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0" r:id="rId3"/>
    <p:sldId id="330" r:id="rId4"/>
    <p:sldId id="331" r:id="rId5"/>
    <p:sldId id="301" r:id="rId6"/>
    <p:sldId id="304" r:id="rId7"/>
    <p:sldId id="334" r:id="rId8"/>
    <p:sldId id="303" r:id="rId9"/>
    <p:sldId id="321" r:id="rId10"/>
    <p:sldId id="305" r:id="rId11"/>
    <p:sldId id="306" r:id="rId12"/>
    <p:sldId id="307" r:id="rId13"/>
    <p:sldId id="308" r:id="rId14"/>
    <p:sldId id="309" r:id="rId15"/>
    <p:sldId id="310" r:id="rId16"/>
    <p:sldId id="311" r:id="rId17"/>
    <p:sldId id="312" r:id="rId18"/>
    <p:sldId id="313" r:id="rId19"/>
    <p:sldId id="314" r:id="rId20"/>
    <p:sldId id="316" r:id="rId21"/>
    <p:sldId id="317" r:id="rId22"/>
    <p:sldId id="318" r:id="rId23"/>
    <p:sldId id="319" r:id="rId24"/>
    <p:sldId id="337" r:id="rId25"/>
    <p:sldId id="291" r:id="rId26"/>
    <p:sldId id="293" r:id="rId27"/>
    <p:sldId id="292" r:id="rId28"/>
    <p:sldId id="294" r:id="rId29"/>
    <p:sldId id="335" r:id="rId30"/>
    <p:sldId id="323" r:id="rId31"/>
    <p:sldId id="338" r:id="rId32"/>
    <p:sldId id="300" r:id="rId33"/>
    <p:sldId id="322" r:id="rId34"/>
    <p:sldId id="333" r:id="rId35"/>
    <p:sldId id="336" r:id="rId36"/>
    <p:sldId id="275" r:id="rId3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bg2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bg2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bg2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bg2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bg2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bg2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bg2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bg2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bg2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23" autoAdjust="0"/>
    <p:restoredTop sz="94878" autoAdjust="0"/>
  </p:normalViewPr>
  <p:slideViewPr>
    <p:cSldViewPr>
      <p:cViewPr>
        <p:scale>
          <a:sx n="75" d="100"/>
          <a:sy n="75" d="100"/>
        </p:scale>
        <p:origin x="-156" y="108"/>
      </p:cViewPr>
      <p:guideLst>
        <p:guide orient="horz" pos="2160"/>
        <p:guide orient="horz" pos="864"/>
        <p:guide orient="horz" pos="4032"/>
        <p:guide orient="horz" pos="720"/>
        <p:guide orient="horz" pos="144"/>
        <p:guide pos="2880"/>
        <p:guide pos="288"/>
        <p:guide pos="5472"/>
      </p:guideLst>
    </p:cSldViewPr>
  </p:slideViewPr>
  <p:outlineViewPr>
    <p:cViewPr>
      <p:scale>
        <a:sx n="33" d="100"/>
        <a:sy n="33" d="100"/>
      </p:scale>
      <p:origin x="0" y="15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880" y="-102"/>
      </p:cViewPr>
      <p:guideLst>
        <p:guide orient="horz" pos="2880"/>
        <p:guide pos="2160"/>
      </p:guideLst>
    </p:cSldViewPr>
  </p:notes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99993D3-E625-4983-B00A-919CA39737A9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0E133D19-1067-4ED9-8477-D8283B47B577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zh-TW" b="1" i="0" u="none" strike="noStrike" cap="none" normalizeH="0" baseline="0" smtClean="0">
              <a:ln>
                <a:noFill/>
              </a:ln>
              <a:solidFill>
                <a:srgbClr val="87001C"/>
              </a:solidFill>
              <a:effectLst/>
              <a:latin typeface="Arial" charset="0"/>
              <a:ea typeface="宋体" pitchFamily="2" charset="-122"/>
              <a:cs typeface="Arial" charset="0"/>
            </a:rPr>
            <a:t>Station manager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en-US" altLang="zh-CN" b="1" i="0" u="none" strike="noStrike" cap="none" normalizeH="0" baseline="0" smtClean="0">
            <a:ln>
              <a:noFill/>
            </a:ln>
            <a:solidFill>
              <a:srgbClr val="87001C"/>
            </a:solidFill>
            <a:effectLst/>
            <a:latin typeface="Arial" charset="0"/>
            <a:ea typeface="宋体" pitchFamily="2" charset="-122"/>
            <a:cs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zh-CN" b="1" i="0" u="none" strike="noStrike" cap="none" normalizeH="0" baseline="0" smtClean="0">
              <a:ln>
                <a:noFill/>
              </a:ln>
              <a:solidFill>
                <a:srgbClr val="87001C"/>
              </a:solidFill>
              <a:effectLst/>
              <a:latin typeface="Arial" charset="0"/>
              <a:ea typeface="宋体" pitchFamily="2" charset="-122"/>
              <a:cs typeface="Arial" charset="0"/>
            </a:rPr>
            <a:t>Robin Gao</a:t>
          </a:r>
          <a:endParaRPr kumimoji="0" lang="en-US" altLang="zh-CN" b="1" i="0" u="none" strike="noStrike" cap="none" normalizeH="0" baseline="0" smtClean="0">
            <a:ln>
              <a:noFill/>
            </a:ln>
            <a:solidFill>
              <a:srgbClr val="87001C"/>
            </a:solidFill>
            <a:effectLst/>
            <a:latin typeface="Arial" charset="0"/>
            <a:ea typeface="宋体" pitchFamily="2" charset="-122"/>
            <a:cs typeface="Arial" charset="0"/>
          </a:endParaRPr>
        </a:p>
      </dgm:t>
    </dgm:pt>
    <dgm:pt modelId="{36DF4350-F859-4F8C-8025-45A0C46D5D6D}" type="parTrans" cxnId="{7BC37960-F8F0-41F7-A270-2A513777B15D}">
      <dgm:prSet/>
      <dgm:spPr/>
    </dgm:pt>
    <dgm:pt modelId="{D8E63E50-A2CA-4DD0-9E66-CED68FCD3E26}" type="sibTrans" cxnId="{7BC37960-F8F0-41F7-A270-2A513777B15D}">
      <dgm:prSet/>
      <dgm:spPr/>
    </dgm:pt>
    <dgm:pt modelId="{91060777-90D4-4714-9F9F-6FA192C8C621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zh-TW" b="1" i="0" u="none" strike="noStrike" cap="none" normalizeH="0" baseline="0" smtClean="0">
              <a:ln>
                <a:noFill/>
              </a:ln>
              <a:solidFill>
                <a:srgbClr val="87001C"/>
              </a:solidFill>
              <a:effectLst/>
              <a:latin typeface="Arial" charset="0"/>
              <a:ea typeface="宋体" pitchFamily="2" charset="-122"/>
              <a:cs typeface="Arial" charset="0"/>
            </a:rPr>
            <a:t>Ocean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zh-TW" b="1" i="0" u="none" strike="noStrike" cap="none" normalizeH="0" baseline="0" smtClean="0">
              <a:ln>
                <a:noFill/>
              </a:ln>
              <a:solidFill>
                <a:srgbClr val="87001C"/>
              </a:solidFill>
              <a:effectLst/>
              <a:latin typeface="Arial" charset="0"/>
              <a:ea typeface="宋体" pitchFamily="2" charset="-122"/>
              <a:cs typeface="Arial" charset="0"/>
            </a:rPr>
            <a:t> department</a:t>
          </a:r>
          <a:endParaRPr kumimoji="0" lang="en-US" altLang="zh-CN" b="1" i="0" u="none" strike="noStrike" cap="none" normalizeH="0" baseline="0" smtClean="0">
            <a:ln>
              <a:noFill/>
            </a:ln>
            <a:solidFill>
              <a:srgbClr val="87001C"/>
            </a:solidFill>
            <a:effectLst/>
            <a:latin typeface="Arial" charset="0"/>
            <a:ea typeface="宋体" pitchFamily="2" charset="-122"/>
            <a:cs typeface="Arial" charset="0"/>
          </a:endParaRPr>
        </a:p>
      </dgm:t>
    </dgm:pt>
    <dgm:pt modelId="{76EFCB5A-7E3A-40ED-AA44-84CF989B5773}" type="parTrans" cxnId="{C20675FD-7F2A-443F-842E-BC8E09608421}">
      <dgm:prSet/>
      <dgm:spPr/>
    </dgm:pt>
    <dgm:pt modelId="{2015B1B5-7C60-48F9-8B98-AB199E1A10A5}" type="sibTrans" cxnId="{C20675FD-7F2A-443F-842E-BC8E09608421}">
      <dgm:prSet/>
      <dgm:spPr/>
    </dgm:pt>
    <dgm:pt modelId="{26C9E321-A612-45BB-8A41-1F2D80EEF30C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zh-TW" b="1" i="0" u="none" strike="noStrike" cap="none" normalizeH="0" baseline="0" smtClean="0">
              <a:ln>
                <a:noFill/>
              </a:ln>
              <a:solidFill>
                <a:srgbClr val="87001C"/>
              </a:solidFill>
              <a:effectLst/>
              <a:latin typeface="Arial" charset="0"/>
              <a:ea typeface="宋体" pitchFamily="2" charset="-122"/>
              <a:cs typeface="Arial" charset="0"/>
            </a:rPr>
            <a:t>Air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zh-TW" b="1" i="0" u="none" strike="noStrike" cap="none" normalizeH="0" baseline="0" smtClean="0">
              <a:ln>
                <a:noFill/>
              </a:ln>
              <a:solidFill>
                <a:srgbClr val="87001C"/>
              </a:solidFill>
              <a:effectLst/>
              <a:latin typeface="Arial" charset="0"/>
              <a:ea typeface="宋体" pitchFamily="2" charset="-122"/>
              <a:cs typeface="Arial" charset="0"/>
            </a:rPr>
            <a:t>department</a:t>
          </a:r>
          <a:endParaRPr kumimoji="0" lang="en-US" altLang="zh-CN" b="1" i="0" u="none" strike="noStrike" cap="none" normalizeH="0" baseline="0" smtClean="0">
            <a:ln>
              <a:noFill/>
            </a:ln>
            <a:solidFill>
              <a:srgbClr val="87001C"/>
            </a:solidFill>
            <a:effectLst/>
            <a:latin typeface="Arial" charset="0"/>
            <a:ea typeface="宋体" pitchFamily="2" charset="-122"/>
            <a:cs typeface="Arial" charset="0"/>
          </a:endParaRPr>
        </a:p>
      </dgm:t>
    </dgm:pt>
    <dgm:pt modelId="{164E0156-96DB-4ABF-B207-05BAE01D0096}" type="parTrans" cxnId="{9CB120D0-D0A5-43E7-8480-364D01A119AD}">
      <dgm:prSet/>
      <dgm:spPr/>
    </dgm:pt>
    <dgm:pt modelId="{C42CE09D-0542-45CE-A8C3-9C9A7EF77D57}" type="sibTrans" cxnId="{9CB120D0-D0A5-43E7-8480-364D01A119AD}">
      <dgm:prSet/>
      <dgm:spPr/>
    </dgm:pt>
    <dgm:pt modelId="{AD2285C2-31FC-4023-ACAA-AF6D51C2AFE7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zh-TW" b="1" i="0" u="none" strike="noStrike" cap="none" normalizeH="0" baseline="0" smtClean="0">
              <a:ln>
                <a:noFill/>
              </a:ln>
              <a:solidFill>
                <a:srgbClr val="87001C"/>
              </a:solidFill>
              <a:effectLst/>
              <a:latin typeface="Arial" charset="0"/>
              <a:ea typeface="宋体" pitchFamily="2" charset="-122"/>
              <a:cs typeface="Arial" charset="0"/>
            </a:rPr>
            <a:t>CS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zh-TW" b="1" i="0" u="none" strike="noStrike" cap="none" normalizeH="0" baseline="0" smtClean="0">
              <a:ln>
                <a:noFill/>
              </a:ln>
              <a:solidFill>
                <a:srgbClr val="87001C"/>
              </a:solidFill>
              <a:effectLst/>
              <a:latin typeface="Arial" charset="0"/>
              <a:ea typeface="宋体" pitchFamily="2" charset="-122"/>
              <a:cs typeface="Arial" charset="0"/>
            </a:rPr>
            <a:t>department</a:t>
          </a:r>
          <a:endParaRPr kumimoji="0" lang="en-US" altLang="zh-CN" b="1" i="0" u="none" strike="noStrike" cap="none" normalizeH="0" baseline="0" smtClean="0">
            <a:ln>
              <a:noFill/>
            </a:ln>
            <a:solidFill>
              <a:srgbClr val="87001C"/>
            </a:solidFill>
            <a:effectLst/>
            <a:latin typeface="Arial" charset="0"/>
            <a:ea typeface="宋体" pitchFamily="2" charset="-122"/>
            <a:cs typeface="Arial" charset="0"/>
          </a:endParaRPr>
        </a:p>
      </dgm:t>
    </dgm:pt>
    <dgm:pt modelId="{E14393C7-889B-43CB-BE2A-747B32F6F067}" type="parTrans" cxnId="{C51F5C31-5CBE-4436-AC85-992EAC52A5D2}">
      <dgm:prSet/>
      <dgm:spPr/>
    </dgm:pt>
    <dgm:pt modelId="{8BF7A64A-C264-4AE3-825C-7FB8167D7D03}" type="sibTrans" cxnId="{C51F5C31-5CBE-4436-AC85-992EAC52A5D2}">
      <dgm:prSet/>
      <dgm:spPr/>
    </dgm:pt>
    <dgm:pt modelId="{EC710635-0BEC-4ACF-83FF-E816AD3352AF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zh-TW" b="1" i="0" u="none" strike="noStrike" cap="none" normalizeH="0" baseline="0" smtClean="0">
              <a:ln>
                <a:noFill/>
              </a:ln>
              <a:solidFill>
                <a:srgbClr val="87001C"/>
              </a:solidFill>
              <a:effectLst/>
              <a:latin typeface="Arial" charset="0"/>
              <a:ea typeface="宋体" pitchFamily="2" charset="-122"/>
              <a:cs typeface="Arial" charset="0"/>
            </a:rPr>
            <a:t>Sales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zh-TW" b="1" i="0" u="none" strike="noStrike" cap="none" normalizeH="0" baseline="0" smtClean="0">
              <a:ln>
                <a:noFill/>
              </a:ln>
              <a:solidFill>
                <a:srgbClr val="87001C"/>
              </a:solidFill>
              <a:effectLst/>
              <a:latin typeface="Arial" charset="0"/>
              <a:ea typeface="宋体" pitchFamily="2" charset="-122"/>
              <a:cs typeface="Arial" charset="0"/>
            </a:rPr>
            <a:t>department</a:t>
          </a:r>
          <a:endParaRPr kumimoji="0" lang="zh-CN" altLang="en-US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  <a:cs typeface="Arial" charset="0"/>
          </a:endParaRPr>
        </a:p>
      </dgm:t>
    </dgm:pt>
    <dgm:pt modelId="{17154BA4-826C-4112-A5F8-56AB9254601D}" type="parTrans" cxnId="{E6AF9A80-A532-4CF3-B598-4DDE403751AF}">
      <dgm:prSet/>
      <dgm:spPr/>
    </dgm:pt>
    <dgm:pt modelId="{E6E2DD4C-7643-4200-BD21-98C62B150BED}" type="sibTrans" cxnId="{E6AF9A80-A532-4CF3-B598-4DDE403751AF}">
      <dgm:prSet/>
      <dgm:spPr/>
    </dgm:pt>
    <dgm:pt modelId="{F5A23E7E-9CCC-41DA-AC8D-452767E8C540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zh-TW" b="1" i="0" u="none" strike="noStrike" cap="none" normalizeH="0" baseline="0" smtClean="0">
              <a:ln>
                <a:noFill/>
              </a:ln>
              <a:solidFill>
                <a:srgbClr val="87001C"/>
              </a:solidFill>
              <a:effectLst/>
              <a:latin typeface="Arial" charset="0"/>
              <a:ea typeface="宋体" pitchFamily="2" charset="-122"/>
              <a:cs typeface="Arial" charset="0"/>
            </a:rPr>
            <a:t>Finance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zh-TW" b="1" i="0" u="none" strike="noStrike" cap="none" normalizeH="0" baseline="0" smtClean="0">
              <a:ln>
                <a:noFill/>
              </a:ln>
              <a:solidFill>
                <a:srgbClr val="87001C"/>
              </a:solidFill>
              <a:effectLst/>
              <a:latin typeface="Arial" charset="0"/>
              <a:ea typeface="宋体" pitchFamily="2" charset="-122"/>
              <a:cs typeface="Arial" charset="0"/>
            </a:rPr>
            <a:t>department</a:t>
          </a:r>
          <a:endParaRPr kumimoji="0" lang="en-US" altLang="zh-CN" b="1" i="0" u="none" strike="noStrike" cap="none" normalizeH="0" baseline="0" smtClean="0">
            <a:ln>
              <a:noFill/>
            </a:ln>
            <a:solidFill>
              <a:srgbClr val="87001C"/>
            </a:solidFill>
            <a:effectLst/>
            <a:latin typeface="Arial" charset="0"/>
            <a:ea typeface="宋体" pitchFamily="2" charset="-122"/>
            <a:cs typeface="Arial" charset="0"/>
          </a:endParaRPr>
        </a:p>
      </dgm:t>
    </dgm:pt>
    <dgm:pt modelId="{F519B433-7F3C-4DBC-9BB7-5B2DB9C42E53}" type="parTrans" cxnId="{35C3F775-210D-4AB6-BCF5-EADDD895919E}">
      <dgm:prSet/>
      <dgm:spPr/>
    </dgm:pt>
    <dgm:pt modelId="{E9E038E8-D7F3-4F76-80E6-2C8C7CB2CDAB}" type="sibTrans" cxnId="{35C3F775-210D-4AB6-BCF5-EADDD895919E}">
      <dgm:prSet/>
      <dgm:spPr/>
    </dgm:pt>
    <dgm:pt modelId="{184B93EA-8184-41A3-8418-8773A923D97F}" type="pres">
      <dgm:prSet presAssocID="{B99993D3-E625-4983-B00A-919CA39737A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76F0BF6-4DB4-43BC-A141-5C6E5452EE89}" type="pres">
      <dgm:prSet presAssocID="{0E133D19-1067-4ED9-8477-D8283B47B577}" presName="hierRoot1" presStyleCnt="0">
        <dgm:presLayoutVars>
          <dgm:hierBranch/>
        </dgm:presLayoutVars>
      </dgm:prSet>
      <dgm:spPr/>
    </dgm:pt>
    <dgm:pt modelId="{541AEC9F-95A1-4F74-B64F-1DB747490748}" type="pres">
      <dgm:prSet presAssocID="{0E133D19-1067-4ED9-8477-D8283B47B577}" presName="rootComposite1" presStyleCnt="0"/>
      <dgm:spPr/>
    </dgm:pt>
    <dgm:pt modelId="{61C318D4-C39D-482E-B2C3-BBDA075D5DC2}" type="pres">
      <dgm:prSet presAssocID="{0E133D19-1067-4ED9-8477-D8283B47B577}" presName="rootText1" presStyleLbl="node0" presStyleIdx="0" presStyleCnt="1">
        <dgm:presLayoutVars>
          <dgm:chPref val="3"/>
        </dgm:presLayoutVars>
      </dgm:prSet>
      <dgm:spPr/>
    </dgm:pt>
    <dgm:pt modelId="{0226D915-B3E4-4989-9066-80A5DA126E3A}" type="pres">
      <dgm:prSet presAssocID="{0E133D19-1067-4ED9-8477-D8283B47B577}" presName="rootConnector1" presStyleLbl="node1" presStyleIdx="0" presStyleCnt="0"/>
      <dgm:spPr/>
    </dgm:pt>
    <dgm:pt modelId="{038495E8-6F75-4456-97FF-3F80478B6A66}" type="pres">
      <dgm:prSet presAssocID="{0E133D19-1067-4ED9-8477-D8283B47B577}" presName="hierChild2" presStyleCnt="0"/>
      <dgm:spPr/>
    </dgm:pt>
    <dgm:pt modelId="{3EDBA2D8-7C0D-46A9-9133-9ECD9AE57DCF}" type="pres">
      <dgm:prSet presAssocID="{76EFCB5A-7E3A-40ED-AA44-84CF989B5773}" presName="Name35" presStyleLbl="parChTrans1D2" presStyleIdx="0" presStyleCnt="5"/>
      <dgm:spPr/>
    </dgm:pt>
    <dgm:pt modelId="{E55C0C87-0965-4964-9154-E231C62B4F6D}" type="pres">
      <dgm:prSet presAssocID="{91060777-90D4-4714-9F9F-6FA192C8C621}" presName="hierRoot2" presStyleCnt="0">
        <dgm:presLayoutVars>
          <dgm:hierBranch/>
        </dgm:presLayoutVars>
      </dgm:prSet>
      <dgm:spPr/>
    </dgm:pt>
    <dgm:pt modelId="{8B622D94-419C-41E8-8B34-099BCC612DD1}" type="pres">
      <dgm:prSet presAssocID="{91060777-90D4-4714-9F9F-6FA192C8C621}" presName="rootComposite" presStyleCnt="0"/>
      <dgm:spPr/>
    </dgm:pt>
    <dgm:pt modelId="{9C7FC73C-3806-4973-9911-84283B1F5DC5}" type="pres">
      <dgm:prSet presAssocID="{91060777-90D4-4714-9F9F-6FA192C8C621}" presName="rootText" presStyleLbl="node2" presStyleIdx="0" presStyleCnt="5">
        <dgm:presLayoutVars>
          <dgm:chPref val="3"/>
        </dgm:presLayoutVars>
      </dgm:prSet>
      <dgm:spPr/>
    </dgm:pt>
    <dgm:pt modelId="{FBA22E16-889C-4295-BDEA-FE705F0DC65E}" type="pres">
      <dgm:prSet presAssocID="{91060777-90D4-4714-9F9F-6FA192C8C621}" presName="rootConnector" presStyleLbl="node2" presStyleIdx="0" presStyleCnt="5"/>
      <dgm:spPr/>
    </dgm:pt>
    <dgm:pt modelId="{ABE772A1-2F6C-424E-B36D-5FDAB8654DDE}" type="pres">
      <dgm:prSet presAssocID="{91060777-90D4-4714-9F9F-6FA192C8C621}" presName="hierChild4" presStyleCnt="0"/>
      <dgm:spPr/>
    </dgm:pt>
    <dgm:pt modelId="{DB943AE7-7A8F-49C9-8676-749589E9E350}" type="pres">
      <dgm:prSet presAssocID="{91060777-90D4-4714-9F9F-6FA192C8C621}" presName="hierChild5" presStyleCnt="0"/>
      <dgm:spPr/>
    </dgm:pt>
    <dgm:pt modelId="{646A1412-A730-447B-BCA9-7C944EA285AD}" type="pres">
      <dgm:prSet presAssocID="{164E0156-96DB-4ABF-B207-05BAE01D0096}" presName="Name35" presStyleLbl="parChTrans1D2" presStyleIdx="1" presStyleCnt="5"/>
      <dgm:spPr/>
    </dgm:pt>
    <dgm:pt modelId="{859E49CA-2714-4009-95A7-FAA42537D1E1}" type="pres">
      <dgm:prSet presAssocID="{26C9E321-A612-45BB-8A41-1F2D80EEF30C}" presName="hierRoot2" presStyleCnt="0">
        <dgm:presLayoutVars>
          <dgm:hierBranch/>
        </dgm:presLayoutVars>
      </dgm:prSet>
      <dgm:spPr/>
    </dgm:pt>
    <dgm:pt modelId="{FDCBF9A6-CBBF-4426-9E5A-7AB6E8325126}" type="pres">
      <dgm:prSet presAssocID="{26C9E321-A612-45BB-8A41-1F2D80EEF30C}" presName="rootComposite" presStyleCnt="0"/>
      <dgm:spPr/>
    </dgm:pt>
    <dgm:pt modelId="{2AB293A2-B78D-41AB-9782-C4E6123239AD}" type="pres">
      <dgm:prSet presAssocID="{26C9E321-A612-45BB-8A41-1F2D80EEF30C}" presName="rootText" presStyleLbl="node2" presStyleIdx="1" presStyleCnt="5">
        <dgm:presLayoutVars>
          <dgm:chPref val="3"/>
        </dgm:presLayoutVars>
      </dgm:prSet>
      <dgm:spPr/>
    </dgm:pt>
    <dgm:pt modelId="{41C028E7-4EBB-413B-8C7E-A7F2E48D6C38}" type="pres">
      <dgm:prSet presAssocID="{26C9E321-A612-45BB-8A41-1F2D80EEF30C}" presName="rootConnector" presStyleLbl="node2" presStyleIdx="1" presStyleCnt="5"/>
      <dgm:spPr/>
    </dgm:pt>
    <dgm:pt modelId="{4FD9FB0C-FD60-460A-BD93-A985DF4DEBF0}" type="pres">
      <dgm:prSet presAssocID="{26C9E321-A612-45BB-8A41-1F2D80EEF30C}" presName="hierChild4" presStyleCnt="0"/>
      <dgm:spPr/>
    </dgm:pt>
    <dgm:pt modelId="{5E407940-34DB-4160-B75E-084416816333}" type="pres">
      <dgm:prSet presAssocID="{26C9E321-A612-45BB-8A41-1F2D80EEF30C}" presName="hierChild5" presStyleCnt="0"/>
      <dgm:spPr/>
    </dgm:pt>
    <dgm:pt modelId="{325A9AB1-4977-4118-B7A6-C3AEDA1F07C5}" type="pres">
      <dgm:prSet presAssocID="{E14393C7-889B-43CB-BE2A-747B32F6F067}" presName="Name35" presStyleLbl="parChTrans1D2" presStyleIdx="2" presStyleCnt="5"/>
      <dgm:spPr/>
    </dgm:pt>
    <dgm:pt modelId="{C6910A37-6720-4C28-B57A-6A289B7D4075}" type="pres">
      <dgm:prSet presAssocID="{AD2285C2-31FC-4023-ACAA-AF6D51C2AFE7}" presName="hierRoot2" presStyleCnt="0">
        <dgm:presLayoutVars>
          <dgm:hierBranch/>
        </dgm:presLayoutVars>
      </dgm:prSet>
      <dgm:spPr/>
    </dgm:pt>
    <dgm:pt modelId="{F5973A20-3F98-458B-9B59-FE2550F91E7B}" type="pres">
      <dgm:prSet presAssocID="{AD2285C2-31FC-4023-ACAA-AF6D51C2AFE7}" presName="rootComposite" presStyleCnt="0"/>
      <dgm:spPr/>
    </dgm:pt>
    <dgm:pt modelId="{EF99A681-7D6F-425B-87E1-5E74FAF11770}" type="pres">
      <dgm:prSet presAssocID="{AD2285C2-31FC-4023-ACAA-AF6D51C2AFE7}" presName="rootText" presStyleLbl="node2" presStyleIdx="2" presStyleCnt="5">
        <dgm:presLayoutVars>
          <dgm:chPref val="3"/>
        </dgm:presLayoutVars>
      </dgm:prSet>
      <dgm:spPr/>
    </dgm:pt>
    <dgm:pt modelId="{18CC83FB-F23C-4618-A31D-2F0EDD1C7E70}" type="pres">
      <dgm:prSet presAssocID="{AD2285C2-31FC-4023-ACAA-AF6D51C2AFE7}" presName="rootConnector" presStyleLbl="node2" presStyleIdx="2" presStyleCnt="5"/>
      <dgm:spPr/>
    </dgm:pt>
    <dgm:pt modelId="{BE2CB8B0-4568-430F-978D-54ECAE4D2823}" type="pres">
      <dgm:prSet presAssocID="{AD2285C2-31FC-4023-ACAA-AF6D51C2AFE7}" presName="hierChild4" presStyleCnt="0"/>
      <dgm:spPr/>
    </dgm:pt>
    <dgm:pt modelId="{15FC9250-8823-44FF-960E-75E71BA29B14}" type="pres">
      <dgm:prSet presAssocID="{AD2285C2-31FC-4023-ACAA-AF6D51C2AFE7}" presName="hierChild5" presStyleCnt="0"/>
      <dgm:spPr/>
    </dgm:pt>
    <dgm:pt modelId="{961F95F3-9D17-4B44-AE14-04D6A95554E1}" type="pres">
      <dgm:prSet presAssocID="{17154BA4-826C-4112-A5F8-56AB9254601D}" presName="Name35" presStyleLbl="parChTrans1D2" presStyleIdx="3" presStyleCnt="5"/>
      <dgm:spPr/>
    </dgm:pt>
    <dgm:pt modelId="{A613A618-8876-48A3-884C-1123F9AD8B22}" type="pres">
      <dgm:prSet presAssocID="{EC710635-0BEC-4ACF-83FF-E816AD3352AF}" presName="hierRoot2" presStyleCnt="0">
        <dgm:presLayoutVars>
          <dgm:hierBranch/>
        </dgm:presLayoutVars>
      </dgm:prSet>
      <dgm:spPr/>
    </dgm:pt>
    <dgm:pt modelId="{9E362A7D-94CC-4E9E-850E-A172CFA61844}" type="pres">
      <dgm:prSet presAssocID="{EC710635-0BEC-4ACF-83FF-E816AD3352AF}" presName="rootComposite" presStyleCnt="0"/>
      <dgm:spPr/>
    </dgm:pt>
    <dgm:pt modelId="{942C8225-E380-400A-A59B-FFB4D2ACF981}" type="pres">
      <dgm:prSet presAssocID="{EC710635-0BEC-4ACF-83FF-E816AD3352AF}" presName="rootText" presStyleLbl="node2" presStyleIdx="3" presStyleCnt="5">
        <dgm:presLayoutVars>
          <dgm:chPref val="3"/>
        </dgm:presLayoutVars>
      </dgm:prSet>
      <dgm:spPr/>
    </dgm:pt>
    <dgm:pt modelId="{8CDD6B86-37DC-4E37-9E63-CCCFA531386D}" type="pres">
      <dgm:prSet presAssocID="{EC710635-0BEC-4ACF-83FF-E816AD3352AF}" presName="rootConnector" presStyleLbl="node2" presStyleIdx="3" presStyleCnt="5"/>
      <dgm:spPr/>
    </dgm:pt>
    <dgm:pt modelId="{6A17053C-B3CD-4E9B-BED6-FB7AC4096F83}" type="pres">
      <dgm:prSet presAssocID="{EC710635-0BEC-4ACF-83FF-E816AD3352AF}" presName="hierChild4" presStyleCnt="0"/>
      <dgm:spPr/>
    </dgm:pt>
    <dgm:pt modelId="{5A9C7D9E-4122-4A30-8704-D3934AA86A9B}" type="pres">
      <dgm:prSet presAssocID="{EC710635-0BEC-4ACF-83FF-E816AD3352AF}" presName="hierChild5" presStyleCnt="0"/>
      <dgm:spPr/>
    </dgm:pt>
    <dgm:pt modelId="{55783405-04C0-444C-BE49-147F8F02E753}" type="pres">
      <dgm:prSet presAssocID="{F519B433-7F3C-4DBC-9BB7-5B2DB9C42E53}" presName="Name35" presStyleLbl="parChTrans1D2" presStyleIdx="4" presStyleCnt="5"/>
      <dgm:spPr/>
    </dgm:pt>
    <dgm:pt modelId="{A7D28C86-C84F-461B-9741-B49BBF03B650}" type="pres">
      <dgm:prSet presAssocID="{F5A23E7E-9CCC-41DA-AC8D-452767E8C540}" presName="hierRoot2" presStyleCnt="0">
        <dgm:presLayoutVars>
          <dgm:hierBranch/>
        </dgm:presLayoutVars>
      </dgm:prSet>
      <dgm:spPr/>
    </dgm:pt>
    <dgm:pt modelId="{046E5366-D23A-4479-A1CD-CB8A2352AFC9}" type="pres">
      <dgm:prSet presAssocID="{F5A23E7E-9CCC-41DA-AC8D-452767E8C540}" presName="rootComposite" presStyleCnt="0"/>
      <dgm:spPr/>
    </dgm:pt>
    <dgm:pt modelId="{23B9D3DF-261B-4CFC-9996-E77BC79922A4}" type="pres">
      <dgm:prSet presAssocID="{F5A23E7E-9CCC-41DA-AC8D-452767E8C540}" presName="rootText" presStyleLbl="node2" presStyleIdx="4" presStyleCnt="5">
        <dgm:presLayoutVars>
          <dgm:chPref val="3"/>
        </dgm:presLayoutVars>
      </dgm:prSet>
      <dgm:spPr/>
    </dgm:pt>
    <dgm:pt modelId="{E011E1C1-8914-4404-8EF4-E0556B47C5B5}" type="pres">
      <dgm:prSet presAssocID="{F5A23E7E-9CCC-41DA-AC8D-452767E8C540}" presName="rootConnector" presStyleLbl="node2" presStyleIdx="4" presStyleCnt="5"/>
      <dgm:spPr/>
    </dgm:pt>
    <dgm:pt modelId="{0B35F20F-757C-44AA-973D-365C31F8D7DC}" type="pres">
      <dgm:prSet presAssocID="{F5A23E7E-9CCC-41DA-AC8D-452767E8C540}" presName="hierChild4" presStyleCnt="0"/>
      <dgm:spPr/>
    </dgm:pt>
    <dgm:pt modelId="{B6B5FC41-B529-4603-8EB5-2E8AE194DA51}" type="pres">
      <dgm:prSet presAssocID="{F5A23E7E-9CCC-41DA-AC8D-452767E8C540}" presName="hierChild5" presStyleCnt="0"/>
      <dgm:spPr/>
    </dgm:pt>
    <dgm:pt modelId="{25D643B6-2DEE-42C0-AB4E-52DF63F8B547}" type="pres">
      <dgm:prSet presAssocID="{0E133D19-1067-4ED9-8477-D8283B47B577}" presName="hierChild3" presStyleCnt="0"/>
      <dgm:spPr/>
    </dgm:pt>
  </dgm:ptLst>
  <dgm:cxnLst>
    <dgm:cxn modelId="{960A6807-9B56-4C4F-BAC2-098EAEB0ABAC}" type="presOf" srcId="{EC710635-0BEC-4ACF-83FF-E816AD3352AF}" destId="{942C8225-E380-400A-A59B-FFB4D2ACF981}" srcOrd="0" destOrd="0" presId="urn:microsoft.com/office/officeart/2005/8/layout/orgChart1"/>
    <dgm:cxn modelId="{C20675FD-7F2A-443F-842E-BC8E09608421}" srcId="{0E133D19-1067-4ED9-8477-D8283B47B577}" destId="{91060777-90D4-4714-9F9F-6FA192C8C621}" srcOrd="0" destOrd="0" parTransId="{76EFCB5A-7E3A-40ED-AA44-84CF989B5773}" sibTransId="{2015B1B5-7C60-48F9-8B98-AB199E1A10A5}"/>
    <dgm:cxn modelId="{9CB120D0-D0A5-43E7-8480-364D01A119AD}" srcId="{0E133D19-1067-4ED9-8477-D8283B47B577}" destId="{26C9E321-A612-45BB-8A41-1F2D80EEF30C}" srcOrd="1" destOrd="0" parTransId="{164E0156-96DB-4ABF-B207-05BAE01D0096}" sibTransId="{C42CE09D-0542-45CE-A8C3-9C9A7EF77D57}"/>
    <dgm:cxn modelId="{28DDA679-B265-4EA9-9F9F-96A946BB34C1}" type="presOf" srcId="{0E133D19-1067-4ED9-8477-D8283B47B577}" destId="{61C318D4-C39D-482E-B2C3-BBDA075D5DC2}" srcOrd="0" destOrd="0" presId="urn:microsoft.com/office/officeart/2005/8/layout/orgChart1"/>
    <dgm:cxn modelId="{1EE7D663-3A45-47B0-8573-1C0CAFF3D7C4}" type="presOf" srcId="{164E0156-96DB-4ABF-B207-05BAE01D0096}" destId="{646A1412-A730-447B-BCA9-7C944EA285AD}" srcOrd="0" destOrd="0" presId="urn:microsoft.com/office/officeart/2005/8/layout/orgChart1"/>
    <dgm:cxn modelId="{772474EA-DAE5-4326-BD90-F6804DB248EE}" type="presOf" srcId="{0E133D19-1067-4ED9-8477-D8283B47B577}" destId="{0226D915-B3E4-4989-9066-80A5DA126E3A}" srcOrd="1" destOrd="0" presId="urn:microsoft.com/office/officeart/2005/8/layout/orgChart1"/>
    <dgm:cxn modelId="{D92D91EB-136E-4975-ADD2-B78F5E2CA31A}" type="presOf" srcId="{E14393C7-889B-43CB-BE2A-747B32F6F067}" destId="{325A9AB1-4977-4118-B7A6-C3AEDA1F07C5}" srcOrd="0" destOrd="0" presId="urn:microsoft.com/office/officeart/2005/8/layout/orgChart1"/>
    <dgm:cxn modelId="{2B414FB7-BECC-41EA-A6C3-D31BAFA35886}" type="presOf" srcId="{F5A23E7E-9CCC-41DA-AC8D-452767E8C540}" destId="{E011E1C1-8914-4404-8EF4-E0556B47C5B5}" srcOrd="1" destOrd="0" presId="urn:microsoft.com/office/officeart/2005/8/layout/orgChart1"/>
    <dgm:cxn modelId="{AD36BF91-D805-4821-8DB9-E33F07CAB256}" type="presOf" srcId="{91060777-90D4-4714-9F9F-6FA192C8C621}" destId="{FBA22E16-889C-4295-BDEA-FE705F0DC65E}" srcOrd="1" destOrd="0" presId="urn:microsoft.com/office/officeart/2005/8/layout/orgChart1"/>
    <dgm:cxn modelId="{79EB0B87-9C6F-4CDF-AE25-1526D42FD730}" type="presOf" srcId="{F5A23E7E-9CCC-41DA-AC8D-452767E8C540}" destId="{23B9D3DF-261B-4CFC-9996-E77BC79922A4}" srcOrd="0" destOrd="0" presId="urn:microsoft.com/office/officeart/2005/8/layout/orgChart1"/>
    <dgm:cxn modelId="{E6AF9A80-A532-4CF3-B598-4DDE403751AF}" srcId="{0E133D19-1067-4ED9-8477-D8283B47B577}" destId="{EC710635-0BEC-4ACF-83FF-E816AD3352AF}" srcOrd="3" destOrd="0" parTransId="{17154BA4-826C-4112-A5F8-56AB9254601D}" sibTransId="{E6E2DD4C-7643-4200-BD21-98C62B150BED}"/>
    <dgm:cxn modelId="{7BC37960-F8F0-41F7-A270-2A513777B15D}" srcId="{B99993D3-E625-4983-B00A-919CA39737A9}" destId="{0E133D19-1067-4ED9-8477-D8283B47B577}" srcOrd="0" destOrd="0" parTransId="{36DF4350-F859-4F8C-8025-45A0C46D5D6D}" sibTransId="{D8E63E50-A2CA-4DD0-9E66-CED68FCD3E26}"/>
    <dgm:cxn modelId="{6347D2EC-C5EE-4597-BF3A-7398A608D3DA}" type="presOf" srcId="{F519B433-7F3C-4DBC-9BB7-5B2DB9C42E53}" destId="{55783405-04C0-444C-BE49-147F8F02E753}" srcOrd="0" destOrd="0" presId="urn:microsoft.com/office/officeart/2005/8/layout/orgChart1"/>
    <dgm:cxn modelId="{AFDB1876-405B-494E-B684-77B98DD7F444}" type="presOf" srcId="{B99993D3-E625-4983-B00A-919CA39737A9}" destId="{184B93EA-8184-41A3-8418-8773A923D97F}" srcOrd="0" destOrd="0" presId="urn:microsoft.com/office/officeart/2005/8/layout/orgChart1"/>
    <dgm:cxn modelId="{E508A4BE-113A-4C74-B07A-459E10D617A7}" type="presOf" srcId="{AD2285C2-31FC-4023-ACAA-AF6D51C2AFE7}" destId="{EF99A681-7D6F-425B-87E1-5E74FAF11770}" srcOrd="0" destOrd="0" presId="urn:microsoft.com/office/officeart/2005/8/layout/orgChart1"/>
    <dgm:cxn modelId="{5A7367C1-44BB-4464-9AC1-67EBD9875C5D}" type="presOf" srcId="{26C9E321-A612-45BB-8A41-1F2D80EEF30C}" destId="{41C028E7-4EBB-413B-8C7E-A7F2E48D6C38}" srcOrd="1" destOrd="0" presId="urn:microsoft.com/office/officeart/2005/8/layout/orgChart1"/>
    <dgm:cxn modelId="{82023126-9F45-4029-9A8C-EC2470FE8C51}" type="presOf" srcId="{EC710635-0BEC-4ACF-83FF-E816AD3352AF}" destId="{8CDD6B86-37DC-4E37-9E63-CCCFA531386D}" srcOrd="1" destOrd="0" presId="urn:microsoft.com/office/officeart/2005/8/layout/orgChart1"/>
    <dgm:cxn modelId="{DC026D78-35FD-449D-BE11-E457096053BB}" type="presOf" srcId="{17154BA4-826C-4112-A5F8-56AB9254601D}" destId="{961F95F3-9D17-4B44-AE14-04D6A95554E1}" srcOrd="0" destOrd="0" presId="urn:microsoft.com/office/officeart/2005/8/layout/orgChart1"/>
    <dgm:cxn modelId="{C51F5C31-5CBE-4436-AC85-992EAC52A5D2}" srcId="{0E133D19-1067-4ED9-8477-D8283B47B577}" destId="{AD2285C2-31FC-4023-ACAA-AF6D51C2AFE7}" srcOrd="2" destOrd="0" parTransId="{E14393C7-889B-43CB-BE2A-747B32F6F067}" sibTransId="{8BF7A64A-C264-4AE3-825C-7FB8167D7D03}"/>
    <dgm:cxn modelId="{844098DC-B939-451C-A0EF-50FA98B2FC9B}" type="presOf" srcId="{26C9E321-A612-45BB-8A41-1F2D80EEF30C}" destId="{2AB293A2-B78D-41AB-9782-C4E6123239AD}" srcOrd="0" destOrd="0" presId="urn:microsoft.com/office/officeart/2005/8/layout/orgChart1"/>
    <dgm:cxn modelId="{F483C5B6-56A3-4473-B4A3-B1BE74522C72}" type="presOf" srcId="{AD2285C2-31FC-4023-ACAA-AF6D51C2AFE7}" destId="{18CC83FB-F23C-4618-A31D-2F0EDD1C7E70}" srcOrd="1" destOrd="0" presId="urn:microsoft.com/office/officeart/2005/8/layout/orgChart1"/>
    <dgm:cxn modelId="{35C3F775-210D-4AB6-BCF5-EADDD895919E}" srcId="{0E133D19-1067-4ED9-8477-D8283B47B577}" destId="{F5A23E7E-9CCC-41DA-AC8D-452767E8C540}" srcOrd="4" destOrd="0" parTransId="{F519B433-7F3C-4DBC-9BB7-5B2DB9C42E53}" sibTransId="{E9E038E8-D7F3-4F76-80E6-2C8C7CB2CDAB}"/>
    <dgm:cxn modelId="{C97F456B-0594-43E0-AF33-FCF1F5240BA2}" type="presOf" srcId="{91060777-90D4-4714-9F9F-6FA192C8C621}" destId="{9C7FC73C-3806-4973-9911-84283B1F5DC5}" srcOrd="0" destOrd="0" presId="urn:microsoft.com/office/officeart/2005/8/layout/orgChart1"/>
    <dgm:cxn modelId="{0766DE68-7EEF-445E-88E9-1D70526AFE85}" type="presOf" srcId="{76EFCB5A-7E3A-40ED-AA44-84CF989B5773}" destId="{3EDBA2D8-7C0D-46A9-9133-9ECD9AE57DCF}" srcOrd="0" destOrd="0" presId="urn:microsoft.com/office/officeart/2005/8/layout/orgChart1"/>
    <dgm:cxn modelId="{85ED4F2D-E73A-4888-BA66-ABC35787AA75}" type="presParOf" srcId="{184B93EA-8184-41A3-8418-8773A923D97F}" destId="{376F0BF6-4DB4-43BC-A141-5C6E5452EE89}" srcOrd="0" destOrd="0" presId="urn:microsoft.com/office/officeart/2005/8/layout/orgChart1"/>
    <dgm:cxn modelId="{6B15D16C-F4F3-48E4-83D9-BDA01B884144}" type="presParOf" srcId="{376F0BF6-4DB4-43BC-A141-5C6E5452EE89}" destId="{541AEC9F-95A1-4F74-B64F-1DB747490748}" srcOrd="0" destOrd="0" presId="urn:microsoft.com/office/officeart/2005/8/layout/orgChart1"/>
    <dgm:cxn modelId="{F6FB8915-0C95-454D-9C11-5D92A2820C96}" type="presParOf" srcId="{541AEC9F-95A1-4F74-B64F-1DB747490748}" destId="{61C318D4-C39D-482E-B2C3-BBDA075D5DC2}" srcOrd="0" destOrd="0" presId="urn:microsoft.com/office/officeart/2005/8/layout/orgChart1"/>
    <dgm:cxn modelId="{32F00302-5527-4D4F-8271-4092A17A0C51}" type="presParOf" srcId="{541AEC9F-95A1-4F74-B64F-1DB747490748}" destId="{0226D915-B3E4-4989-9066-80A5DA126E3A}" srcOrd="1" destOrd="0" presId="urn:microsoft.com/office/officeart/2005/8/layout/orgChart1"/>
    <dgm:cxn modelId="{E7355F4F-030C-4DAD-A625-1A77F8E7788E}" type="presParOf" srcId="{376F0BF6-4DB4-43BC-A141-5C6E5452EE89}" destId="{038495E8-6F75-4456-97FF-3F80478B6A66}" srcOrd="1" destOrd="0" presId="urn:microsoft.com/office/officeart/2005/8/layout/orgChart1"/>
    <dgm:cxn modelId="{7D983972-4D05-4C40-87FA-107FE78DB135}" type="presParOf" srcId="{038495E8-6F75-4456-97FF-3F80478B6A66}" destId="{3EDBA2D8-7C0D-46A9-9133-9ECD9AE57DCF}" srcOrd="0" destOrd="0" presId="urn:microsoft.com/office/officeart/2005/8/layout/orgChart1"/>
    <dgm:cxn modelId="{D72ABDFC-4B0D-46AC-9618-D5004C7F4F22}" type="presParOf" srcId="{038495E8-6F75-4456-97FF-3F80478B6A66}" destId="{E55C0C87-0965-4964-9154-E231C62B4F6D}" srcOrd="1" destOrd="0" presId="urn:microsoft.com/office/officeart/2005/8/layout/orgChart1"/>
    <dgm:cxn modelId="{64BA730B-B822-43FC-9FB9-8AD3C711B921}" type="presParOf" srcId="{E55C0C87-0965-4964-9154-E231C62B4F6D}" destId="{8B622D94-419C-41E8-8B34-099BCC612DD1}" srcOrd="0" destOrd="0" presId="urn:microsoft.com/office/officeart/2005/8/layout/orgChart1"/>
    <dgm:cxn modelId="{217148AA-9F3D-46AB-AA7C-4807FCF80E4B}" type="presParOf" srcId="{8B622D94-419C-41E8-8B34-099BCC612DD1}" destId="{9C7FC73C-3806-4973-9911-84283B1F5DC5}" srcOrd="0" destOrd="0" presId="urn:microsoft.com/office/officeart/2005/8/layout/orgChart1"/>
    <dgm:cxn modelId="{05218C4B-429F-4C8B-8239-439130ADCDA3}" type="presParOf" srcId="{8B622D94-419C-41E8-8B34-099BCC612DD1}" destId="{FBA22E16-889C-4295-BDEA-FE705F0DC65E}" srcOrd="1" destOrd="0" presId="urn:microsoft.com/office/officeart/2005/8/layout/orgChart1"/>
    <dgm:cxn modelId="{6293A9FC-3B47-414E-BE5D-8545843FC9C2}" type="presParOf" srcId="{E55C0C87-0965-4964-9154-E231C62B4F6D}" destId="{ABE772A1-2F6C-424E-B36D-5FDAB8654DDE}" srcOrd="1" destOrd="0" presId="urn:microsoft.com/office/officeart/2005/8/layout/orgChart1"/>
    <dgm:cxn modelId="{A1AAD190-E838-424C-8766-A0BC0E058E24}" type="presParOf" srcId="{E55C0C87-0965-4964-9154-E231C62B4F6D}" destId="{DB943AE7-7A8F-49C9-8676-749589E9E350}" srcOrd="2" destOrd="0" presId="urn:microsoft.com/office/officeart/2005/8/layout/orgChart1"/>
    <dgm:cxn modelId="{3ABF01D9-A477-4F66-8484-404368C32BDB}" type="presParOf" srcId="{038495E8-6F75-4456-97FF-3F80478B6A66}" destId="{646A1412-A730-447B-BCA9-7C944EA285AD}" srcOrd="2" destOrd="0" presId="urn:microsoft.com/office/officeart/2005/8/layout/orgChart1"/>
    <dgm:cxn modelId="{2A270A28-95A8-44E3-8E35-342A60856D63}" type="presParOf" srcId="{038495E8-6F75-4456-97FF-3F80478B6A66}" destId="{859E49CA-2714-4009-95A7-FAA42537D1E1}" srcOrd="3" destOrd="0" presId="urn:microsoft.com/office/officeart/2005/8/layout/orgChart1"/>
    <dgm:cxn modelId="{98414922-52CB-48F9-A13E-4FEE938E5551}" type="presParOf" srcId="{859E49CA-2714-4009-95A7-FAA42537D1E1}" destId="{FDCBF9A6-CBBF-4426-9E5A-7AB6E8325126}" srcOrd="0" destOrd="0" presId="urn:microsoft.com/office/officeart/2005/8/layout/orgChart1"/>
    <dgm:cxn modelId="{5EACEDE8-F957-4DD4-B54A-CF748128AF55}" type="presParOf" srcId="{FDCBF9A6-CBBF-4426-9E5A-7AB6E8325126}" destId="{2AB293A2-B78D-41AB-9782-C4E6123239AD}" srcOrd="0" destOrd="0" presId="urn:microsoft.com/office/officeart/2005/8/layout/orgChart1"/>
    <dgm:cxn modelId="{E1AACFC2-E01A-469F-8719-D1E2860863E3}" type="presParOf" srcId="{FDCBF9A6-CBBF-4426-9E5A-7AB6E8325126}" destId="{41C028E7-4EBB-413B-8C7E-A7F2E48D6C38}" srcOrd="1" destOrd="0" presId="urn:microsoft.com/office/officeart/2005/8/layout/orgChart1"/>
    <dgm:cxn modelId="{81E345E7-3D9F-45EA-9C48-299D5332ACBB}" type="presParOf" srcId="{859E49CA-2714-4009-95A7-FAA42537D1E1}" destId="{4FD9FB0C-FD60-460A-BD93-A985DF4DEBF0}" srcOrd="1" destOrd="0" presId="urn:microsoft.com/office/officeart/2005/8/layout/orgChart1"/>
    <dgm:cxn modelId="{A888DD40-95AB-413C-A595-1A1D42B7722E}" type="presParOf" srcId="{859E49CA-2714-4009-95A7-FAA42537D1E1}" destId="{5E407940-34DB-4160-B75E-084416816333}" srcOrd="2" destOrd="0" presId="urn:microsoft.com/office/officeart/2005/8/layout/orgChart1"/>
    <dgm:cxn modelId="{D318A96D-1F61-40C1-B00C-FEECF161484F}" type="presParOf" srcId="{038495E8-6F75-4456-97FF-3F80478B6A66}" destId="{325A9AB1-4977-4118-B7A6-C3AEDA1F07C5}" srcOrd="4" destOrd="0" presId="urn:microsoft.com/office/officeart/2005/8/layout/orgChart1"/>
    <dgm:cxn modelId="{CC791641-8293-42D9-BC92-10C3A1B4B4E6}" type="presParOf" srcId="{038495E8-6F75-4456-97FF-3F80478B6A66}" destId="{C6910A37-6720-4C28-B57A-6A289B7D4075}" srcOrd="5" destOrd="0" presId="urn:microsoft.com/office/officeart/2005/8/layout/orgChart1"/>
    <dgm:cxn modelId="{F7F97538-5937-4ADA-8A0F-098CB71FBDD5}" type="presParOf" srcId="{C6910A37-6720-4C28-B57A-6A289B7D4075}" destId="{F5973A20-3F98-458B-9B59-FE2550F91E7B}" srcOrd="0" destOrd="0" presId="urn:microsoft.com/office/officeart/2005/8/layout/orgChart1"/>
    <dgm:cxn modelId="{1474E685-0029-4D17-BE94-E2BC4A2FAE9E}" type="presParOf" srcId="{F5973A20-3F98-458B-9B59-FE2550F91E7B}" destId="{EF99A681-7D6F-425B-87E1-5E74FAF11770}" srcOrd="0" destOrd="0" presId="urn:microsoft.com/office/officeart/2005/8/layout/orgChart1"/>
    <dgm:cxn modelId="{00ACF230-A518-4B84-9217-967261FC4A2A}" type="presParOf" srcId="{F5973A20-3F98-458B-9B59-FE2550F91E7B}" destId="{18CC83FB-F23C-4618-A31D-2F0EDD1C7E70}" srcOrd="1" destOrd="0" presId="urn:microsoft.com/office/officeart/2005/8/layout/orgChart1"/>
    <dgm:cxn modelId="{CFA5E59E-8A3E-43D5-8702-76DE766C936E}" type="presParOf" srcId="{C6910A37-6720-4C28-B57A-6A289B7D4075}" destId="{BE2CB8B0-4568-430F-978D-54ECAE4D2823}" srcOrd="1" destOrd="0" presId="urn:microsoft.com/office/officeart/2005/8/layout/orgChart1"/>
    <dgm:cxn modelId="{203601C4-E5B2-49D1-9593-74484E487426}" type="presParOf" srcId="{C6910A37-6720-4C28-B57A-6A289B7D4075}" destId="{15FC9250-8823-44FF-960E-75E71BA29B14}" srcOrd="2" destOrd="0" presId="urn:microsoft.com/office/officeart/2005/8/layout/orgChart1"/>
    <dgm:cxn modelId="{0D9F0395-EEA0-4FF3-9699-45B6DFF52A42}" type="presParOf" srcId="{038495E8-6F75-4456-97FF-3F80478B6A66}" destId="{961F95F3-9D17-4B44-AE14-04D6A95554E1}" srcOrd="6" destOrd="0" presId="urn:microsoft.com/office/officeart/2005/8/layout/orgChart1"/>
    <dgm:cxn modelId="{E510451C-B247-4640-B024-D15B7B443329}" type="presParOf" srcId="{038495E8-6F75-4456-97FF-3F80478B6A66}" destId="{A613A618-8876-48A3-884C-1123F9AD8B22}" srcOrd="7" destOrd="0" presId="urn:microsoft.com/office/officeart/2005/8/layout/orgChart1"/>
    <dgm:cxn modelId="{826B1B3C-29EA-4CCD-B721-3895DA2B91CF}" type="presParOf" srcId="{A613A618-8876-48A3-884C-1123F9AD8B22}" destId="{9E362A7D-94CC-4E9E-850E-A172CFA61844}" srcOrd="0" destOrd="0" presId="urn:microsoft.com/office/officeart/2005/8/layout/orgChart1"/>
    <dgm:cxn modelId="{E6D4C53F-107E-45C4-83F4-9F42784BECEB}" type="presParOf" srcId="{9E362A7D-94CC-4E9E-850E-A172CFA61844}" destId="{942C8225-E380-400A-A59B-FFB4D2ACF981}" srcOrd="0" destOrd="0" presId="urn:microsoft.com/office/officeart/2005/8/layout/orgChart1"/>
    <dgm:cxn modelId="{FDEDB763-838C-4494-8320-D52231815A35}" type="presParOf" srcId="{9E362A7D-94CC-4E9E-850E-A172CFA61844}" destId="{8CDD6B86-37DC-4E37-9E63-CCCFA531386D}" srcOrd="1" destOrd="0" presId="urn:microsoft.com/office/officeart/2005/8/layout/orgChart1"/>
    <dgm:cxn modelId="{1F8657E2-C677-4E31-AC1B-F5BB303DF08F}" type="presParOf" srcId="{A613A618-8876-48A3-884C-1123F9AD8B22}" destId="{6A17053C-B3CD-4E9B-BED6-FB7AC4096F83}" srcOrd="1" destOrd="0" presId="urn:microsoft.com/office/officeart/2005/8/layout/orgChart1"/>
    <dgm:cxn modelId="{F1B98795-E02D-4A07-9BCF-EE3CA76BAC29}" type="presParOf" srcId="{A613A618-8876-48A3-884C-1123F9AD8B22}" destId="{5A9C7D9E-4122-4A30-8704-D3934AA86A9B}" srcOrd="2" destOrd="0" presId="urn:microsoft.com/office/officeart/2005/8/layout/orgChart1"/>
    <dgm:cxn modelId="{9BA873DE-6A1F-4F86-8578-E9A28BC9C68B}" type="presParOf" srcId="{038495E8-6F75-4456-97FF-3F80478B6A66}" destId="{55783405-04C0-444C-BE49-147F8F02E753}" srcOrd="8" destOrd="0" presId="urn:microsoft.com/office/officeart/2005/8/layout/orgChart1"/>
    <dgm:cxn modelId="{E244C957-75F5-4603-BF3E-EBF9EE702D48}" type="presParOf" srcId="{038495E8-6F75-4456-97FF-3F80478B6A66}" destId="{A7D28C86-C84F-461B-9741-B49BBF03B650}" srcOrd="9" destOrd="0" presId="urn:microsoft.com/office/officeart/2005/8/layout/orgChart1"/>
    <dgm:cxn modelId="{17285D2A-EE99-4B14-8A9F-A6E920C48509}" type="presParOf" srcId="{A7D28C86-C84F-461B-9741-B49BBF03B650}" destId="{046E5366-D23A-4479-A1CD-CB8A2352AFC9}" srcOrd="0" destOrd="0" presId="urn:microsoft.com/office/officeart/2005/8/layout/orgChart1"/>
    <dgm:cxn modelId="{BBB18449-9718-4D32-A835-D8E12EA9DB3E}" type="presParOf" srcId="{046E5366-D23A-4479-A1CD-CB8A2352AFC9}" destId="{23B9D3DF-261B-4CFC-9996-E77BC79922A4}" srcOrd="0" destOrd="0" presId="urn:microsoft.com/office/officeart/2005/8/layout/orgChart1"/>
    <dgm:cxn modelId="{7B751E95-DB93-4229-8FBB-8B125244712D}" type="presParOf" srcId="{046E5366-D23A-4479-A1CD-CB8A2352AFC9}" destId="{E011E1C1-8914-4404-8EF4-E0556B47C5B5}" srcOrd="1" destOrd="0" presId="urn:microsoft.com/office/officeart/2005/8/layout/orgChart1"/>
    <dgm:cxn modelId="{D983B2B2-A237-42E7-B18A-95CA2560DE61}" type="presParOf" srcId="{A7D28C86-C84F-461B-9741-B49BBF03B650}" destId="{0B35F20F-757C-44AA-973D-365C31F8D7DC}" srcOrd="1" destOrd="0" presId="urn:microsoft.com/office/officeart/2005/8/layout/orgChart1"/>
    <dgm:cxn modelId="{56C4B7C8-2710-4D19-8CC7-2FEB27848135}" type="presParOf" srcId="{A7D28C86-C84F-461B-9741-B49BBF03B650}" destId="{B6B5FC41-B529-4603-8EB5-2E8AE194DA51}" srcOrd="2" destOrd="0" presId="urn:microsoft.com/office/officeart/2005/8/layout/orgChart1"/>
    <dgm:cxn modelId="{BB82A8E2-9830-4370-97A8-59973AE482EA}" type="presParOf" srcId="{376F0BF6-4DB4-43BC-A141-5C6E5452EE89}" destId="{25D643B6-2DEE-42C0-AB4E-52DF63F8B547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53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53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  <a:ea typeface="+mn-ea"/>
              </a:defRPr>
            </a:lvl1pPr>
          </a:lstStyle>
          <a:p>
            <a:pPr>
              <a:defRPr/>
            </a:pPr>
            <a:fld id="{9FC4DB7D-79D8-48E6-862A-8C089959A5A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83609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fld id="{2FEC80D4-EE62-4FDB-94D2-789CF29CA4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040963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SG" altLang="zh-CN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9E28C03-4B37-4BC8-AC2F-FB694CF26F20}" type="slidenum">
              <a:rPr lang="en-GB" smtClean="0"/>
              <a:pPr>
                <a:defRPr/>
              </a:pPr>
              <a:t>1</a:t>
            </a:fld>
            <a:endParaRPr lang="en-GB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00CFFF2-0882-4F3C-B107-2542273509CF}" type="slidenum">
              <a:rPr lang="en-US" smtClean="0">
                <a:latin typeface="Arial" pitchFamily="34" charset="0"/>
                <a:cs typeface="Arial" pitchFamily="34" charset="0"/>
              </a:rPr>
              <a:pPr>
                <a:defRPr/>
              </a:pPr>
              <a:t>17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endParaRPr lang="en-US" altLang="zh-CN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3128963"/>
            <a:ext cx="5486400" cy="5329237"/>
          </a:xfrm>
          <a:noFill/>
          <a:ln/>
        </p:spPr>
        <p:txBody>
          <a:bodyPr/>
          <a:lstStyle/>
          <a:p>
            <a:endParaRPr lang="en-US" altLang="zh-CN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8" name="Notes Placeholder 2"/>
          <p:cNvSpPr>
            <a:spLocks noGrp="1"/>
          </p:cNvSpPr>
          <p:nvPr>
            <p:ph type="body" idx="1"/>
          </p:nvPr>
        </p:nvSpPr>
        <p:spPr>
          <a:xfrm>
            <a:off x="685800" y="3128963"/>
            <a:ext cx="5486400" cy="5329237"/>
          </a:xfrm>
          <a:noFill/>
          <a:ln/>
        </p:spPr>
        <p:txBody>
          <a:bodyPr/>
          <a:lstStyle/>
          <a:p>
            <a:endParaRPr lang="en-US" altLang="zh-CN" smtClean="0">
              <a:cs typeface="Arial" charset="0"/>
            </a:endParaRPr>
          </a:p>
        </p:txBody>
      </p:sp>
      <p:sp>
        <p:nvSpPr>
          <p:cNvPr id="18432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8EA8497-44B2-4F09-AE07-483D94DCBA0A}" type="slidenum">
              <a:rPr lang="en-GB" smtClean="0">
                <a:latin typeface="Arial" pitchFamily="34" charset="0"/>
                <a:cs typeface="Arial" pitchFamily="34" charset="0"/>
              </a:rPr>
              <a:pPr>
                <a:defRPr/>
              </a:pPr>
              <a:t>20</a:t>
            </a:fld>
            <a:endParaRPr lang="en-GB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0" name="Notes Placeholder 2"/>
          <p:cNvSpPr>
            <a:spLocks noGrp="1"/>
          </p:cNvSpPr>
          <p:nvPr>
            <p:ph type="body" idx="1"/>
          </p:nvPr>
        </p:nvSpPr>
        <p:spPr>
          <a:xfrm>
            <a:off x="685800" y="3128963"/>
            <a:ext cx="5486400" cy="5329237"/>
          </a:xfrm>
          <a:noFill/>
          <a:ln/>
        </p:spPr>
        <p:txBody>
          <a:bodyPr/>
          <a:lstStyle/>
          <a:p>
            <a:r>
              <a:rPr lang="en-US" altLang="zh-CN" smtClean="0">
                <a:cs typeface="Arial" charset="0"/>
              </a:rPr>
              <a:t>Domestic air freight coverage, class A license</a:t>
            </a:r>
          </a:p>
        </p:txBody>
      </p:sp>
      <p:sp>
        <p:nvSpPr>
          <p:cNvPr id="18534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3E607E9-0E96-45F4-A39A-31001A60ACA2}" type="slidenum">
              <a:rPr lang="en-GB" smtClean="0">
                <a:latin typeface="Arial" pitchFamily="34" charset="0"/>
                <a:cs typeface="Arial" pitchFamily="34" charset="0"/>
              </a:rPr>
              <a:pPr>
                <a:defRPr/>
              </a:pPr>
              <a:t>22</a:t>
            </a:fld>
            <a:endParaRPr lang="en-GB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AFC7E06-EA84-4B22-B8D5-6B253EC0E07A}" type="slidenum">
              <a:rPr lang="en-US" altLang="zh-CN" smtClean="0"/>
              <a:pPr>
                <a:defRPr/>
              </a:pPr>
              <a:t>25</a:t>
            </a:fld>
            <a:endParaRPr lang="en-US" altLang="zh-CN" smtClean="0"/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3795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FD156AD-9C7E-4970-B9AC-DC0B15E8901E}" type="slidenum">
              <a:rPr lang="en-US" altLang="zh-CN" smtClean="0"/>
              <a:pPr>
                <a:defRPr/>
              </a:pPr>
              <a:t>27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22E96FC-7980-425A-98D7-DFE7089A788A}" type="slidenum">
              <a:rPr lang="en-US" smtClean="0"/>
              <a:pPr/>
              <a:t>31</a:t>
            </a:fld>
            <a:endParaRPr lang="en-US" smtClean="0"/>
          </a:p>
        </p:txBody>
      </p:sp>
      <p:sp>
        <p:nvSpPr>
          <p:cNvPr id="199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968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309" y="4345563"/>
            <a:ext cx="5487384" cy="411252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55AEC337-AB03-4247-9E67-C567021A7240}" type="datetime1">
              <a:rPr lang="en-GB" smtClean="0"/>
              <a:pPr/>
              <a:t>05/01/2012</a:t>
            </a:fld>
            <a:endParaRPr lang="en-GB" smtClean="0"/>
          </a:p>
        </p:txBody>
      </p:sp>
      <p:sp>
        <p:nvSpPr>
          <p:cNvPr id="6553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BED6F7-6DA6-4462-B63B-0AD2DC2D0274}" type="slidenum">
              <a:rPr lang="en-GB" smtClean="0"/>
              <a:pPr/>
              <a:t>4</a:t>
            </a:fld>
            <a:endParaRPr lang="en-GB" smtClean="0"/>
          </a:p>
        </p:txBody>
      </p:sp>
      <p:sp>
        <p:nvSpPr>
          <p:cNvPr id="6554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57BAB24-1F83-4D03-B3E0-6560F0D76F4F}" type="slidenum">
              <a:rPr lang="en-GB" smtClean="0"/>
              <a:pPr>
                <a:defRPr/>
              </a:pPr>
              <a:t>5</a:t>
            </a:fld>
            <a:endParaRPr lang="en-GB" smtClean="0"/>
          </a:p>
        </p:txBody>
      </p:sp>
      <p:sp>
        <p:nvSpPr>
          <p:cNvPr id="2355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6" rIns="91432" bIns="45716" anchor="b"/>
          <a:lstStyle/>
          <a:p>
            <a:pPr algn="r"/>
            <a:fld id="{934572F3-2D4A-4F64-AC27-30A2F143060A}" type="slidenum">
              <a:rPr lang="en-US" altLang="zh-CN" sz="1200">
                <a:solidFill>
                  <a:schemeClr val="tx1"/>
                </a:solidFill>
                <a:latin typeface="Arial" charset="0"/>
              </a:rPr>
              <a:pPr algn="r"/>
              <a:t>5</a:t>
            </a:fld>
            <a:endParaRPr lang="en-US" altLang="zh-CN" sz="12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3555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13" rIns="91425" bIns="45713" anchor="b"/>
          <a:lstStyle/>
          <a:p>
            <a:pPr algn="r" defTabSz="898525"/>
            <a:fld id="{C4E8B58C-C111-4B38-9853-94C68F370272}" type="slidenum">
              <a:rPr lang="en-GB" altLang="zh-CN" sz="1200">
                <a:solidFill>
                  <a:schemeClr val="tx1"/>
                </a:solidFill>
                <a:latin typeface="Arial" charset="0"/>
              </a:rPr>
              <a:pPr algn="r" defTabSz="898525"/>
              <a:t>5</a:t>
            </a:fld>
            <a:endParaRPr lang="en-GB" altLang="zh-CN" sz="12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355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13" rIns="91425" bIns="45713" anchor="b"/>
          <a:lstStyle/>
          <a:p>
            <a:pPr algn="r" defTabSz="898525"/>
            <a:fld id="{AE8537C3-18A3-4EF2-8EAE-C14CCAD572C1}" type="slidenum">
              <a:rPr lang="en-GB" altLang="zh-CN" sz="1200">
                <a:solidFill>
                  <a:schemeClr val="tx1"/>
                </a:solidFill>
                <a:latin typeface="Arial" charset="0"/>
              </a:rPr>
              <a:pPr algn="r" defTabSz="898525"/>
              <a:t>5</a:t>
            </a:fld>
            <a:endParaRPr lang="en-GB" altLang="zh-CN" sz="12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35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25" tIns="45713" rIns="91425" bIns="45713"/>
          <a:lstStyle/>
          <a:p>
            <a:pPr eaLnBrk="1" hangingPunct="1"/>
            <a:r>
              <a:rPr lang="en-GB" altLang="zh-CN" smtClean="0"/>
              <a:t>2009 revenue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68B3257-1876-4B15-AF50-BFFE8F2A04CA}" type="slidenum">
              <a:rPr lang="en-US" smtClean="0">
                <a:latin typeface="Arial" pitchFamily="34" charset="0"/>
                <a:cs typeface="Arial" pitchFamily="34" charset="0"/>
              </a:rPr>
              <a:pPr>
                <a:defRPr/>
              </a:pPr>
              <a:t>7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  <a:ln/>
        </p:spPr>
        <p:txBody>
          <a:bodyPr/>
          <a:lstStyle/>
          <a:p>
            <a:endParaRPr lang="en-US" altLang="zh-CN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SG" altLang="zh-CN" smtClean="0"/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04332DE9-D7FB-4662-A5C3-8B9DDA6E7FC1}" type="slidenum">
              <a:rPr lang="en-GB" sz="1200">
                <a:solidFill>
                  <a:schemeClr val="tx1"/>
                </a:solidFill>
                <a:latin typeface="Arial" charset="0"/>
                <a:ea typeface="+mn-ea"/>
              </a:rPr>
              <a:pPr algn="r">
                <a:defRPr/>
              </a:pPr>
              <a:t>9</a:t>
            </a:fld>
            <a:endParaRPr lang="en-GB" sz="1200" dirty="0">
              <a:solidFill>
                <a:schemeClr val="tx1"/>
              </a:solidFill>
              <a:latin typeface="Arial" charset="0"/>
              <a:ea typeface="+mn-ea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481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SG" altLang="zh-CN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5E41B4E-6170-4F1A-9BA4-BFFBB8B03F6D}" type="slidenum">
              <a:rPr lang="en-GB" smtClean="0"/>
              <a:pPr>
                <a:defRPr/>
              </a:pPr>
              <a:t>13</a:t>
            </a:fld>
            <a:endParaRPr lang="en-GB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8BA8833-4D98-43A3-8405-BFA6429DC16B}" type="slidenum">
              <a:rPr lang="en-GB" smtClean="0"/>
              <a:pPr>
                <a:defRPr/>
              </a:pPr>
              <a:t>15</a:t>
            </a:fld>
            <a:endParaRPr lang="en-GB" smtClean="0"/>
          </a:p>
        </p:txBody>
      </p:sp>
      <p:sp>
        <p:nvSpPr>
          <p:cNvPr id="3789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E96B1E18-0775-4699-AC6D-117121392A43}" type="slidenum">
              <a:rPr lang="en-US" altLang="zh-CN" sz="1200">
                <a:solidFill>
                  <a:schemeClr val="tx1"/>
                </a:solidFill>
                <a:latin typeface="Arial" charset="0"/>
              </a:rPr>
              <a:pPr algn="r"/>
              <a:t>15</a:t>
            </a:fld>
            <a:endParaRPr lang="en-US" altLang="zh-CN" sz="12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63" y="688975"/>
            <a:ext cx="4565650" cy="3424238"/>
          </a:xfrm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1813"/>
            <a:ext cx="5486400" cy="4113212"/>
          </a:xfrm>
          <a:noFill/>
          <a:ln/>
        </p:spPr>
        <p:txBody>
          <a:bodyPr/>
          <a:lstStyle/>
          <a:p>
            <a:pPr eaLnBrk="1" hangingPunct="1"/>
            <a:endParaRPr lang="en-GB" altLang="zh-CN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altLang="zh-CN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8B16D0-3C4B-484C-A5AE-C9B035B65045}" type="slidenum">
              <a:rPr lang="en-US" smtClean="0"/>
              <a:pPr>
                <a:defRPr/>
              </a:pPr>
              <a:t>16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6858000" y="457200"/>
            <a:ext cx="1828800" cy="1414463"/>
            <a:chOff x="1728" y="1296"/>
            <a:chExt cx="2304" cy="1782"/>
          </a:xfrm>
        </p:grpSpPr>
        <p:grpSp>
          <p:nvGrpSpPr>
            <p:cNvPr id="5" name="Group 5"/>
            <p:cNvGrpSpPr>
              <a:grpSpLocks noChangeAspect="1"/>
            </p:cNvGrpSpPr>
            <p:nvPr/>
          </p:nvGrpSpPr>
          <p:grpSpPr bwMode="auto">
            <a:xfrm>
              <a:off x="1728" y="1296"/>
              <a:ext cx="2304" cy="1152"/>
              <a:chOff x="1584" y="936"/>
              <a:chExt cx="3840" cy="1920"/>
            </a:xfrm>
          </p:grpSpPr>
          <p:sp>
            <p:nvSpPr>
              <p:cNvPr id="7" name="Freeform 6"/>
              <p:cNvSpPr>
                <a:spLocks noChangeAspect="1" noEditPoints="1"/>
              </p:cNvSpPr>
              <p:nvPr/>
            </p:nvSpPr>
            <p:spPr bwMode="black">
              <a:xfrm>
                <a:off x="1777" y="936"/>
                <a:ext cx="3270" cy="1920"/>
              </a:xfrm>
              <a:custGeom>
                <a:avLst/>
                <a:gdLst/>
                <a:ahLst/>
                <a:cxnLst>
                  <a:cxn ang="0">
                    <a:pos x="11529" y="334"/>
                  </a:cxn>
                  <a:cxn ang="0">
                    <a:pos x="10928" y="0"/>
                  </a:cxn>
                  <a:cxn ang="0">
                    <a:pos x="10248" y="266"/>
                  </a:cxn>
                  <a:cxn ang="0">
                    <a:pos x="0" y="8034"/>
                  </a:cxn>
                  <a:cxn ang="0">
                    <a:pos x="18019" y="8034"/>
                  </a:cxn>
                  <a:cxn ang="0">
                    <a:pos x="11529" y="334"/>
                  </a:cxn>
                  <a:cxn ang="0">
                    <a:pos x="20626" y="12377"/>
                  </a:cxn>
                  <a:cxn ang="0">
                    <a:pos x="20935" y="12521"/>
                  </a:cxn>
                  <a:cxn ang="0">
                    <a:pos x="21339" y="12117"/>
                  </a:cxn>
                  <a:cxn ang="0">
                    <a:pos x="21244" y="11856"/>
                  </a:cxn>
                  <a:cxn ang="0">
                    <a:pos x="18791" y="8950"/>
                  </a:cxn>
                  <a:cxn ang="0">
                    <a:pos x="18052" y="8608"/>
                  </a:cxn>
                  <a:cxn ang="0">
                    <a:pos x="17948" y="8608"/>
                  </a:cxn>
                  <a:cxn ang="0">
                    <a:pos x="17209" y="8950"/>
                  </a:cxn>
                  <a:cxn ang="0">
                    <a:pos x="14756" y="11856"/>
                  </a:cxn>
                  <a:cxn ang="0">
                    <a:pos x="14661" y="12117"/>
                  </a:cxn>
                  <a:cxn ang="0">
                    <a:pos x="15065" y="12521"/>
                  </a:cxn>
                  <a:cxn ang="0">
                    <a:pos x="15374" y="12377"/>
                  </a:cxn>
                  <a:cxn ang="0">
                    <a:pos x="17827" y="9471"/>
                  </a:cxn>
                  <a:cxn ang="0">
                    <a:pos x="18000" y="9391"/>
                  </a:cxn>
                  <a:cxn ang="0">
                    <a:pos x="18173" y="9471"/>
                  </a:cxn>
                  <a:cxn ang="0">
                    <a:pos x="20626" y="12377"/>
                  </a:cxn>
                  <a:cxn ang="0">
                    <a:pos x="17452" y="11269"/>
                  </a:cxn>
                  <a:cxn ang="0">
                    <a:pos x="18548" y="11269"/>
                  </a:cxn>
                  <a:cxn ang="0">
                    <a:pos x="18939" y="10878"/>
                  </a:cxn>
                  <a:cxn ang="0">
                    <a:pos x="18548" y="10486"/>
                  </a:cxn>
                  <a:cxn ang="0">
                    <a:pos x="17452" y="10486"/>
                  </a:cxn>
                  <a:cxn ang="0">
                    <a:pos x="17061" y="10878"/>
                  </a:cxn>
                  <a:cxn ang="0">
                    <a:pos x="17452" y="11269"/>
                  </a:cxn>
                </a:cxnLst>
                <a:rect l="0" t="0" r="r" b="b"/>
                <a:pathLst>
                  <a:path w="21339" h="12521">
                    <a:moveTo>
                      <a:pt x="11529" y="334"/>
                    </a:moveTo>
                    <a:cubicBezTo>
                      <a:pt x="11357" y="130"/>
                      <a:pt x="11177" y="0"/>
                      <a:pt x="10928" y="0"/>
                    </a:cubicBezTo>
                    <a:cubicBezTo>
                      <a:pt x="10678" y="0"/>
                      <a:pt x="10465" y="101"/>
                      <a:pt x="10248" y="266"/>
                    </a:cubicBezTo>
                    <a:lnTo>
                      <a:pt x="0" y="8034"/>
                    </a:lnTo>
                    <a:lnTo>
                      <a:pt x="18019" y="8034"/>
                    </a:lnTo>
                    <a:lnTo>
                      <a:pt x="11529" y="334"/>
                    </a:lnTo>
                    <a:close/>
                    <a:moveTo>
                      <a:pt x="20626" y="12377"/>
                    </a:moveTo>
                    <a:cubicBezTo>
                      <a:pt x="20700" y="12465"/>
                      <a:pt x="20811" y="12521"/>
                      <a:pt x="20935" y="12521"/>
                    </a:cubicBezTo>
                    <a:cubicBezTo>
                      <a:pt x="21158" y="12521"/>
                      <a:pt x="21339" y="12340"/>
                      <a:pt x="21339" y="12117"/>
                    </a:cubicBezTo>
                    <a:cubicBezTo>
                      <a:pt x="21339" y="12017"/>
                      <a:pt x="21303" y="11926"/>
                      <a:pt x="21244" y="11856"/>
                    </a:cubicBezTo>
                    <a:lnTo>
                      <a:pt x="18791" y="8950"/>
                    </a:lnTo>
                    <a:cubicBezTo>
                      <a:pt x="18614" y="8740"/>
                      <a:pt x="18348" y="8608"/>
                      <a:pt x="18052" y="8608"/>
                    </a:cubicBezTo>
                    <a:lnTo>
                      <a:pt x="17948" y="8608"/>
                    </a:lnTo>
                    <a:cubicBezTo>
                      <a:pt x="17652" y="8608"/>
                      <a:pt x="17386" y="8740"/>
                      <a:pt x="17209" y="8950"/>
                    </a:cubicBezTo>
                    <a:lnTo>
                      <a:pt x="14756" y="11856"/>
                    </a:lnTo>
                    <a:cubicBezTo>
                      <a:pt x="14697" y="11926"/>
                      <a:pt x="14661" y="12017"/>
                      <a:pt x="14661" y="12117"/>
                    </a:cubicBezTo>
                    <a:cubicBezTo>
                      <a:pt x="14661" y="12340"/>
                      <a:pt x="14842" y="12521"/>
                      <a:pt x="15065" y="12521"/>
                    </a:cubicBezTo>
                    <a:cubicBezTo>
                      <a:pt x="15189" y="12521"/>
                      <a:pt x="15300" y="12465"/>
                      <a:pt x="15374" y="12377"/>
                    </a:cubicBezTo>
                    <a:lnTo>
                      <a:pt x="17827" y="9471"/>
                    </a:lnTo>
                    <a:cubicBezTo>
                      <a:pt x="17869" y="9422"/>
                      <a:pt x="17931" y="9391"/>
                      <a:pt x="18000" y="9391"/>
                    </a:cubicBezTo>
                    <a:cubicBezTo>
                      <a:pt x="18069" y="9391"/>
                      <a:pt x="18131" y="9422"/>
                      <a:pt x="18173" y="9471"/>
                    </a:cubicBezTo>
                    <a:lnTo>
                      <a:pt x="20626" y="12377"/>
                    </a:lnTo>
                    <a:close/>
                    <a:moveTo>
                      <a:pt x="17452" y="11269"/>
                    </a:moveTo>
                    <a:cubicBezTo>
                      <a:pt x="17821" y="11269"/>
                      <a:pt x="18179" y="11269"/>
                      <a:pt x="18548" y="11269"/>
                    </a:cubicBezTo>
                    <a:cubicBezTo>
                      <a:pt x="18764" y="11269"/>
                      <a:pt x="18939" y="11094"/>
                      <a:pt x="18939" y="10878"/>
                    </a:cubicBezTo>
                    <a:cubicBezTo>
                      <a:pt x="18939" y="10662"/>
                      <a:pt x="18764" y="10486"/>
                      <a:pt x="18548" y="10486"/>
                    </a:cubicBezTo>
                    <a:cubicBezTo>
                      <a:pt x="18148" y="10486"/>
                      <a:pt x="17851" y="10486"/>
                      <a:pt x="17452" y="10486"/>
                    </a:cubicBezTo>
                    <a:cubicBezTo>
                      <a:pt x="17236" y="10486"/>
                      <a:pt x="17061" y="10662"/>
                      <a:pt x="17061" y="10878"/>
                    </a:cubicBezTo>
                    <a:cubicBezTo>
                      <a:pt x="17061" y="11094"/>
                      <a:pt x="17236" y="11269"/>
                      <a:pt x="17452" y="11269"/>
                    </a:cubicBezTo>
                    <a:close/>
                  </a:path>
                </a:pathLst>
              </a:custGeom>
              <a:solidFill>
                <a:srgbClr val="9900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8" name="Freeform 7"/>
              <p:cNvSpPr>
                <a:spLocks noChangeAspect="1" noEditPoints="1"/>
              </p:cNvSpPr>
              <p:nvPr/>
            </p:nvSpPr>
            <p:spPr bwMode="black">
              <a:xfrm>
                <a:off x="1584" y="953"/>
                <a:ext cx="3840" cy="1903"/>
              </a:xfrm>
              <a:custGeom>
                <a:avLst/>
                <a:gdLst/>
                <a:ahLst/>
                <a:cxnLst>
                  <a:cxn ang="0">
                    <a:pos x="12678" y="0"/>
                  </a:cxn>
                  <a:cxn ang="0">
                    <a:pos x="24445" y="6353"/>
                  </a:cxn>
                  <a:cxn ang="0">
                    <a:pos x="25043" y="7304"/>
                  </a:cxn>
                  <a:cxn ang="0">
                    <a:pos x="25043" y="8974"/>
                  </a:cxn>
                  <a:cxn ang="0">
                    <a:pos x="12678" y="0"/>
                  </a:cxn>
                  <a:cxn ang="0">
                    <a:pos x="4826" y="9287"/>
                  </a:cxn>
                  <a:cxn ang="0">
                    <a:pos x="5217" y="8895"/>
                  </a:cxn>
                  <a:cxn ang="0">
                    <a:pos x="4826" y="8504"/>
                  </a:cxn>
                  <a:cxn ang="0">
                    <a:pos x="1096" y="8504"/>
                  </a:cxn>
                  <a:cxn ang="0">
                    <a:pos x="0" y="9600"/>
                  </a:cxn>
                  <a:cxn ang="0">
                    <a:pos x="0" y="11321"/>
                  </a:cxn>
                  <a:cxn ang="0">
                    <a:pos x="1096" y="12417"/>
                  </a:cxn>
                  <a:cxn ang="0">
                    <a:pos x="4826" y="12417"/>
                  </a:cxn>
                  <a:cxn ang="0">
                    <a:pos x="5217" y="12026"/>
                  </a:cxn>
                  <a:cxn ang="0">
                    <a:pos x="4826" y="11634"/>
                  </a:cxn>
                  <a:cxn ang="0">
                    <a:pos x="1096" y="11634"/>
                  </a:cxn>
                  <a:cxn ang="0">
                    <a:pos x="783" y="11321"/>
                  </a:cxn>
                  <a:cxn ang="0">
                    <a:pos x="783" y="9600"/>
                  </a:cxn>
                  <a:cxn ang="0">
                    <a:pos x="1096" y="9287"/>
                  </a:cxn>
                  <a:cxn ang="0">
                    <a:pos x="4826" y="9287"/>
                  </a:cxn>
                  <a:cxn ang="0">
                    <a:pos x="6417" y="12417"/>
                  </a:cxn>
                  <a:cxn ang="0">
                    <a:pos x="5322" y="11321"/>
                  </a:cxn>
                  <a:cxn ang="0">
                    <a:pos x="5322" y="9600"/>
                  </a:cxn>
                  <a:cxn ang="0">
                    <a:pos x="6417" y="8504"/>
                  </a:cxn>
                  <a:cxn ang="0">
                    <a:pos x="9756" y="8504"/>
                  </a:cxn>
                  <a:cxn ang="0">
                    <a:pos x="10852" y="9600"/>
                  </a:cxn>
                  <a:cxn ang="0">
                    <a:pos x="10852" y="9652"/>
                  </a:cxn>
                  <a:cxn ang="0">
                    <a:pos x="9756" y="10748"/>
                  </a:cxn>
                  <a:cxn ang="0">
                    <a:pos x="6887" y="10748"/>
                  </a:cxn>
                  <a:cxn ang="0">
                    <a:pos x="6496" y="10356"/>
                  </a:cxn>
                  <a:cxn ang="0">
                    <a:pos x="6887" y="9965"/>
                  </a:cxn>
                  <a:cxn ang="0">
                    <a:pos x="9756" y="9965"/>
                  </a:cxn>
                  <a:cxn ang="0">
                    <a:pos x="10069" y="9652"/>
                  </a:cxn>
                  <a:cxn ang="0">
                    <a:pos x="10069" y="9600"/>
                  </a:cxn>
                  <a:cxn ang="0">
                    <a:pos x="9756" y="9287"/>
                  </a:cxn>
                  <a:cxn ang="0">
                    <a:pos x="6417" y="9287"/>
                  </a:cxn>
                  <a:cxn ang="0">
                    <a:pos x="6104" y="9600"/>
                  </a:cxn>
                  <a:cxn ang="0">
                    <a:pos x="6104" y="11321"/>
                  </a:cxn>
                  <a:cxn ang="0">
                    <a:pos x="6417" y="11634"/>
                  </a:cxn>
                  <a:cxn ang="0">
                    <a:pos x="10461" y="11634"/>
                  </a:cxn>
                  <a:cxn ang="0">
                    <a:pos x="10852" y="12026"/>
                  </a:cxn>
                  <a:cxn ang="0">
                    <a:pos x="10461" y="12417"/>
                  </a:cxn>
                  <a:cxn ang="0">
                    <a:pos x="6417" y="12417"/>
                  </a:cxn>
                  <a:cxn ang="0">
                    <a:pos x="11670" y="8648"/>
                  </a:cxn>
                  <a:cxn ang="0">
                    <a:pos x="11361" y="8504"/>
                  </a:cxn>
                  <a:cxn ang="0">
                    <a:pos x="10956" y="8909"/>
                  </a:cxn>
                  <a:cxn ang="0">
                    <a:pos x="11052" y="9169"/>
                  </a:cxn>
                  <a:cxn ang="0">
                    <a:pos x="13504" y="12076"/>
                  </a:cxn>
                  <a:cxn ang="0">
                    <a:pos x="14243" y="12417"/>
                  </a:cxn>
                  <a:cxn ang="0">
                    <a:pos x="14348" y="12417"/>
                  </a:cxn>
                  <a:cxn ang="0">
                    <a:pos x="15087" y="12076"/>
                  </a:cxn>
                  <a:cxn ang="0">
                    <a:pos x="17539" y="9169"/>
                  </a:cxn>
                  <a:cxn ang="0">
                    <a:pos x="17634" y="8909"/>
                  </a:cxn>
                  <a:cxn ang="0">
                    <a:pos x="17230" y="8504"/>
                  </a:cxn>
                  <a:cxn ang="0">
                    <a:pos x="16921" y="8648"/>
                  </a:cxn>
                  <a:cxn ang="0">
                    <a:pos x="14469" y="11554"/>
                  </a:cxn>
                  <a:cxn ang="0">
                    <a:pos x="14295" y="11634"/>
                  </a:cxn>
                  <a:cxn ang="0">
                    <a:pos x="14122" y="11554"/>
                  </a:cxn>
                  <a:cxn ang="0">
                    <a:pos x="11670" y="8648"/>
                  </a:cxn>
                </a:cxnLst>
                <a:rect l="0" t="0" r="r" b="b"/>
                <a:pathLst>
                  <a:path w="25043" h="12417">
                    <a:moveTo>
                      <a:pt x="12678" y="0"/>
                    </a:moveTo>
                    <a:lnTo>
                      <a:pt x="24445" y="6353"/>
                    </a:lnTo>
                    <a:cubicBezTo>
                      <a:pt x="24445" y="6353"/>
                      <a:pt x="25043" y="6678"/>
                      <a:pt x="25043" y="7304"/>
                    </a:cubicBezTo>
                    <a:lnTo>
                      <a:pt x="25043" y="8974"/>
                    </a:lnTo>
                    <a:lnTo>
                      <a:pt x="12678" y="0"/>
                    </a:lnTo>
                    <a:close/>
                    <a:moveTo>
                      <a:pt x="4826" y="9287"/>
                    </a:moveTo>
                    <a:cubicBezTo>
                      <a:pt x="5042" y="9287"/>
                      <a:pt x="5217" y="9112"/>
                      <a:pt x="5217" y="8895"/>
                    </a:cubicBezTo>
                    <a:cubicBezTo>
                      <a:pt x="5217" y="8679"/>
                      <a:pt x="5042" y="8504"/>
                      <a:pt x="4826" y="8504"/>
                    </a:cubicBezTo>
                    <a:lnTo>
                      <a:pt x="1096" y="8504"/>
                    </a:lnTo>
                    <a:cubicBezTo>
                      <a:pt x="491" y="8504"/>
                      <a:pt x="0" y="8995"/>
                      <a:pt x="0" y="9600"/>
                    </a:cubicBezTo>
                    <a:lnTo>
                      <a:pt x="0" y="11321"/>
                    </a:lnTo>
                    <a:cubicBezTo>
                      <a:pt x="0" y="11926"/>
                      <a:pt x="491" y="12417"/>
                      <a:pt x="1096" y="12417"/>
                    </a:cubicBezTo>
                    <a:lnTo>
                      <a:pt x="4826" y="12417"/>
                    </a:lnTo>
                    <a:cubicBezTo>
                      <a:pt x="5042" y="12417"/>
                      <a:pt x="5217" y="12242"/>
                      <a:pt x="5217" y="12026"/>
                    </a:cubicBezTo>
                    <a:cubicBezTo>
                      <a:pt x="5217" y="11810"/>
                      <a:pt x="5042" y="11634"/>
                      <a:pt x="4826" y="11634"/>
                    </a:cubicBezTo>
                    <a:lnTo>
                      <a:pt x="1096" y="11634"/>
                    </a:lnTo>
                    <a:cubicBezTo>
                      <a:pt x="923" y="11634"/>
                      <a:pt x="783" y="11494"/>
                      <a:pt x="783" y="11321"/>
                    </a:cubicBezTo>
                    <a:lnTo>
                      <a:pt x="783" y="9600"/>
                    </a:lnTo>
                    <a:cubicBezTo>
                      <a:pt x="783" y="9427"/>
                      <a:pt x="923" y="9287"/>
                      <a:pt x="1096" y="9287"/>
                    </a:cubicBezTo>
                    <a:lnTo>
                      <a:pt x="4826" y="9287"/>
                    </a:lnTo>
                    <a:close/>
                    <a:moveTo>
                      <a:pt x="6417" y="12417"/>
                    </a:moveTo>
                    <a:cubicBezTo>
                      <a:pt x="5812" y="12417"/>
                      <a:pt x="5322" y="11926"/>
                      <a:pt x="5322" y="11321"/>
                    </a:cubicBezTo>
                    <a:lnTo>
                      <a:pt x="5322" y="9600"/>
                    </a:lnTo>
                    <a:cubicBezTo>
                      <a:pt x="5322" y="8995"/>
                      <a:pt x="5812" y="8504"/>
                      <a:pt x="6417" y="8504"/>
                    </a:cubicBezTo>
                    <a:lnTo>
                      <a:pt x="9756" y="8504"/>
                    </a:lnTo>
                    <a:cubicBezTo>
                      <a:pt x="10361" y="8504"/>
                      <a:pt x="10852" y="8995"/>
                      <a:pt x="10852" y="9600"/>
                    </a:cubicBezTo>
                    <a:lnTo>
                      <a:pt x="10852" y="9652"/>
                    </a:lnTo>
                    <a:cubicBezTo>
                      <a:pt x="10852" y="10257"/>
                      <a:pt x="10361" y="10748"/>
                      <a:pt x="9756" y="10748"/>
                    </a:cubicBezTo>
                    <a:lnTo>
                      <a:pt x="6887" y="10748"/>
                    </a:lnTo>
                    <a:cubicBezTo>
                      <a:pt x="6671" y="10748"/>
                      <a:pt x="6496" y="10572"/>
                      <a:pt x="6496" y="10356"/>
                    </a:cubicBezTo>
                    <a:cubicBezTo>
                      <a:pt x="6496" y="10140"/>
                      <a:pt x="6671" y="9965"/>
                      <a:pt x="6887" y="9965"/>
                    </a:cubicBezTo>
                    <a:lnTo>
                      <a:pt x="9756" y="9965"/>
                    </a:lnTo>
                    <a:cubicBezTo>
                      <a:pt x="9929" y="9965"/>
                      <a:pt x="10069" y="9825"/>
                      <a:pt x="10069" y="9652"/>
                    </a:cubicBezTo>
                    <a:lnTo>
                      <a:pt x="10069" y="9600"/>
                    </a:lnTo>
                    <a:cubicBezTo>
                      <a:pt x="10069" y="9427"/>
                      <a:pt x="9929" y="9287"/>
                      <a:pt x="9756" y="9287"/>
                    </a:cubicBezTo>
                    <a:lnTo>
                      <a:pt x="6417" y="9287"/>
                    </a:lnTo>
                    <a:cubicBezTo>
                      <a:pt x="6244" y="9287"/>
                      <a:pt x="6104" y="9427"/>
                      <a:pt x="6104" y="9600"/>
                    </a:cubicBezTo>
                    <a:lnTo>
                      <a:pt x="6104" y="11321"/>
                    </a:lnTo>
                    <a:cubicBezTo>
                      <a:pt x="6104" y="11494"/>
                      <a:pt x="6244" y="11634"/>
                      <a:pt x="6417" y="11634"/>
                    </a:cubicBezTo>
                    <a:lnTo>
                      <a:pt x="10461" y="11634"/>
                    </a:lnTo>
                    <a:cubicBezTo>
                      <a:pt x="10677" y="11634"/>
                      <a:pt x="10852" y="11810"/>
                      <a:pt x="10852" y="12026"/>
                    </a:cubicBezTo>
                    <a:cubicBezTo>
                      <a:pt x="10852" y="12242"/>
                      <a:pt x="10677" y="12417"/>
                      <a:pt x="10461" y="12417"/>
                    </a:cubicBezTo>
                    <a:lnTo>
                      <a:pt x="6417" y="12417"/>
                    </a:lnTo>
                    <a:close/>
                    <a:moveTo>
                      <a:pt x="11670" y="8648"/>
                    </a:moveTo>
                    <a:cubicBezTo>
                      <a:pt x="11595" y="8560"/>
                      <a:pt x="11485" y="8504"/>
                      <a:pt x="11361" y="8504"/>
                    </a:cubicBezTo>
                    <a:cubicBezTo>
                      <a:pt x="11137" y="8504"/>
                      <a:pt x="10956" y="8685"/>
                      <a:pt x="10956" y="8909"/>
                    </a:cubicBezTo>
                    <a:cubicBezTo>
                      <a:pt x="10956" y="9008"/>
                      <a:pt x="10992" y="9099"/>
                      <a:pt x="11052" y="9169"/>
                    </a:cubicBezTo>
                    <a:lnTo>
                      <a:pt x="13504" y="12076"/>
                    </a:lnTo>
                    <a:cubicBezTo>
                      <a:pt x="13681" y="12285"/>
                      <a:pt x="13947" y="12417"/>
                      <a:pt x="14243" y="12417"/>
                    </a:cubicBezTo>
                    <a:lnTo>
                      <a:pt x="14348" y="12417"/>
                    </a:lnTo>
                    <a:cubicBezTo>
                      <a:pt x="14643" y="12417"/>
                      <a:pt x="14910" y="12285"/>
                      <a:pt x="15087" y="12076"/>
                    </a:cubicBezTo>
                    <a:lnTo>
                      <a:pt x="17539" y="9169"/>
                    </a:lnTo>
                    <a:cubicBezTo>
                      <a:pt x="17599" y="9099"/>
                      <a:pt x="17634" y="9008"/>
                      <a:pt x="17634" y="8909"/>
                    </a:cubicBezTo>
                    <a:cubicBezTo>
                      <a:pt x="17634" y="8685"/>
                      <a:pt x="17453" y="8504"/>
                      <a:pt x="17230" y="8504"/>
                    </a:cubicBezTo>
                    <a:cubicBezTo>
                      <a:pt x="17106" y="8504"/>
                      <a:pt x="16995" y="8560"/>
                      <a:pt x="16921" y="8648"/>
                    </a:cubicBezTo>
                    <a:lnTo>
                      <a:pt x="14469" y="11554"/>
                    </a:lnTo>
                    <a:cubicBezTo>
                      <a:pt x="14427" y="11604"/>
                      <a:pt x="14364" y="11634"/>
                      <a:pt x="14295" y="11634"/>
                    </a:cubicBezTo>
                    <a:cubicBezTo>
                      <a:pt x="14226" y="11634"/>
                      <a:pt x="14164" y="11604"/>
                      <a:pt x="14122" y="11554"/>
                    </a:cubicBezTo>
                    <a:lnTo>
                      <a:pt x="11670" y="864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  <p:sp>
          <p:nvSpPr>
            <p:cNvPr id="6" name="Freeform 8"/>
            <p:cNvSpPr>
              <a:spLocks noChangeAspect="1" noEditPoints="1"/>
            </p:cNvSpPr>
            <p:nvPr/>
          </p:nvSpPr>
          <p:spPr bwMode="black">
            <a:xfrm>
              <a:off x="1728" y="2842"/>
              <a:ext cx="2304" cy="236"/>
            </a:xfrm>
            <a:custGeom>
              <a:avLst/>
              <a:gdLst/>
              <a:ahLst/>
              <a:cxnLst>
                <a:cxn ang="0">
                  <a:pos x="24192" y="658"/>
                </a:cxn>
                <a:cxn ang="0">
                  <a:pos x="23442" y="658"/>
                </a:cxn>
                <a:cxn ang="0">
                  <a:pos x="23789" y="1971"/>
                </a:cxn>
                <a:cxn ang="0">
                  <a:pos x="24596" y="1971"/>
                </a:cxn>
                <a:cxn ang="0">
                  <a:pos x="22716" y="1313"/>
                </a:cxn>
                <a:cxn ang="0">
                  <a:pos x="22411" y="623"/>
                </a:cxn>
                <a:cxn ang="0">
                  <a:pos x="21214" y="65"/>
                </a:cxn>
                <a:cxn ang="0">
                  <a:pos x="21487" y="95"/>
                </a:cxn>
                <a:cxn ang="0">
                  <a:pos x="20052" y="712"/>
                </a:cxn>
                <a:cxn ang="0">
                  <a:pos x="20515" y="1971"/>
                </a:cxn>
                <a:cxn ang="0">
                  <a:pos x="20883" y="658"/>
                </a:cxn>
                <a:cxn ang="0">
                  <a:pos x="21030" y="268"/>
                </a:cxn>
                <a:cxn ang="0">
                  <a:pos x="18780" y="1137"/>
                </a:cxn>
                <a:cxn ang="0">
                  <a:pos x="19221" y="769"/>
                </a:cxn>
                <a:cxn ang="0">
                  <a:pos x="18804" y="1451"/>
                </a:cxn>
                <a:cxn ang="0">
                  <a:pos x="18314" y="1841"/>
                </a:cxn>
                <a:cxn ang="0">
                  <a:pos x="17910" y="1237"/>
                </a:cxn>
                <a:cxn ang="0">
                  <a:pos x="18062" y="915"/>
                </a:cxn>
                <a:cxn ang="0">
                  <a:pos x="17477" y="1370"/>
                </a:cxn>
                <a:cxn ang="0">
                  <a:pos x="17244" y="1703"/>
                </a:cxn>
                <a:cxn ang="0">
                  <a:pos x="16169" y="1175"/>
                </a:cxn>
                <a:cxn ang="0">
                  <a:pos x="16164" y="1389"/>
                </a:cxn>
                <a:cxn ang="0">
                  <a:pos x="15820" y="1310"/>
                </a:cxn>
                <a:cxn ang="0">
                  <a:pos x="16884" y="1676"/>
                </a:cxn>
                <a:cxn ang="0">
                  <a:pos x="14623" y="658"/>
                </a:cxn>
                <a:cxn ang="0">
                  <a:pos x="14707" y="1903"/>
                </a:cxn>
                <a:cxn ang="0">
                  <a:pos x="15493" y="1971"/>
                </a:cxn>
                <a:cxn ang="0">
                  <a:pos x="13695" y="720"/>
                </a:cxn>
                <a:cxn ang="0">
                  <a:pos x="14039" y="314"/>
                </a:cxn>
                <a:cxn ang="0">
                  <a:pos x="13178" y="1237"/>
                </a:cxn>
                <a:cxn ang="0">
                  <a:pos x="13329" y="915"/>
                </a:cxn>
                <a:cxn ang="0">
                  <a:pos x="12744" y="1370"/>
                </a:cxn>
                <a:cxn ang="0">
                  <a:pos x="12511" y="1703"/>
                </a:cxn>
                <a:cxn ang="0">
                  <a:pos x="12222" y="720"/>
                </a:cxn>
                <a:cxn ang="0">
                  <a:pos x="11380" y="1462"/>
                </a:cxn>
                <a:cxn ang="0">
                  <a:pos x="11480" y="2004"/>
                </a:cxn>
                <a:cxn ang="0">
                  <a:pos x="12222" y="720"/>
                </a:cxn>
                <a:cxn ang="0">
                  <a:pos x="10454" y="1318"/>
                </a:cxn>
                <a:cxn ang="0">
                  <a:pos x="9836" y="35"/>
                </a:cxn>
                <a:cxn ang="0">
                  <a:pos x="9842" y="1938"/>
                </a:cxn>
                <a:cxn ang="0">
                  <a:pos x="7760" y="1633"/>
                </a:cxn>
                <a:cxn ang="0">
                  <a:pos x="8558" y="723"/>
                </a:cxn>
                <a:cxn ang="0">
                  <a:pos x="7914" y="625"/>
                </a:cxn>
                <a:cxn ang="0">
                  <a:pos x="7903" y="2304"/>
                </a:cxn>
                <a:cxn ang="0">
                  <a:pos x="7516" y="2480"/>
                </a:cxn>
                <a:cxn ang="0">
                  <a:pos x="6181" y="780"/>
                </a:cxn>
                <a:cxn ang="0">
                  <a:pos x="5935" y="1971"/>
                </a:cxn>
                <a:cxn ang="0">
                  <a:pos x="6723" y="1900"/>
                </a:cxn>
                <a:cxn ang="0">
                  <a:pos x="5445" y="658"/>
                </a:cxn>
                <a:cxn ang="0">
                  <a:pos x="5512" y="1903"/>
                </a:cxn>
                <a:cxn ang="0">
                  <a:pos x="5528" y="314"/>
                </a:cxn>
                <a:cxn ang="0">
                  <a:pos x="4854" y="658"/>
                </a:cxn>
                <a:cxn ang="0">
                  <a:pos x="4126" y="35"/>
                </a:cxn>
                <a:cxn ang="0">
                  <a:pos x="4180" y="1903"/>
                </a:cxn>
                <a:cxn ang="0">
                  <a:pos x="4949" y="1938"/>
                </a:cxn>
                <a:cxn ang="0">
                  <a:pos x="3170" y="1551"/>
                </a:cxn>
                <a:cxn ang="0">
                  <a:pos x="3498" y="717"/>
                </a:cxn>
                <a:cxn ang="0">
                  <a:pos x="2258" y="1337"/>
                </a:cxn>
                <a:cxn ang="0">
                  <a:pos x="3617" y="1919"/>
                </a:cxn>
                <a:cxn ang="0">
                  <a:pos x="1018" y="1494"/>
                </a:cxn>
                <a:cxn ang="0">
                  <a:pos x="2" y="1900"/>
                </a:cxn>
                <a:cxn ang="0">
                  <a:pos x="871" y="1919"/>
                </a:cxn>
                <a:cxn ang="0">
                  <a:pos x="1627" y="1881"/>
                </a:cxn>
              </a:cxnLst>
              <a:rect l="0" t="0" r="r" b="b"/>
              <a:pathLst>
                <a:path w="25045" h="2564">
                  <a:moveTo>
                    <a:pt x="24796" y="658"/>
                  </a:moveTo>
                  <a:cubicBezTo>
                    <a:pt x="24747" y="658"/>
                    <a:pt x="24726" y="679"/>
                    <a:pt x="24717" y="717"/>
                  </a:cubicBezTo>
                  <a:lnTo>
                    <a:pt x="24514" y="1570"/>
                  </a:lnTo>
                  <a:lnTo>
                    <a:pt x="24512" y="1570"/>
                  </a:lnTo>
                  <a:lnTo>
                    <a:pt x="24265" y="704"/>
                  </a:lnTo>
                  <a:cubicBezTo>
                    <a:pt x="24257" y="671"/>
                    <a:pt x="24233" y="658"/>
                    <a:pt x="24192" y="658"/>
                  </a:cubicBezTo>
                  <a:lnTo>
                    <a:pt x="24041" y="658"/>
                  </a:lnTo>
                  <a:cubicBezTo>
                    <a:pt x="24005" y="658"/>
                    <a:pt x="23978" y="671"/>
                    <a:pt x="23967" y="712"/>
                  </a:cubicBezTo>
                  <a:lnTo>
                    <a:pt x="23716" y="1565"/>
                  </a:lnTo>
                  <a:lnTo>
                    <a:pt x="23713" y="1565"/>
                  </a:lnTo>
                  <a:lnTo>
                    <a:pt x="23518" y="709"/>
                  </a:lnTo>
                  <a:cubicBezTo>
                    <a:pt x="23510" y="677"/>
                    <a:pt x="23494" y="658"/>
                    <a:pt x="23442" y="658"/>
                  </a:cubicBezTo>
                  <a:lnTo>
                    <a:pt x="23220" y="658"/>
                  </a:lnTo>
                  <a:cubicBezTo>
                    <a:pt x="23185" y="658"/>
                    <a:pt x="23166" y="669"/>
                    <a:pt x="23166" y="693"/>
                  </a:cubicBezTo>
                  <a:cubicBezTo>
                    <a:pt x="23166" y="698"/>
                    <a:pt x="23166" y="706"/>
                    <a:pt x="23169" y="715"/>
                  </a:cubicBezTo>
                  <a:lnTo>
                    <a:pt x="23523" y="1906"/>
                  </a:lnTo>
                  <a:cubicBezTo>
                    <a:pt x="23534" y="1944"/>
                    <a:pt x="23564" y="1971"/>
                    <a:pt x="23607" y="1971"/>
                  </a:cubicBezTo>
                  <a:lnTo>
                    <a:pt x="23789" y="1971"/>
                  </a:lnTo>
                  <a:cubicBezTo>
                    <a:pt x="23837" y="1971"/>
                    <a:pt x="23862" y="1952"/>
                    <a:pt x="23875" y="1908"/>
                  </a:cubicBezTo>
                  <a:lnTo>
                    <a:pt x="24097" y="1132"/>
                  </a:lnTo>
                  <a:lnTo>
                    <a:pt x="24103" y="1132"/>
                  </a:lnTo>
                  <a:lnTo>
                    <a:pt x="24328" y="1903"/>
                  </a:lnTo>
                  <a:cubicBezTo>
                    <a:pt x="24341" y="1946"/>
                    <a:pt x="24363" y="1971"/>
                    <a:pt x="24411" y="1971"/>
                  </a:cubicBezTo>
                  <a:lnTo>
                    <a:pt x="24596" y="1971"/>
                  </a:lnTo>
                  <a:cubicBezTo>
                    <a:pt x="24644" y="1971"/>
                    <a:pt x="24666" y="1946"/>
                    <a:pt x="24679" y="1906"/>
                  </a:cubicBezTo>
                  <a:lnTo>
                    <a:pt x="25042" y="715"/>
                  </a:lnTo>
                  <a:cubicBezTo>
                    <a:pt x="25045" y="706"/>
                    <a:pt x="25045" y="696"/>
                    <a:pt x="25045" y="690"/>
                  </a:cubicBezTo>
                  <a:cubicBezTo>
                    <a:pt x="25045" y="671"/>
                    <a:pt x="25034" y="658"/>
                    <a:pt x="25004" y="658"/>
                  </a:cubicBezTo>
                  <a:lnTo>
                    <a:pt x="24796" y="658"/>
                  </a:lnTo>
                  <a:close/>
                  <a:moveTo>
                    <a:pt x="22716" y="1313"/>
                  </a:moveTo>
                  <a:cubicBezTo>
                    <a:pt x="22716" y="1535"/>
                    <a:pt x="22635" y="1746"/>
                    <a:pt x="22397" y="1746"/>
                  </a:cubicBezTo>
                  <a:cubicBezTo>
                    <a:pt x="22156" y="1746"/>
                    <a:pt x="22088" y="1527"/>
                    <a:pt x="22088" y="1305"/>
                  </a:cubicBezTo>
                  <a:cubicBezTo>
                    <a:pt x="22088" y="1088"/>
                    <a:pt x="22167" y="880"/>
                    <a:pt x="22408" y="880"/>
                  </a:cubicBezTo>
                  <a:cubicBezTo>
                    <a:pt x="22646" y="880"/>
                    <a:pt x="22716" y="1091"/>
                    <a:pt x="22716" y="1313"/>
                  </a:cubicBezTo>
                  <a:close/>
                  <a:moveTo>
                    <a:pt x="23055" y="1313"/>
                  </a:moveTo>
                  <a:cubicBezTo>
                    <a:pt x="23055" y="915"/>
                    <a:pt x="22852" y="623"/>
                    <a:pt x="22411" y="623"/>
                  </a:cubicBezTo>
                  <a:cubicBezTo>
                    <a:pt x="21988" y="623"/>
                    <a:pt x="21750" y="920"/>
                    <a:pt x="21750" y="1310"/>
                  </a:cubicBezTo>
                  <a:cubicBezTo>
                    <a:pt x="21750" y="1705"/>
                    <a:pt x="21953" y="2004"/>
                    <a:pt x="22394" y="2004"/>
                  </a:cubicBezTo>
                  <a:cubicBezTo>
                    <a:pt x="22817" y="2004"/>
                    <a:pt x="23055" y="1703"/>
                    <a:pt x="23055" y="1313"/>
                  </a:cubicBezTo>
                  <a:close/>
                  <a:moveTo>
                    <a:pt x="21487" y="95"/>
                  </a:moveTo>
                  <a:cubicBezTo>
                    <a:pt x="21487" y="51"/>
                    <a:pt x="21466" y="35"/>
                    <a:pt x="21433" y="35"/>
                  </a:cubicBezTo>
                  <a:lnTo>
                    <a:pt x="21214" y="65"/>
                  </a:lnTo>
                  <a:cubicBezTo>
                    <a:pt x="21179" y="70"/>
                    <a:pt x="21160" y="84"/>
                    <a:pt x="21160" y="130"/>
                  </a:cubicBezTo>
                  <a:lnTo>
                    <a:pt x="21160" y="1906"/>
                  </a:lnTo>
                  <a:cubicBezTo>
                    <a:pt x="21160" y="1952"/>
                    <a:pt x="21184" y="1971"/>
                    <a:pt x="21222" y="1971"/>
                  </a:cubicBezTo>
                  <a:lnTo>
                    <a:pt x="21428" y="1971"/>
                  </a:lnTo>
                  <a:cubicBezTo>
                    <a:pt x="21466" y="1971"/>
                    <a:pt x="21487" y="1949"/>
                    <a:pt x="21487" y="1903"/>
                  </a:cubicBezTo>
                  <a:lnTo>
                    <a:pt x="21487" y="95"/>
                  </a:lnTo>
                  <a:close/>
                  <a:moveTo>
                    <a:pt x="20732" y="0"/>
                  </a:moveTo>
                  <a:cubicBezTo>
                    <a:pt x="20461" y="0"/>
                    <a:pt x="20318" y="138"/>
                    <a:pt x="20274" y="365"/>
                  </a:cubicBezTo>
                  <a:cubicBezTo>
                    <a:pt x="20263" y="425"/>
                    <a:pt x="20255" y="495"/>
                    <a:pt x="20255" y="585"/>
                  </a:cubicBezTo>
                  <a:lnTo>
                    <a:pt x="20255" y="658"/>
                  </a:lnTo>
                  <a:lnTo>
                    <a:pt x="20104" y="658"/>
                  </a:lnTo>
                  <a:cubicBezTo>
                    <a:pt x="20068" y="658"/>
                    <a:pt x="20052" y="679"/>
                    <a:pt x="20052" y="712"/>
                  </a:cubicBezTo>
                  <a:lnTo>
                    <a:pt x="20052" y="815"/>
                  </a:lnTo>
                  <a:cubicBezTo>
                    <a:pt x="20052" y="872"/>
                    <a:pt x="20060" y="882"/>
                    <a:pt x="20109" y="882"/>
                  </a:cubicBezTo>
                  <a:lnTo>
                    <a:pt x="20255" y="882"/>
                  </a:lnTo>
                  <a:lnTo>
                    <a:pt x="20255" y="1900"/>
                  </a:lnTo>
                  <a:cubicBezTo>
                    <a:pt x="20255" y="1946"/>
                    <a:pt x="20274" y="1971"/>
                    <a:pt x="20320" y="1971"/>
                  </a:cubicBezTo>
                  <a:lnTo>
                    <a:pt x="20515" y="1971"/>
                  </a:lnTo>
                  <a:cubicBezTo>
                    <a:pt x="20567" y="1971"/>
                    <a:pt x="20583" y="1944"/>
                    <a:pt x="20583" y="1895"/>
                  </a:cubicBezTo>
                  <a:lnTo>
                    <a:pt x="20583" y="882"/>
                  </a:lnTo>
                  <a:lnTo>
                    <a:pt x="20883" y="882"/>
                  </a:lnTo>
                  <a:cubicBezTo>
                    <a:pt x="20916" y="882"/>
                    <a:pt x="20938" y="866"/>
                    <a:pt x="20938" y="831"/>
                  </a:cubicBezTo>
                  <a:lnTo>
                    <a:pt x="20938" y="704"/>
                  </a:lnTo>
                  <a:cubicBezTo>
                    <a:pt x="20938" y="669"/>
                    <a:pt x="20916" y="658"/>
                    <a:pt x="20883" y="658"/>
                  </a:cubicBezTo>
                  <a:lnTo>
                    <a:pt x="20583" y="658"/>
                  </a:lnTo>
                  <a:lnTo>
                    <a:pt x="20583" y="533"/>
                  </a:lnTo>
                  <a:cubicBezTo>
                    <a:pt x="20583" y="376"/>
                    <a:pt x="20618" y="268"/>
                    <a:pt x="20781" y="268"/>
                  </a:cubicBezTo>
                  <a:cubicBezTo>
                    <a:pt x="20846" y="268"/>
                    <a:pt x="20911" y="284"/>
                    <a:pt x="20965" y="303"/>
                  </a:cubicBezTo>
                  <a:cubicBezTo>
                    <a:pt x="20976" y="306"/>
                    <a:pt x="20984" y="309"/>
                    <a:pt x="20994" y="309"/>
                  </a:cubicBezTo>
                  <a:cubicBezTo>
                    <a:pt x="21016" y="309"/>
                    <a:pt x="21024" y="292"/>
                    <a:pt x="21030" y="268"/>
                  </a:cubicBezTo>
                  <a:lnTo>
                    <a:pt x="21049" y="154"/>
                  </a:lnTo>
                  <a:cubicBezTo>
                    <a:pt x="21054" y="114"/>
                    <a:pt x="21065" y="76"/>
                    <a:pt x="21019" y="57"/>
                  </a:cubicBezTo>
                  <a:cubicBezTo>
                    <a:pt x="20940" y="22"/>
                    <a:pt x="20821" y="0"/>
                    <a:pt x="20732" y="0"/>
                  </a:cubicBezTo>
                  <a:close/>
                  <a:moveTo>
                    <a:pt x="19281" y="1584"/>
                  </a:moveTo>
                  <a:cubicBezTo>
                    <a:pt x="19281" y="1408"/>
                    <a:pt x="19167" y="1297"/>
                    <a:pt x="19023" y="1237"/>
                  </a:cubicBezTo>
                  <a:lnTo>
                    <a:pt x="18780" y="1137"/>
                  </a:lnTo>
                  <a:cubicBezTo>
                    <a:pt x="18677" y="1096"/>
                    <a:pt x="18647" y="1058"/>
                    <a:pt x="18647" y="999"/>
                  </a:cubicBezTo>
                  <a:cubicBezTo>
                    <a:pt x="18647" y="937"/>
                    <a:pt x="18704" y="874"/>
                    <a:pt x="18818" y="874"/>
                  </a:cubicBezTo>
                  <a:cubicBezTo>
                    <a:pt x="18904" y="874"/>
                    <a:pt x="19021" y="904"/>
                    <a:pt x="19110" y="939"/>
                  </a:cubicBezTo>
                  <a:cubicBezTo>
                    <a:pt x="19118" y="942"/>
                    <a:pt x="19129" y="945"/>
                    <a:pt x="19137" y="945"/>
                  </a:cubicBezTo>
                  <a:cubicBezTo>
                    <a:pt x="19156" y="945"/>
                    <a:pt x="19170" y="934"/>
                    <a:pt x="19175" y="915"/>
                  </a:cubicBezTo>
                  <a:lnTo>
                    <a:pt x="19221" y="769"/>
                  </a:lnTo>
                  <a:cubicBezTo>
                    <a:pt x="19224" y="758"/>
                    <a:pt x="19226" y="750"/>
                    <a:pt x="19226" y="742"/>
                  </a:cubicBezTo>
                  <a:cubicBezTo>
                    <a:pt x="19226" y="725"/>
                    <a:pt x="19216" y="715"/>
                    <a:pt x="19194" y="704"/>
                  </a:cubicBezTo>
                  <a:cubicBezTo>
                    <a:pt x="19058" y="644"/>
                    <a:pt x="18931" y="623"/>
                    <a:pt x="18801" y="623"/>
                  </a:cubicBezTo>
                  <a:cubicBezTo>
                    <a:pt x="18560" y="623"/>
                    <a:pt x="18311" y="744"/>
                    <a:pt x="18311" y="1010"/>
                  </a:cubicBezTo>
                  <a:cubicBezTo>
                    <a:pt x="18311" y="1194"/>
                    <a:pt x="18436" y="1313"/>
                    <a:pt x="18590" y="1370"/>
                  </a:cubicBezTo>
                  <a:lnTo>
                    <a:pt x="18804" y="1451"/>
                  </a:lnTo>
                  <a:cubicBezTo>
                    <a:pt x="18915" y="1494"/>
                    <a:pt x="18966" y="1535"/>
                    <a:pt x="18966" y="1611"/>
                  </a:cubicBezTo>
                  <a:cubicBezTo>
                    <a:pt x="18966" y="1700"/>
                    <a:pt x="18885" y="1754"/>
                    <a:pt x="18766" y="1754"/>
                  </a:cubicBezTo>
                  <a:cubicBezTo>
                    <a:pt x="18671" y="1754"/>
                    <a:pt x="18544" y="1719"/>
                    <a:pt x="18425" y="1670"/>
                  </a:cubicBezTo>
                  <a:cubicBezTo>
                    <a:pt x="18414" y="1665"/>
                    <a:pt x="18406" y="1665"/>
                    <a:pt x="18398" y="1665"/>
                  </a:cubicBezTo>
                  <a:cubicBezTo>
                    <a:pt x="18379" y="1665"/>
                    <a:pt x="18365" y="1676"/>
                    <a:pt x="18357" y="1703"/>
                  </a:cubicBezTo>
                  <a:lnTo>
                    <a:pt x="18314" y="1841"/>
                  </a:lnTo>
                  <a:cubicBezTo>
                    <a:pt x="18311" y="1849"/>
                    <a:pt x="18308" y="1857"/>
                    <a:pt x="18308" y="1865"/>
                  </a:cubicBezTo>
                  <a:cubicBezTo>
                    <a:pt x="18308" y="1881"/>
                    <a:pt x="18317" y="1898"/>
                    <a:pt x="18341" y="1908"/>
                  </a:cubicBezTo>
                  <a:cubicBezTo>
                    <a:pt x="18463" y="1963"/>
                    <a:pt x="18617" y="2004"/>
                    <a:pt x="18758" y="2004"/>
                  </a:cubicBezTo>
                  <a:cubicBezTo>
                    <a:pt x="19034" y="2004"/>
                    <a:pt x="19281" y="1868"/>
                    <a:pt x="19281" y="1584"/>
                  </a:cubicBezTo>
                  <a:close/>
                  <a:moveTo>
                    <a:pt x="18168" y="1584"/>
                  </a:moveTo>
                  <a:cubicBezTo>
                    <a:pt x="18168" y="1408"/>
                    <a:pt x="18054" y="1297"/>
                    <a:pt x="17910" y="1237"/>
                  </a:cubicBezTo>
                  <a:lnTo>
                    <a:pt x="17667" y="1137"/>
                  </a:lnTo>
                  <a:cubicBezTo>
                    <a:pt x="17564" y="1096"/>
                    <a:pt x="17534" y="1058"/>
                    <a:pt x="17534" y="999"/>
                  </a:cubicBezTo>
                  <a:cubicBezTo>
                    <a:pt x="17534" y="937"/>
                    <a:pt x="17591" y="874"/>
                    <a:pt x="17705" y="874"/>
                  </a:cubicBezTo>
                  <a:cubicBezTo>
                    <a:pt x="17791" y="874"/>
                    <a:pt x="17908" y="904"/>
                    <a:pt x="17997" y="939"/>
                  </a:cubicBezTo>
                  <a:cubicBezTo>
                    <a:pt x="18005" y="942"/>
                    <a:pt x="18016" y="945"/>
                    <a:pt x="18024" y="945"/>
                  </a:cubicBezTo>
                  <a:cubicBezTo>
                    <a:pt x="18043" y="945"/>
                    <a:pt x="18057" y="934"/>
                    <a:pt x="18062" y="915"/>
                  </a:cubicBezTo>
                  <a:lnTo>
                    <a:pt x="18108" y="769"/>
                  </a:lnTo>
                  <a:cubicBezTo>
                    <a:pt x="18111" y="758"/>
                    <a:pt x="18114" y="750"/>
                    <a:pt x="18114" y="742"/>
                  </a:cubicBezTo>
                  <a:cubicBezTo>
                    <a:pt x="18114" y="725"/>
                    <a:pt x="18103" y="715"/>
                    <a:pt x="18081" y="704"/>
                  </a:cubicBezTo>
                  <a:cubicBezTo>
                    <a:pt x="17946" y="644"/>
                    <a:pt x="17818" y="623"/>
                    <a:pt x="17688" y="623"/>
                  </a:cubicBezTo>
                  <a:cubicBezTo>
                    <a:pt x="17447" y="623"/>
                    <a:pt x="17198" y="744"/>
                    <a:pt x="17198" y="1010"/>
                  </a:cubicBezTo>
                  <a:cubicBezTo>
                    <a:pt x="17198" y="1194"/>
                    <a:pt x="17323" y="1313"/>
                    <a:pt x="17477" y="1370"/>
                  </a:cubicBezTo>
                  <a:lnTo>
                    <a:pt x="17691" y="1451"/>
                  </a:lnTo>
                  <a:cubicBezTo>
                    <a:pt x="17802" y="1494"/>
                    <a:pt x="17854" y="1535"/>
                    <a:pt x="17854" y="1611"/>
                  </a:cubicBezTo>
                  <a:cubicBezTo>
                    <a:pt x="17854" y="1700"/>
                    <a:pt x="17772" y="1754"/>
                    <a:pt x="17653" y="1754"/>
                  </a:cubicBezTo>
                  <a:cubicBezTo>
                    <a:pt x="17558" y="1754"/>
                    <a:pt x="17431" y="1719"/>
                    <a:pt x="17312" y="1670"/>
                  </a:cubicBezTo>
                  <a:cubicBezTo>
                    <a:pt x="17301" y="1665"/>
                    <a:pt x="17293" y="1665"/>
                    <a:pt x="17285" y="1665"/>
                  </a:cubicBezTo>
                  <a:cubicBezTo>
                    <a:pt x="17266" y="1665"/>
                    <a:pt x="17252" y="1676"/>
                    <a:pt x="17244" y="1703"/>
                  </a:cubicBezTo>
                  <a:lnTo>
                    <a:pt x="17201" y="1841"/>
                  </a:lnTo>
                  <a:cubicBezTo>
                    <a:pt x="17198" y="1849"/>
                    <a:pt x="17196" y="1857"/>
                    <a:pt x="17196" y="1865"/>
                  </a:cubicBezTo>
                  <a:cubicBezTo>
                    <a:pt x="17196" y="1881"/>
                    <a:pt x="17204" y="1898"/>
                    <a:pt x="17228" y="1908"/>
                  </a:cubicBezTo>
                  <a:cubicBezTo>
                    <a:pt x="17350" y="1963"/>
                    <a:pt x="17504" y="2004"/>
                    <a:pt x="17645" y="2004"/>
                  </a:cubicBezTo>
                  <a:cubicBezTo>
                    <a:pt x="17921" y="2004"/>
                    <a:pt x="18168" y="1868"/>
                    <a:pt x="18168" y="1584"/>
                  </a:cubicBezTo>
                  <a:close/>
                  <a:moveTo>
                    <a:pt x="16169" y="1175"/>
                  </a:moveTo>
                  <a:cubicBezTo>
                    <a:pt x="16191" y="1015"/>
                    <a:pt x="16297" y="874"/>
                    <a:pt x="16473" y="874"/>
                  </a:cubicBezTo>
                  <a:cubicBezTo>
                    <a:pt x="16638" y="874"/>
                    <a:pt x="16719" y="1004"/>
                    <a:pt x="16725" y="1145"/>
                  </a:cubicBezTo>
                  <a:cubicBezTo>
                    <a:pt x="16725" y="1150"/>
                    <a:pt x="16725" y="1169"/>
                    <a:pt x="16725" y="1175"/>
                  </a:cubicBezTo>
                  <a:lnTo>
                    <a:pt x="16169" y="1175"/>
                  </a:lnTo>
                  <a:close/>
                  <a:moveTo>
                    <a:pt x="16551" y="1741"/>
                  </a:moveTo>
                  <a:cubicBezTo>
                    <a:pt x="16337" y="1741"/>
                    <a:pt x="16186" y="1597"/>
                    <a:pt x="16164" y="1389"/>
                  </a:cubicBezTo>
                  <a:lnTo>
                    <a:pt x="16957" y="1389"/>
                  </a:lnTo>
                  <a:cubicBezTo>
                    <a:pt x="17025" y="1389"/>
                    <a:pt x="17047" y="1375"/>
                    <a:pt x="17047" y="1310"/>
                  </a:cubicBezTo>
                  <a:lnTo>
                    <a:pt x="17047" y="1270"/>
                  </a:lnTo>
                  <a:cubicBezTo>
                    <a:pt x="17047" y="1085"/>
                    <a:pt x="17012" y="915"/>
                    <a:pt x="16887" y="785"/>
                  </a:cubicBezTo>
                  <a:cubicBezTo>
                    <a:pt x="16792" y="685"/>
                    <a:pt x="16657" y="623"/>
                    <a:pt x="16492" y="623"/>
                  </a:cubicBezTo>
                  <a:cubicBezTo>
                    <a:pt x="16088" y="623"/>
                    <a:pt x="15820" y="904"/>
                    <a:pt x="15820" y="1310"/>
                  </a:cubicBezTo>
                  <a:cubicBezTo>
                    <a:pt x="15820" y="1733"/>
                    <a:pt x="16072" y="2004"/>
                    <a:pt x="16497" y="2004"/>
                  </a:cubicBezTo>
                  <a:cubicBezTo>
                    <a:pt x="16638" y="2004"/>
                    <a:pt x="16819" y="1977"/>
                    <a:pt x="16952" y="1917"/>
                  </a:cubicBezTo>
                  <a:cubicBezTo>
                    <a:pt x="16985" y="1903"/>
                    <a:pt x="16995" y="1889"/>
                    <a:pt x="16995" y="1871"/>
                  </a:cubicBezTo>
                  <a:cubicBezTo>
                    <a:pt x="16995" y="1862"/>
                    <a:pt x="16993" y="1852"/>
                    <a:pt x="16990" y="1838"/>
                  </a:cubicBezTo>
                  <a:lnTo>
                    <a:pt x="16952" y="1700"/>
                  </a:lnTo>
                  <a:cubicBezTo>
                    <a:pt x="16941" y="1659"/>
                    <a:pt x="16914" y="1665"/>
                    <a:pt x="16884" y="1676"/>
                  </a:cubicBezTo>
                  <a:cubicBezTo>
                    <a:pt x="16779" y="1716"/>
                    <a:pt x="16665" y="1741"/>
                    <a:pt x="16551" y="1741"/>
                  </a:cubicBezTo>
                  <a:close/>
                  <a:moveTo>
                    <a:pt x="15558" y="1107"/>
                  </a:moveTo>
                  <a:cubicBezTo>
                    <a:pt x="15558" y="812"/>
                    <a:pt x="15433" y="623"/>
                    <a:pt x="15130" y="623"/>
                  </a:cubicBezTo>
                  <a:cubicBezTo>
                    <a:pt x="14973" y="623"/>
                    <a:pt x="14816" y="679"/>
                    <a:pt x="14691" y="780"/>
                  </a:cubicBezTo>
                  <a:lnTo>
                    <a:pt x="14688" y="709"/>
                  </a:lnTo>
                  <a:cubicBezTo>
                    <a:pt x="14686" y="669"/>
                    <a:pt x="14661" y="658"/>
                    <a:pt x="14623" y="658"/>
                  </a:cubicBezTo>
                  <a:lnTo>
                    <a:pt x="14447" y="658"/>
                  </a:lnTo>
                  <a:cubicBezTo>
                    <a:pt x="14399" y="658"/>
                    <a:pt x="14380" y="682"/>
                    <a:pt x="14380" y="725"/>
                  </a:cubicBezTo>
                  <a:lnTo>
                    <a:pt x="14380" y="1906"/>
                  </a:lnTo>
                  <a:cubicBezTo>
                    <a:pt x="14380" y="1949"/>
                    <a:pt x="14404" y="1971"/>
                    <a:pt x="14445" y="1971"/>
                  </a:cubicBezTo>
                  <a:lnTo>
                    <a:pt x="14642" y="1971"/>
                  </a:lnTo>
                  <a:cubicBezTo>
                    <a:pt x="14688" y="1971"/>
                    <a:pt x="14707" y="1949"/>
                    <a:pt x="14707" y="1903"/>
                  </a:cubicBezTo>
                  <a:lnTo>
                    <a:pt x="14707" y="1039"/>
                  </a:lnTo>
                  <a:cubicBezTo>
                    <a:pt x="14791" y="966"/>
                    <a:pt x="14921" y="910"/>
                    <a:pt x="15027" y="910"/>
                  </a:cubicBezTo>
                  <a:cubicBezTo>
                    <a:pt x="15192" y="910"/>
                    <a:pt x="15233" y="1015"/>
                    <a:pt x="15233" y="1164"/>
                  </a:cubicBezTo>
                  <a:lnTo>
                    <a:pt x="15233" y="1900"/>
                  </a:lnTo>
                  <a:cubicBezTo>
                    <a:pt x="15233" y="1946"/>
                    <a:pt x="15249" y="1971"/>
                    <a:pt x="15298" y="1971"/>
                  </a:cubicBezTo>
                  <a:lnTo>
                    <a:pt x="15493" y="1971"/>
                  </a:lnTo>
                  <a:cubicBezTo>
                    <a:pt x="15541" y="1971"/>
                    <a:pt x="15558" y="1946"/>
                    <a:pt x="15558" y="1900"/>
                  </a:cubicBezTo>
                  <a:lnTo>
                    <a:pt x="15558" y="1107"/>
                  </a:lnTo>
                  <a:close/>
                  <a:moveTo>
                    <a:pt x="14022" y="720"/>
                  </a:moveTo>
                  <a:cubicBezTo>
                    <a:pt x="14022" y="671"/>
                    <a:pt x="13998" y="658"/>
                    <a:pt x="13955" y="658"/>
                  </a:cubicBezTo>
                  <a:lnTo>
                    <a:pt x="13765" y="658"/>
                  </a:lnTo>
                  <a:cubicBezTo>
                    <a:pt x="13722" y="658"/>
                    <a:pt x="13695" y="674"/>
                    <a:pt x="13695" y="720"/>
                  </a:cubicBezTo>
                  <a:lnTo>
                    <a:pt x="13695" y="1903"/>
                  </a:lnTo>
                  <a:cubicBezTo>
                    <a:pt x="13695" y="1952"/>
                    <a:pt x="13716" y="1971"/>
                    <a:pt x="13765" y="1971"/>
                  </a:cubicBezTo>
                  <a:lnTo>
                    <a:pt x="13955" y="1971"/>
                  </a:lnTo>
                  <a:cubicBezTo>
                    <a:pt x="14001" y="1971"/>
                    <a:pt x="14022" y="1952"/>
                    <a:pt x="14022" y="1903"/>
                  </a:cubicBezTo>
                  <a:lnTo>
                    <a:pt x="14022" y="720"/>
                  </a:lnTo>
                  <a:close/>
                  <a:moveTo>
                    <a:pt x="14039" y="314"/>
                  </a:moveTo>
                  <a:cubicBezTo>
                    <a:pt x="14039" y="206"/>
                    <a:pt x="13949" y="143"/>
                    <a:pt x="13857" y="143"/>
                  </a:cubicBezTo>
                  <a:cubicBezTo>
                    <a:pt x="13762" y="143"/>
                    <a:pt x="13673" y="208"/>
                    <a:pt x="13673" y="317"/>
                  </a:cubicBezTo>
                  <a:cubicBezTo>
                    <a:pt x="13673" y="425"/>
                    <a:pt x="13768" y="485"/>
                    <a:pt x="13857" y="485"/>
                  </a:cubicBezTo>
                  <a:cubicBezTo>
                    <a:pt x="13947" y="485"/>
                    <a:pt x="14039" y="420"/>
                    <a:pt x="14039" y="314"/>
                  </a:cubicBezTo>
                  <a:close/>
                  <a:moveTo>
                    <a:pt x="13435" y="1584"/>
                  </a:moveTo>
                  <a:cubicBezTo>
                    <a:pt x="13435" y="1408"/>
                    <a:pt x="13321" y="1297"/>
                    <a:pt x="13178" y="1237"/>
                  </a:cubicBezTo>
                  <a:lnTo>
                    <a:pt x="12934" y="1137"/>
                  </a:lnTo>
                  <a:cubicBezTo>
                    <a:pt x="12831" y="1096"/>
                    <a:pt x="12801" y="1058"/>
                    <a:pt x="12801" y="999"/>
                  </a:cubicBezTo>
                  <a:cubicBezTo>
                    <a:pt x="12801" y="937"/>
                    <a:pt x="12858" y="874"/>
                    <a:pt x="12972" y="874"/>
                  </a:cubicBezTo>
                  <a:cubicBezTo>
                    <a:pt x="13058" y="874"/>
                    <a:pt x="13175" y="904"/>
                    <a:pt x="13264" y="939"/>
                  </a:cubicBezTo>
                  <a:cubicBezTo>
                    <a:pt x="13272" y="942"/>
                    <a:pt x="13283" y="945"/>
                    <a:pt x="13291" y="945"/>
                  </a:cubicBezTo>
                  <a:cubicBezTo>
                    <a:pt x="13310" y="945"/>
                    <a:pt x="13324" y="934"/>
                    <a:pt x="13329" y="915"/>
                  </a:cubicBezTo>
                  <a:lnTo>
                    <a:pt x="13375" y="769"/>
                  </a:lnTo>
                  <a:cubicBezTo>
                    <a:pt x="13378" y="758"/>
                    <a:pt x="13381" y="750"/>
                    <a:pt x="13381" y="742"/>
                  </a:cubicBezTo>
                  <a:cubicBezTo>
                    <a:pt x="13381" y="725"/>
                    <a:pt x="13370" y="715"/>
                    <a:pt x="13348" y="704"/>
                  </a:cubicBezTo>
                  <a:cubicBezTo>
                    <a:pt x="13213" y="644"/>
                    <a:pt x="13085" y="623"/>
                    <a:pt x="12956" y="623"/>
                  </a:cubicBezTo>
                  <a:cubicBezTo>
                    <a:pt x="12715" y="623"/>
                    <a:pt x="12465" y="744"/>
                    <a:pt x="12465" y="1010"/>
                  </a:cubicBezTo>
                  <a:cubicBezTo>
                    <a:pt x="12465" y="1194"/>
                    <a:pt x="12590" y="1313"/>
                    <a:pt x="12744" y="1370"/>
                  </a:cubicBezTo>
                  <a:lnTo>
                    <a:pt x="12958" y="1451"/>
                  </a:lnTo>
                  <a:cubicBezTo>
                    <a:pt x="13069" y="1494"/>
                    <a:pt x="13121" y="1535"/>
                    <a:pt x="13121" y="1611"/>
                  </a:cubicBezTo>
                  <a:cubicBezTo>
                    <a:pt x="13121" y="1700"/>
                    <a:pt x="13039" y="1754"/>
                    <a:pt x="12920" y="1754"/>
                  </a:cubicBezTo>
                  <a:cubicBezTo>
                    <a:pt x="12826" y="1754"/>
                    <a:pt x="12698" y="1719"/>
                    <a:pt x="12579" y="1670"/>
                  </a:cubicBezTo>
                  <a:cubicBezTo>
                    <a:pt x="12568" y="1665"/>
                    <a:pt x="12560" y="1665"/>
                    <a:pt x="12552" y="1665"/>
                  </a:cubicBezTo>
                  <a:cubicBezTo>
                    <a:pt x="12533" y="1665"/>
                    <a:pt x="12520" y="1676"/>
                    <a:pt x="12511" y="1703"/>
                  </a:cubicBezTo>
                  <a:lnTo>
                    <a:pt x="12468" y="1841"/>
                  </a:lnTo>
                  <a:cubicBezTo>
                    <a:pt x="12465" y="1849"/>
                    <a:pt x="12463" y="1857"/>
                    <a:pt x="12463" y="1865"/>
                  </a:cubicBezTo>
                  <a:cubicBezTo>
                    <a:pt x="12463" y="1881"/>
                    <a:pt x="12471" y="1898"/>
                    <a:pt x="12495" y="1908"/>
                  </a:cubicBezTo>
                  <a:cubicBezTo>
                    <a:pt x="12617" y="1963"/>
                    <a:pt x="12771" y="2004"/>
                    <a:pt x="12912" y="2004"/>
                  </a:cubicBezTo>
                  <a:cubicBezTo>
                    <a:pt x="13188" y="2004"/>
                    <a:pt x="13435" y="1868"/>
                    <a:pt x="13435" y="1584"/>
                  </a:cubicBezTo>
                  <a:close/>
                  <a:moveTo>
                    <a:pt x="12222" y="720"/>
                  </a:moveTo>
                  <a:cubicBezTo>
                    <a:pt x="12222" y="671"/>
                    <a:pt x="12197" y="658"/>
                    <a:pt x="12154" y="658"/>
                  </a:cubicBezTo>
                  <a:lnTo>
                    <a:pt x="11962" y="658"/>
                  </a:lnTo>
                  <a:cubicBezTo>
                    <a:pt x="11918" y="658"/>
                    <a:pt x="11894" y="674"/>
                    <a:pt x="11894" y="720"/>
                  </a:cubicBezTo>
                  <a:lnTo>
                    <a:pt x="11894" y="1584"/>
                  </a:lnTo>
                  <a:cubicBezTo>
                    <a:pt x="11813" y="1657"/>
                    <a:pt x="11683" y="1714"/>
                    <a:pt x="11580" y="1714"/>
                  </a:cubicBezTo>
                  <a:cubicBezTo>
                    <a:pt x="11418" y="1714"/>
                    <a:pt x="11380" y="1611"/>
                    <a:pt x="11380" y="1462"/>
                  </a:cubicBezTo>
                  <a:lnTo>
                    <a:pt x="11380" y="720"/>
                  </a:lnTo>
                  <a:cubicBezTo>
                    <a:pt x="11380" y="671"/>
                    <a:pt x="11355" y="658"/>
                    <a:pt x="11312" y="658"/>
                  </a:cubicBezTo>
                  <a:lnTo>
                    <a:pt x="11122" y="658"/>
                  </a:lnTo>
                  <a:cubicBezTo>
                    <a:pt x="11079" y="658"/>
                    <a:pt x="11052" y="674"/>
                    <a:pt x="11052" y="720"/>
                  </a:cubicBezTo>
                  <a:lnTo>
                    <a:pt x="11052" y="1519"/>
                  </a:lnTo>
                  <a:cubicBezTo>
                    <a:pt x="11052" y="1811"/>
                    <a:pt x="11177" y="2004"/>
                    <a:pt x="11480" y="2004"/>
                  </a:cubicBezTo>
                  <a:cubicBezTo>
                    <a:pt x="11637" y="2004"/>
                    <a:pt x="11786" y="1949"/>
                    <a:pt x="11910" y="1849"/>
                  </a:cubicBezTo>
                  <a:lnTo>
                    <a:pt x="11913" y="1917"/>
                  </a:lnTo>
                  <a:cubicBezTo>
                    <a:pt x="11916" y="1952"/>
                    <a:pt x="11943" y="1971"/>
                    <a:pt x="11978" y="1971"/>
                  </a:cubicBezTo>
                  <a:lnTo>
                    <a:pt x="12151" y="1971"/>
                  </a:lnTo>
                  <a:cubicBezTo>
                    <a:pt x="12206" y="1971"/>
                    <a:pt x="12222" y="1952"/>
                    <a:pt x="12222" y="1895"/>
                  </a:cubicBezTo>
                  <a:lnTo>
                    <a:pt x="12222" y="720"/>
                  </a:lnTo>
                  <a:close/>
                  <a:moveTo>
                    <a:pt x="10454" y="1318"/>
                  </a:moveTo>
                  <a:cubicBezTo>
                    <a:pt x="10454" y="1529"/>
                    <a:pt x="10383" y="1733"/>
                    <a:pt x="10148" y="1733"/>
                  </a:cubicBezTo>
                  <a:cubicBezTo>
                    <a:pt x="10048" y="1733"/>
                    <a:pt x="9947" y="1673"/>
                    <a:pt x="9882" y="1600"/>
                  </a:cubicBezTo>
                  <a:lnTo>
                    <a:pt x="9882" y="1021"/>
                  </a:lnTo>
                  <a:cubicBezTo>
                    <a:pt x="9955" y="953"/>
                    <a:pt x="10061" y="899"/>
                    <a:pt x="10161" y="899"/>
                  </a:cubicBezTo>
                  <a:cubicBezTo>
                    <a:pt x="10386" y="899"/>
                    <a:pt x="10454" y="1099"/>
                    <a:pt x="10454" y="1318"/>
                  </a:cubicBezTo>
                  <a:close/>
                  <a:moveTo>
                    <a:pt x="10792" y="1316"/>
                  </a:moveTo>
                  <a:cubicBezTo>
                    <a:pt x="10792" y="1088"/>
                    <a:pt x="10730" y="877"/>
                    <a:pt x="10586" y="750"/>
                  </a:cubicBezTo>
                  <a:cubicBezTo>
                    <a:pt x="10500" y="671"/>
                    <a:pt x="10389" y="623"/>
                    <a:pt x="10240" y="623"/>
                  </a:cubicBezTo>
                  <a:cubicBezTo>
                    <a:pt x="10099" y="623"/>
                    <a:pt x="9969" y="679"/>
                    <a:pt x="9882" y="755"/>
                  </a:cubicBezTo>
                  <a:lnTo>
                    <a:pt x="9882" y="89"/>
                  </a:lnTo>
                  <a:cubicBezTo>
                    <a:pt x="9882" y="46"/>
                    <a:pt x="9863" y="35"/>
                    <a:pt x="9836" y="35"/>
                  </a:cubicBezTo>
                  <a:lnTo>
                    <a:pt x="9609" y="65"/>
                  </a:lnTo>
                  <a:cubicBezTo>
                    <a:pt x="9566" y="70"/>
                    <a:pt x="9555" y="95"/>
                    <a:pt x="9555" y="138"/>
                  </a:cubicBezTo>
                  <a:lnTo>
                    <a:pt x="9555" y="1903"/>
                  </a:lnTo>
                  <a:cubicBezTo>
                    <a:pt x="9555" y="1949"/>
                    <a:pt x="9574" y="1971"/>
                    <a:pt x="9620" y="1971"/>
                  </a:cubicBezTo>
                  <a:lnTo>
                    <a:pt x="9782" y="1971"/>
                  </a:lnTo>
                  <a:cubicBezTo>
                    <a:pt x="9817" y="1971"/>
                    <a:pt x="9839" y="1963"/>
                    <a:pt x="9842" y="1938"/>
                  </a:cubicBezTo>
                  <a:lnTo>
                    <a:pt x="9853" y="1849"/>
                  </a:lnTo>
                  <a:cubicBezTo>
                    <a:pt x="9928" y="1933"/>
                    <a:pt x="10075" y="2004"/>
                    <a:pt x="10196" y="2004"/>
                  </a:cubicBezTo>
                  <a:cubicBezTo>
                    <a:pt x="10600" y="2004"/>
                    <a:pt x="10792" y="1689"/>
                    <a:pt x="10792" y="1316"/>
                  </a:cubicBezTo>
                  <a:close/>
                  <a:moveTo>
                    <a:pt x="8231" y="1576"/>
                  </a:moveTo>
                  <a:cubicBezTo>
                    <a:pt x="8177" y="1643"/>
                    <a:pt x="8057" y="1705"/>
                    <a:pt x="7952" y="1705"/>
                  </a:cubicBezTo>
                  <a:cubicBezTo>
                    <a:pt x="7879" y="1705"/>
                    <a:pt x="7808" y="1681"/>
                    <a:pt x="7760" y="1633"/>
                  </a:cubicBezTo>
                  <a:cubicBezTo>
                    <a:pt x="7678" y="1554"/>
                    <a:pt x="7651" y="1427"/>
                    <a:pt x="7651" y="1309"/>
                  </a:cubicBezTo>
                  <a:cubicBezTo>
                    <a:pt x="7651" y="1185"/>
                    <a:pt x="7684" y="1047"/>
                    <a:pt x="7768" y="966"/>
                  </a:cubicBezTo>
                  <a:cubicBezTo>
                    <a:pt x="7816" y="920"/>
                    <a:pt x="7884" y="888"/>
                    <a:pt x="7968" y="888"/>
                  </a:cubicBezTo>
                  <a:cubicBezTo>
                    <a:pt x="8071" y="888"/>
                    <a:pt x="8177" y="947"/>
                    <a:pt x="8231" y="1020"/>
                  </a:cubicBezTo>
                  <a:lnTo>
                    <a:pt x="8231" y="1576"/>
                  </a:lnTo>
                  <a:close/>
                  <a:moveTo>
                    <a:pt x="8558" y="723"/>
                  </a:moveTo>
                  <a:cubicBezTo>
                    <a:pt x="8558" y="677"/>
                    <a:pt x="8542" y="658"/>
                    <a:pt x="8493" y="658"/>
                  </a:cubicBezTo>
                  <a:lnTo>
                    <a:pt x="8315" y="658"/>
                  </a:lnTo>
                  <a:cubicBezTo>
                    <a:pt x="8274" y="658"/>
                    <a:pt x="8255" y="671"/>
                    <a:pt x="8252" y="706"/>
                  </a:cubicBezTo>
                  <a:lnTo>
                    <a:pt x="8247" y="777"/>
                  </a:lnTo>
                  <a:cubicBezTo>
                    <a:pt x="8214" y="731"/>
                    <a:pt x="8160" y="690"/>
                    <a:pt x="8109" y="669"/>
                  </a:cubicBezTo>
                  <a:cubicBezTo>
                    <a:pt x="8047" y="642"/>
                    <a:pt x="7979" y="625"/>
                    <a:pt x="7914" y="625"/>
                  </a:cubicBezTo>
                  <a:cubicBezTo>
                    <a:pt x="7521" y="625"/>
                    <a:pt x="7310" y="966"/>
                    <a:pt x="7310" y="1328"/>
                  </a:cubicBezTo>
                  <a:cubicBezTo>
                    <a:pt x="7310" y="1524"/>
                    <a:pt x="7367" y="1700"/>
                    <a:pt x="7481" y="1816"/>
                  </a:cubicBezTo>
                  <a:cubicBezTo>
                    <a:pt x="7575" y="1917"/>
                    <a:pt x="7711" y="1971"/>
                    <a:pt x="7879" y="1971"/>
                  </a:cubicBezTo>
                  <a:cubicBezTo>
                    <a:pt x="7998" y="1971"/>
                    <a:pt x="8150" y="1911"/>
                    <a:pt x="8231" y="1833"/>
                  </a:cubicBezTo>
                  <a:lnTo>
                    <a:pt x="8231" y="1941"/>
                  </a:lnTo>
                  <a:cubicBezTo>
                    <a:pt x="8231" y="2159"/>
                    <a:pt x="8174" y="2304"/>
                    <a:pt x="7903" y="2304"/>
                  </a:cubicBezTo>
                  <a:cubicBezTo>
                    <a:pt x="7808" y="2304"/>
                    <a:pt x="7697" y="2274"/>
                    <a:pt x="7600" y="2233"/>
                  </a:cubicBezTo>
                  <a:cubicBezTo>
                    <a:pt x="7586" y="2228"/>
                    <a:pt x="7573" y="2222"/>
                    <a:pt x="7559" y="2222"/>
                  </a:cubicBezTo>
                  <a:cubicBezTo>
                    <a:pt x="7540" y="2222"/>
                    <a:pt x="7529" y="2241"/>
                    <a:pt x="7519" y="2271"/>
                  </a:cubicBezTo>
                  <a:lnTo>
                    <a:pt x="7481" y="2391"/>
                  </a:lnTo>
                  <a:cubicBezTo>
                    <a:pt x="7478" y="2402"/>
                    <a:pt x="7473" y="2412"/>
                    <a:pt x="7473" y="2426"/>
                  </a:cubicBezTo>
                  <a:cubicBezTo>
                    <a:pt x="7473" y="2450"/>
                    <a:pt x="7486" y="2467"/>
                    <a:pt x="7516" y="2480"/>
                  </a:cubicBezTo>
                  <a:cubicBezTo>
                    <a:pt x="7646" y="2537"/>
                    <a:pt x="7784" y="2564"/>
                    <a:pt x="7917" y="2564"/>
                  </a:cubicBezTo>
                  <a:cubicBezTo>
                    <a:pt x="8372" y="2564"/>
                    <a:pt x="8558" y="2320"/>
                    <a:pt x="8558" y="1879"/>
                  </a:cubicBezTo>
                  <a:lnTo>
                    <a:pt x="8558" y="723"/>
                  </a:lnTo>
                  <a:close/>
                  <a:moveTo>
                    <a:pt x="7047" y="1107"/>
                  </a:moveTo>
                  <a:cubicBezTo>
                    <a:pt x="7047" y="812"/>
                    <a:pt x="6923" y="623"/>
                    <a:pt x="6620" y="623"/>
                  </a:cubicBezTo>
                  <a:cubicBezTo>
                    <a:pt x="6463" y="623"/>
                    <a:pt x="6306" y="679"/>
                    <a:pt x="6181" y="780"/>
                  </a:cubicBezTo>
                  <a:lnTo>
                    <a:pt x="6178" y="709"/>
                  </a:lnTo>
                  <a:cubicBezTo>
                    <a:pt x="6176" y="669"/>
                    <a:pt x="6151" y="658"/>
                    <a:pt x="6113" y="658"/>
                  </a:cubicBezTo>
                  <a:lnTo>
                    <a:pt x="5937" y="658"/>
                  </a:lnTo>
                  <a:cubicBezTo>
                    <a:pt x="5889" y="658"/>
                    <a:pt x="5870" y="682"/>
                    <a:pt x="5870" y="725"/>
                  </a:cubicBezTo>
                  <a:lnTo>
                    <a:pt x="5870" y="1906"/>
                  </a:lnTo>
                  <a:cubicBezTo>
                    <a:pt x="5870" y="1949"/>
                    <a:pt x="5894" y="1971"/>
                    <a:pt x="5935" y="1971"/>
                  </a:cubicBezTo>
                  <a:lnTo>
                    <a:pt x="6132" y="1971"/>
                  </a:lnTo>
                  <a:cubicBezTo>
                    <a:pt x="6178" y="1971"/>
                    <a:pt x="6197" y="1949"/>
                    <a:pt x="6197" y="1903"/>
                  </a:cubicBezTo>
                  <a:lnTo>
                    <a:pt x="6197" y="1039"/>
                  </a:lnTo>
                  <a:cubicBezTo>
                    <a:pt x="6281" y="966"/>
                    <a:pt x="6411" y="910"/>
                    <a:pt x="6517" y="910"/>
                  </a:cubicBezTo>
                  <a:cubicBezTo>
                    <a:pt x="6682" y="910"/>
                    <a:pt x="6723" y="1015"/>
                    <a:pt x="6723" y="1164"/>
                  </a:cubicBezTo>
                  <a:lnTo>
                    <a:pt x="6723" y="1900"/>
                  </a:lnTo>
                  <a:cubicBezTo>
                    <a:pt x="6723" y="1946"/>
                    <a:pt x="6739" y="1971"/>
                    <a:pt x="6788" y="1971"/>
                  </a:cubicBezTo>
                  <a:lnTo>
                    <a:pt x="6982" y="1971"/>
                  </a:lnTo>
                  <a:cubicBezTo>
                    <a:pt x="7031" y="1971"/>
                    <a:pt x="7047" y="1946"/>
                    <a:pt x="7047" y="1900"/>
                  </a:cubicBezTo>
                  <a:lnTo>
                    <a:pt x="7047" y="1107"/>
                  </a:lnTo>
                  <a:close/>
                  <a:moveTo>
                    <a:pt x="5512" y="720"/>
                  </a:moveTo>
                  <a:cubicBezTo>
                    <a:pt x="5512" y="671"/>
                    <a:pt x="5488" y="658"/>
                    <a:pt x="5445" y="658"/>
                  </a:cubicBezTo>
                  <a:lnTo>
                    <a:pt x="5255" y="658"/>
                  </a:lnTo>
                  <a:cubicBezTo>
                    <a:pt x="5212" y="658"/>
                    <a:pt x="5185" y="674"/>
                    <a:pt x="5185" y="720"/>
                  </a:cubicBezTo>
                  <a:lnTo>
                    <a:pt x="5185" y="1903"/>
                  </a:lnTo>
                  <a:cubicBezTo>
                    <a:pt x="5185" y="1952"/>
                    <a:pt x="5206" y="1971"/>
                    <a:pt x="5255" y="1971"/>
                  </a:cubicBezTo>
                  <a:lnTo>
                    <a:pt x="5445" y="1971"/>
                  </a:lnTo>
                  <a:cubicBezTo>
                    <a:pt x="5491" y="1971"/>
                    <a:pt x="5512" y="1952"/>
                    <a:pt x="5512" y="1903"/>
                  </a:cubicBezTo>
                  <a:lnTo>
                    <a:pt x="5512" y="720"/>
                  </a:lnTo>
                  <a:close/>
                  <a:moveTo>
                    <a:pt x="5528" y="314"/>
                  </a:moveTo>
                  <a:cubicBezTo>
                    <a:pt x="5528" y="206"/>
                    <a:pt x="5439" y="143"/>
                    <a:pt x="5347" y="143"/>
                  </a:cubicBezTo>
                  <a:cubicBezTo>
                    <a:pt x="5252" y="143"/>
                    <a:pt x="5163" y="208"/>
                    <a:pt x="5163" y="317"/>
                  </a:cubicBezTo>
                  <a:cubicBezTo>
                    <a:pt x="5163" y="425"/>
                    <a:pt x="5258" y="485"/>
                    <a:pt x="5347" y="485"/>
                  </a:cubicBezTo>
                  <a:cubicBezTo>
                    <a:pt x="5436" y="485"/>
                    <a:pt x="5528" y="420"/>
                    <a:pt x="5528" y="314"/>
                  </a:cubicBezTo>
                  <a:close/>
                  <a:moveTo>
                    <a:pt x="4949" y="1938"/>
                  </a:moveTo>
                  <a:cubicBezTo>
                    <a:pt x="4949" y="1922"/>
                    <a:pt x="4941" y="1903"/>
                    <a:pt x="4930" y="1887"/>
                  </a:cubicBezTo>
                  <a:lnTo>
                    <a:pt x="4492" y="1202"/>
                  </a:lnTo>
                  <a:lnTo>
                    <a:pt x="4879" y="715"/>
                  </a:lnTo>
                  <a:cubicBezTo>
                    <a:pt x="4887" y="704"/>
                    <a:pt x="4890" y="693"/>
                    <a:pt x="4890" y="685"/>
                  </a:cubicBezTo>
                  <a:cubicBezTo>
                    <a:pt x="4890" y="669"/>
                    <a:pt x="4876" y="658"/>
                    <a:pt x="4854" y="658"/>
                  </a:cubicBezTo>
                  <a:lnTo>
                    <a:pt x="4613" y="658"/>
                  </a:lnTo>
                  <a:cubicBezTo>
                    <a:pt x="4578" y="658"/>
                    <a:pt x="4562" y="666"/>
                    <a:pt x="4540" y="696"/>
                  </a:cubicBezTo>
                  <a:lnTo>
                    <a:pt x="4186" y="1183"/>
                  </a:lnTo>
                  <a:lnTo>
                    <a:pt x="4180" y="1183"/>
                  </a:lnTo>
                  <a:lnTo>
                    <a:pt x="4180" y="97"/>
                  </a:lnTo>
                  <a:cubicBezTo>
                    <a:pt x="4180" y="51"/>
                    <a:pt x="4158" y="35"/>
                    <a:pt x="4126" y="35"/>
                  </a:cubicBezTo>
                  <a:lnTo>
                    <a:pt x="3909" y="65"/>
                  </a:lnTo>
                  <a:cubicBezTo>
                    <a:pt x="3869" y="70"/>
                    <a:pt x="3852" y="87"/>
                    <a:pt x="3852" y="130"/>
                  </a:cubicBezTo>
                  <a:lnTo>
                    <a:pt x="3852" y="1906"/>
                  </a:lnTo>
                  <a:cubicBezTo>
                    <a:pt x="3852" y="1946"/>
                    <a:pt x="3874" y="1971"/>
                    <a:pt x="3915" y="1971"/>
                  </a:cubicBezTo>
                  <a:lnTo>
                    <a:pt x="4118" y="1971"/>
                  </a:lnTo>
                  <a:cubicBezTo>
                    <a:pt x="4161" y="1971"/>
                    <a:pt x="4180" y="1949"/>
                    <a:pt x="4180" y="1903"/>
                  </a:cubicBezTo>
                  <a:lnTo>
                    <a:pt x="4180" y="1372"/>
                  </a:lnTo>
                  <a:lnTo>
                    <a:pt x="4210" y="1345"/>
                  </a:lnTo>
                  <a:lnTo>
                    <a:pt x="4556" y="1914"/>
                  </a:lnTo>
                  <a:cubicBezTo>
                    <a:pt x="4584" y="1957"/>
                    <a:pt x="4616" y="1971"/>
                    <a:pt x="4665" y="1971"/>
                  </a:cubicBezTo>
                  <a:lnTo>
                    <a:pt x="4898" y="1971"/>
                  </a:lnTo>
                  <a:cubicBezTo>
                    <a:pt x="4925" y="1971"/>
                    <a:pt x="4949" y="1963"/>
                    <a:pt x="4949" y="1938"/>
                  </a:cubicBezTo>
                  <a:close/>
                  <a:moveTo>
                    <a:pt x="3170" y="1551"/>
                  </a:moveTo>
                  <a:cubicBezTo>
                    <a:pt x="3130" y="1635"/>
                    <a:pt x="3016" y="1735"/>
                    <a:pt x="2883" y="1735"/>
                  </a:cubicBezTo>
                  <a:cubicBezTo>
                    <a:pt x="2683" y="1735"/>
                    <a:pt x="2596" y="1543"/>
                    <a:pt x="2596" y="1316"/>
                  </a:cubicBezTo>
                  <a:cubicBezTo>
                    <a:pt x="2596" y="1031"/>
                    <a:pt x="2737" y="891"/>
                    <a:pt x="2902" y="891"/>
                  </a:cubicBezTo>
                  <a:cubicBezTo>
                    <a:pt x="3005" y="891"/>
                    <a:pt x="3116" y="950"/>
                    <a:pt x="3170" y="1029"/>
                  </a:cubicBezTo>
                  <a:lnTo>
                    <a:pt x="3170" y="1551"/>
                  </a:lnTo>
                  <a:close/>
                  <a:moveTo>
                    <a:pt x="3617" y="1792"/>
                  </a:moveTo>
                  <a:cubicBezTo>
                    <a:pt x="3617" y="1757"/>
                    <a:pt x="3601" y="1746"/>
                    <a:pt x="3568" y="1746"/>
                  </a:cubicBezTo>
                  <a:lnTo>
                    <a:pt x="3546" y="1746"/>
                  </a:lnTo>
                  <a:cubicBezTo>
                    <a:pt x="3533" y="1746"/>
                    <a:pt x="3522" y="1743"/>
                    <a:pt x="3514" y="1735"/>
                  </a:cubicBezTo>
                  <a:cubicBezTo>
                    <a:pt x="3503" y="1722"/>
                    <a:pt x="3498" y="1695"/>
                    <a:pt x="3498" y="1657"/>
                  </a:cubicBezTo>
                  <a:lnTo>
                    <a:pt x="3498" y="717"/>
                  </a:lnTo>
                  <a:cubicBezTo>
                    <a:pt x="3498" y="677"/>
                    <a:pt x="3476" y="658"/>
                    <a:pt x="3441" y="658"/>
                  </a:cubicBezTo>
                  <a:lnTo>
                    <a:pt x="3251" y="658"/>
                  </a:lnTo>
                  <a:cubicBezTo>
                    <a:pt x="3219" y="658"/>
                    <a:pt x="3197" y="677"/>
                    <a:pt x="3195" y="706"/>
                  </a:cubicBezTo>
                  <a:lnTo>
                    <a:pt x="3189" y="780"/>
                  </a:lnTo>
                  <a:cubicBezTo>
                    <a:pt x="3121" y="688"/>
                    <a:pt x="2986" y="623"/>
                    <a:pt x="2843" y="623"/>
                  </a:cubicBezTo>
                  <a:cubicBezTo>
                    <a:pt x="2539" y="623"/>
                    <a:pt x="2258" y="869"/>
                    <a:pt x="2258" y="1337"/>
                  </a:cubicBezTo>
                  <a:cubicBezTo>
                    <a:pt x="2258" y="1689"/>
                    <a:pt x="2431" y="2004"/>
                    <a:pt x="2813" y="2004"/>
                  </a:cubicBezTo>
                  <a:cubicBezTo>
                    <a:pt x="2962" y="2004"/>
                    <a:pt x="3138" y="1911"/>
                    <a:pt x="3205" y="1811"/>
                  </a:cubicBezTo>
                  <a:lnTo>
                    <a:pt x="3211" y="1811"/>
                  </a:lnTo>
                  <a:cubicBezTo>
                    <a:pt x="3230" y="1903"/>
                    <a:pt x="3292" y="1971"/>
                    <a:pt x="3433" y="1971"/>
                  </a:cubicBezTo>
                  <a:lnTo>
                    <a:pt x="3563" y="1971"/>
                  </a:lnTo>
                  <a:cubicBezTo>
                    <a:pt x="3595" y="1971"/>
                    <a:pt x="3617" y="1952"/>
                    <a:pt x="3617" y="1919"/>
                  </a:cubicBezTo>
                  <a:lnTo>
                    <a:pt x="3617" y="1792"/>
                  </a:lnTo>
                  <a:close/>
                  <a:moveTo>
                    <a:pt x="1898" y="157"/>
                  </a:moveTo>
                  <a:cubicBezTo>
                    <a:pt x="1895" y="114"/>
                    <a:pt x="1879" y="97"/>
                    <a:pt x="1835" y="97"/>
                  </a:cubicBezTo>
                  <a:lnTo>
                    <a:pt x="1676" y="97"/>
                  </a:lnTo>
                  <a:cubicBezTo>
                    <a:pt x="1627" y="97"/>
                    <a:pt x="1605" y="116"/>
                    <a:pt x="1589" y="157"/>
                  </a:cubicBezTo>
                  <a:lnTo>
                    <a:pt x="1018" y="1494"/>
                  </a:lnTo>
                  <a:lnTo>
                    <a:pt x="1012" y="1494"/>
                  </a:lnTo>
                  <a:lnTo>
                    <a:pt x="387" y="157"/>
                  </a:lnTo>
                  <a:cubicBezTo>
                    <a:pt x="368" y="116"/>
                    <a:pt x="349" y="97"/>
                    <a:pt x="295" y="97"/>
                  </a:cubicBezTo>
                  <a:lnTo>
                    <a:pt x="135" y="97"/>
                  </a:lnTo>
                  <a:cubicBezTo>
                    <a:pt x="92" y="97"/>
                    <a:pt x="73" y="114"/>
                    <a:pt x="70" y="170"/>
                  </a:cubicBezTo>
                  <a:lnTo>
                    <a:pt x="2" y="1900"/>
                  </a:lnTo>
                  <a:cubicBezTo>
                    <a:pt x="0" y="1952"/>
                    <a:pt x="21" y="1971"/>
                    <a:pt x="73" y="1971"/>
                  </a:cubicBezTo>
                  <a:lnTo>
                    <a:pt x="257" y="1971"/>
                  </a:lnTo>
                  <a:cubicBezTo>
                    <a:pt x="305" y="1971"/>
                    <a:pt x="330" y="1963"/>
                    <a:pt x="330" y="1903"/>
                  </a:cubicBezTo>
                  <a:lnTo>
                    <a:pt x="354" y="782"/>
                  </a:lnTo>
                  <a:lnTo>
                    <a:pt x="360" y="782"/>
                  </a:lnTo>
                  <a:lnTo>
                    <a:pt x="871" y="1919"/>
                  </a:lnTo>
                  <a:cubicBezTo>
                    <a:pt x="890" y="1963"/>
                    <a:pt x="915" y="1971"/>
                    <a:pt x="955" y="1971"/>
                  </a:cubicBezTo>
                  <a:lnTo>
                    <a:pt x="1050" y="1971"/>
                  </a:lnTo>
                  <a:cubicBezTo>
                    <a:pt x="1080" y="1971"/>
                    <a:pt x="1107" y="1965"/>
                    <a:pt x="1123" y="1922"/>
                  </a:cubicBezTo>
                  <a:lnTo>
                    <a:pt x="1583" y="782"/>
                  </a:lnTo>
                  <a:lnTo>
                    <a:pt x="1589" y="782"/>
                  </a:lnTo>
                  <a:lnTo>
                    <a:pt x="1627" y="1881"/>
                  </a:lnTo>
                  <a:cubicBezTo>
                    <a:pt x="1629" y="1944"/>
                    <a:pt x="1640" y="1971"/>
                    <a:pt x="1697" y="1971"/>
                  </a:cubicBezTo>
                  <a:lnTo>
                    <a:pt x="1916" y="1971"/>
                  </a:lnTo>
                  <a:cubicBezTo>
                    <a:pt x="1968" y="1971"/>
                    <a:pt x="1981" y="1944"/>
                    <a:pt x="1979" y="1898"/>
                  </a:cubicBezTo>
                  <a:lnTo>
                    <a:pt x="1898" y="157"/>
                  </a:lnTo>
                  <a:close/>
                </a:path>
              </a:pathLst>
            </a:custGeom>
            <a:solidFill>
              <a:srgbClr val="990033"/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zh-CN" altLang="en-US">
                <a:ea typeface="+mn-ea"/>
              </a:endParaRPr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2514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3657600"/>
            <a:ext cx="8229600" cy="914400"/>
          </a:xfrm>
          <a:ln/>
        </p:spPr>
        <p:txBody>
          <a:bodyPr anchor="ctr"/>
          <a:lstStyle>
            <a:lvl1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lvl1pPr>
          </a:lstStyle>
          <a:p>
            <a:r>
              <a:rPr lang="en-US" altLang="zh-CN"/>
              <a:t>Click to edit Master subtitle style</a:t>
            </a:r>
          </a:p>
        </p:txBody>
      </p:sp>
      <p:sp>
        <p:nvSpPr>
          <p:cNvPr id="9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7833F-8DF6-4D96-BE33-FE4344566E99}" type="datetime3">
              <a:rPr lang="en-US" altLang="zh-CN"/>
              <a:pPr>
                <a:defRPr/>
              </a:pPr>
              <a:t>5 January 2012</a:t>
            </a:fld>
            <a:endParaRPr lang="en-GB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zh-CN"/>
              <a:t>Title of Presentation</a:t>
            </a: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7244E-C1E3-4F8B-9B48-BAB872AC942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B8C527-73C4-4257-857C-B50441432910}" type="datetime3">
              <a:rPr lang="en-US" altLang="zh-CN"/>
              <a:pPr>
                <a:defRPr/>
              </a:pPr>
              <a:t>5 January 2012</a:t>
            </a:fld>
            <a:endParaRPr lang="en-GB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zh-CN"/>
              <a:t>Title of Presentation</a:t>
            </a: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7DA1B8-E0EE-4B17-A922-9374FE16F04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6172200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6172200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1E61B6-6017-4AF0-8FB6-23B2D38E510F}" type="datetime3">
              <a:rPr lang="en-US" altLang="zh-CN"/>
              <a:pPr>
                <a:defRPr/>
              </a:pPr>
              <a:t>5 January 2012</a:t>
            </a:fld>
            <a:endParaRPr lang="en-GB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zh-CN"/>
              <a:t>Title of Presentation</a:t>
            </a: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C95D65-B9F9-4186-992D-1824FFCFA86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7315200" cy="914400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371600"/>
            <a:ext cx="8229600" cy="5029200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C36FB2-C0D0-45EF-94C1-995168B5F646}" type="datetime3">
              <a:rPr lang="en-US" altLang="zh-CN"/>
              <a:pPr>
                <a:defRPr/>
              </a:pPr>
              <a:t>5 January 2012</a:t>
            </a:fld>
            <a:endParaRPr lang="en-GB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zh-CN"/>
              <a:t>Title of Presentation</a:t>
            </a: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CA0A48-4C93-46E7-9FCA-6BD94F941D7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43163" y="161925"/>
            <a:ext cx="6545262" cy="91281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23850" y="1428750"/>
            <a:ext cx="4178300" cy="46323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54550" y="1428750"/>
            <a:ext cx="4179888" cy="4632325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DA4FF9-2866-41E7-898D-1BC1800AF6E6}" type="datetime3">
              <a:rPr lang="en-US" altLang="zh-CN"/>
              <a:pPr>
                <a:defRPr/>
              </a:pPr>
              <a:t>5 January 2012</a:t>
            </a:fld>
            <a:endParaRPr lang="en-GB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zh-CN"/>
              <a:t>Title of Presentation</a:t>
            </a: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1970FE-D805-4111-ACED-94D763F085B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itolo, diagramma o organigram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443163" y="161925"/>
            <a:ext cx="6545262" cy="91281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SmartArt 2"/>
          <p:cNvSpPr>
            <a:spLocks noGrp="1"/>
          </p:cNvSpPr>
          <p:nvPr>
            <p:ph type="dgm" idx="1"/>
          </p:nvPr>
        </p:nvSpPr>
        <p:spPr>
          <a:xfrm>
            <a:off x="323850" y="1428750"/>
            <a:ext cx="8510588" cy="4632325"/>
          </a:xfrm>
        </p:spPr>
        <p:txBody>
          <a:bodyPr/>
          <a:lstStyle/>
          <a:p>
            <a:pPr lvl="0"/>
            <a:endParaRPr lang="it-IT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CF89BB-FAD2-45D5-ABAC-F0E6958120DD}" type="datetime3">
              <a:rPr lang="en-US" altLang="zh-CN"/>
              <a:pPr>
                <a:defRPr/>
              </a:pPr>
              <a:t>5 January 2012</a:t>
            </a:fld>
            <a:endParaRPr lang="en-GB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zh-CN"/>
              <a:t>Title of Presentation</a:t>
            </a: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23F077-CB81-4B25-8757-190EEA79027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7315200" cy="9144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0292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2901C5-F90D-4DF7-B5EF-62B17826D842}" type="datetime3">
              <a:rPr lang="en-US" altLang="zh-CN"/>
              <a:pPr>
                <a:defRPr/>
              </a:pPr>
              <a:t>5 January 2012</a:t>
            </a:fld>
            <a:endParaRPr lang="en-GB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zh-CN"/>
              <a:t>Title of Presentation</a:t>
            </a: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AF7BFD-01D0-4799-81B9-9DD104CDB1A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696EA-FBA2-447B-AEB7-E34C62C5AB78}" type="datetime3">
              <a:rPr lang="en-US" altLang="zh-CN"/>
              <a:pPr>
                <a:defRPr/>
              </a:pPr>
              <a:t>5 January 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zh-CN"/>
              <a:t>Title of Presentation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297DB-F783-45BE-B9A2-117F9EDF6F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3C1DCF-3E0E-4DF3-8F36-8070ABC2CB08}" type="datetime3">
              <a:rPr lang="en-US" altLang="zh-CN"/>
              <a:pPr>
                <a:defRPr/>
              </a:pPr>
              <a:t>5 January 2012</a:t>
            </a:fld>
            <a:endParaRPr lang="en-GB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zh-CN"/>
              <a:t>Title of Presentation</a:t>
            </a: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CB5999-06AE-4278-BF84-1682DBA05DF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71600"/>
            <a:ext cx="40386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0386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C8C6DF-03B4-4F74-9CA9-24BEA4595189}" type="datetime3">
              <a:rPr lang="en-US" altLang="zh-CN"/>
              <a:pPr>
                <a:defRPr/>
              </a:pPr>
              <a:t>5 January 2012</a:t>
            </a:fld>
            <a:endParaRPr lang="en-GB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zh-CN"/>
              <a:t>Title of Presentation</a:t>
            </a: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E71552-33C1-4723-A023-2CA5C120903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8F7BD8-5E86-4AE7-BC41-4BFE104D4ECF}" type="datetime3">
              <a:rPr lang="en-US" altLang="zh-CN"/>
              <a:pPr>
                <a:defRPr/>
              </a:pPr>
              <a:t>5 January 2012</a:t>
            </a:fld>
            <a:endParaRPr lang="en-GB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zh-CN"/>
              <a:t>Title of Presentation</a:t>
            </a:r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F4B038-6380-4446-8492-C227E920A2E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2E88C5-6354-4C9B-AE14-6C2A3043204B}" type="datetime3">
              <a:rPr lang="en-US" altLang="zh-CN"/>
              <a:pPr>
                <a:defRPr/>
              </a:pPr>
              <a:t>5 January 2012</a:t>
            </a:fld>
            <a:endParaRPr lang="en-GB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zh-CN"/>
              <a:t>Title of Presentation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B99268-7D10-4560-B832-1F1CA705DB1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348D7B-6F0E-4360-972F-00C412C1D2CD}" type="datetime3">
              <a:rPr lang="en-US" altLang="zh-CN"/>
              <a:pPr>
                <a:defRPr/>
              </a:pPr>
              <a:t>5 January 2012</a:t>
            </a:fld>
            <a:endParaRPr lang="en-GB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zh-CN"/>
              <a:t>Title of Presentation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F3082A-A41C-4FCA-A3CD-A3640968462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4313F9-2AE4-42A6-84FE-C84633E8502C}" type="datetime3">
              <a:rPr lang="en-US" altLang="zh-CN"/>
              <a:pPr>
                <a:defRPr/>
              </a:pPr>
              <a:t>5 January 2012</a:t>
            </a:fld>
            <a:endParaRPr lang="en-GB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zh-CN"/>
              <a:t>Title of Presentation</a:t>
            </a: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EB21BC-D2D1-4B1A-A88A-884C21F1495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75D65E-D99C-4834-AED1-E3B24C082359}" type="datetime3">
              <a:rPr lang="en-US" altLang="zh-CN"/>
              <a:pPr>
                <a:defRPr/>
              </a:pPr>
              <a:t>5 January 2012</a:t>
            </a:fld>
            <a:endParaRPr lang="en-GB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zh-CN"/>
              <a:t>Title of Presentation</a:t>
            </a: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EC5BFD-29FC-4FF6-BB1C-A931D79A615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228600"/>
            <a:ext cx="7315200" cy="914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457200" y="1371600"/>
            <a:ext cx="8229600" cy="5029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black">
          <a:xfrm>
            <a:off x="8229600" y="64008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accent1"/>
                </a:solidFill>
                <a:ea typeface="宋体" charset="-122"/>
              </a:defRPr>
            </a:lvl1pPr>
          </a:lstStyle>
          <a:p>
            <a:pPr>
              <a:defRPr/>
            </a:pPr>
            <a:fld id="{AD204D9A-E3F6-467A-AE10-40B6C9D73EA1}" type="datetime3">
              <a:rPr lang="en-US" altLang="zh-CN"/>
              <a:pPr>
                <a:defRPr/>
              </a:pPr>
              <a:t>5 January 2012</a:t>
            </a:fld>
            <a:endParaRPr lang="en-GB"/>
          </a:p>
        </p:txBody>
      </p:sp>
      <p:grpSp>
        <p:nvGrpSpPr>
          <p:cNvPr id="68613" name="Group 5"/>
          <p:cNvGrpSpPr>
            <a:grpSpLocks noChangeAspect="1"/>
          </p:cNvGrpSpPr>
          <p:nvPr/>
        </p:nvGrpSpPr>
        <p:grpSpPr bwMode="auto">
          <a:xfrm>
            <a:off x="8001000" y="228600"/>
            <a:ext cx="914400" cy="457200"/>
            <a:chOff x="1584" y="936"/>
            <a:chExt cx="3840" cy="1920"/>
          </a:xfrm>
        </p:grpSpPr>
        <p:sp>
          <p:nvSpPr>
            <p:cNvPr id="4102" name="Freeform 6"/>
            <p:cNvSpPr>
              <a:spLocks noChangeAspect="1" noEditPoints="1"/>
            </p:cNvSpPr>
            <p:nvPr/>
          </p:nvSpPr>
          <p:spPr bwMode="black">
            <a:xfrm>
              <a:off x="1777" y="936"/>
              <a:ext cx="3273" cy="1920"/>
            </a:xfrm>
            <a:custGeom>
              <a:avLst/>
              <a:gdLst/>
              <a:ahLst/>
              <a:cxnLst>
                <a:cxn ang="0">
                  <a:pos x="11529" y="334"/>
                </a:cxn>
                <a:cxn ang="0">
                  <a:pos x="10928" y="0"/>
                </a:cxn>
                <a:cxn ang="0">
                  <a:pos x="10248" y="266"/>
                </a:cxn>
                <a:cxn ang="0">
                  <a:pos x="0" y="8034"/>
                </a:cxn>
                <a:cxn ang="0">
                  <a:pos x="18019" y="8034"/>
                </a:cxn>
                <a:cxn ang="0">
                  <a:pos x="11529" y="334"/>
                </a:cxn>
                <a:cxn ang="0">
                  <a:pos x="20626" y="12377"/>
                </a:cxn>
                <a:cxn ang="0">
                  <a:pos x="20935" y="12521"/>
                </a:cxn>
                <a:cxn ang="0">
                  <a:pos x="21339" y="12117"/>
                </a:cxn>
                <a:cxn ang="0">
                  <a:pos x="21244" y="11856"/>
                </a:cxn>
                <a:cxn ang="0">
                  <a:pos x="18791" y="8950"/>
                </a:cxn>
                <a:cxn ang="0">
                  <a:pos x="18052" y="8608"/>
                </a:cxn>
                <a:cxn ang="0">
                  <a:pos x="17948" y="8608"/>
                </a:cxn>
                <a:cxn ang="0">
                  <a:pos x="17209" y="8950"/>
                </a:cxn>
                <a:cxn ang="0">
                  <a:pos x="14756" y="11856"/>
                </a:cxn>
                <a:cxn ang="0">
                  <a:pos x="14661" y="12117"/>
                </a:cxn>
                <a:cxn ang="0">
                  <a:pos x="15065" y="12521"/>
                </a:cxn>
                <a:cxn ang="0">
                  <a:pos x="15374" y="12377"/>
                </a:cxn>
                <a:cxn ang="0">
                  <a:pos x="17827" y="9471"/>
                </a:cxn>
                <a:cxn ang="0">
                  <a:pos x="18000" y="9391"/>
                </a:cxn>
                <a:cxn ang="0">
                  <a:pos x="18173" y="9471"/>
                </a:cxn>
                <a:cxn ang="0">
                  <a:pos x="20626" y="12377"/>
                </a:cxn>
                <a:cxn ang="0">
                  <a:pos x="17452" y="11269"/>
                </a:cxn>
                <a:cxn ang="0">
                  <a:pos x="18548" y="11269"/>
                </a:cxn>
                <a:cxn ang="0">
                  <a:pos x="18939" y="10878"/>
                </a:cxn>
                <a:cxn ang="0">
                  <a:pos x="18548" y="10486"/>
                </a:cxn>
                <a:cxn ang="0">
                  <a:pos x="17452" y="10486"/>
                </a:cxn>
                <a:cxn ang="0">
                  <a:pos x="17061" y="10878"/>
                </a:cxn>
                <a:cxn ang="0">
                  <a:pos x="17452" y="11269"/>
                </a:cxn>
              </a:cxnLst>
              <a:rect l="0" t="0" r="r" b="b"/>
              <a:pathLst>
                <a:path w="21339" h="12521">
                  <a:moveTo>
                    <a:pt x="11529" y="334"/>
                  </a:moveTo>
                  <a:cubicBezTo>
                    <a:pt x="11357" y="130"/>
                    <a:pt x="11177" y="0"/>
                    <a:pt x="10928" y="0"/>
                  </a:cubicBezTo>
                  <a:cubicBezTo>
                    <a:pt x="10678" y="0"/>
                    <a:pt x="10465" y="101"/>
                    <a:pt x="10248" y="266"/>
                  </a:cubicBezTo>
                  <a:lnTo>
                    <a:pt x="0" y="8034"/>
                  </a:lnTo>
                  <a:lnTo>
                    <a:pt x="18019" y="8034"/>
                  </a:lnTo>
                  <a:lnTo>
                    <a:pt x="11529" y="334"/>
                  </a:lnTo>
                  <a:close/>
                  <a:moveTo>
                    <a:pt x="20626" y="12377"/>
                  </a:moveTo>
                  <a:cubicBezTo>
                    <a:pt x="20700" y="12465"/>
                    <a:pt x="20811" y="12521"/>
                    <a:pt x="20935" y="12521"/>
                  </a:cubicBezTo>
                  <a:cubicBezTo>
                    <a:pt x="21158" y="12521"/>
                    <a:pt x="21339" y="12340"/>
                    <a:pt x="21339" y="12117"/>
                  </a:cubicBezTo>
                  <a:cubicBezTo>
                    <a:pt x="21339" y="12017"/>
                    <a:pt x="21303" y="11926"/>
                    <a:pt x="21244" y="11856"/>
                  </a:cubicBezTo>
                  <a:lnTo>
                    <a:pt x="18791" y="8950"/>
                  </a:lnTo>
                  <a:cubicBezTo>
                    <a:pt x="18614" y="8740"/>
                    <a:pt x="18348" y="8608"/>
                    <a:pt x="18052" y="8608"/>
                  </a:cubicBezTo>
                  <a:lnTo>
                    <a:pt x="17948" y="8608"/>
                  </a:lnTo>
                  <a:cubicBezTo>
                    <a:pt x="17652" y="8608"/>
                    <a:pt x="17386" y="8740"/>
                    <a:pt x="17209" y="8950"/>
                  </a:cubicBezTo>
                  <a:lnTo>
                    <a:pt x="14756" y="11856"/>
                  </a:lnTo>
                  <a:cubicBezTo>
                    <a:pt x="14697" y="11926"/>
                    <a:pt x="14661" y="12017"/>
                    <a:pt x="14661" y="12117"/>
                  </a:cubicBezTo>
                  <a:cubicBezTo>
                    <a:pt x="14661" y="12340"/>
                    <a:pt x="14842" y="12521"/>
                    <a:pt x="15065" y="12521"/>
                  </a:cubicBezTo>
                  <a:cubicBezTo>
                    <a:pt x="15189" y="12521"/>
                    <a:pt x="15300" y="12465"/>
                    <a:pt x="15374" y="12377"/>
                  </a:cubicBezTo>
                  <a:lnTo>
                    <a:pt x="17827" y="9471"/>
                  </a:lnTo>
                  <a:cubicBezTo>
                    <a:pt x="17869" y="9422"/>
                    <a:pt x="17931" y="9391"/>
                    <a:pt x="18000" y="9391"/>
                  </a:cubicBezTo>
                  <a:cubicBezTo>
                    <a:pt x="18069" y="9391"/>
                    <a:pt x="18131" y="9422"/>
                    <a:pt x="18173" y="9471"/>
                  </a:cubicBezTo>
                  <a:lnTo>
                    <a:pt x="20626" y="12377"/>
                  </a:lnTo>
                  <a:close/>
                  <a:moveTo>
                    <a:pt x="17452" y="11269"/>
                  </a:moveTo>
                  <a:cubicBezTo>
                    <a:pt x="17821" y="11269"/>
                    <a:pt x="18179" y="11269"/>
                    <a:pt x="18548" y="11269"/>
                  </a:cubicBezTo>
                  <a:cubicBezTo>
                    <a:pt x="18764" y="11269"/>
                    <a:pt x="18939" y="11094"/>
                    <a:pt x="18939" y="10878"/>
                  </a:cubicBezTo>
                  <a:cubicBezTo>
                    <a:pt x="18939" y="10662"/>
                    <a:pt x="18764" y="10486"/>
                    <a:pt x="18548" y="10486"/>
                  </a:cubicBezTo>
                  <a:cubicBezTo>
                    <a:pt x="18148" y="10486"/>
                    <a:pt x="17851" y="10486"/>
                    <a:pt x="17452" y="10486"/>
                  </a:cubicBezTo>
                  <a:cubicBezTo>
                    <a:pt x="17236" y="10486"/>
                    <a:pt x="17061" y="10662"/>
                    <a:pt x="17061" y="10878"/>
                  </a:cubicBezTo>
                  <a:cubicBezTo>
                    <a:pt x="17061" y="11094"/>
                    <a:pt x="17236" y="11269"/>
                    <a:pt x="17452" y="11269"/>
                  </a:cubicBezTo>
                  <a:close/>
                </a:path>
              </a:pathLst>
            </a:custGeom>
            <a:solidFill>
              <a:srgbClr val="9900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4103" name="Freeform 7"/>
            <p:cNvSpPr>
              <a:spLocks noChangeAspect="1" noEditPoints="1"/>
            </p:cNvSpPr>
            <p:nvPr/>
          </p:nvSpPr>
          <p:spPr bwMode="black">
            <a:xfrm>
              <a:off x="1584" y="949"/>
              <a:ext cx="3840" cy="1907"/>
            </a:xfrm>
            <a:custGeom>
              <a:avLst/>
              <a:gdLst/>
              <a:ahLst/>
              <a:cxnLst>
                <a:cxn ang="0">
                  <a:pos x="12678" y="0"/>
                </a:cxn>
                <a:cxn ang="0">
                  <a:pos x="24445" y="6353"/>
                </a:cxn>
                <a:cxn ang="0">
                  <a:pos x="25043" y="7304"/>
                </a:cxn>
                <a:cxn ang="0">
                  <a:pos x="25043" y="8974"/>
                </a:cxn>
                <a:cxn ang="0">
                  <a:pos x="12678" y="0"/>
                </a:cxn>
                <a:cxn ang="0">
                  <a:pos x="4826" y="9287"/>
                </a:cxn>
                <a:cxn ang="0">
                  <a:pos x="5217" y="8895"/>
                </a:cxn>
                <a:cxn ang="0">
                  <a:pos x="4826" y="8504"/>
                </a:cxn>
                <a:cxn ang="0">
                  <a:pos x="1096" y="8504"/>
                </a:cxn>
                <a:cxn ang="0">
                  <a:pos x="0" y="9600"/>
                </a:cxn>
                <a:cxn ang="0">
                  <a:pos x="0" y="11321"/>
                </a:cxn>
                <a:cxn ang="0">
                  <a:pos x="1096" y="12417"/>
                </a:cxn>
                <a:cxn ang="0">
                  <a:pos x="4826" y="12417"/>
                </a:cxn>
                <a:cxn ang="0">
                  <a:pos x="5217" y="12026"/>
                </a:cxn>
                <a:cxn ang="0">
                  <a:pos x="4826" y="11634"/>
                </a:cxn>
                <a:cxn ang="0">
                  <a:pos x="1096" y="11634"/>
                </a:cxn>
                <a:cxn ang="0">
                  <a:pos x="783" y="11321"/>
                </a:cxn>
                <a:cxn ang="0">
                  <a:pos x="783" y="9600"/>
                </a:cxn>
                <a:cxn ang="0">
                  <a:pos x="1096" y="9287"/>
                </a:cxn>
                <a:cxn ang="0">
                  <a:pos x="4826" y="9287"/>
                </a:cxn>
                <a:cxn ang="0">
                  <a:pos x="6417" y="12417"/>
                </a:cxn>
                <a:cxn ang="0">
                  <a:pos x="5322" y="11321"/>
                </a:cxn>
                <a:cxn ang="0">
                  <a:pos x="5322" y="9600"/>
                </a:cxn>
                <a:cxn ang="0">
                  <a:pos x="6417" y="8504"/>
                </a:cxn>
                <a:cxn ang="0">
                  <a:pos x="9756" y="8504"/>
                </a:cxn>
                <a:cxn ang="0">
                  <a:pos x="10852" y="9600"/>
                </a:cxn>
                <a:cxn ang="0">
                  <a:pos x="10852" y="9652"/>
                </a:cxn>
                <a:cxn ang="0">
                  <a:pos x="9756" y="10748"/>
                </a:cxn>
                <a:cxn ang="0">
                  <a:pos x="6887" y="10748"/>
                </a:cxn>
                <a:cxn ang="0">
                  <a:pos x="6496" y="10356"/>
                </a:cxn>
                <a:cxn ang="0">
                  <a:pos x="6887" y="9965"/>
                </a:cxn>
                <a:cxn ang="0">
                  <a:pos x="9756" y="9965"/>
                </a:cxn>
                <a:cxn ang="0">
                  <a:pos x="10069" y="9652"/>
                </a:cxn>
                <a:cxn ang="0">
                  <a:pos x="10069" y="9600"/>
                </a:cxn>
                <a:cxn ang="0">
                  <a:pos x="9756" y="9287"/>
                </a:cxn>
                <a:cxn ang="0">
                  <a:pos x="6417" y="9287"/>
                </a:cxn>
                <a:cxn ang="0">
                  <a:pos x="6104" y="9600"/>
                </a:cxn>
                <a:cxn ang="0">
                  <a:pos x="6104" y="11321"/>
                </a:cxn>
                <a:cxn ang="0">
                  <a:pos x="6417" y="11634"/>
                </a:cxn>
                <a:cxn ang="0">
                  <a:pos x="10461" y="11634"/>
                </a:cxn>
                <a:cxn ang="0">
                  <a:pos x="10852" y="12026"/>
                </a:cxn>
                <a:cxn ang="0">
                  <a:pos x="10461" y="12417"/>
                </a:cxn>
                <a:cxn ang="0">
                  <a:pos x="6417" y="12417"/>
                </a:cxn>
                <a:cxn ang="0">
                  <a:pos x="11670" y="8648"/>
                </a:cxn>
                <a:cxn ang="0">
                  <a:pos x="11361" y="8504"/>
                </a:cxn>
                <a:cxn ang="0">
                  <a:pos x="10956" y="8909"/>
                </a:cxn>
                <a:cxn ang="0">
                  <a:pos x="11052" y="9169"/>
                </a:cxn>
                <a:cxn ang="0">
                  <a:pos x="13504" y="12076"/>
                </a:cxn>
                <a:cxn ang="0">
                  <a:pos x="14243" y="12417"/>
                </a:cxn>
                <a:cxn ang="0">
                  <a:pos x="14348" y="12417"/>
                </a:cxn>
                <a:cxn ang="0">
                  <a:pos x="15087" y="12076"/>
                </a:cxn>
                <a:cxn ang="0">
                  <a:pos x="17539" y="9169"/>
                </a:cxn>
                <a:cxn ang="0">
                  <a:pos x="17634" y="8909"/>
                </a:cxn>
                <a:cxn ang="0">
                  <a:pos x="17230" y="8504"/>
                </a:cxn>
                <a:cxn ang="0">
                  <a:pos x="16921" y="8648"/>
                </a:cxn>
                <a:cxn ang="0">
                  <a:pos x="14469" y="11554"/>
                </a:cxn>
                <a:cxn ang="0">
                  <a:pos x="14295" y="11634"/>
                </a:cxn>
                <a:cxn ang="0">
                  <a:pos x="14122" y="11554"/>
                </a:cxn>
                <a:cxn ang="0">
                  <a:pos x="11670" y="8648"/>
                </a:cxn>
              </a:cxnLst>
              <a:rect l="0" t="0" r="r" b="b"/>
              <a:pathLst>
                <a:path w="25043" h="12417">
                  <a:moveTo>
                    <a:pt x="12678" y="0"/>
                  </a:moveTo>
                  <a:lnTo>
                    <a:pt x="24445" y="6353"/>
                  </a:lnTo>
                  <a:cubicBezTo>
                    <a:pt x="24445" y="6353"/>
                    <a:pt x="25043" y="6678"/>
                    <a:pt x="25043" y="7304"/>
                  </a:cubicBezTo>
                  <a:lnTo>
                    <a:pt x="25043" y="8974"/>
                  </a:lnTo>
                  <a:lnTo>
                    <a:pt x="12678" y="0"/>
                  </a:lnTo>
                  <a:close/>
                  <a:moveTo>
                    <a:pt x="4826" y="9287"/>
                  </a:moveTo>
                  <a:cubicBezTo>
                    <a:pt x="5042" y="9287"/>
                    <a:pt x="5217" y="9112"/>
                    <a:pt x="5217" y="8895"/>
                  </a:cubicBezTo>
                  <a:cubicBezTo>
                    <a:pt x="5217" y="8679"/>
                    <a:pt x="5042" y="8504"/>
                    <a:pt x="4826" y="8504"/>
                  </a:cubicBezTo>
                  <a:lnTo>
                    <a:pt x="1096" y="8504"/>
                  </a:lnTo>
                  <a:cubicBezTo>
                    <a:pt x="491" y="8504"/>
                    <a:pt x="0" y="8995"/>
                    <a:pt x="0" y="9600"/>
                  </a:cubicBezTo>
                  <a:lnTo>
                    <a:pt x="0" y="11321"/>
                  </a:lnTo>
                  <a:cubicBezTo>
                    <a:pt x="0" y="11926"/>
                    <a:pt x="491" y="12417"/>
                    <a:pt x="1096" y="12417"/>
                  </a:cubicBezTo>
                  <a:lnTo>
                    <a:pt x="4826" y="12417"/>
                  </a:lnTo>
                  <a:cubicBezTo>
                    <a:pt x="5042" y="12417"/>
                    <a:pt x="5217" y="12242"/>
                    <a:pt x="5217" y="12026"/>
                  </a:cubicBezTo>
                  <a:cubicBezTo>
                    <a:pt x="5217" y="11810"/>
                    <a:pt x="5042" y="11634"/>
                    <a:pt x="4826" y="11634"/>
                  </a:cubicBezTo>
                  <a:lnTo>
                    <a:pt x="1096" y="11634"/>
                  </a:lnTo>
                  <a:cubicBezTo>
                    <a:pt x="923" y="11634"/>
                    <a:pt x="783" y="11494"/>
                    <a:pt x="783" y="11321"/>
                  </a:cubicBezTo>
                  <a:lnTo>
                    <a:pt x="783" y="9600"/>
                  </a:lnTo>
                  <a:cubicBezTo>
                    <a:pt x="783" y="9427"/>
                    <a:pt x="923" y="9287"/>
                    <a:pt x="1096" y="9287"/>
                  </a:cubicBezTo>
                  <a:lnTo>
                    <a:pt x="4826" y="9287"/>
                  </a:lnTo>
                  <a:close/>
                  <a:moveTo>
                    <a:pt x="6417" y="12417"/>
                  </a:moveTo>
                  <a:cubicBezTo>
                    <a:pt x="5812" y="12417"/>
                    <a:pt x="5322" y="11926"/>
                    <a:pt x="5322" y="11321"/>
                  </a:cubicBezTo>
                  <a:lnTo>
                    <a:pt x="5322" y="9600"/>
                  </a:lnTo>
                  <a:cubicBezTo>
                    <a:pt x="5322" y="8995"/>
                    <a:pt x="5812" y="8504"/>
                    <a:pt x="6417" y="8504"/>
                  </a:cubicBezTo>
                  <a:lnTo>
                    <a:pt x="9756" y="8504"/>
                  </a:lnTo>
                  <a:cubicBezTo>
                    <a:pt x="10361" y="8504"/>
                    <a:pt x="10852" y="8995"/>
                    <a:pt x="10852" y="9600"/>
                  </a:cubicBezTo>
                  <a:lnTo>
                    <a:pt x="10852" y="9652"/>
                  </a:lnTo>
                  <a:cubicBezTo>
                    <a:pt x="10852" y="10257"/>
                    <a:pt x="10361" y="10748"/>
                    <a:pt x="9756" y="10748"/>
                  </a:cubicBezTo>
                  <a:lnTo>
                    <a:pt x="6887" y="10748"/>
                  </a:lnTo>
                  <a:cubicBezTo>
                    <a:pt x="6671" y="10748"/>
                    <a:pt x="6496" y="10572"/>
                    <a:pt x="6496" y="10356"/>
                  </a:cubicBezTo>
                  <a:cubicBezTo>
                    <a:pt x="6496" y="10140"/>
                    <a:pt x="6671" y="9965"/>
                    <a:pt x="6887" y="9965"/>
                  </a:cubicBezTo>
                  <a:lnTo>
                    <a:pt x="9756" y="9965"/>
                  </a:lnTo>
                  <a:cubicBezTo>
                    <a:pt x="9929" y="9965"/>
                    <a:pt x="10069" y="9825"/>
                    <a:pt x="10069" y="9652"/>
                  </a:cubicBezTo>
                  <a:lnTo>
                    <a:pt x="10069" y="9600"/>
                  </a:lnTo>
                  <a:cubicBezTo>
                    <a:pt x="10069" y="9427"/>
                    <a:pt x="9929" y="9287"/>
                    <a:pt x="9756" y="9287"/>
                  </a:cubicBezTo>
                  <a:lnTo>
                    <a:pt x="6417" y="9287"/>
                  </a:lnTo>
                  <a:cubicBezTo>
                    <a:pt x="6244" y="9287"/>
                    <a:pt x="6104" y="9427"/>
                    <a:pt x="6104" y="9600"/>
                  </a:cubicBezTo>
                  <a:lnTo>
                    <a:pt x="6104" y="11321"/>
                  </a:lnTo>
                  <a:cubicBezTo>
                    <a:pt x="6104" y="11494"/>
                    <a:pt x="6244" y="11634"/>
                    <a:pt x="6417" y="11634"/>
                  </a:cubicBezTo>
                  <a:lnTo>
                    <a:pt x="10461" y="11634"/>
                  </a:lnTo>
                  <a:cubicBezTo>
                    <a:pt x="10677" y="11634"/>
                    <a:pt x="10852" y="11810"/>
                    <a:pt x="10852" y="12026"/>
                  </a:cubicBezTo>
                  <a:cubicBezTo>
                    <a:pt x="10852" y="12242"/>
                    <a:pt x="10677" y="12417"/>
                    <a:pt x="10461" y="12417"/>
                  </a:cubicBezTo>
                  <a:lnTo>
                    <a:pt x="6417" y="12417"/>
                  </a:lnTo>
                  <a:close/>
                  <a:moveTo>
                    <a:pt x="11670" y="8648"/>
                  </a:moveTo>
                  <a:cubicBezTo>
                    <a:pt x="11595" y="8560"/>
                    <a:pt x="11485" y="8504"/>
                    <a:pt x="11361" y="8504"/>
                  </a:cubicBezTo>
                  <a:cubicBezTo>
                    <a:pt x="11137" y="8504"/>
                    <a:pt x="10956" y="8685"/>
                    <a:pt x="10956" y="8909"/>
                  </a:cubicBezTo>
                  <a:cubicBezTo>
                    <a:pt x="10956" y="9008"/>
                    <a:pt x="10992" y="9099"/>
                    <a:pt x="11052" y="9169"/>
                  </a:cubicBezTo>
                  <a:lnTo>
                    <a:pt x="13504" y="12076"/>
                  </a:lnTo>
                  <a:cubicBezTo>
                    <a:pt x="13681" y="12285"/>
                    <a:pt x="13947" y="12417"/>
                    <a:pt x="14243" y="12417"/>
                  </a:cubicBezTo>
                  <a:lnTo>
                    <a:pt x="14348" y="12417"/>
                  </a:lnTo>
                  <a:cubicBezTo>
                    <a:pt x="14643" y="12417"/>
                    <a:pt x="14910" y="12285"/>
                    <a:pt x="15087" y="12076"/>
                  </a:cubicBezTo>
                  <a:lnTo>
                    <a:pt x="17539" y="9169"/>
                  </a:lnTo>
                  <a:cubicBezTo>
                    <a:pt x="17599" y="9099"/>
                    <a:pt x="17634" y="9008"/>
                    <a:pt x="17634" y="8909"/>
                  </a:cubicBezTo>
                  <a:cubicBezTo>
                    <a:pt x="17634" y="8685"/>
                    <a:pt x="17453" y="8504"/>
                    <a:pt x="17230" y="8504"/>
                  </a:cubicBezTo>
                  <a:cubicBezTo>
                    <a:pt x="17106" y="8504"/>
                    <a:pt x="16995" y="8560"/>
                    <a:pt x="16921" y="8648"/>
                  </a:cubicBezTo>
                  <a:lnTo>
                    <a:pt x="14469" y="11554"/>
                  </a:lnTo>
                  <a:cubicBezTo>
                    <a:pt x="14427" y="11604"/>
                    <a:pt x="14364" y="11634"/>
                    <a:pt x="14295" y="11634"/>
                  </a:cubicBezTo>
                  <a:cubicBezTo>
                    <a:pt x="14226" y="11634"/>
                    <a:pt x="14164" y="11604"/>
                    <a:pt x="14122" y="11554"/>
                  </a:cubicBezTo>
                  <a:lnTo>
                    <a:pt x="11670" y="864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>
                <a:ea typeface="+mn-ea"/>
              </a:endParaRPr>
            </a:p>
          </p:txBody>
        </p:sp>
      </p:grpSp>
      <p:sp>
        <p:nvSpPr>
          <p:cNvPr id="4104" name="Rectangle 8"/>
          <p:cNvSpPr>
            <a:spLocks noGrp="1" noChangeArrowheads="1"/>
          </p:cNvSpPr>
          <p:nvPr>
            <p:ph type="ftr" sz="quarter" idx="3"/>
          </p:nvPr>
        </p:nvSpPr>
        <p:spPr bwMode="black">
          <a:xfrm>
            <a:off x="457200" y="64008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b="1">
                <a:solidFill>
                  <a:schemeClr val="accent1"/>
                </a:solidFill>
              </a:defRPr>
            </a:lvl1pPr>
          </a:lstStyle>
          <a:p>
            <a:r>
              <a:rPr lang="en-GB" altLang="zh-CN"/>
              <a:t>Title of Presentation</a:t>
            </a:r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sldNum" sz="quarter" idx="4"/>
          </p:nvPr>
        </p:nvSpPr>
        <p:spPr bwMode="black">
          <a:xfrm>
            <a:off x="0" y="64008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accent1"/>
                </a:solidFill>
                <a:ea typeface="+mn-ea"/>
              </a:defRPr>
            </a:lvl1pPr>
          </a:lstStyle>
          <a:p>
            <a:pPr>
              <a:defRPr/>
            </a:pPr>
            <a:fld id="{E8AE5308-BA77-4BCA-A1AC-47EE997CE82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4" r:id="rId3"/>
    <p:sldLayoutId id="2147483663" r:id="rId4"/>
    <p:sldLayoutId id="2147483662" r:id="rId5"/>
    <p:sldLayoutId id="2147483661" r:id="rId6"/>
    <p:sldLayoutId id="2147483660" r:id="rId7"/>
    <p:sldLayoutId id="2147483659" r:id="rId8"/>
    <p:sldLayoutId id="2147483658" r:id="rId9"/>
    <p:sldLayoutId id="2147483657" r:id="rId10"/>
    <p:sldLayoutId id="2147483656" r:id="rId11"/>
    <p:sldLayoutId id="2147483655" r:id="rId12"/>
    <p:sldLayoutId id="2147483654" r:id="rId13"/>
    <p:sldLayoutId id="2147483653" r:id="rId14"/>
    <p:sldLayoutId id="2147483652" r:id="rId15"/>
  </p:sldLayoutIdLst>
  <p:transition spd="med"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Calibri" pitchFamily="34" charset="0"/>
        </a:defRPr>
      </a:lvl9pPr>
    </p:titleStyle>
    <p:bodyStyle>
      <a:lvl1pPr marL="228600" indent="-228600" algn="l" rtl="0" eaLnBrk="0" fontAlgn="base" hangingPunct="0">
        <a:lnSpc>
          <a:spcPct val="125000"/>
        </a:lnSpc>
        <a:spcBef>
          <a:spcPct val="25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bg2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125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-"/>
        <a:defRPr sz="2000">
          <a:solidFill>
            <a:schemeClr val="bg2"/>
          </a:solidFill>
          <a:latin typeface="+mn-lt"/>
        </a:defRPr>
      </a:lvl2pPr>
      <a:lvl3pPr marL="1143000" indent="-228600" algn="l" rtl="0" eaLnBrk="0" fontAlgn="base" hangingPunct="0">
        <a:lnSpc>
          <a:spcPct val="125000"/>
        </a:lnSpc>
        <a:spcBef>
          <a:spcPct val="0"/>
        </a:spcBef>
        <a:spcAft>
          <a:spcPct val="0"/>
        </a:spcAft>
        <a:buClr>
          <a:schemeClr val="bg2"/>
        </a:buClr>
        <a:buChar char="o"/>
        <a:defRPr sz="2000">
          <a:solidFill>
            <a:schemeClr val="bg2"/>
          </a:solidFill>
          <a:latin typeface="+mn-lt"/>
        </a:defRPr>
      </a:lvl3pPr>
      <a:lvl4pPr marL="1600200" indent="-228600" algn="l" rtl="0" eaLnBrk="0" fontAlgn="base" hangingPunct="0">
        <a:lnSpc>
          <a:spcPct val="125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-"/>
        <a:defRPr sz="2000">
          <a:solidFill>
            <a:schemeClr val="bg2"/>
          </a:solidFill>
          <a:latin typeface="+mn-lt"/>
        </a:defRPr>
      </a:lvl4pPr>
      <a:lvl5pPr marL="2057400" indent="-228600" algn="l" rtl="0" eaLnBrk="0" fontAlgn="base" hangingPunct="0">
        <a:lnSpc>
          <a:spcPct val="125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-"/>
        <a:defRPr sz="2000">
          <a:solidFill>
            <a:schemeClr val="bg2"/>
          </a:solidFill>
          <a:latin typeface="+mn-lt"/>
        </a:defRPr>
      </a:lvl5pPr>
      <a:lvl6pPr marL="2514600" indent="-228600" algn="l" rtl="0" fontAlgn="base">
        <a:lnSpc>
          <a:spcPct val="125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-"/>
        <a:defRPr sz="2000">
          <a:solidFill>
            <a:schemeClr val="bg2"/>
          </a:solidFill>
          <a:latin typeface="+mn-lt"/>
        </a:defRPr>
      </a:lvl6pPr>
      <a:lvl7pPr marL="2971800" indent="-228600" algn="l" rtl="0" fontAlgn="base">
        <a:lnSpc>
          <a:spcPct val="125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-"/>
        <a:defRPr sz="2000">
          <a:solidFill>
            <a:schemeClr val="bg2"/>
          </a:solidFill>
          <a:latin typeface="+mn-lt"/>
        </a:defRPr>
      </a:lvl7pPr>
      <a:lvl8pPr marL="3429000" indent="-228600" algn="l" rtl="0" fontAlgn="base">
        <a:lnSpc>
          <a:spcPct val="125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-"/>
        <a:defRPr sz="2000">
          <a:solidFill>
            <a:schemeClr val="bg2"/>
          </a:solidFill>
          <a:latin typeface="+mn-lt"/>
        </a:defRPr>
      </a:lvl8pPr>
      <a:lvl9pPr marL="3886200" indent="-228600" algn="l" rtl="0" fontAlgn="base">
        <a:lnSpc>
          <a:spcPct val="125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-"/>
        <a:defRPr sz="2000">
          <a:solidFill>
            <a:schemeClr val="bg2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4.png"/><Relationship Id="rId18" Type="http://schemas.openxmlformats.org/officeDocument/2006/relationships/image" Target="../media/image37.png"/><Relationship Id="rId26" Type="http://schemas.openxmlformats.org/officeDocument/2006/relationships/image" Target="../media/image42.jpeg"/><Relationship Id="rId39" Type="http://schemas.openxmlformats.org/officeDocument/2006/relationships/image" Target="../media/image55.png"/><Relationship Id="rId21" Type="http://schemas.openxmlformats.org/officeDocument/2006/relationships/image" Target="../media/image39.jpeg"/><Relationship Id="rId34" Type="http://schemas.openxmlformats.org/officeDocument/2006/relationships/image" Target="../media/image50.png"/><Relationship Id="rId42" Type="http://schemas.openxmlformats.org/officeDocument/2006/relationships/image" Target="../media/image58.png"/><Relationship Id="rId47" Type="http://schemas.openxmlformats.org/officeDocument/2006/relationships/image" Target="http://career.utk.edu/partners/logos/Target%20logo.JPG" TargetMode="External"/><Relationship Id="rId50" Type="http://schemas.openxmlformats.org/officeDocument/2006/relationships/image" Target="../media/image65.png"/><Relationship Id="rId55" Type="http://schemas.openxmlformats.org/officeDocument/2006/relationships/image" Target="../media/image69.png"/><Relationship Id="rId63" Type="http://schemas.openxmlformats.org/officeDocument/2006/relationships/hyperlink" Target="http://www.electrolux.com/index.aspx" TargetMode="External"/><Relationship Id="rId68" Type="http://schemas.openxmlformats.org/officeDocument/2006/relationships/image" Target="../media/image78.png"/><Relationship Id="rId76" Type="http://schemas.openxmlformats.org/officeDocument/2006/relationships/hyperlink" Target="http://www.halliburton.com/" TargetMode="External"/><Relationship Id="rId84" Type="http://schemas.openxmlformats.org/officeDocument/2006/relationships/image" Target="../media/image89.png"/><Relationship Id="rId89" Type="http://schemas.openxmlformats.org/officeDocument/2006/relationships/hyperlink" Target="http://en.wikipedia.org/wiki/Image:Tyco.svg" TargetMode="External"/><Relationship Id="rId7" Type="http://schemas.openxmlformats.org/officeDocument/2006/relationships/image" Target="../media/image28.png"/><Relationship Id="rId71" Type="http://schemas.openxmlformats.org/officeDocument/2006/relationships/image" Target="../media/image81.jpeg"/><Relationship Id="rId92" Type="http://schemas.openxmlformats.org/officeDocument/2006/relationships/image" Target="../media/image95.png"/><Relationship Id="rId2" Type="http://schemas.openxmlformats.org/officeDocument/2006/relationships/image" Target="../media/image24.jpeg"/><Relationship Id="rId16" Type="http://schemas.openxmlformats.org/officeDocument/2006/relationships/image" Target="../media/image36.png"/><Relationship Id="rId29" Type="http://schemas.openxmlformats.org/officeDocument/2006/relationships/image" Target="../media/image45.png"/><Relationship Id="rId11" Type="http://schemas.openxmlformats.org/officeDocument/2006/relationships/image" Target="../media/image32.png"/><Relationship Id="rId24" Type="http://schemas.openxmlformats.org/officeDocument/2006/relationships/hyperlink" Target="http://www.toyota.co.uk/cgi-bin/toyota/bv/adjump.jsp?BV_SessionID=@@@@0964687497.1224150940@@@@&amp;BV_EngineID=ccceadefhehjfdhcfngcfkmdfkidfgh.0&amp;CampaignID=C2123&amp;navRoot=toyota_1024_root&amp;portal=null&amp;id=homepage" TargetMode="External"/><Relationship Id="rId32" Type="http://schemas.openxmlformats.org/officeDocument/2006/relationships/image" Target="../media/image48.png"/><Relationship Id="rId37" Type="http://schemas.openxmlformats.org/officeDocument/2006/relationships/image" Target="../media/image53.jpeg"/><Relationship Id="rId40" Type="http://schemas.openxmlformats.org/officeDocument/2006/relationships/image" Target="../media/image56.jpeg"/><Relationship Id="rId45" Type="http://schemas.openxmlformats.org/officeDocument/2006/relationships/image" Target="../media/image61.jpeg"/><Relationship Id="rId53" Type="http://schemas.openxmlformats.org/officeDocument/2006/relationships/hyperlink" Target="http://www.thebodyshop.co.uk/page/home" TargetMode="External"/><Relationship Id="rId58" Type="http://schemas.openxmlformats.org/officeDocument/2006/relationships/image" Target="../media/image71.png"/><Relationship Id="rId66" Type="http://schemas.openxmlformats.org/officeDocument/2006/relationships/image" Target="../media/image76.jpeg"/><Relationship Id="rId74" Type="http://schemas.openxmlformats.org/officeDocument/2006/relationships/hyperlink" Target="http://www.bp.com/home.do?categoryId=1&amp;contentId=2006973" TargetMode="External"/><Relationship Id="rId79" Type="http://schemas.openxmlformats.org/officeDocument/2006/relationships/image" Target="../media/image85.png"/><Relationship Id="rId87" Type="http://schemas.openxmlformats.org/officeDocument/2006/relationships/image" Target="../media/image92.jpeg"/><Relationship Id="rId5" Type="http://schemas.openxmlformats.org/officeDocument/2006/relationships/image" Target="../media/image26.jpeg"/><Relationship Id="rId61" Type="http://schemas.openxmlformats.org/officeDocument/2006/relationships/hyperlink" Target="http://www.haier.com/index.asp" TargetMode="External"/><Relationship Id="rId82" Type="http://schemas.openxmlformats.org/officeDocument/2006/relationships/image" Target="../media/image88.jpeg"/><Relationship Id="rId90" Type="http://schemas.openxmlformats.org/officeDocument/2006/relationships/image" Target="../media/image94.png"/><Relationship Id="rId19" Type="http://schemas.openxmlformats.org/officeDocument/2006/relationships/hyperlink" Target="http://www.telstra.com/" TargetMode="External"/><Relationship Id="rId14" Type="http://schemas.openxmlformats.org/officeDocument/2006/relationships/image" Target="../media/image35.png"/><Relationship Id="rId22" Type="http://schemas.openxmlformats.org/officeDocument/2006/relationships/hyperlink" Target="http://en.wikipedia.org/wiki/Image:Microsoft_wordmark.svg" TargetMode="External"/><Relationship Id="rId27" Type="http://schemas.openxmlformats.org/officeDocument/2006/relationships/image" Target="../media/image43.jpeg"/><Relationship Id="rId30" Type="http://schemas.openxmlformats.org/officeDocument/2006/relationships/image" Target="../media/image46.jpeg"/><Relationship Id="rId35" Type="http://schemas.openxmlformats.org/officeDocument/2006/relationships/image" Target="../media/image51.png"/><Relationship Id="rId43" Type="http://schemas.openxmlformats.org/officeDocument/2006/relationships/image" Target="../media/image59.jpeg"/><Relationship Id="rId48" Type="http://schemas.openxmlformats.org/officeDocument/2006/relationships/image" Target="../media/image63.jpeg"/><Relationship Id="rId56" Type="http://schemas.openxmlformats.org/officeDocument/2006/relationships/image" Target="../media/image70.jpeg"/><Relationship Id="rId64" Type="http://schemas.openxmlformats.org/officeDocument/2006/relationships/image" Target="../media/image74.jpeg"/><Relationship Id="rId69" Type="http://schemas.openxmlformats.org/officeDocument/2006/relationships/image" Target="../media/image79.png"/><Relationship Id="rId77" Type="http://schemas.openxmlformats.org/officeDocument/2006/relationships/image" Target="../media/image84.png"/><Relationship Id="rId8" Type="http://schemas.openxmlformats.org/officeDocument/2006/relationships/image" Target="../media/image29.png"/><Relationship Id="rId51" Type="http://schemas.openxmlformats.org/officeDocument/2006/relationships/image" Target="../media/image66.jpeg"/><Relationship Id="rId72" Type="http://schemas.openxmlformats.org/officeDocument/2006/relationships/hyperlink" Target="http://www.westerngeco.com/index.asp?" TargetMode="External"/><Relationship Id="rId80" Type="http://schemas.openxmlformats.org/officeDocument/2006/relationships/image" Target="../media/image86.png"/><Relationship Id="rId85" Type="http://schemas.openxmlformats.org/officeDocument/2006/relationships/image" Target="../media/image90.jpeg"/><Relationship Id="rId93" Type="http://schemas.openxmlformats.org/officeDocument/2006/relationships/image" Target="../media/image96.jpeg"/><Relationship Id="rId3" Type="http://schemas.openxmlformats.org/officeDocument/2006/relationships/image" Target="http://www.ricambiolampade.it/images/samsung-logo.gif" TargetMode="External"/><Relationship Id="rId12" Type="http://schemas.openxmlformats.org/officeDocument/2006/relationships/image" Target="../media/image33.png"/><Relationship Id="rId17" Type="http://schemas.openxmlformats.org/officeDocument/2006/relationships/hyperlink" Target="http://www.westerndigital.com/" TargetMode="External"/><Relationship Id="rId25" Type="http://schemas.openxmlformats.org/officeDocument/2006/relationships/image" Target="../media/image41.png"/><Relationship Id="rId33" Type="http://schemas.openxmlformats.org/officeDocument/2006/relationships/image" Target="../media/image49.png"/><Relationship Id="rId38" Type="http://schemas.openxmlformats.org/officeDocument/2006/relationships/image" Target="../media/image54.png"/><Relationship Id="rId46" Type="http://schemas.openxmlformats.org/officeDocument/2006/relationships/image" Target="../media/image62.jpeg"/><Relationship Id="rId59" Type="http://schemas.openxmlformats.org/officeDocument/2006/relationships/hyperlink" Target="http://www.pg.com/" TargetMode="External"/><Relationship Id="rId67" Type="http://schemas.openxmlformats.org/officeDocument/2006/relationships/image" Target="../media/image77.png"/><Relationship Id="rId20" Type="http://schemas.openxmlformats.org/officeDocument/2006/relationships/image" Target="../media/image38.png"/><Relationship Id="rId41" Type="http://schemas.openxmlformats.org/officeDocument/2006/relationships/image" Target="../media/image57.png"/><Relationship Id="rId54" Type="http://schemas.openxmlformats.org/officeDocument/2006/relationships/image" Target="../media/image68.jpeg"/><Relationship Id="rId62" Type="http://schemas.openxmlformats.org/officeDocument/2006/relationships/image" Target="../media/image73.png"/><Relationship Id="rId70" Type="http://schemas.openxmlformats.org/officeDocument/2006/relationships/image" Target="../media/image80.jpeg"/><Relationship Id="rId75" Type="http://schemas.openxmlformats.org/officeDocument/2006/relationships/image" Target="../media/image83.png"/><Relationship Id="rId83" Type="http://schemas.openxmlformats.org/officeDocument/2006/relationships/image" Target="http://www.alliancegroupnw.com/3M%20Logo.JPG" TargetMode="External"/><Relationship Id="rId88" Type="http://schemas.openxmlformats.org/officeDocument/2006/relationships/image" Target="../media/image93.png"/><Relationship Id="rId91" Type="http://schemas.openxmlformats.org/officeDocument/2006/relationships/hyperlink" Target="http://www.honeywell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5" Type="http://schemas.openxmlformats.org/officeDocument/2006/relationships/hyperlink" Target="http://www.flextronics.com/en/" TargetMode="External"/><Relationship Id="rId23" Type="http://schemas.openxmlformats.org/officeDocument/2006/relationships/image" Target="../media/image40.png"/><Relationship Id="rId28" Type="http://schemas.openxmlformats.org/officeDocument/2006/relationships/image" Target="../media/image44.png"/><Relationship Id="rId36" Type="http://schemas.openxmlformats.org/officeDocument/2006/relationships/image" Target="../media/image52.jpeg"/><Relationship Id="rId49" Type="http://schemas.openxmlformats.org/officeDocument/2006/relationships/image" Target="../media/image64.png"/><Relationship Id="rId57" Type="http://schemas.openxmlformats.org/officeDocument/2006/relationships/hyperlink" Target="http://www.crocs.com/" TargetMode="External"/><Relationship Id="rId10" Type="http://schemas.openxmlformats.org/officeDocument/2006/relationships/image" Target="../media/image31.jpeg"/><Relationship Id="rId31" Type="http://schemas.openxmlformats.org/officeDocument/2006/relationships/image" Target="../media/image47.jpeg"/><Relationship Id="rId44" Type="http://schemas.openxmlformats.org/officeDocument/2006/relationships/image" Target="../media/image60.jpeg"/><Relationship Id="rId52" Type="http://schemas.openxmlformats.org/officeDocument/2006/relationships/image" Target="../media/image67.png"/><Relationship Id="rId60" Type="http://schemas.openxmlformats.org/officeDocument/2006/relationships/image" Target="../media/image72.png"/><Relationship Id="rId65" Type="http://schemas.openxmlformats.org/officeDocument/2006/relationships/image" Target="../media/image75.jpeg"/><Relationship Id="rId73" Type="http://schemas.openxmlformats.org/officeDocument/2006/relationships/image" Target="../media/image82.png"/><Relationship Id="rId78" Type="http://schemas.openxmlformats.org/officeDocument/2006/relationships/hyperlink" Target="http://www.shell.com/" TargetMode="External"/><Relationship Id="rId81" Type="http://schemas.openxmlformats.org/officeDocument/2006/relationships/image" Target="../media/image87.jpeg"/><Relationship Id="rId86" Type="http://schemas.openxmlformats.org/officeDocument/2006/relationships/image" Target="../media/image91.png"/><Relationship Id="rId94" Type="http://schemas.openxmlformats.org/officeDocument/2006/relationships/image" Target="../media/image97.jpeg"/><Relationship Id="rId4" Type="http://schemas.openxmlformats.org/officeDocument/2006/relationships/image" Target="../media/image25.jpeg"/><Relationship Id="rId9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jpeg"/><Relationship Id="rId3" Type="http://schemas.openxmlformats.org/officeDocument/2006/relationships/image" Target="../media/image99.jpeg"/><Relationship Id="rId7" Type="http://schemas.openxmlformats.org/officeDocument/2006/relationships/image" Target="../media/image10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jpeg"/><Relationship Id="rId5" Type="http://schemas.openxmlformats.org/officeDocument/2006/relationships/image" Target="../media/image101.jpeg"/><Relationship Id="rId4" Type="http://schemas.openxmlformats.org/officeDocument/2006/relationships/image" Target="../media/image10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7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cevanet.logistics.corp/en-GLOBAL/ToolsSupport/Misc%20Images/Warehouses%20-%20Operations/2.%20Exterior/Dubai%20CEVA.JPG" TargetMode="Externa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cevanet.logistics.corp/ToolsSupport/Misc%20Images/Forwarding,%20Transportation,%20Express%20Services/Air/Airplane%20open%20cargo%20door%20-%20616009.jpg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28.jpeg"/><Relationship Id="rId117" Type="http://schemas.openxmlformats.org/officeDocument/2006/relationships/image" Target="../media/image198.jpeg"/><Relationship Id="rId21" Type="http://schemas.openxmlformats.org/officeDocument/2006/relationships/image" Target="../media/image124.png"/><Relationship Id="rId42" Type="http://schemas.openxmlformats.org/officeDocument/2006/relationships/image" Target="../media/image61.jpeg"/><Relationship Id="rId47" Type="http://schemas.openxmlformats.org/officeDocument/2006/relationships/image" Target="../media/image145.jpeg"/><Relationship Id="rId63" Type="http://schemas.openxmlformats.org/officeDocument/2006/relationships/image" Target="../media/image158.jpeg"/><Relationship Id="rId68" Type="http://schemas.openxmlformats.org/officeDocument/2006/relationships/image" Target="../media/image162.jpeg"/><Relationship Id="rId84" Type="http://schemas.openxmlformats.org/officeDocument/2006/relationships/image" Target="../media/image171.jpeg"/><Relationship Id="rId89" Type="http://schemas.openxmlformats.org/officeDocument/2006/relationships/hyperlink" Target="http://www.google.com.sg/imgres?imgurl=http://www.infiniteunknown.net/wp-content/uploads/2010/04/bayer_logo.gif&amp;imgrefurl=http://www.infiniteunknown.net/2010/04/16/bayer-ag-admits-gmo-contamination-out-of-control/&amp;usg=__ZqbzoiCMhW8zMOUGQJe58bhdh2w=&amp;h=250&amp;w=600&amp;sz=13&amp;hl=en&amp;start=2&amp;itbs=1&amp;tbnid=gRubOEix_7isKM:&amp;tbnh=56&amp;tbnw=135&amp;prev=/images?q=Bayer+Logo&amp;hl=en&amp;sa=G&amp;gbv=2&amp;tbs=isch:1" TargetMode="External"/><Relationship Id="rId112" Type="http://schemas.openxmlformats.org/officeDocument/2006/relationships/image" Target="../media/image193.jpeg"/><Relationship Id="rId133" Type="http://schemas.openxmlformats.org/officeDocument/2006/relationships/image" Target="../media/image212.png"/><Relationship Id="rId16" Type="http://schemas.openxmlformats.org/officeDocument/2006/relationships/image" Target="../media/image119.jpeg"/><Relationship Id="rId107" Type="http://schemas.openxmlformats.org/officeDocument/2006/relationships/image" Target="../media/image189.png"/><Relationship Id="rId11" Type="http://schemas.openxmlformats.org/officeDocument/2006/relationships/hyperlink" Target="http://www.coopertires.com/Index.aspx" TargetMode="External"/><Relationship Id="rId32" Type="http://schemas.openxmlformats.org/officeDocument/2006/relationships/image" Target="../media/image133.png"/><Relationship Id="rId37" Type="http://schemas.openxmlformats.org/officeDocument/2006/relationships/hyperlink" Target="http://hk.wrs.yahoo.com/_ylt=A3OyCEUNjIdKyKsAqDG1ygt.;_ylu=X3oDMTBpdnJhMHUzBHBvcwMxBHNlYwNzcgR2dGlkAw--/SIG=1knqpgjff/EXP=1250483597/**http:/hk.image.search.yahoo.com/images/view?back=http://hk.image.search.yahoo.com/search/images?p=coach+logo&amp;ei=utf-8&amp;y=Yahoo!+%E6%90%9C%E5%B0%8B&amp;fr=FP-tab-web-t&amp;js=1&amp;w=165&amp;h=165&amp;imgurl=www.sunnywatches.com/media/Coach_handbags/.resized_165x165_coach_handbags_logo.jpg&amp;rurl=http://www.sunnywatches.com/handbags.html&amp;size=2.8kB&amp;name=resized+165x165+coach+handbags+logo+jpg&amp;p=coach+logo&amp;type=JPG&amp;oid=af2eca2a5dd5b22a&amp;no=1&amp;tt=72,898&amp;sigr=119qgecme&amp;sigi=12ik4tpfk&amp;sigb=13n5c93oq&amp;type=JPG" TargetMode="External"/><Relationship Id="rId53" Type="http://schemas.openxmlformats.org/officeDocument/2006/relationships/image" Target="../media/image150.png"/><Relationship Id="rId58" Type="http://schemas.openxmlformats.org/officeDocument/2006/relationships/image" Target="../media/image153.png"/><Relationship Id="rId74" Type="http://schemas.openxmlformats.org/officeDocument/2006/relationships/hyperlink" Target="http://www.google.com.sg/imgres?imgurl=http://www.eelimitedng.com/Assets/images/Noble.gif&amp;imgrefurl=http://www.eelimitedng.com/clients1.html&amp;usg=__teQ4eaxdwWBjKWOdSNkT8-qexTU=&amp;h=271&amp;w=586&amp;sz=28&amp;hl=en&amp;start=1&amp;itbs=1&amp;tbnid=7hguIFM9H1uNXM:&amp;tbnh=62&amp;tbnw=135&amp;prev=/images?q=Noble+Drilling&amp;hl=en&amp;sa=G&amp;gbv=2&amp;tbs=isch:1" TargetMode="External"/><Relationship Id="rId79" Type="http://schemas.openxmlformats.org/officeDocument/2006/relationships/hyperlink" Target="http://www.google.com.sg/imgres?imgurl=http://www.westernroundtable.com/Portals/1/images/Logos/FMC_SMALL_LOGO.gif&amp;imgrefurl=http://www.westernroundtable.com/cleantech+expo+09.aspx&amp;usg=__TV3fpVN7G3pHQGbAnXu9B6NC2JU=&amp;h=373&amp;w=1230&amp;sz=102&amp;hl=en&amp;start=4&amp;itbs=1&amp;tbnid=FHp8osC_4wBKZM:&amp;tbnh=45&amp;tbnw=150&amp;prev=/images?q=FMC+Logo&amp;hl=en&amp;sa=G&amp;gbv=2&amp;tbs=isch:1" TargetMode="External"/><Relationship Id="rId102" Type="http://schemas.openxmlformats.org/officeDocument/2006/relationships/image" Target="../media/image27.png"/><Relationship Id="rId123" Type="http://schemas.openxmlformats.org/officeDocument/2006/relationships/image" Target="../media/image204.png"/><Relationship Id="rId128" Type="http://schemas.openxmlformats.org/officeDocument/2006/relationships/image" Target="../media/image209.jpeg"/><Relationship Id="rId5" Type="http://schemas.openxmlformats.org/officeDocument/2006/relationships/hyperlink" Target="http://www.google.com.sg/imgres?imgurl=https://www.sunglassescenter.com/images/stories/14-prada_logo1.jpg&amp;imgrefurl=http://www.sunglassescenter.com/prada/prada-sunglasses/sunglasses-prada-spr-11m-discount&amp;h=200&amp;w=300&amp;sz=9&amp;tbnid=XLeW7XJBtAINGM:&amp;tbnh=77&amp;tbnw=116&amp;prev=/search?q=prada+logo&amp;tbm=isch&amp;tbo=u&amp;zoom=1&amp;q=prada+logo&amp;hl=zh-CN&amp;usg=__u1221VXQ91lH27Te6qj4KeK6yMg=&amp;sa=X&amp;ei=1LvHTYzgHoXLrQfK8rXUBA&amp;ved=0CBUQ9QEwAw" TargetMode="External"/><Relationship Id="rId90" Type="http://schemas.openxmlformats.org/officeDocument/2006/relationships/image" Target="../media/image174.jpeg"/><Relationship Id="rId95" Type="http://schemas.openxmlformats.org/officeDocument/2006/relationships/image" Target="../media/image179.png"/><Relationship Id="rId14" Type="http://schemas.openxmlformats.org/officeDocument/2006/relationships/image" Target="../media/image118.png"/><Relationship Id="rId22" Type="http://schemas.openxmlformats.org/officeDocument/2006/relationships/image" Target="../media/image125.png"/><Relationship Id="rId27" Type="http://schemas.openxmlformats.org/officeDocument/2006/relationships/image" Target="../media/image129.png"/><Relationship Id="rId30" Type="http://schemas.openxmlformats.org/officeDocument/2006/relationships/image" Target="../media/image131.png"/><Relationship Id="rId35" Type="http://schemas.openxmlformats.org/officeDocument/2006/relationships/image" Target="../media/image136.png"/><Relationship Id="rId43" Type="http://schemas.openxmlformats.org/officeDocument/2006/relationships/image" Target="../media/image141.jpeg"/><Relationship Id="rId48" Type="http://schemas.openxmlformats.org/officeDocument/2006/relationships/image" Target="../media/image146.jpeg"/><Relationship Id="rId56" Type="http://schemas.openxmlformats.org/officeDocument/2006/relationships/hyperlink" Target="http://hk.wrs.yahoo.com/_ylt=A3OyCEieh4dKICkA5e21ygt.;_ylu=X3oDMTBpZTByOGFiBHBvcwMyBHNlYwNzcgR2dGlkAw--/SIG=1n7v1eqfo/EXP=1250482462/**http:/hk.image.search.yahoo.com/images/view?back=http://hk.image.search.yahoo.com/search/images?p=honeywell+logo&amp;ei=utf-8&amp;y=Yahoo!+%E6%90%9C%E5%B0%8B&amp;fr=FP-tab-web-t&amp;js=1&amp;w=609&amp;h=117&amp;imgurl=www.babodream.co.kr/zbxe/files/attach/images/1465/347/221/Honeywell_Logo_Red-Freestanding-JPG.jpg&amp;rurl=http://www.babodream.co.kr/zbxe?mid=sell_c&amp;document_srl=221347&amp;size=13.5kB&amp;name=Honeywell+Logo+Red+Freestanding+JPG+jpg&amp;p=honeywell+logo&amp;type=JPG&amp;oid=e86fc10ad4e5e116&amp;no=2&amp;tt=1,177&amp;sigr=11u67k6u0&amp;sigi=131gq7v3i&amp;sigb=13rphn1if&amp;type=JPG" TargetMode="External"/><Relationship Id="rId64" Type="http://schemas.openxmlformats.org/officeDocument/2006/relationships/image" Target="../media/image159.png"/><Relationship Id="rId69" Type="http://schemas.openxmlformats.org/officeDocument/2006/relationships/image" Target="../media/image163.png"/><Relationship Id="rId77" Type="http://schemas.openxmlformats.org/officeDocument/2006/relationships/image" Target="../media/image167.jpeg"/><Relationship Id="rId100" Type="http://schemas.openxmlformats.org/officeDocument/2006/relationships/image" Target="../media/image183.png"/><Relationship Id="rId105" Type="http://schemas.openxmlformats.org/officeDocument/2006/relationships/image" Target="../media/image187.png"/><Relationship Id="rId113" Type="http://schemas.openxmlformats.org/officeDocument/2006/relationships/image" Target="../media/image194.jpeg"/><Relationship Id="rId118" Type="http://schemas.openxmlformats.org/officeDocument/2006/relationships/image" Target="../media/image199.jpeg"/><Relationship Id="rId126" Type="http://schemas.openxmlformats.org/officeDocument/2006/relationships/image" Target="../media/image207.png"/><Relationship Id="rId134" Type="http://schemas.openxmlformats.org/officeDocument/2006/relationships/hyperlink" Target="http://baike.baidu.com/image/32bb9c8b9866f6e3fd1f108d" TargetMode="External"/><Relationship Id="rId8" Type="http://schemas.openxmlformats.org/officeDocument/2006/relationships/image" Target="../media/image115.png"/><Relationship Id="rId51" Type="http://schemas.openxmlformats.org/officeDocument/2006/relationships/image" Target="../media/image148.png"/><Relationship Id="rId72" Type="http://schemas.openxmlformats.org/officeDocument/2006/relationships/hyperlink" Target="http://www.google.com.sg/imgres?imgurl=http://talkingheadtv.com/wp-content/uploads/2008/07/halliburton.gif&amp;imgrefurl=http://talkingheadtv.com/topics/tech&amp;usg=__KZZw11D9yt6P2wvYyYBlrmWFiHc=&amp;h=158&amp;w=234&amp;sz=3&amp;hl=en&amp;start=6&amp;itbs=1&amp;tbnid=7fuYdEJMtx-B3M:&amp;tbnh=74&amp;tbnw=109&amp;prev=/images?q=Halliburton&amp;hl=en&amp;sa=G&amp;gbv=2&amp;tbs=isch:1" TargetMode="External"/><Relationship Id="rId80" Type="http://schemas.openxmlformats.org/officeDocument/2006/relationships/image" Target="../media/image169.jpeg"/><Relationship Id="rId85" Type="http://schemas.openxmlformats.org/officeDocument/2006/relationships/hyperlink" Target="http://www.google.com.sg/imgres?imgurl=http://www.topsideoffshore.com/local/anniecms/1/images/Seadrill_logo.jpg&amp;imgrefurl=http://www.topsideoffshore.com/index.php?folder_id=13&amp;file_id=190&amp;usg=__hPJCNaD5S6oJeb5YkKZcjnJZFE0=&amp;h=234&amp;w=640&amp;sz=18&amp;hl=en&amp;start=4&amp;itbs=1&amp;tbnid=u-sOSA7B1BxufM:&amp;tbnh=50&amp;tbnw=137&amp;prev=/images?q=Seadrill+Logo&amp;hl=en&amp;sa=G&amp;gbv=2&amp;tbs=isch:1" TargetMode="External"/><Relationship Id="rId93" Type="http://schemas.openxmlformats.org/officeDocument/2006/relationships/image" Target="../media/image177.jpeg"/><Relationship Id="rId98" Type="http://schemas.openxmlformats.org/officeDocument/2006/relationships/hyperlink" Target="http://hk.wrs.yahoo.com/_ylt=A3OyCEfsi4dKxFcBJAO1ygt.;_ylu=X3oDMTBpdnJhMHUzBHBvcwMxBHNlYwNzcgR2dGlkAw--/SIG=1ih2ljocr/EXP=1250483564/**http:/hk.image.search.yahoo.com/images/view?back=http://hk.image.search.yahoo.com/search/images?p=lenovo+logo&amp;ei=utf-8&amp;y=Yahoo!+%E6%90%9C%E5%B0%8B&amp;fr=FP-tab-web-t&amp;js=1&amp;w=405&amp;h=115&amp;imgurl=www.fevaworks.com/portal/site/images/lenovo_logo.jpg&amp;rurl=http://www.techspired.com/&amp;size=4.7kB&amp;name=lenovo+logo+jpg&amp;p=lenovo+logo&amp;type=JPG&amp;oid=9e1a192cf8e9e216&amp;no=1&amp;tt=6,474&amp;sigr=10q5t5ko2&amp;sigi=11kidup1b&amp;sigb=13or9vnon&amp;type=JPG" TargetMode="External"/><Relationship Id="rId121" Type="http://schemas.openxmlformats.org/officeDocument/2006/relationships/image" Target="../media/image202.png"/><Relationship Id="rId3" Type="http://schemas.openxmlformats.org/officeDocument/2006/relationships/hyperlink" Target="http://www.celestica.com/Home/Home.aspx" TargetMode="External"/><Relationship Id="rId12" Type="http://schemas.openxmlformats.org/officeDocument/2006/relationships/image" Target="../media/image116.png"/><Relationship Id="rId17" Type="http://schemas.openxmlformats.org/officeDocument/2006/relationships/image" Target="../media/image120.png"/><Relationship Id="rId25" Type="http://schemas.openxmlformats.org/officeDocument/2006/relationships/hyperlink" Target="http://images.google.com/imgres?imgurl=http://www.holliekenney.com/images/sponsorUnderArmourBig.gif&amp;imgrefurl=http://www.holliekenney.com/sponsors.htm&amp;h=137&amp;w=225&amp;sz=7&amp;hl=en&amp;start=7&amp;tbnid=_EqW_lHG3Y_n_M:&amp;tbnh=66&amp;tbnw=108&amp;prev=/images?q=underarmour+logo&amp;gbv=2&amp;svnum=10&amp;hl=en" TargetMode="External"/><Relationship Id="rId33" Type="http://schemas.openxmlformats.org/officeDocument/2006/relationships/image" Target="../media/image134.png"/><Relationship Id="rId38" Type="http://schemas.openxmlformats.org/officeDocument/2006/relationships/image" Target="../media/image138.jpeg"/><Relationship Id="rId46" Type="http://schemas.openxmlformats.org/officeDocument/2006/relationships/image" Target="../media/image144.png"/><Relationship Id="rId59" Type="http://schemas.openxmlformats.org/officeDocument/2006/relationships/image" Target="../media/image154.jpeg"/><Relationship Id="rId67" Type="http://schemas.openxmlformats.org/officeDocument/2006/relationships/hyperlink" Target="http://hk.wrs.yahoo.com/_ylt=A3OyCEUEiIdKkMQAaFy1ygt.;_ylu=X3oDMTBpaWhqZmNtBHBvcwMzBHNlYwNzcgR2dGlkAw--/SIG=1ivlj4st8/EXP=1250482564/**http:/hk.image.search.yahoo.com/images/view?back=http://hk.image.search.yahoo.com/search/images?p=bp+logo&amp;ei=utf-8&amp;y=Yahoo!+%E6%90%9C%E5%B0%8B&amp;fr=FP-tab-web-t&amp;js=1&amp;w=600&amp;h=706&amp;imgurl=save-wye.org/wp-content/uploads/2006/08/BP-Logo-1.jpg&amp;rurl=http://www.save-wye.org/?m=200608&amp;size=21.3kB&amp;name=BP+Logo+1+jpg&amp;p=bp+logo&amp;type=JPG&amp;oid=4befaae4e6487248&amp;no=3&amp;tt=26,328&amp;sigr=111h929pn&amp;sigi=11lrfpukd&amp;sigb=13kokd3gp&amp;type=JPG" TargetMode="External"/><Relationship Id="rId103" Type="http://schemas.openxmlformats.org/officeDocument/2006/relationships/image" Target="../media/image185.jpeg"/><Relationship Id="rId108" Type="http://schemas.openxmlformats.org/officeDocument/2006/relationships/hyperlink" Target="http://www.google.com/imgres?imgurl=http://www.moldex3d.com/jla/en/images/stories/Success/Samsung/samsung-logo.jpg&amp;imgrefurl=http://www.moldex3d.com/jla/en/index.php?option=com_content&amp;task=blogcategory&amp;id=93&amp;Itemid=141&amp;h=350&amp;w=1048&amp;sz=18&amp;tbnid=rKGYtoQxBCy1CM:&amp;tbnh=50&amp;tbnw=150&amp;prev=/images?q=samsung+logo&amp;hl=zh-TW&amp;usg=___aQFPBaVqG1Ga8sBrfl8T6Ur5EM=&amp;sa=X&amp;ei=YJY1TLOKPMmUnQf42b3UAw&amp;ved=0CAsQ9QEwAQ" TargetMode="External"/><Relationship Id="rId116" Type="http://schemas.openxmlformats.org/officeDocument/2006/relationships/image" Target="../media/image197.jpeg"/><Relationship Id="rId124" Type="http://schemas.openxmlformats.org/officeDocument/2006/relationships/image" Target="../media/image205.jpeg"/><Relationship Id="rId129" Type="http://schemas.openxmlformats.org/officeDocument/2006/relationships/hyperlink" Target="http://www.google.com.sg/imgres?imgurl=http://juanst.com/wp-content/uploads/2008/09/inditex-logo.jpg&amp;imgrefurl=http://juanst.com/2009/09/17/resultados-2t09-de-inditex/&amp;h=28&amp;w=98&amp;sz=2&amp;tbnid=Wr46f81Li1wn1M:&amp;tbnh=23&amp;tbnw=81&amp;prev=/search?q=inditex+logo&amp;tbm=isch&amp;tbo=u&amp;zoom=1&amp;q=inditex+logo&amp;hl=zh-CN&amp;usg=__jeZjdbUS9F1XLrDRhUaPviO0g5A=&amp;sa=X&amp;ei=UbzHTezBOMK3rAe0n6i3BA&amp;ved=0CBUQ9QEwAw" TargetMode="External"/><Relationship Id="rId20" Type="http://schemas.openxmlformats.org/officeDocument/2006/relationships/image" Target="../media/image123.jpeg"/><Relationship Id="rId41" Type="http://schemas.openxmlformats.org/officeDocument/2006/relationships/image" Target="../media/image140.jpeg"/><Relationship Id="rId54" Type="http://schemas.openxmlformats.org/officeDocument/2006/relationships/hyperlink" Target="http://hk.wrs.yahoo.com/_ylt=A3OyCEUxh4dKk8QAusS1ygt.;_ylu=X3oDMTBpdnJhMHUzBHBvcwMxBHNlYwNzcgR2dGlkAw--/SIG=1j1lbs7j1/EXP=1250482353/**http:/hk.image.search.yahoo.com/images/view?back=http://hk.image.search.yahoo.com/search/images?p=tyco+logo&amp;ei=utf-8&amp;y=Yahoo!+%E6%90%9C%E5%B0%8B&amp;fr=FP-tab-web-t&amp;js=1&amp;w=220&amp;h=220&amp;imgurl=seekingalpha.com/wp-content/seekingalpha/images/logo_tyco.jpg&amp;rurl=http://seekingalpha.com/article/25066&amp;size=2.7kB&amp;name=logo+tyco+jpg&amp;p=tyco+logo&amp;type=JPG&amp;oid=5ede001250788f12&amp;no=1&amp;tt=959&amp;sigr=115ml8rv0&amp;sigi=11t33vkrr&amp;sigb=13m61g7fr&amp;type=JPG" TargetMode="External"/><Relationship Id="rId62" Type="http://schemas.openxmlformats.org/officeDocument/2006/relationships/image" Target="../media/image157.jpeg"/><Relationship Id="rId70" Type="http://schemas.openxmlformats.org/officeDocument/2006/relationships/hyperlink" Target="http://www.google.com.sg/imgres?imgurl=http://www.gepower.com/businesses/ge_oilandgas/en/newsletter/geog_enews_june07/images/vetco_ge_logo.gif&amp;imgrefurl=http://www.gepower.com/businesses/ge_oilandgas/en/newsletter/geog_enews_june07/tucker.html&amp;usg=__X05fwL2nLmsrUvRPUXxWkgIsQfo=&amp;h=108&amp;w=215&amp;sz=6&amp;hl=en&amp;start=1&amp;itbs=1&amp;tbnid=X8UOiEaTimmctM:&amp;tbnh=53&amp;tbnw=106&amp;prev=/images?q=GE+Vetco+Gray&amp;hl=en&amp;sa=G&amp;gbv=2&amp;tbs=isch:1" TargetMode="External"/><Relationship Id="rId75" Type="http://schemas.openxmlformats.org/officeDocument/2006/relationships/image" Target="../media/image166.jpeg"/><Relationship Id="rId83" Type="http://schemas.openxmlformats.org/officeDocument/2006/relationships/hyperlink" Target="http://www.google.com.sg/imgres?imgurl=http://www.employerflexible.com/default/Professional%20Search/Company%20Logos/Cameron-Compression-Logo_1.jpg&amp;imgrefurl=http://www.employerflexible.com/Professional+Search+-+Engineering/Candidates/&amp;usg=__Z872LKNQduVbt7TjpC7L4flFzb4=&amp;h=248&amp;w=952&amp;sz=40&amp;hl=en&amp;start=2&amp;itbs=1&amp;tbnid=J3Cwvbu9RBxpbM:&amp;tbnh=39&amp;tbnw=148&amp;prev=/images?q=cameron+Logo&amp;hl=en&amp;sa=G&amp;gbv=2&amp;tbs=isch:1" TargetMode="External"/><Relationship Id="rId88" Type="http://schemas.openxmlformats.org/officeDocument/2006/relationships/image" Target="../media/image173.jpeg"/><Relationship Id="rId91" Type="http://schemas.openxmlformats.org/officeDocument/2006/relationships/image" Target="../media/image175.jpeg"/><Relationship Id="rId96" Type="http://schemas.openxmlformats.org/officeDocument/2006/relationships/image" Target="../media/image180.jpeg"/><Relationship Id="rId111" Type="http://schemas.openxmlformats.org/officeDocument/2006/relationships/image" Target="../media/image192.jpeg"/><Relationship Id="rId132" Type="http://schemas.openxmlformats.org/officeDocument/2006/relationships/image" Target="../media/image211.jpeg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3.jpeg"/><Relationship Id="rId15" Type="http://schemas.openxmlformats.org/officeDocument/2006/relationships/hyperlink" Target="http://hk.wrs.yahoo.com/_ylt=A3OyCEVjjIdKkMQAOxa1ygt.;_ylu=X3oDMTBpZm5udGl1BHBvcwM1BHNlYwNzcgR2dGlkAw--/SIG=1j76ppvp9/EXP=1250483683/**http:/hk.image.search.yahoo.com/images/view?back=http://hk.image.search.yahoo.com/search/images?p=goodyear+logo&amp;ei=utf-8&amp;y=Yahoo!+%E6%90%9C%E5%B0%8B&amp;fr=FP-tab-web-t&amp;js=1&amp;w=150&amp;h=42&amp;imgurl=www.ctyres.co.uk/product/pic/goodyear_tyres_logo.gif&amp;rurl=http://www.ctyres.co.uk/product/pic&amp;size=4.2kB&amp;name=goodyear+tyres+logo+gif&amp;p=goodyear+logo&amp;type=gif&amp;oid=0a1432e9db5b677c&amp;no=5&amp;tt=2,435&amp;sigr=1130mdb2m&amp;sigi=11kklha3v&amp;sigb=13q86jc8b&amp;type=gif" TargetMode="External"/><Relationship Id="rId23" Type="http://schemas.openxmlformats.org/officeDocument/2006/relationships/image" Target="../media/image126.png"/><Relationship Id="rId28" Type="http://schemas.openxmlformats.org/officeDocument/2006/relationships/hyperlink" Target="http://www.scorpionusa.com/home.html" TargetMode="External"/><Relationship Id="rId36" Type="http://schemas.openxmlformats.org/officeDocument/2006/relationships/image" Target="../media/image137.png"/><Relationship Id="rId49" Type="http://schemas.openxmlformats.org/officeDocument/2006/relationships/hyperlink" Target="http://www.asc-wines.com/en/finewinesandco.html" TargetMode="External"/><Relationship Id="rId57" Type="http://schemas.openxmlformats.org/officeDocument/2006/relationships/image" Target="../media/image152.jpeg"/><Relationship Id="rId106" Type="http://schemas.openxmlformats.org/officeDocument/2006/relationships/image" Target="../media/image188.jpeg"/><Relationship Id="rId114" Type="http://schemas.openxmlformats.org/officeDocument/2006/relationships/image" Target="../media/image195.jpeg"/><Relationship Id="rId119" Type="http://schemas.openxmlformats.org/officeDocument/2006/relationships/image" Target="../media/image200.jpeg"/><Relationship Id="rId127" Type="http://schemas.openxmlformats.org/officeDocument/2006/relationships/image" Target="../media/image208.png"/><Relationship Id="rId10" Type="http://schemas.openxmlformats.org/officeDocument/2006/relationships/image" Target="../media/image111.png"/><Relationship Id="rId31" Type="http://schemas.openxmlformats.org/officeDocument/2006/relationships/image" Target="../media/image132.png"/><Relationship Id="rId44" Type="http://schemas.openxmlformats.org/officeDocument/2006/relationships/image" Target="../media/image142.jpeg"/><Relationship Id="rId52" Type="http://schemas.openxmlformats.org/officeDocument/2006/relationships/image" Target="../media/image149.png"/><Relationship Id="rId60" Type="http://schemas.openxmlformats.org/officeDocument/2006/relationships/image" Target="../media/image155.jpeg"/><Relationship Id="rId65" Type="http://schemas.openxmlformats.org/officeDocument/2006/relationships/image" Target="../media/image160.png"/><Relationship Id="rId73" Type="http://schemas.openxmlformats.org/officeDocument/2006/relationships/image" Target="../media/image165.jpeg"/><Relationship Id="rId78" Type="http://schemas.openxmlformats.org/officeDocument/2006/relationships/image" Target="../media/image168.jpeg"/><Relationship Id="rId81" Type="http://schemas.openxmlformats.org/officeDocument/2006/relationships/hyperlink" Target="http://www.google.com.sg/imgres?imgurl=http://www.automation.com/images/directory/Bray_Controls_logo_(400_x_86).jpg&amp;imgrefurl=http://www.automation.com/suppliers/featured-suppliers/bray-controls-division-of-bray-international-inc&amp;usg=__yhs7UnSC_MwBDmwmLIeIMriQbF4=&amp;h=86&amp;w=400&amp;sz=10&amp;hl=en&amp;start=44&amp;itbs=1&amp;tbnid=CckMRqyaN36faM:&amp;tbnh=27&amp;tbnw=124&amp;prev=/images?q=Bray+valves+Logo&amp;start=36&amp;hl=en&amp;sa=N&amp;gbv=2&amp;ndsp=18&amp;tbs=isch:1" TargetMode="External"/><Relationship Id="rId86" Type="http://schemas.openxmlformats.org/officeDocument/2006/relationships/image" Target="../media/image172.jpeg"/><Relationship Id="rId94" Type="http://schemas.openxmlformats.org/officeDocument/2006/relationships/image" Target="../media/image178.jpeg"/><Relationship Id="rId99" Type="http://schemas.openxmlformats.org/officeDocument/2006/relationships/image" Target="../media/image182.jpeg"/><Relationship Id="rId101" Type="http://schemas.openxmlformats.org/officeDocument/2006/relationships/image" Target="../media/image184.jpeg"/><Relationship Id="rId122" Type="http://schemas.openxmlformats.org/officeDocument/2006/relationships/image" Target="../media/image203.png"/><Relationship Id="rId130" Type="http://schemas.openxmlformats.org/officeDocument/2006/relationships/image" Target="../media/image210.jpeg"/><Relationship Id="rId135" Type="http://schemas.openxmlformats.org/officeDocument/2006/relationships/image" Target="../media/image213.jpeg"/><Relationship Id="rId4" Type="http://schemas.openxmlformats.org/officeDocument/2006/relationships/image" Target="../media/image112.png"/><Relationship Id="rId9" Type="http://schemas.openxmlformats.org/officeDocument/2006/relationships/oleObject" Target="../embeddings/oleObject1.bin"/><Relationship Id="rId13" Type="http://schemas.openxmlformats.org/officeDocument/2006/relationships/image" Target="../media/image117.png"/><Relationship Id="rId18" Type="http://schemas.openxmlformats.org/officeDocument/2006/relationships/image" Target="../media/image121.jpeg"/><Relationship Id="rId39" Type="http://schemas.openxmlformats.org/officeDocument/2006/relationships/hyperlink" Target="http://hk.wrs.yahoo.com/_ylt=A3OyCEYVh4dKcekA0Yu1ygt.;_ylu=X3oDMTBpdnJhMHUzBHBvcwMxBHNlYwNzcgR2dGlkAw--/SIG=1jjm7as3q/EXP=1250482325/**http:/hk.image.search.yahoo.com/images/view?back=http://hk.image.search.yahoo.com/search/images?p=crocs+logo&amp;ei=utf-8&amp;y=Yahoo!+%E6%90%9C%E5%B0%8B&amp;fr=FP-tab-web-t&amp;js=1&amp;w=328&amp;h=377&amp;imgurl=www.saltlakecitymarathon.com/fileadmin/sponsorsslc/crocs_logo.JPG&amp;rurl=http://www.saltlakecitymarathon.com/Sponsors.161.0.html&amp;size=23.4kB&amp;name=crocs+logo+JPG&amp;p=crocs+logo&amp;type=JPG&amp;oid=aaa07568093c9bd8&amp;no=1&amp;tt=633&amp;sigr=11nv1387u&amp;sigi=1213ilh4e&amp;sigb=13n1ht0vl&amp;type=JPG" TargetMode="External"/><Relationship Id="rId109" Type="http://schemas.openxmlformats.org/officeDocument/2006/relationships/image" Target="../media/image190.jpeg"/><Relationship Id="rId34" Type="http://schemas.openxmlformats.org/officeDocument/2006/relationships/image" Target="../media/image135.png"/><Relationship Id="rId50" Type="http://schemas.openxmlformats.org/officeDocument/2006/relationships/image" Target="../media/image147.png"/><Relationship Id="rId55" Type="http://schemas.openxmlformats.org/officeDocument/2006/relationships/image" Target="../media/image151.jpeg"/><Relationship Id="rId76" Type="http://schemas.openxmlformats.org/officeDocument/2006/relationships/hyperlink" Target="http://www.google.com.sg/imgres?imgurl=http://www.dgg2007.rwth-aachen.de/images/bakerhughes.gif&amp;imgrefurl=http://www.dgg2007.rwth-aachen.de/english/sponsors.php&amp;usg=__XZvF94p1W__C4nczuuE3fr1GEfE=&amp;h=500&amp;w=916&amp;sz=15&amp;hl=en&amp;start=1&amp;itbs=1&amp;tbnid=JzaUmFlcKGzDnM:&amp;tbnh=80&amp;tbnw=147&amp;prev=/images?q=Baker+Hughes&amp;hl=en&amp;sa=G&amp;gbv=2&amp;tbs=isch:1" TargetMode="External"/><Relationship Id="rId97" Type="http://schemas.openxmlformats.org/officeDocument/2006/relationships/image" Target="../media/image181.jpeg"/><Relationship Id="rId104" Type="http://schemas.openxmlformats.org/officeDocument/2006/relationships/image" Target="../media/image186.jpeg"/><Relationship Id="rId120" Type="http://schemas.openxmlformats.org/officeDocument/2006/relationships/image" Target="../media/image201.png"/><Relationship Id="rId125" Type="http://schemas.openxmlformats.org/officeDocument/2006/relationships/image" Target="../media/image206.jpeg"/><Relationship Id="rId7" Type="http://schemas.openxmlformats.org/officeDocument/2006/relationships/image" Target="../media/image114.jpeg"/><Relationship Id="rId71" Type="http://schemas.openxmlformats.org/officeDocument/2006/relationships/image" Target="../media/image164.jpeg"/><Relationship Id="rId92" Type="http://schemas.openxmlformats.org/officeDocument/2006/relationships/image" Target="../media/image176.png"/><Relationship Id="rId2" Type="http://schemas.openxmlformats.org/officeDocument/2006/relationships/slideLayout" Target="../slideLayouts/slideLayout2.xml"/><Relationship Id="rId29" Type="http://schemas.openxmlformats.org/officeDocument/2006/relationships/image" Target="../media/image130.png"/><Relationship Id="rId24" Type="http://schemas.openxmlformats.org/officeDocument/2006/relationships/image" Target="../media/image127.jpeg"/><Relationship Id="rId40" Type="http://schemas.openxmlformats.org/officeDocument/2006/relationships/image" Target="../media/image139.jpeg"/><Relationship Id="rId45" Type="http://schemas.openxmlformats.org/officeDocument/2006/relationships/image" Target="../media/image143.png"/><Relationship Id="rId66" Type="http://schemas.openxmlformats.org/officeDocument/2006/relationships/image" Target="../media/image161.png"/><Relationship Id="rId87" Type="http://schemas.openxmlformats.org/officeDocument/2006/relationships/hyperlink" Target="http://www.google.com.sg/imgres?imgurl=http://www.reagleconsulting.com/images/oil_states_logo.gif&amp;imgrefurl=http://www.reagleconsulting.com/images/testimonial.htm&amp;usg=__cM_pTTOQ3KgXmwW8ac3vGWm-ViY=&amp;h=71&amp;w=150&amp;sz=4&amp;hl=en&amp;start=6&amp;itbs=1&amp;tbnid=ZiHAu8Rr72GMkM:&amp;tbnh=45&amp;tbnw=96&amp;prev=/images?q=Oil+States+Logo&amp;hl=en&amp;sa=N&amp;gbv=2&amp;ndsp=18&amp;tbs=isch:1" TargetMode="External"/><Relationship Id="rId110" Type="http://schemas.openxmlformats.org/officeDocument/2006/relationships/image" Target="../media/image191.jpeg"/><Relationship Id="rId115" Type="http://schemas.openxmlformats.org/officeDocument/2006/relationships/image" Target="../media/image196.jpeg"/><Relationship Id="rId131" Type="http://schemas.openxmlformats.org/officeDocument/2006/relationships/hyperlink" Target="http://www.google.com.sg/imgres?imgurl=http://3.bp.blogspot.com/_6X7WLaIrRkg/TNnp9WSWgDI/AAAAAAAAADw/QD3vxZsS3qg/s1600/new_balance_logo.jpg&amp;imgrefurl=http://oludaresundayfase.blogspot.com/2010/11/good-bad.html&amp;h=339&amp;w=718&amp;sz=70&amp;tbnid=C7rg7GGykBAb9M:&amp;tbnh=66&amp;tbnw=140&amp;prev=/search?q=new+balance+logo&amp;tbm=isch&amp;tbo=u&amp;zoom=1&amp;q=new+balance+logo&amp;hl=zh-CN&amp;usg=__CIXEh4zLoSszfMdFfB4jZtee9ps=&amp;sa=X&amp;ei=67zHTc_KHMLZrQfN79HWBA&amp;ved=0CBUQ9QEwAw" TargetMode="External"/><Relationship Id="rId136" Type="http://schemas.openxmlformats.org/officeDocument/2006/relationships/image" Target="../media/image214.jpeg"/><Relationship Id="rId61" Type="http://schemas.openxmlformats.org/officeDocument/2006/relationships/image" Target="../media/image156.jpeg"/><Relationship Id="rId82" Type="http://schemas.openxmlformats.org/officeDocument/2006/relationships/image" Target="../media/image170.jpeg"/><Relationship Id="rId19" Type="http://schemas.openxmlformats.org/officeDocument/2006/relationships/image" Target="../media/image12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6.jpe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9.jpeg"/><Relationship Id="rId4" Type="http://schemas.openxmlformats.org/officeDocument/2006/relationships/image" Target="../media/image2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1.jpeg"/><Relationship Id="rId2" Type="http://schemas.openxmlformats.org/officeDocument/2006/relationships/image" Target="../media/image2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4.jpeg"/><Relationship Id="rId2" Type="http://schemas.openxmlformats.org/officeDocument/2006/relationships/image" Target="../media/image2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7.png"/><Relationship Id="rId5" Type="http://schemas.openxmlformats.org/officeDocument/2006/relationships/image" Target="../media/image226.jpeg"/><Relationship Id="rId4" Type="http://schemas.openxmlformats.org/officeDocument/2006/relationships/image" Target="../media/image22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9.jpeg"/><Relationship Id="rId2" Type="http://schemas.openxmlformats.org/officeDocument/2006/relationships/image" Target="../media/image22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2.jpeg"/><Relationship Id="rId2" Type="http://schemas.openxmlformats.org/officeDocument/2006/relationships/image" Target="../media/image231.jpe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3.jpe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4.jpe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Freeform 5"/>
          <p:cNvSpPr>
            <a:spLocks noChangeAspect="1" noEditPoints="1"/>
          </p:cNvSpPr>
          <p:nvPr/>
        </p:nvSpPr>
        <p:spPr bwMode="black">
          <a:xfrm>
            <a:off x="0" y="5411788"/>
            <a:ext cx="9144000" cy="1446212"/>
          </a:xfrm>
          <a:custGeom>
            <a:avLst/>
            <a:gdLst>
              <a:gd name="T0" fmla="*/ 2147483647 w 12521"/>
              <a:gd name="T1" fmla="*/ 2147483647 h 1982"/>
              <a:gd name="T2" fmla="*/ 2147483647 w 12521"/>
              <a:gd name="T3" fmla="*/ 2147483647 h 1982"/>
              <a:gd name="T4" fmla="*/ 2147483647 w 12521"/>
              <a:gd name="T5" fmla="*/ 2147483647 h 1982"/>
              <a:gd name="T6" fmla="*/ 2147483647 w 12521"/>
              <a:gd name="T7" fmla="*/ 2147483647 h 1982"/>
              <a:gd name="T8" fmla="*/ 2147483647 w 12521"/>
              <a:gd name="T9" fmla="*/ 2147483647 h 1982"/>
              <a:gd name="T10" fmla="*/ 2147483647 w 12521"/>
              <a:gd name="T11" fmla="*/ 2147483647 h 1982"/>
              <a:gd name="T12" fmla="*/ 2147483647 w 12521"/>
              <a:gd name="T13" fmla="*/ 2147483647 h 1982"/>
              <a:gd name="T14" fmla="*/ 2147483647 w 12521"/>
              <a:gd name="T15" fmla="*/ 2147483647 h 1982"/>
              <a:gd name="T16" fmla="*/ 2147483647 w 12521"/>
              <a:gd name="T17" fmla="*/ 2147483647 h 1982"/>
              <a:gd name="T18" fmla="*/ 2147483647 w 12521"/>
              <a:gd name="T19" fmla="*/ 2147483647 h 1982"/>
              <a:gd name="T20" fmla="*/ 2147483647 w 12521"/>
              <a:gd name="T21" fmla="*/ 2147483647 h 1982"/>
              <a:gd name="T22" fmla="*/ 2147483647 w 12521"/>
              <a:gd name="T23" fmla="*/ 2147483647 h 1982"/>
              <a:gd name="T24" fmla="*/ 2147483647 w 12521"/>
              <a:gd name="T25" fmla="*/ 2147483647 h 1982"/>
              <a:gd name="T26" fmla="*/ 2147483647 w 12521"/>
              <a:gd name="T27" fmla="*/ 2147483647 h 1982"/>
              <a:gd name="T28" fmla="*/ 2147483647 w 12521"/>
              <a:gd name="T29" fmla="*/ 2147483647 h 1982"/>
              <a:gd name="T30" fmla="*/ 2147483647 w 12521"/>
              <a:gd name="T31" fmla="*/ 2147483647 h 1982"/>
              <a:gd name="T32" fmla="*/ 2147483647 w 12521"/>
              <a:gd name="T33" fmla="*/ 2147483647 h 1982"/>
              <a:gd name="T34" fmla="*/ 2147483647 w 12521"/>
              <a:gd name="T35" fmla="*/ 2147483647 h 1982"/>
              <a:gd name="T36" fmla="*/ 2147483647 w 12521"/>
              <a:gd name="T37" fmla="*/ 2147483647 h 1982"/>
              <a:gd name="T38" fmla="*/ 2147483647 w 12521"/>
              <a:gd name="T39" fmla="*/ 2147483647 h 1982"/>
              <a:gd name="T40" fmla="*/ 2147483647 w 12521"/>
              <a:gd name="T41" fmla="*/ 2147483647 h 1982"/>
              <a:gd name="T42" fmla="*/ 2147483647 w 12521"/>
              <a:gd name="T43" fmla="*/ 2147483647 h 1982"/>
              <a:gd name="T44" fmla="*/ 2147483647 w 12521"/>
              <a:gd name="T45" fmla="*/ 2147483647 h 1982"/>
              <a:gd name="T46" fmla="*/ 2147483647 w 12521"/>
              <a:gd name="T47" fmla="*/ 2147483647 h 1982"/>
              <a:gd name="T48" fmla="*/ 2147483647 w 12521"/>
              <a:gd name="T49" fmla="*/ 2147483647 h 1982"/>
              <a:gd name="T50" fmla="*/ 2147483647 w 12521"/>
              <a:gd name="T51" fmla="*/ 2147483647 h 1982"/>
              <a:gd name="T52" fmla="*/ 2147483647 w 12521"/>
              <a:gd name="T53" fmla="*/ 2147483647 h 1982"/>
              <a:gd name="T54" fmla="*/ 2147483647 w 12521"/>
              <a:gd name="T55" fmla="*/ 2147483647 h 1982"/>
              <a:gd name="T56" fmla="*/ 2147483647 w 12521"/>
              <a:gd name="T57" fmla="*/ 2147483647 h 1982"/>
              <a:gd name="T58" fmla="*/ 2147483647 w 12521"/>
              <a:gd name="T59" fmla="*/ 2147483647 h 1982"/>
              <a:gd name="T60" fmla="*/ 2147483647 w 12521"/>
              <a:gd name="T61" fmla="*/ 2147483647 h 1982"/>
              <a:gd name="T62" fmla="*/ 2147483647 w 12521"/>
              <a:gd name="T63" fmla="*/ 2147483647 h 1982"/>
              <a:gd name="T64" fmla="*/ 2147483647 w 12521"/>
              <a:gd name="T65" fmla="*/ 2147483647 h 1982"/>
              <a:gd name="T66" fmla="*/ 2147483647 w 12521"/>
              <a:gd name="T67" fmla="*/ 2147483647 h 1982"/>
              <a:gd name="T68" fmla="*/ 2147483647 w 12521"/>
              <a:gd name="T69" fmla="*/ 2147483647 h 1982"/>
              <a:gd name="T70" fmla="*/ 2147483647 w 12521"/>
              <a:gd name="T71" fmla="*/ 2147483647 h 1982"/>
              <a:gd name="T72" fmla="*/ 2147483647 w 12521"/>
              <a:gd name="T73" fmla="*/ 2147483647 h 1982"/>
              <a:gd name="T74" fmla="*/ 2147483647 w 12521"/>
              <a:gd name="T75" fmla="*/ 2147483647 h 1982"/>
              <a:gd name="T76" fmla="*/ 2147483647 w 12521"/>
              <a:gd name="T77" fmla="*/ 2147483647 h 1982"/>
              <a:gd name="T78" fmla="*/ 2147483647 w 12521"/>
              <a:gd name="T79" fmla="*/ 2147483647 h 1982"/>
              <a:gd name="T80" fmla="*/ 2147483647 w 12521"/>
              <a:gd name="T81" fmla="*/ 2147483647 h 1982"/>
              <a:gd name="T82" fmla="*/ 2147483647 w 12521"/>
              <a:gd name="T83" fmla="*/ 2147483647 h 1982"/>
              <a:gd name="T84" fmla="*/ 2147483647 w 12521"/>
              <a:gd name="T85" fmla="*/ 2147483647 h 1982"/>
              <a:gd name="T86" fmla="*/ 2147483647 w 12521"/>
              <a:gd name="T87" fmla="*/ 2147483647 h 1982"/>
              <a:gd name="T88" fmla="*/ 2147483647 w 12521"/>
              <a:gd name="T89" fmla="*/ 2147483647 h 1982"/>
              <a:gd name="T90" fmla="*/ 2147483647 w 12521"/>
              <a:gd name="T91" fmla="*/ 2147483647 h 1982"/>
              <a:gd name="T92" fmla="*/ 2147483647 w 12521"/>
              <a:gd name="T93" fmla="*/ 2147483647 h 1982"/>
              <a:gd name="T94" fmla="*/ 2147483647 w 12521"/>
              <a:gd name="T95" fmla="*/ 2147483647 h 1982"/>
              <a:gd name="T96" fmla="*/ 2147483647 w 12521"/>
              <a:gd name="T97" fmla="*/ 2147483647 h 1982"/>
              <a:gd name="T98" fmla="*/ 2147483647 w 12521"/>
              <a:gd name="T99" fmla="*/ 2147483647 h 1982"/>
              <a:gd name="T100" fmla="*/ 2147483647 w 12521"/>
              <a:gd name="T101" fmla="*/ 2147483647 h 1982"/>
              <a:gd name="T102" fmla="*/ 2147483647 w 12521"/>
              <a:gd name="T103" fmla="*/ 2147483647 h 1982"/>
              <a:gd name="T104" fmla="*/ 2147483647 w 12521"/>
              <a:gd name="T105" fmla="*/ 2147483647 h 1982"/>
              <a:gd name="T106" fmla="*/ 2147483647 w 12521"/>
              <a:gd name="T107" fmla="*/ 2147483647 h 1982"/>
              <a:gd name="T108" fmla="*/ 2147483647 w 12521"/>
              <a:gd name="T109" fmla="*/ 2147483647 h 1982"/>
              <a:gd name="T110" fmla="*/ 2147483647 w 12521"/>
              <a:gd name="T111" fmla="*/ 2147483647 h 1982"/>
              <a:gd name="T112" fmla="*/ 2147483647 w 12521"/>
              <a:gd name="T113" fmla="*/ 2147483647 h 1982"/>
              <a:gd name="T114" fmla="*/ 2147483647 w 12521"/>
              <a:gd name="T115" fmla="*/ 2147483647 h 1982"/>
              <a:gd name="T116" fmla="*/ 2147483647 w 12521"/>
              <a:gd name="T117" fmla="*/ 2147483647 h 1982"/>
              <a:gd name="T118" fmla="*/ 2147483647 w 12521"/>
              <a:gd name="T119" fmla="*/ 2147483647 h 1982"/>
              <a:gd name="T120" fmla="*/ 2147483647 w 12521"/>
              <a:gd name="T121" fmla="*/ 2147483647 h 198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2521"/>
              <a:gd name="T184" fmla="*/ 0 h 1982"/>
              <a:gd name="T185" fmla="*/ 12521 w 12521"/>
              <a:gd name="T186" fmla="*/ 1982 h 198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2521" h="1982">
                <a:moveTo>
                  <a:pt x="10916" y="714"/>
                </a:moveTo>
                <a:lnTo>
                  <a:pt x="10912" y="716"/>
                </a:lnTo>
                <a:lnTo>
                  <a:pt x="10907" y="717"/>
                </a:lnTo>
                <a:lnTo>
                  <a:pt x="10905" y="721"/>
                </a:lnTo>
                <a:lnTo>
                  <a:pt x="10901" y="722"/>
                </a:lnTo>
                <a:lnTo>
                  <a:pt x="10898" y="724"/>
                </a:lnTo>
                <a:lnTo>
                  <a:pt x="10897" y="721"/>
                </a:lnTo>
                <a:lnTo>
                  <a:pt x="10902" y="715"/>
                </a:lnTo>
                <a:lnTo>
                  <a:pt x="10904" y="711"/>
                </a:lnTo>
                <a:lnTo>
                  <a:pt x="10916" y="714"/>
                </a:lnTo>
                <a:close/>
                <a:moveTo>
                  <a:pt x="10894" y="694"/>
                </a:moveTo>
                <a:lnTo>
                  <a:pt x="10897" y="694"/>
                </a:lnTo>
                <a:lnTo>
                  <a:pt x="10902" y="694"/>
                </a:lnTo>
                <a:lnTo>
                  <a:pt x="10906" y="696"/>
                </a:lnTo>
                <a:lnTo>
                  <a:pt x="10912" y="696"/>
                </a:lnTo>
                <a:lnTo>
                  <a:pt x="10917" y="695"/>
                </a:lnTo>
                <a:lnTo>
                  <a:pt x="10923" y="698"/>
                </a:lnTo>
                <a:lnTo>
                  <a:pt x="10922" y="702"/>
                </a:lnTo>
                <a:lnTo>
                  <a:pt x="10923" y="707"/>
                </a:lnTo>
                <a:lnTo>
                  <a:pt x="10924" y="709"/>
                </a:lnTo>
                <a:lnTo>
                  <a:pt x="10887" y="696"/>
                </a:lnTo>
                <a:lnTo>
                  <a:pt x="10892" y="694"/>
                </a:lnTo>
                <a:lnTo>
                  <a:pt x="10894" y="694"/>
                </a:lnTo>
                <a:close/>
                <a:moveTo>
                  <a:pt x="10866" y="937"/>
                </a:moveTo>
                <a:cubicBezTo>
                  <a:pt x="10932" y="928"/>
                  <a:pt x="10997" y="917"/>
                  <a:pt x="11062" y="906"/>
                </a:cubicBezTo>
                <a:cubicBezTo>
                  <a:pt x="11051" y="903"/>
                  <a:pt x="11043" y="893"/>
                  <a:pt x="11040" y="881"/>
                </a:cubicBezTo>
                <a:cubicBezTo>
                  <a:pt x="11040" y="877"/>
                  <a:pt x="11040" y="873"/>
                  <a:pt x="11040" y="869"/>
                </a:cubicBezTo>
                <a:lnTo>
                  <a:pt x="11025" y="872"/>
                </a:lnTo>
                <a:lnTo>
                  <a:pt x="11034" y="893"/>
                </a:lnTo>
                <a:lnTo>
                  <a:pt x="10915" y="911"/>
                </a:lnTo>
                <a:lnTo>
                  <a:pt x="10912" y="907"/>
                </a:lnTo>
                <a:lnTo>
                  <a:pt x="10883" y="912"/>
                </a:lnTo>
                <a:cubicBezTo>
                  <a:pt x="10880" y="923"/>
                  <a:pt x="10874" y="932"/>
                  <a:pt x="10866" y="937"/>
                </a:cubicBezTo>
                <a:close/>
                <a:moveTo>
                  <a:pt x="10458" y="5"/>
                </a:moveTo>
                <a:lnTo>
                  <a:pt x="10494" y="0"/>
                </a:lnTo>
                <a:cubicBezTo>
                  <a:pt x="10495" y="0"/>
                  <a:pt x="10495" y="0"/>
                  <a:pt x="10495" y="0"/>
                </a:cubicBezTo>
                <a:cubicBezTo>
                  <a:pt x="10497" y="0"/>
                  <a:pt x="10499" y="1"/>
                  <a:pt x="10500" y="1"/>
                </a:cubicBezTo>
                <a:lnTo>
                  <a:pt x="10907" y="198"/>
                </a:lnTo>
                <a:cubicBezTo>
                  <a:pt x="10916" y="195"/>
                  <a:pt x="10970" y="174"/>
                  <a:pt x="10994" y="174"/>
                </a:cubicBezTo>
                <a:cubicBezTo>
                  <a:pt x="11011" y="174"/>
                  <a:pt x="11014" y="190"/>
                  <a:pt x="11016" y="204"/>
                </a:cubicBezTo>
                <a:lnTo>
                  <a:pt x="11212" y="152"/>
                </a:lnTo>
                <a:cubicBezTo>
                  <a:pt x="11260" y="139"/>
                  <a:pt x="11317" y="143"/>
                  <a:pt x="11338" y="156"/>
                </a:cubicBezTo>
                <a:cubicBezTo>
                  <a:pt x="11351" y="159"/>
                  <a:pt x="11367" y="163"/>
                  <a:pt x="11367" y="172"/>
                </a:cubicBezTo>
                <a:cubicBezTo>
                  <a:pt x="11367" y="196"/>
                  <a:pt x="11294" y="234"/>
                  <a:pt x="11235" y="250"/>
                </a:cubicBezTo>
                <a:lnTo>
                  <a:pt x="11068" y="295"/>
                </a:lnTo>
                <a:lnTo>
                  <a:pt x="11042" y="312"/>
                </a:lnTo>
                <a:lnTo>
                  <a:pt x="11020" y="341"/>
                </a:lnTo>
                <a:cubicBezTo>
                  <a:pt x="11041" y="331"/>
                  <a:pt x="11059" y="327"/>
                  <a:pt x="11082" y="327"/>
                </a:cubicBezTo>
                <a:cubicBezTo>
                  <a:pt x="11087" y="327"/>
                  <a:pt x="11092" y="329"/>
                  <a:pt x="11095" y="334"/>
                </a:cubicBezTo>
                <a:cubicBezTo>
                  <a:pt x="11099" y="342"/>
                  <a:pt x="11100" y="357"/>
                  <a:pt x="11100" y="368"/>
                </a:cubicBezTo>
                <a:cubicBezTo>
                  <a:pt x="11100" y="371"/>
                  <a:pt x="11097" y="375"/>
                  <a:pt x="11092" y="378"/>
                </a:cubicBezTo>
                <a:cubicBezTo>
                  <a:pt x="11075" y="386"/>
                  <a:pt x="11032" y="390"/>
                  <a:pt x="11025" y="390"/>
                </a:cubicBezTo>
                <a:lnTo>
                  <a:pt x="11021" y="384"/>
                </a:lnTo>
                <a:cubicBezTo>
                  <a:pt x="11015" y="384"/>
                  <a:pt x="11009" y="385"/>
                  <a:pt x="11005" y="384"/>
                </a:cubicBezTo>
                <a:lnTo>
                  <a:pt x="11003" y="380"/>
                </a:lnTo>
                <a:lnTo>
                  <a:pt x="10990" y="380"/>
                </a:lnTo>
                <a:lnTo>
                  <a:pt x="10929" y="452"/>
                </a:lnTo>
                <a:lnTo>
                  <a:pt x="10923" y="447"/>
                </a:lnTo>
                <a:lnTo>
                  <a:pt x="10904" y="453"/>
                </a:lnTo>
                <a:lnTo>
                  <a:pt x="10903" y="432"/>
                </a:lnTo>
                <a:lnTo>
                  <a:pt x="10895" y="433"/>
                </a:lnTo>
                <a:lnTo>
                  <a:pt x="10896" y="430"/>
                </a:lnTo>
                <a:lnTo>
                  <a:pt x="10901" y="426"/>
                </a:lnTo>
                <a:lnTo>
                  <a:pt x="10897" y="397"/>
                </a:lnTo>
                <a:lnTo>
                  <a:pt x="10897" y="393"/>
                </a:lnTo>
                <a:lnTo>
                  <a:pt x="10887" y="395"/>
                </a:lnTo>
                <a:lnTo>
                  <a:pt x="10891" y="387"/>
                </a:lnTo>
                <a:lnTo>
                  <a:pt x="10896" y="382"/>
                </a:lnTo>
                <a:lnTo>
                  <a:pt x="10895" y="379"/>
                </a:lnTo>
                <a:lnTo>
                  <a:pt x="10889" y="381"/>
                </a:lnTo>
                <a:lnTo>
                  <a:pt x="10878" y="389"/>
                </a:lnTo>
                <a:lnTo>
                  <a:pt x="10854" y="364"/>
                </a:lnTo>
                <a:lnTo>
                  <a:pt x="10861" y="360"/>
                </a:lnTo>
                <a:cubicBezTo>
                  <a:pt x="10835" y="365"/>
                  <a:pt x="10813" y="367"/>
                  <a:pt x="10785" y="367"/>
                </a:cubicBezTo>
                <a:cubicBezTo>
                  <a:pt x="10761" y="374"/>
                  <a:pt x="10736" y="381"/>
                  <a:pt x="10712" y="386"/>
                </a:cubicBezTo>
                <a:cubicBezTo>
                  <a:pt x="10704" y="388"/>
                  <a:pt x="10695" y="389"/>
                  <a:pt x="10687" y="390"/>
                </a:cubicBezTo>
                <a:cubicBezTo>
                  <a:pt x="10657" y="392"/>
                  <a:pt x="10626" y="393"/>
                  <a:pt x="10596" y="392"/>
                </a:cubicBezTo>
                <a:lnTo>
                  <a:pt x="10589" y="426"/>
                </a:lnTo>
                <a:cubicBezTo>
                  <a:pt x="10589" y="427"/>
                  <a:pt x="10587" y="428"/>
                  <a:pt x="10587" y="428"/>
                </a:cubicBezTo>
                <a:lnTo>
                  <a:pt x="10565" y="434"/>
                </a:lnTo>
                <a:lnTo>
                  <a:pt x="10535" y="394"/>
                </a:lnTo>
                <a:lnTo>
                  <a:pt x="10488" y="393"/>
                </a:lnTo>
                <a:lnTo>
                  <a:pt x="10488" y="378"/>
                </a:lnTo>
                <a:lnTo>
                  <a:pt x="10504" y="368"/>
                </a:lnTo>
                <a:lnTo>
                  <a:pt x="10375" y="310"/>
                </a:lnTo>
                <a:lnTo>
                  <a:pt x="10403" y="301"/>
                </a:lnTo>
                <a:cubicBezTo>
                  <a:pt x="10406" y="300"/>
                  <a:pt x="10409" y="301"/>
                  <a:pt x="10412" y="301"/>
                </a:cubicBezTo>
                <a:lnTo>
                  <a:pt x="10524" y="333"/>
                </a:lnTo>
                <a:lnTo>
                  <a:pt x="10501" y="251"/>
                </a:lnTo>
                <a:cubicBezTo>
                  <a:pt x="10501" y="251"/>
                  <a:pt x="10501" y="250"/>
                  <a:pt x="10501" y="250"/>
                </a:cubicBezTo>
                <a:cubicBezTo>
                  <a:pt x="10508" y="247"/>
                  <a:pt x="10516" y="245"/>
                  <a:pt x="10525" y="243"/>
                </a:cubicBezTo>
                <a:cubicBezTo>
                  <a:pt x="10526" y="243"/>
                  <a:pt x="10528" y="243"/>
                  <a:pt x="10529" y="244"/>
                </a:cubicBezTo>
                <a:lnTo>
                  <a:pt x="10622" y="318"/>
                </a:lnTo>
                <a:lnTo>
                  <a:pt x="10771" y="273"/>
                </a:lnTo>
                <a:lnTo>
                  <a:pt x="10783" y="254"/>
                </a:lnTo>
                <a:lnTo>
                  <a:pt x="10763" y="234"/>
                </a:lnTo>
                <a:lnTo>
                  <a:pt x="10751" y="238"/>
                </a:lnTo>
                <a:lnTo>
                  <a:pt x="10724" y="214"/>
                </a:lnTo>
                <a:lnTo>
                  <a:pt x="10706" y="218"/>
                </a:lnTo>
                <a:lnTo>
                  <a:pt x="10705" y="212"/>
                </a:lnTo>
                <a:lnTo>
                  <a:pt x="10715" y="205"/>
                </a:lnTo>
                <a:lnTo>
                  <a:pt x="10645" y="154"/>
                </a:lnTo>
                <a:lnTo>
                  <a:pt x="10625" y="157"/>
                </a:lnTo>
                <a:lnTo>
                  <a:pt x="10623" y="151"/>
                </a:lnTo>
                <a:lnTo>
                  <a:pt x="10634" y="144"/>
                </a:lnTo>
                <a:lnTo>
                  <a:pt x="10582" y="103"/>
                </a:lnTo>
                <a:lnTo>
                  <a:pt x="10594" y="98"/>
                </a:lnTo>
                <a:lnTo>
                  <a:pt x="10458" y="5"/>
                </a:lnTo>
                <a:close/>
                <a:moveTo>
                  <a:pt x="10306" y="1003"/>
                </a:moveTo>
                <a:lnTo>
                  <a:pt x="10306" y="1002"/>
                </a:lnTo>
                <a:lnTo>
                  <a:pt x="10304" y="990"/>
                </a:lnTo>
                <a:cubicBezTo>
                  <a:pt x="10308" y="997"/>
                  <a:pt x="10311" y="1000"/>
                  <a:pt x="10315" y="1002"/>
                </a:cubicBezTo>
                <a:lnTo>
                  <a:pt x="10306" y="1003"/>
                </a:lnTo>
                <a:close/>
                <a:moveTo>
                  <a:pt x="10307" y="789"/>
                </a:moveTo>
                <a:cubicBezTo>
                  <a:pt x="10307" y="805"/>
                  <a:pt x="10308" y="821"/>
                  <a:pt x="10306" y="836"/>
                </a:cubicBezTo>
                <a:cubicBezTo>
                  <a:pt x="10305" y="851"/>
                  <a:pt x="10304" y="866"/>
                  <a:pt x="10304" y="881"/>
                </a:cubicBezTo>
                <a:cubicBezTo>
                  <a:pt x="10304" y="895"/>
                  <a:pt x="10304" y="909"/>
                  <a:pt x="10304" y="923"/>
                </a:cubicBezTo>
                <a:lnTo>
                  <a:pt x="10308" y="906"/>
                </a:lnTo>
                <a:lnTo>
                  <a:pt x="10309" y="888"/>
                </a:lnTo>
                <a:cubicBezTo>
                  <a:pt x="10309" y="875"/>
                  <a:pt x="10308" y="861"/>
                  <a:pt x="10309" y="848"/>
                </a:cubicBezTo>
                <a:lnTo>
                  <a:pt x="10311" y="828"/>
                </a:lnTo>
                <a:lnTo>
                  <a:pt x="10312" y="807"/>
                </a:lnTo>
                <a:lnTo>
                  <a:pt x="10312" y="789"/>
                </a:lnTo>
                <a:lnTo>
                  <a:pt x="10307" y="789"/>
                </a:lnTo>
                <a:close/>
                <a:moveTo>
                  <a:pt x="10073" y="1021"/>
                </a:moveTo>
                <a:lnTo>
                  <a:pt x="10075" y="1013"/>
                </a:lnTo>
                <a:lnTo>
                  <a:pt x="10081" y="1012"/>
                </a:lnTo>
                <a:lnTo>
                  <a:pt x="10089" y="1017"/>
                </a:lnTo>
                <a:lnTo>
                  <a:pt x="10098" y="1018"/>
                </a:lnTo>
                <a:lnTo>
                  <a:pt x="10103" y="1019"/>
                </a:lnTo>
                <a:lnTo>
                  <a:pt x="10073" y="1021"/>
                </a:lnTo>
                <a:close/>
                <a:moveTo>
                  <a:pt x="10084" y="840"/>
                </a:moveTo>
                <a:cubicBezTo>
                  <a:pt x="10086" y="858"/>
                  <a:pt x="10085" y="870"/>
                  <a:pt x="10082" y="888"/>
                </a:cubicBezTo>
                <a:lnTo>
                  <a:pt x="10081" y="903"/>
                </a:lnTo>
                <a:cubicBezTo>
                  <a:pt x="10077" y="881"/>
                  <a:pt x="10074" y="860"/>
                  <a:pt x="10073" y="839"/>
                </a:cubicBezTo>
                <a:lnTo>
                  <a:pt x="10075" y="827"/>
                </a:lnTo>
                <a:cubicBezTo>
                  <a:pt x="10076" y="820"/>
                  <a:pt x="10077" y="812"/>
                  <a:pt x="10077" y="804"/>
                </a:cubicBezTo>
                <a:cubicBezTo>
                  <a:pt x="10077" y="799"/>
                  <a:pt x="10078" y="794"/>
                  <a:pt x="10079" y="789"/>
                </a:cubicBezTo>
                <a:cubicBezTo>
                  <a:pt x="10082" y="795"/>
                  <a:pt x="10083" y="802"/>
                  <a:pt x="10084" y="808"/>
                </a:cubicBezTo>
                <a:cubicBezTo>
                  <a:pt x="10085" y="818"/>
                  <a:pt x="10084" y="829"/>
                  <a:pt x="10084" y="840"/>
                </a:cubicBezTo>
                <a:close/>
                <a:moveTo>
                  <a:pt x="8601" y="1043"/>
                </a:moveTo>
                <a:cubicBezTo>
                  <a:pt x="8586" y="1035"/>
                  <a:pt x="8576" y="1013"/>
                  <a:pt x="8576" y="1001"/>
                </a:cubicBezTo>
                <a:cubicBezTo>
                  <a:pt x="8576" y="990"/>
                  <a:pt x="8576" y="993"/>
                  <a:pt x="8577" y="990"/>
                </a:cubicBezTo>
                <a:lnTo>
                  <a:pt x="8550" y="990"/>
                </a:lnTo>
                <a:cubicBezTo>
                  <a:pt x="8551" y="994"/>
                  <a:pt x="8552" y="990"/>
                  <a:pt x="8552" y="1001"/>
                </a:cubicBezTo>
                <a:cubicBezTo>
                  <a:pt x="8552" y="1012"/>
                  <a:pt x="8541" y="1035"/>
                  <a:pt x="8526" y="1043"/>
                </a:cubicBezTo>
                <a:lnTo>
                  <a:pt x="8601" y="1043"/>
                </a:lnTo>
                <a:close/>
                <a:moveTo>
                  <a:pt x="9307" y="1043"/>
                </a:moveTo>
                <a:cubicBezTo>
                  <a:pt x="9293" y="1036"/>
                  <a:pt x="9283" y="1022"/>
                  <a:pt x="9281" y="1005"/>
                </a:cubicBezTo>
                <a:lnTo>
                  <a:pt x="9275" y="1005"/>
                </a:lnTo>
                <a:lnTo>
                  <a:pt x="9275" y="1024"/>
                </a:lnTo>
                <a:lnTo>
                  <a:pt x="9265" y="1024"/>
                </a:lnTo>
                <a:lnTo>
                  <a:pt x="9258" y="1005"/>
                </a:lnTo>
                <a:lnTo>
                  <a:pt x="9243" y="1005"/>
                </a:lnTo>
                <a:lnTo>
                  <a:pt x="9243" y="954"/>
                </a:lnTo>
                <a:lnTo>
                  <a:pt x="9248" y="954"/>
                </a:lnTo>
                <a:lnTo>
                  <a:pt x="9248" y="943"/>
                </a:lnTo>
                <a:lnTo>
                  <a:pt x="9265" y="943"/>
                </a:lnTo>
                <a:lnTo>
                  <a:pt x="9265" y="951"/>
                </a:lnTo>
                <a:lnTo>
                  <a:pt x="9340" y="951"/>
                </a:lnTo>
                <a:lnTo>
                  <a:pt x="9340" y="944"/>
                </a:lnTo>
                <a:lnTo>
                  <a:pt x="9354" y="940"/>
                </a:lnTo>
                <a:lnTo>
                  <a:pt x="9354" y="927"/>
                </a:lnTo>
                <a:lnTo>
                  <a:pt x="9217" y="929"/>
                </a:lnTo>
                <a:lnTo>
                  <a:pt x="9178" y="954"/>
                </a:lnTo>
                <a:lnTo>
                  <a:pt x="9114" y="954"/>
                </a:lnTo>
                <a:lnTo>
                  <a:pt x="9114" y="1006"/>
                </a:lnTo>
                <a:lnTo>
                  <a:pt x="9121" y="1006"/>
                </a:lnTo>
                <a:lnTo>
                  <a:pt x="9121" y="1012"/>
                </a:lnTo>
                <a:lnTo>
                  <a:pt x="9091" y="1012"/>
                </a:lnTo>
                <a:lnTo>
                  <a:pt x="9091" y="1006"/>
                </a:lnTo>
                <a:lnTo>
                  <a:pt x="9098" y="1006"/>
                </a:lnTo>
                <a:lnTo>
                  <a:pt x="9098" y="954"/>
                </a:lnTo>
                <a:lnTo>
                  <a:pt x="8688" y="958"/>
                </a:lnTo>
                <a:lnTo>
                  <a:pt x="8688" y="988"/>
                </a:lnTo>
                <a:lnTo>
                  <a:pt x="8668" y="988"/>
                </a:lnTo>
                <a:cubicBezTo>
                  <a:pt x="8669" y="992"/>
                  <a:pt x="8670" y="990"/>
                  <a:pt x="8670" y="1001"/>
                </a:cubicBezTo>
                <a:cubicBezTo>
                  <a:pt x="8670" y="1013"/>
                  <a:pt x="8659" y="1035"/>
                  <a:pt x="8644" y="1043"/>
                </a:cubicBezTo>
                <a:lnTo>
                  <a:pt x="9307" y="1043"/>
                </a:lnTo>
                <a:close/>
                <a:moveTo>
                  <a:pt x="9417" y="1043"/>
                </a:moveTo>
                <a:cubicBezTo>
                  <a:pt x="9403" y="1036"/>
                  <a:pt x="9393" y="1022"/>
                  <a:pt x="9391" y="1005"/>
                </a:cubicBezTo>
                <a:lnTo>
                  <a:pt x="9375" y="1005"/>
                </a:lnTo>
                <a:cubicBezTo>
                  <a:pt x="9374" y="1022"/>
                  <a:pt x="9364" y="1036"/>
                  <a:pt x="9350" y="1043"/>
                </a:cubicBezTo>
                <a:lnTo>
                  <a:pt x="9391" y="1043"/>
                </a:lnTo>
                <a:lnTo>
                  <a:pt x="9417" y="1043"/>
                </a:lnTo>
                <a:close/>
                <a:moveTo>
                  <a:pt x="9814" y="1035"/>
                </a:moveTo>
                <a:cubicBezTo>
                  <a:pt x="9807" y="1028"/>
                  <a:pt x="9802" y="1019"/>
                  <a:pt x="9799" y="1009"/>
                </a:cubicBezTo>
                <a:lnTo>
                  <a:pt x="9774" y="1008"/>
                </a:lnTo>
                <a:lnTo>
                  <a:pt x="9773" y="1015"/>
                </a:lnTo>
                <a:lnTo>
                  <a:pt x="9592" y="1017"/>
                </a:lnTo>
                <a:lnTo>
                  <a:pt x="9592" y="1006"/>
                </a:lnTo>
                <a:lnTo>
                  <a:pt x="9485" y="1005"/>
                </a:lnTo>
                <a:cubicBezTo>
                  <a:pt x="9484" y="1022"/>
                  <a:pt x="9474" y="1036"/>
                  <a:pt x="9460" y="1043"/>
                </a:cubicBezTo>
                <a:cubicBezTo>
                  <a:pt x="9579" y="1042"/>
                  <a:pt x="9697" y="1039"/>
                  <a:pt x="9814" y="1035"/>
                </a:cubicBezTo>
                <a:close/>
                <a:moveTo>
                  <a:pt x="8347" y="692"/>
                </a:moveTo>
                <a:lnTo>
                  <a:pt x="9490" y="680"/>
                </a:lnTo>
                <a:lnTo>
                  <a:pt x="9492" y="926"/>
                </a:lnTo>
                <a:lnTo>
                  <a:pt x="9411" y="927"/>
                </a:lnTo>
                <a:lnTo>
                  <a:pt x="9411" y="940"/>
                </a:lnTo>
                <a:lnTo>
                  <a:pt x="9425" y="944"/>
                </a:lnTo>
                <a:lnTo>
                  <a:pt x="9425" y="951"/>
                </a:lnTo>
                <a:lnTo>
                  <a:pt x="9572" y="951"/>
                </a:lnTo>
                <a:lnTo>
                  <a:pt x="9572" y="944"/>
                </a:lnTo>
                <a:lnTo>
                  <a:pt x="9548" y="944"/>
                </a:lnTo>
                <a:lnTo>
                  <a:pt x="9552" y="781"/>
                </a:lnTo>
                <a:lnTo>
                  <a:pt x="9570" y="781"/>
                </a:lnTo>
                <a:lnTo>
                  <a:pt x="9583" y="691"/>
                </a:lnTo>
                <a:lnTo>
                  <a:pt x="9649" y="708"/>
                </a:lnTo>
                <a:cubicBezTo>
                  <a:pt x="9687" y="718"/>
                  <a:pt x="9711" y="754"/>
                  <a:pt x="9725" y="781"/>
                </a:cubicBezTo>
                <a:lnTo>
                  <a:pt x="9767" y="783"/>
                </a:lnTo>
                <a:cubicBezTo>
                  <a:pt x="9775" y="784"/>
                  <a:pt x="9784" y="788"/>
                  <a:pt x="9787" y="795"/>
                </a:cubicBezTo>
                <a:lnTo>
                  <a:pt x="9805" y="850"/>
                </a:lnTo>
                <a:lnTo>
                  <a:pt x="9919" y="870"/>
                </a:lnTo>
                <a:cubicBezTo>
                  <a:pt x="9937" y="873"/>
                  <a:pt x="9947" y="883"/>
                  <a:pt x="9947" y="902"/>
                </a:cubicBezTo>
                <a:lnTo>
                  <a:pt x="9947" y="987"/>
                </a:lnTo>
                <a:lnTo>
                  <a:pt x="9949" y="988"/>
                </a:lnTo>
                <a:cubicBezTo>
                  <a:pt x="9952" y="988"/>
                  <a:pt x="9954" y="990"/>
                  <a:pt x="9953" y="993"/>
                </a:cubicBezTo>
                <a:lnTo>
                  <a:pt x="9953" y="1008"/>
                </a:lnTo>
                <a:cubicBezTo>
                  <a:pt x="9953" y="1011"/>
                  <a:pt x="9951" y="1014"/>
                  <a:pt x="9948" y="1014"/>
                </a:cubicBezTo>
                <a:lnTo>
                  <a:pt x="9898" y="1014"/>
                </a:lnTo>
                <a:cubicBezTo>
                  <a:pt x="9895" y="1020"/>
                  <a:pt x="9892" y="1026"/>
                  <a:pt x="9887" y="1031"/>
                </a:cubicBezTo>
                <a:cubicBezTo>
                  <a:pt x="9935" y="1029"/>
                  <a:pt x="9983" y="1027"/>
                  <a:pt x="10030" y="1024"/>
                </a:cubicBezTo>
                <a:cubicBezTo>
                  <a:pt x="10030" y="1022"/>
                  <a:pt x="10030" y="1021"/>
                  <a:pt x="10030" y="1020"/>
                </a:cubicBezTo>
                <a:cubicBezTo>
                  <a:pt x="10030" y="1018"/>
                  <a:pt x="10032" y="1016"/>
                  <a:pt x="10034" y="1013"/>
                </a:cubicBezTo>
                <a:lnTo>
                  <a:pt x="10034" y="1002"/>
                </a:lnTo>
                <a:lnTo>
                  <a:pt x="10027" y="999"/>
                </a:lnTo>
                <a:lnTo>
                  <a:pt x="10025" y="984"/>
                </a:lnTo>
                <a:lnTo>
                  <a:pt x="10026" y="972"/>
                </a:lnTo>
                <a:cubicBezTo>
                  <a:pt x="10026" y="962"/>
                  <a:pt x="10025" y="954"/>
                  <a:pt x="10022" y="944"/>
                </a:cubicBezTo>
                <a:cubicBezTo>
                  <a:pt x="10024" y="927"/>
                  <a:pt x="10025" y="914"/>
                  <a:pt x="10023" y="896"/>
                </a:cubicBezTo>
                <a:lnTo>
                  <a:pt x="10021" y="885"/>
                </a:lnTo>
                <a:lnTo>
                  <a:pt x="10023" y="873"/>
                </a:lnTo>
                <a:lnTo>
                  <a:pt x="10023" y="867"/>
                </a:lnTo>
                <a:cubicBezTo>
                  <a:pt x="10022" y="858"/>
                  <a:pt x="10025" y="850"/>
                  <a:pt x="10024" y="841"/>
                </a:cubicBezTo>
                <a:cubicBezTo>
                  <a:pt x="10022" y="834"/>
                  <a:pt x="10023" y="829"/>
                  <a:pt x="10023" y="822"/>
                </a:cubicBezTo>
                <a:cubicBezTo>
                  <a:pt x="10023" y="812"/>
                  <a:pt x="10020" y="802"/>
                  <a:pt x="10019" y="792"/>
                </a:cubicBezTo>
                <a:cubicBezTo>
                  <a:pt x="10017" y="783"/>
                  <a:pt x="10015" y="775"/>
                  <a:pt x="10013" y="766"/>
                </a:cubicBezTo>
                <a:cubicBezTo>
                  <a:pt x="10014" y="754"/>
                  <a:pt x="10013" y="743"/>
                  <a:pt x="10015" y="732"/>
                </a:cubicBezTo>
                <a:lnTo>
                  <a:pt x="10011" y="722"/>
                </a:lnTo>
                <a:cubicBezTo>
                  <a:pt x="10011" y="712"/>
                  <a:pt x="10010" y="708"/>
                  <a:pt x="10008" y="708"/>
                </a:cubicBezTo>
                <a:cubicBezTo>
                  <a:pt x="10006" y="707"/>
                  <a:pt x="10004" y="709"/>
                  <a:pt x="9999" y="704"/>
                </a:cubicBezTo>
                <a:cubicBezTo>
                  <a:pt x="9993" y="698"/>
                  <a:pt x="9995" y="697"/>
                  <a:pt x="9996" y="689"/>
                </a:cubicBezTo>
                <a:lnTo>
                  <a:pt x="9990" y="685"/>
                </a:lnTo>
                <a:lnTo>
                  <a:pt x="9985" y="679"/>
                </a:lnTo>
                <a:cubicBezTo>
                  <a:pt x="9983" y="670"/>
                  <a:pt x="9982" y="667"/>
                  <a:pt x="9982" y="658"/>
                </a:cubicBezTo>
                <a:lnTo>
                  <a:pt x="9979" y="652"/>
                </a:lnTo>
                <a:lnTo>
                  <a:pt x="9979" y="639"/>
                </a:lnTo>
                <a:cubicBezTo>
                  <a:pt x="9976" y="633"/>
                  <a:pt x="9978" y="629"/>
                  <a:pt x="9979" y="622"/>
                </a:cubicBezTo>
                <a:cubicBezTo>
                  <a:pt x="9978" y="621"/>
                  <a:pt x="9974" y="620"/>
                  <a:pt x="9974" y="618"/>
                </a:cubicBezTo>
                <a:cubicBezTo>
                  <a:pt x="9971" y="609"/>
                  <a:pt x="9977" y="592"/>
                  <a:pt x="9978" y="583"/>
                </a:cubicBezTo>
                <a:cubicBezTo>
                  <a:pt x="9980" y="574"/>
                  <a:pt x="9982" y="564"/>
                  <a:pt x="9983" y="555"/>
                </a:cubicBezTo>
                <a:lnTo>
                  <a:pt x="9984" y="540"/>
                </a:lnTo>
                <a:lnTo>
                  <a:pt x="9987" y="523"/>
                </a:lnTo>
                <a:lnTo>
                  <a:pt x="9985" y="507"/>
                </a:lnTo>
                <a:lnTo>
                  <a:pt x="9987" y="489"/>
                </a:lnTo>
                <a:lnTo>
                  <a:pt x="9989" y="478"/>
                </a:lnTo>
                <a:lnTo>
                  <a:pt x="9990" y="475"/>
                </a:lnTo>
                <a:cubicBezTo>
                  <a:pt x="10003" y="466"/>
                  <a:pt x="10016" y="458"/>
                  <a:pt x="10031" y="453"/>
                </a:cubicBezTo>
                <a:cubicBezTo>
                  <a:pt x="10038" y="450"/>
                  <a:pt x="10044" y="445"/>
                  <a:pt x="10051" y="442"/>
                </a:cubicBezTo>
                <a:lnTo>
                  <a:pt x="10053" y="437"/>
                </a:lnTo>
                <a:lnTo>
                  <a:pt x="10055" y="430"/>
                </a:lnTo>
                <a:lnTo>
                  <a:pt x="10055" y="425"/>
                </a:lnTo>
                <a:lnTo>
                  <a:pt x="10052" y="419"/>
                </a:lnTo>
                <a:lnTo>
                  <a:pt x="10051" y="414"/>
                </a:lnTo>
                <a:cubicBezTo>
                  <a:pt x="10049" y="414"/>
                  <a:pt x="10049" y="415"/>
                  <a:pt x="10048" y="414"/>
                </a:cubicBezTo>
                <a:cubicBezTo>
                  <a:pt x="10046" y="414"/>
                  <a:pt x="10046" y="413"/>
                  <a:pt x="10045" y="411"/>
                </a:cubicBezTo>
                <a:cubicBezTo>
                  <a:pt x="10044" y="405"/>
                  <a:pt x="10041" y="399"/>
                  <a:pt x="10040" y="394"/>
                </a:cubicBezTo>
                <a:cubicBezTo>
                  <a:pt x="10040" y="392"/>
                  <a:pt x="10041" y="390"/>
                  <a:pt x="10042" y="389"/>
                </a:cubicBezTo>
                <a:lnTo>
                  <a:pt x="10041" y="384"/>
                </a:lnTo>
                <a:lnTo>
                  <a:pt x="10041" y="371"/>
                </a:lnTo>
                <a:cubicBezTo>
                  <a:pt x="10042" y="365"/>
                  <a:pt x="10045" y="360"/>
                  <a:pt x="10050" y="354"/>
                </a:cubicBezTo>
                <a:lnTo>
                  <a:pt x="10057" y="345"/>
                </a:lnTo>
                <a:cubicBezTo>
                  <a:pt x="10067" y="344"/>
                  <a:pt x="10075" y="341"/>
                  <a:pt x="10085" y="342"/>
                </a:cubicBezTo>
                <a:cubicBezTo>
                  <a:pt x="10089" y="344"/>
                  <a:pt x="10091" y="345"/>
                  <a:pt x="10094" y="348"/>
                </a:cubicBezTo>
                <a:cubicBezTo>
                  <a:pt x="10100" y="350"/>
                  <a:pt x="10102" y="352"/>
                  <a:pt x="10106" y="357"/>
                </a:cubicBezTo>
                <a:lnTo>
                  <a:pt x="10106" y="362"/>
                </a:lnTo>
                <a:cubicBezTo>
                  <a:pt x="10109" y="367"/>
                  <a:pt x="10109" y="370"/>
                  <a:pt x="10112" y="375"/>
                </a:cubicBezTo>
                <a:cubicBezTo>
                  <a:pt x="10113" y="381"/>
                  <a:pt x="10113" y="386"/>
                  <a:pt x="10115" y="392"/>
                </a:cubicBezTo>
                <a:lnTo>
                  <a:pt x="10113" y="395"/>
                </a:lnTo>
                <a:cubicBezTo>
                  <a:pt x="10113" y="399"/>
                  <a:pt x="10113" y="402"/>
                  <a:pt x="10113" y="405"/>
                </a:cubicBezTo>
                <a:cubicBezTo>
                  <a:pt x="10112" y="408"/>
                  <a:pt x="10112" y="408"/>
                  <a:pt x="10111" y="409"/>
                </a:cubicBezTo>
                <a:lnTo>
                  <a:pt x="10108" y="409"/>
                </a:lnTo>
                <a:lnTo>
                  <a:pt x="10107" y="414"/>
                </a:lnTo>
                <a:cubicBezTo>
                  <a:pt x="10106" y="420"/>
                  <a:pt x="10107" y="425"/>
                  <a:pt x="10107" y="431"/>
                </a:cubicBezTo>
                <a:lnTo>
                  <a:pt x="10108" y="436"/>
                </a:lnTo>
                <a:lnTo>
                  <a:pt x="10109" y="439"/>
                </a:lnTo>
                <a:cubicBezTo>
                  <a:pt x="10114" y="443"/>
                  <a:pt x="10119" y="445"/>
                  <a:pt x="10125" y="448"/>
                </a:cubicBezTo>
                <a:cubicBezTo>
                  <a:pt x="10135" y="450"/>
                  <a:pt x="10143" y="454"/>
                  <a:pt x="10153" y="457"/>
                </a:cubicBezTo>
                <a:cubicBezTo>
                  <a:pt x="10157" y="459"/>
                  <a:pt x="10160" y="462"/>
                  <a:pt x="10164" y="464"/>
                </a:cubicBezTo>
                <a:cubicBezTo>
                  <a:pt x="10174" y="470"/>
                  <a:pt x="10175" y="473"/>
                  <a:pt x="10178" y="484"/>
                </a:cubicBezTo>
                <a:lnTo>
                  <a:pt x="10181" y="491"/>
                </a:lnTo>
                <a:cubicBezTo>
                  <a:pt x="10181" y="501"/>
                  <a:pt x="10183" y="511"/>
                  <a:pt x="10184" y="521"/>
                </a:cubicBezTo>
                <a:lnTo>
                  <a:pt x="10190" y="544"/>
                </a:lnTo>
                <a:lnTo>
                  <a:pt x="10193" y="561"/>
                </a:lnTo>
                <a:lnTo>
                  <a:pt x="10194" y="572"/>
                </a:lnTo>
                <a:cubicBezTo>
                  <a:pt x="10196" y="585"/>
                  <a:pt x="10200" y="597"/>
                  <a:pt x="10205" y="610"/>
                </a:cubicBezTo>
                <a:lnTo>
                  <a:pt x="10205" y="625"/>
                </a:lnTo>
                <a:lnTo>
                  <a:pt x="10211" y="656"/>
                </a:lnTo>
                <a:lnTo>
                  <a:pt x="10211" y="668"/>
                </a:lnTo>
                <a:lnTo>
                  <a:pt x="10212" y="682"/>
                </a:lnTo>
                <a:lnTo>
                  <a:pt x="10208" y="707"/>
                </a:lnTo>
                <a:lnTo>
                  <a:pt x="10207" y="712"/>
                </a:lnTo>
                <a:lnTo>
                  <a:pt x="10201" y="716"/>
                </a:lnTo>
                <a:lnTo>
                  <a:pt x="10198" y="724"/>
                </a:lnTo>
                <a:lnTo>
                  <a:pt x="10195" y="728"/>
                </a:lnTo>
                <a:cubicBezTo>
                  <a:pt x="10188" y="731"/>
                  <a:pt x="10186" y="735"/>
                  <a:pt x="10178" y="735"/>
                </a:cubicBezTo>
                <a:lnTo>
                  <a:pt x="10173" y="733"/>
                </a:lnTo>
                <a:lnTo>
                  <a:pt x="10170" y="729"/>
                </a:lnTo>
                <a:lnTo>
                  <a:pt x="10166" y="723"/>
                </a:lnTo>
                <a:lnTo>
                  <a:pt x="10164" y="716"/>
                </a:lnTo>
                <a:lnTo>
                  <a:pt x="10162" y="707"/>
                </a:lnTo>
                <a:cubicBezTo>
                  <a:pt x="10158" y="720"/>
                  <a:pt x="10159" y="731"/>
                  <a:pt x="10158" y="744"/>
                </a:cubicBezTo>
                <a:lnTo>
                  <a:pt x="10151" y="746"/>
                </a:lnTo>
                <a:lnTo>
                  <a:pt x="10149" y="761"/>
                </a:lnTo>
                <a:lnTo>
                  <a:pt x="10146" y="774"/>
                </a:lnTo>
                <a:cubicBezTo>
                  <a:pt x="10146" y="784"/>
                  <a:pt x="10146" y="793"/>
                  <a:pt x="10143" y="803"/>
                </a:cubicBezTo>
                <a:cubicBezTo>
                  <a:pt x="10138" y="822"/>
                  <a:pt x="10135" y="840"/>
                  <a:pt x="10133" y="859"/>
                </a:cubicBezTo>
                <a:cubicBezTo>
                  <a:pt x="10132" y="870"/>
                  <a:pt x="10131" y="880"/>
                  <a:pt x="10129" y="891"/>
                </a:cubicBezTo>
                <a:lnTo>
                  <a:pt x="10127" y="903"/>
                </a:lnTo>
                <a:lnTo>
                  <a:pt x="10126" y="912"/>
                </a:lnTo>
                <a:lnTo>
                  <a:pt x="10123" y="917"/>
                </a:lnTo>
                <a:lnTo>
                  <a:pt x="10123" y="930"/>
                </a:lnTo>
                <a:cubicBezTo>
                  <a:pt x="10122" y="944"/>
                  <a:pt x="10120" y="955"/>
                  <a:pt x="10114" y="968"/>
                </a:cubicBezTo>
                <a:lnTo>
                  <a:pt x="10117" y="978"/>
                </a:lnTo>
                <a:lnTo>
                  <a:pt x="10115" y="986"/>
                </a:lnTo>
                <a:cubicBezTo>
                  <a:pt x="10114" y="989"/>
                  <a:pt x="10114" y="991"/>
                  <a:pt x="10114" y="993"/>
                </a:cubicBezTo>
                <a:cubicBezTo>
                  <a:pt x="10114" y="995"/>
                  <a:pt x="10115" y="997"/>
                  <a:pt x="10118" y="999"/>
                </a:cubicBezTo>
                <a:cubicBezTo>
                  <a:pt x="10123" y="1004"/>
                  <a:pt x="10125" y="1007"/>
                  <a:pt x="10125" y="1010"/>
                </a:cubicBezTo>
                <a:cubicBezTo>
                  <a:pt x="10125" y="1012"/>
                  <a:pt x="10125" y="1014"/>
                  <a:pt x="10123" y="1018"/>
                </a:cubicBezTo>
                <a:cubicBezTo>
                  <a:pt x="10174" y="1014"/>
                  <a:pt x="10224" y="1010"/>
                  <a:pt x="10274" y="1006"/>
                </a:cubicBezTo>
                <a:lnTo>
                  <a:pt x="10277" y="990"/>
                </a:lnTo>
                <a:lnTo>
                  <a:pt x="10278" y="977"/>
                </a:lnTo>
                <a:cubicBezTo>
                  <a:pt x="10279" y="965"/>
                  <a:pt x="10280" y="953"/>
                  <a:pt x="10279" y="942"/>
                </a:cubicBezTo>
                <a:cubicBezTo>
                  <a:pt x="10278" y="921"/>
                  <a:pt x="10273" y="900"/>
                  <a:pt x="10270" y="879"/>
                </a:cubicBezTo>
                <a:cubicBezTo>
                  <a:pt x="10269" y="869"/>
                  <a:pt x="10267" y="854"/>
                  <a:pt x="10268" y="843"/>
                </a:cubicBezTo>
                <a:lnTo>
                  <a:pt x="10245" y="863"/>
                </a:lnTo>
                <a:lnTo>
                  <a:pt x="10222" y="864"/>
                </a:lnTo>
                <a:lnTo>
                  <a:pt x="10212" y="757"/>
                </a:lnTo>
                <a:lnTo>
                  <a:pt x="10231" y="743"/>
                </a:lnTo>
                <a:lnTo>
                  <a:pt x="10231" y="737"/>
                </a:lnTo>
                <a:lnTo>
                  <a:pt x="10235" y="733"/>
                </a:lnTo>
                <a:lnTo>
                  <a:pt x="10235" y="730"/>
                </a:lnTo>
                <a:lnTo>
                  <a:pt x="10233" y="724"/>
                </a:lnTo>
                <a:lnTo>
                  <a:pt x="10230" y="722"/>
                </a:lnTo>
                <a:lnTo>
                  <a:pt x="10230" y="718"/>
                </a:lnTo>
                <a:lnTo>
                  <a:pt x="10230" y="713"/>
                </a:lnTo>
                <a:lnTo>
                  <a:pt x="10232" y="702"/>
                </a:lnTo>
                <a:lnTo>
                  <a:pt x="10235" y="693"/>
                </a:lnTo>
                <a:cubicBezTo>
                  <a:pt x="10237" y="673"/>
                  <a:pt x="10237" y="654"/>
                  <a:pt x="10238" y="634"/>
                </a:cubicBezTo>
                <a:lnTo>
                  <a:pt x="10237" y="618"/>
                </a:lnTo>
                <a:lnTo>
                  <a:pt x="10238" y="603"/>
                </a:lnTo>
                <a:lnTo>
                  <a:pt x="10240" y="591"/>
                </a:lnTo>
                <a:lnTo>
                  <a:pt x="10235" y="588"/>
                </a:lnTo>
                <a:lnTo>
                  <a:pt x="10229" y="586"/>
                </a:lnTo>
                <a:lnTo>
                  <a:pt x="10225" y="580"/>
                </a:lnTo>
                <a:lnTo>
                  <a:pt x="10225" y="576"/>
                </a:lnTo>
                <a:lnTo>
                  <a:pt x="10228" y="569"/>
                </a:lnTo>
                <a:lnTo>
                  <a:pt x="10231" y="556"/>
                </a:lnTo>
                <a:lnTo>
                  <a:pt x="10231" y="536"/>
                </a:lnTo>
                <a:lnTo>
                  <a:pt x="10235" y="515"/>
                </a:lnTo>
                <a:lnTo>
                  <a:pt x="10238" y="489"/>
                </a:lnTo>
                <a:lnTo>
                  <a:pt x="10249" y="479"/>
                </a:lnTo>
                <a:cubicBezTo>
                  <a:pt x="10260" y="473"/>
                  <a:pt x="10269" y="469"/>
                  <a:pt x="10278" y="461"/>
                </a:cubicBezTo>
                <a:cubicBezTo>
                  <a:pt x="10285" y="456"/>
                  <a:pt x="10287" y="455"/>
                  <a:pt x="10288" y="446"/>
                </a:cubicBezTo>
                <a:cubicBezTo>
                  <a:pt x="10288" y="444"/>
                  <a:pt x="10291" y="442"/>
                  <a:pt x="10291" y="439"/>
                </a:cubicBezTo>
                <a:cubicBezTo>
                  <a:pt x="10291" y="437"/>
                  <a:pt x="10289" y="436"/>
                  <a:pt x="10289" y="434"/>
                </a:cubicBezTo>
                <a:cubicBezTo>
                  <a:pt x="10287" y="428"/>
                  <a:pt x="10289" y="423"/>
                  <a:pt x="10290" y="419"/>
                </a:cubicBezTo>
                <a:cubicBezTo>
                  <a:pt x="10291" y="415"/>
                  <a:pt x="10292" y="410"/>
                  <a:pt x="10295" y="403"/>
                </a:cubicBezTo>
                <a:cubicBezTo>
                  <a:pt x="10297" y="401"/>
                  <a:pt x="10300" y="399"/>
                  <a:pt x="10301" y="397"/>
                </a:cubicBezTo>
                <a:cubicBezTo>
                  <a:pt x="10303" y="395"/>
                  <a:pt x="10303" y="392"/>
                  <a:pt x="10305" y="390"/>
                </a:cubicBezTo>
                <a:cubicBezTo>
                  <a:pt x="10307" y="388"/>
                  <a:pt x="10310" y="387"/>
                  <a:pt x="10313" y="385"/>
                </a:cubicBezTo>
                <a:cubicBezTo>
                  <a:pt x="10319" y="381"/>
                  <a:pt x="10322" y="373"/>
                  <a:pt x="10329" y="370"/>
                </a:cubicBezTo>
                <a:cubicBezTo>
                  <a:pt x="10335" y="367"/>
                  <a:pt x="10339" y="367"/>
                  <a:pt x="10346" y="369"/>
                </a:cubicBezTo>
                <a:cubicBezTo>
                  <a:pt x="10352" y="370"/>
                  <a:pt x="10356" y="371"/>
                  <a:pt x="10359" y="374"/>
                </a:cubicBezTo>
                <a:cubicBezTo>
                  <a:pt x="10374" y="378"/>
                  <a:pt x="10373" y="388"/>
                  <a:pt x="10375" y="394"/>
                </a:cubicBezTo>
                <a:cubicBezTo>
                  <a:pt x="10378" y="403"/>
                  <a:pt x="10379" y="411"/>
                  <a:pt x="10375" y="420"/>
                </a:cubicBezTo>
                <a:cubicBezTo>
                  <a:pt x="10375" y="422"/>
                  <a:pt x="10378" y="423"/>
                  <a:pt x="10379" y="424"/>
                </a:cubicBezTo>
                <a:cubicBezTo>
                  <a:pt x="10381" y="426"/>
                  <a:pt x="10385" y="427"/>
                  <a:pt x="10386" y="429"/>
                </a:cubicBezTo>
                <a:cubicBezTo>
                  <a:pt x="10387" y="430"/>
                  <a:pt x="10387" y="432"/>
                  <a:pt x="10387" y="434"/>
                </a:cubicBezTo>
                <a:cubicBezTo>
                  <a:pt x="10387" y="436"/>
                  <a:pt x="10387" y="438"/>
                  <a:pt x="10387" y="440"/>
                </a:cubicBezTo>
                <a:cubicBezTo>
                  <a:pt x="10386" y="447"/>
                  <a:pt x="10384" y="453"/>
                  <a:pt x="10382" y="460"/>
                </a:cubicBezTo>
                <a:cubicBezTo>
                  <a:pt x="10381" y="462"/>
                  <a:pt x="10381" y="465"/>
                  <a:pt x="10381" y="468"/>
                </a:cubicBezTo>
                <a:cubicBezTo>
                  <a:pt x="10382" y="469"/>
                  <a:pt x="10384" y="470"/>
                  <a:pt x="10385" y="470"/>
                </a:cubicBezTo>
                <a:cubicBezTo>
                  <a:pt x="10396" y="472"/>
                  <a:pt x="10403" y="477"/>
                  <a:pt x="10410" y="485"/>
                </a:cubicBezTo>
                <a:lnTo>
                  <a:pt x="10413" y="494"/>
                </a:lnTo>
                <a:lnTo>
                  <a:pt x="10413" y="501"/>
                </a:lnTo>
                <a:cubicBezTo>
                  <a:pt x="10411" y="511"/>
                  <a:pt x="10412" y="519"/>
                  <a:pt x="10413" y="529"/>
                </a:cubicBezTo>
                <a:lnTo>
                  <a:pt x="10412" y="540"/>
                </a:lnTo>
                <a:lnTo>
                  <a:pt x="10410" y="547"/>
                </a:lnTo>
                <a:lnTo>
                  <a:pt x="10406" y="548"/>
                </a:lnTo>
                <a:lnTo>
                  <a:pt x="10404" y="552"/>
                </a:lnTo>
                <a:lnTo>
                  <a:pt x="10403" y="559"/>
                </a:lnTo>
                <a:lnTo>
                  <a:pt x="10401" y="564"/>
                </a:lnTo>
                <a:lnTo>
                  <a:pt x="10393" y="567"/>
                </a:lnTo>
                <a:lnTo>
                  <a:pt x="10387" y="569"/>
                </a:lnTo>
                <a:lnTo>
                  <a:pt x="10381" y="570"/>
                </a:lnTo>
                <a:lnTo>
                  <a:pt x="10375" y="566"/>
                </a:lnTo>
                <a:lnTo>
                  <a:pt x="10370" y="563"/>
                </a:lnTo>
                <a:lnTo>
                  <a:pt x="10367" y="570"/>
                </a:lnTo>
                <a:lnTo>
                  <a:pt x="10360" y="596"/>
                </a:lnTo>
                <a:lnTo>
                  <a:pt x="10360" y="610"/>
                </a:lnTo>
                <a:lnTo>
                  <a:pt x="10369" y="628"/>
                </a:lnTo>
                <a:cubicBezTo>
                  <a:pt x="10374" y="643"/>
                  <a:pt x="10377" y="657"/>
                  <a:pt x="10379" y="673"/>
                </a:cubicBezTo>
                <a:cubicBezTo>
                  <a:pt x="10380" y="685"/>
                  <a:pt x="10382" y="697"/>
                  <a:pt x="10383" y="708"/>
                </a:cubicBezTo>
                <a:lnTo>
                  <a:pt x="10376" y="713"/>
                </a:lnTo>
                <a:lnTo>
                  <a:pt x="10370" y="717"/>
                </a:lnTo>
                <a:cubicBezTo>
                  <a:pt x="10368" y="728"/>
                  <a:pt x="10367" y="738"/>
                  <a:pt x="10367" y="749"/>
                </a:cubicBezTo>
                <a:lnTo>
                  <a:pt x="10358" y="790"/>
                </a:lnTo>
                <a:lnTo>
                  <a:pt x="10352" y="789"/>
                </a:lnTo>
                <a:lnTo>
                  <a:pt x="10349" y="806"/>
                </a:lnTo>
                <a:lnTo>
                  <a:pt x="10346" y="822"/>
                </a:lnTo>
                <a:cubicBezTo>
                  <a:pt x="10344" y="833"/>
                  <a:pt x="10345" y="845"/>
                  <a:pt x="10343" y="856"/>
                </a:cubicBezTo>
                <a:cubicBezTo>
                  <a:pt x="10340" y="874"/>
                  <a:pt x="10334" y="886"/>
                  <a:pt x="10328" y="903"/>
                </a:cubicBezTo>
                <a:cubicBezTo>
                  <a:pt x="10323" y="920"/>
                  <a:pt x="10323" y="935"/>
                  <a:pt x="10324" y="953"/>
                </a:cubicBezTo>
                <a:lnTo>
                  <a:pt x="10324" y="963"/>
                </a:lnTo>
                <a:lnTo>
                  <a:pt x="10329" y="973"/>
                </a:lnTo>
                <a:lnTo>
                  <a:pt x="10334" y="983"/>
                </a:lnTo>
                <a:cubicBezTo>
                  <a:pt x="10336" y="987"/>
                  <a:pt x="10336" y="992"/>
                  <a:pt x="10335" y="996"/>
                </a:cubicBezTo>
                <a:lnTo>
                  <a:pt x="10334" y="1000"/>
                </a:lnTo>
                <a:cubicBezTo>
                  <a:pt x="10334" y="1000"/>
                  <a:pt x="10334" y="1000"/>
                  <a:pt x="10334" y="1001"/>
                </a:cubicBezTo>
                <a:cubicBezTo>
                  <a:pt x="10502" y="985"/>
                  <a:pt x="10667" y="966"/>
                  <a:pt x="10829" y="943"/>
                </a:cubicBezTo>
                <a:cubicBezTo>
                  <a:pt x="10825" y="942"/>
                  <a:pt x="10822" y="940"/>
                  <a:pt x="10819" y="938"/>
                </a:cubicBezTo>
                <a:lnTo>
                  <a:pt x="10800" y="941"/>
                </a:lnTo>
                <a:lnTo>
                  <a:pt x="10792" y="899"/>
                </a:lnTo>
                <a:lnTo>
                  <a:pt x="10787" y="900"/>
                </a:lnTo>
                <a:lnTo>
                  <a:pt x="10784" y="904"/>
                </a:lnTo>
                <a:lnTo>
                  <a:pt x="10772" y="908"/>
                </a:lnTo>
                <a:lnTo>
                  <a:pt x="10769" y="900"/>
                </a:lnTo>
                <a:lnTo>
                  <a:pt x="10760" y="900"/>
                </a:lnTo>
                <a:lnTo>
                  <a:pt x="10755" y="906"/>
                </a:lnTo>
                <a:lnTo>
                  <a:pt x="10522" y="942"/>
                </a:lnTo>
                <a:cubicBezTo>
                  <a:pt x="10521" y="943"/>
                  <a:pt x="10520" y="942"/>
                  <a:pt x="10519" y="941"/>
                </a:cubicBezTo>
                <a:cubicBezTo>
                  <a:pt x="10519" y="940"/>
                  <a:pt x="10520" y="938"/>
                  <a:pt x="10522" y="938"/>
                </a:cubicBezTo>
                <a:lnTo>
                  <a:pt x="10540" y="935"/>
                </a:lnTo>
                <a:lnTo>
                  <a:pt x="10531" y="936"/>
                </a:lnTo>
                <a:lnTo>
                  <a:pt x="10527" y="923"/>
                </a:lnTo>
                <a:lnTo>
                  <a:pt x="10526" y="915"/>
                </a:lnTo>
                <a:lnTo>
                  <a:pt x="10530" y="915"/>
                </a:lnTo>
                <a:lnTo>
                  <a:pt x="10532" y="906"/>
                </a:lnTo>
                <a:lnTo>
                  <a:pt x="10528" y="900"/>
                </a:lnTo>
                <a:lnTo>
                  <a:pt x="10528" y="882"/>
                </a:lnTo>
                <a:lnTo>
                  <a:pt x="10527" y="869"/>
                </a:lnTo>
                <a:lnTo>
                  <a:pt x="10522" y="842"/>
                </a:lnTo>
                <a:lnTo>
                  <a:pt x="10518" y="825"/>
                </a:lnTo>
                <a:lnTo>
                  <a:pt x="10523" y="809"/>
                </a:lnTo>
                <a:lnTo>
                  <a:pt x="10526" y="797"/>
                </a:lnTo>
                <a:lnTo>
                  <a:pt x="10554" y="788"/>
                </a:lnTo>
                <a:lnTo>
                  <a:pt x="10695" y="766"/>
                </a:lnTo>
                <a:lnTo>
                  <a:pt x="10707" y="765"/>
                </a:lnTo>
                <a:lnTo>
                  <a:pt x="10715" y="771"/>
                </a:lnTo>
                <a:lnTo>
                  <a:pt x="10716" y="779"/>
                </a:lnTo>
                <a:lnTo>
                  <a:pt x="10719" y="789"/>
                </a:lnTo>
                <a:lnTo>
                  <a:pt x="10718" y="800"/>
                </a:lnTo>
                <a:lnTo>
                  <a:pt x="10726" y="817"/>
                </a:lnTo>
                <a:lnTo>
                  <a:pt x="10724" y="837"/>
                </a:lnTo>
                <a:lnTo>
                  <a:pt x="10727" y="847"/>
                </a:lnTo>
                <a:lnTo>
                  <a:pt x="10728" y="855"/>
                </a:lnTo>
                <a:lnTo>
                  <a:pt x="10727" y="864"/>
                </a:lnTo>
                <a:lnTo>
                  <a:pt x="10730" y="876"/>
                </a:lnTo>
                <a:lnTo>
                  <a:pt x="10736" y="875"/>
                </a:lnTo>
                <a:lnTo>
                  <a:pt x="10737" y="898"/>
                </a:lnTo>
                <a:lnTo>
                  <a:pt x="10743" y="897"/>
                </a:lnTo>
                <a:lnTo>
                  <a:pt x="10753" y="894"/>
                </a:lnTo>
                <a:lnTo>
                  <a:pt x="10750" y="879"/>
                </a:lnTo>
                <a:lnTo>
                  <a:pt x="10756" y="878"/>
                </a:lnTo>
                <a:lnTo>
                  <a:pt x="10745" y="802"/>
                </a:lnTo>
                <a:lnTo>
                  <a:pt x="10743" y="781"/>
                </a:lnTo>
                <a:lnTo>
                  <a:pt x="10759" y="778"/>
                </a:lnTo>
                <a:lnTo>
                  <a:pt x="10761" y="781"/>
                </a:lnTo>
                <a:lnTo>
                  <a:pt x="10765" y="783"/>
                </a:lnTo>
                <a:lnTo>
                  <a:pt x="10772" y="781"/>
                </a:lnTo>
                <a:lnTo>
                  <a:pt x="10742" y="599"/>
                </a:lnTo>
                <a:lnTo>
                  <a:pt x="10799" y="589"/>
                </a:lnTo>
                <a:lnTo>
                  <a:pt x="10800" y="598"/>
                </a:lnTo>
                <a:lnTo>
                  <a:pt x="10785" y="605"/>
                </a:lnTo>
                <a:lnTo>
                  <a:pt x="10787" y="608"/>
                </a:lnTo>
                <a:lnTo>
                  <a:pt x="10789" y="618"/>
                </a:lnTo>
                <a:lnTo>
                  <a:pt x="10795" y="623"/>
                </a:lnTo>
                <a:lnTo>
                  <a:pt x="10817" y="800"/>
                </a:lnTo>
                <a:lnTo>
                  <a:pt x="10822" y="799"/>
                </a:lnTo>
                <a:lnTo>
                  <a:pt x="10825" y="815"/>
                </a:lnTo>
                <a:lnTo>
                  <a:pt x="10836" y="814"/>
                </a:lnTo>
                <a:lnTo>
                  <a:pt x="10866" y="577"/>
                </a:lnTo>
                <a:lnTo>
                  <a:pt x="10868" y="576"/>
                </a:lnTo>
                <a:lnTo>
                  <a:pt x="10987" y="558"/>
                </a:lnTo>
                <a:lnTo>
                  <a:pt x="10985" y="544"/>
                </a:lnTo>
                <a:cubicBezTo>
                  <a:pt x="10985" y="543"/>
                  <a:pt x="10986" y="541"/>
                  <a:pt x="10987" y="541"/>
                </a:cubicBezTo>
                <a:lnTo>
                  <a:pt x="10997" y="539"/>
                </a:lnTo>
                <a:cubicBezTo>
                  <a:pt x="10998" y="539"/>
                  <a:pt x="11000" y="540"/>
                  <a:pt x="11001" y="541"/>
                </a:cubicBezTo>
                <a:lnTo>
                  <a:pt x="11004" y="556"/>
                </a:lnTo>
                <a:lnTo>
                  <a:pt x="11020" y="554"/>
                </a:lnTo>
                <a:lnTo>
                  <a:pt x="11026" y="581"/>
                </a:lnTo>
                <a:lnTo>
                  <a:pt x="11038" y="578"/>
                </a:lnTo>
                <a:lnTo>
                  <a:pt x="11047" y="624"/>
                </a:lnTo>
                <a:lnTo>
                  <a:pt x="11036" y="626"/>
                </a:lnTo>
                <a:lnTo>
                  <a:pt x="11057" y="723"/>
                </a:lnTo>
                <a:lnTo>
                  <a:pt x="11125" y="710"/>
                </a:lnTo>
                <a:lnTo>
                  <a:pt x="11136" y="714"/>
                </a:lnTo>
                <a:lnTo>
                  <a:pt x="11144" y="756"/>
                </a:lnTo>
                <a:lnTo>
                  <a:pt x="11140" y="763"/>
                </a:lnTo>
                <a:lnTo>
                  <a:pt x="11144" y="784"/>
                </a:lnTo>
                <a:lnTo>
                  <a:pt x="11150" y="788"/>
                </a:lnTo>
                <a:lnTo>
                  <a:pt x="11156" y="807"/>
                </a:lnTo>
                <a:lnTo>
                  <a:pt x="11154" y="812"/>
                </a:lnTo>
                <a:lnTo>
                  <a:pt x="11158" y="864"/>
                </a:lnTo>
                <a:lnTo>
                  <a:pt x="11124" y="881"/>
                </a:lnTo>
                <a:lnTo>
                  <a:pt x="11109" y="877"/>
                </a:lnTo>
                <a:cubicBezTo>
                  <a:pt x="11108" y="886"/>
                  <a:pt x="11104" y="895"/>
                  <a:pt x="11097" y="900"/>
                </a:cubicBezTo>
                <a:cubicBezTo>
                  <a:pt x="11226" y="878"/>
                  <a:pt x="11354" y="853"/>
                  <a:pt x="11479" y="826"/>
                </a:cubicBezTo>
                <a:cubicBezTo>
                  <a:pt x="11461" y="797"/>
                  <a:pt x="11440" y="771"/>
                  <a:pt x="11417" y="752"/>
                </a:cubicBezTo>
                <a:cubicBezTo>
                  <a:pt x="11261" y="620"/>
                  <a:pt x="11103" y="515"/>
                  <a:pt x="11100" y="475"/>
                </a:cubicBezTo>
                <a:cubicBezTo>
                  <a:pt x="11096" y="425"/>
                  <a:pt x="11335" y="395"/>
                  <a:pt x="11412" y="388"/>
                </a:cubicBezTo>
                <a:cubicBezTo>
                  <a:pt x="11558" y="375"/>
                  <a:pt x="11647" y="380"/>
                  <a:pt x="11765" y="383"/>
                </a:cubicBezTo>
                <a:lnTo>
                  <a:pt x="11876" y="386"/>
                </a:lnTo>
                <a:cubicBezTo>
                  <a:pt x="11888" y="387"/>
                  <a:pt x="11891" y="388"/>
                  <a:pt x="11899" y="397"/>
                </a:cubicBezTo>
                <a:lnTo>
                  <a:pt x="11938" y="443"/>
                </a:lnTo>
                <a:lnTo>
                  <a:pt x="12047" y="429"/>
                </a:lnTo>
                <a:lnTo>
                  <a:pt x="12038" y="370"/>
                </a:lnTo>
                <a:lnTo>
                  <a:pt x="12187" y="345"/>
                </a:lnTo>
                <a:lnTo>
                  <a:pt x="12152" y="339"/>
                </a:lnTo>
                <a:lnTo>
                  <a:pt x="12145" y="311"/>
                </a:lnTo>
                <a:lnTo>
                  <a:pt x="12208" y="290"/>
                </a:lnTo>
                <a:lnTo>
                  <a:pt x="12203" y="262"/>
                </a:lnTo>
                <a:lnTo>
                  <a:pt x="12267" y="249"/>
                </a:lnTo>
                <a:lnTo>
                  <a:pt x="12262" y="219"/>
                </a:lnTo>
                <a:cubicBezTo>
                  <a:pt x="12262" y="215"/>
                  <a:pt x="12264" y="211"/>
                  <a:pt x="12267" y="210"/>
                </a:cubicBezTo>
                <a:cubicBezTo>
                  <a:pt x="12280" y="205"/>
                  <a:pt x="12298" y="203"/>
                  <a:pt x="12311" y="203"/>
                </a:cubicBezTo>
                <a:cubicBezTo>
                  <a:pt x="12314" y="203"/>
                  <a:pt x="12315" y="205"/>
                  <a:pt x="12316" y="208"/>
                </a:cubicBezTo>
                <a:lnTo>
                  <a:pt x="12322" y="238"/>
                </a:lnTo>
                <a:lnTo>
                  <a:pt x="12376" y="228"/>
                </a:lnTo>
                <a:lnTo>
                  <a:pt x="12380" y="257"/>
                </a:lnTo>
                <a:lnTo>
                  <a:pt x="12446" y="251"/>
                </a:lnTo>
                <a:lnTo>
                  <a:pt x="12452" y="281"/>
                </a:lnTo>
                <a:lnTo>
                  <a:pt x="12413" y="300"/>
                </a:lnTo>
                <a:lnTo>
                  <a:pt x="12419" y="342"/>
                </a:lnTo>
                <a:lnTo>
                  <a:pt x="12449" y="338"/>
                </a:lnTo>
                <a:lnTo>
                  <a:pt x="12453" y="364"/>
                </a:lnTo>
                <a:lnTo>
                  <a:pt x="12467" y="367"/>
                </a:lnTo>
                <a:lnTo>
                  <a:pt x="12475" y="415"/>
                </a:lnTo>
                <a:lnTo>
                  <a:pt x="12521" y="411"/>
                </a:lnTo>
                <a:lnTo>
                  <a:pt x="12521" y="1982"/>
                </a:lnTo>
                <a:lnTo>
                  <a:pt x="0" y="1982"/>
                </a:lnTo>
                <a:lnTo>
                  <a:pt x="0" y="1565"/>
                </a:lnTo>
                <a:cubicBezTo>
                  <a:pt x="872" y="1237"/>
                  <a:pt x="1957" y="1043"/>
                  <a:pt x="3130" y="1043"/>
                </a:cubicBezTo>
                <a:lnTo>
                  <a:pt x="8483" y="1043"/>
                </a:lnTo>
                <a:cubicBezTo>
                  <a:pt x="8468" y="1035"/>
                  <a:pt x="8458" y="1012"/>
                  <a:pt x="8458" y="1001"/>
                </a:cubicBezTo>
                <a:cubicBezTo>
                  <a:pt x="8458" y="991"/>
                  <a:pt x="8458" y="995"/>
                  <a:pt x="8459" y="992"/>
                </a:cubicBezTo>
                <a:lnTo>
                  <a:pt x="8439" y="992"/>
                </a:lnTo>
                <a:lnTo>
                  <a:pt x="8439" y="937"/>
                </a:lnTo>
                <a:lnTo>
                  <a:pt x="8393" y="937"/>
                </a:lnTo>
                <a:lnTo>
                  <a:pt x="8393" y="992"/>
                </a:lnTo>
                <a:lnTo>
                  <a:pt x="8354" y="992"/>
                </a:lnTo>
                <a:lnTo>
                  <a:pt x="8354" y="974"/>
                </a:lnTo>
                <a:lnTo>
                  <a:pt x="8381" y="974"/>
                </a:lnTo>
                <a:lnTo>
                  <a:pt x="8381" y="937"/>
                </a:lnTo>
                <a:lnTo>
                  <a:pt x="8350" y="938"/>
                </a:lnTo>
                <a:lnTo>
                  <a:pt x="8347" y="692"/>
                </a:lnTo>
                <a:close/>
                <a:moveTo>
                  <a:pt x="10892" y="589"/>
                </a:moveTo>
                <a:lnTo>
                  <a:pt x="10885" y="672"/>
                </a:lnTo>
                <a:lnTo>
                  <a:pt x="10891" y="673"/>
                </a:lnTo>
                <a:lnTo>
                  <a:pt x="10894" y="673"/>
                </a:lnTo>
                <a:lnTo>
                  <a:pt x="10897" y="673"/>
                </a:lnTo>
                <a:lnTo>
                  <a:pt x="10900" y="672"/>
                </a:lnTo>
                <a:lnTo>
                  <a:pt x="10904" y="671"/>
                </a:lnTo>
                <a:lnTo>
                  <a:pt x="10907" y="671"/>
                </a:lnTo>
                <a:lnTo>
                  <a:pt x="10911" y="670"/>
                </a:lnTo>
                <a:lnTo>
                  <a:pt x="10915" y="669"/>
                </a:lnTo>
                <a:lnTo>
                  <a:pt x="10920" y="666"/>
                </a:lnTo>
                <a:lnTo>
                  <a:pt x="10923" y="665"/>
                </a:lnTo>
                <a:lnTo>
                  <a:pt x="10926" y="662"/>
                </a:lnTo>
                <a:lnTo>
                  <a:pt x="10931" y="658"/>
                </a:lnTo>
                <a:lnTo>
                  <a:pt x="10932" y="656"/>
                </a:lnTo>
                <a:lnTo>
                  <a:pt x="10934" y="655"/>
                </a:lnTo>
                <a:lnTo>
                  <a:pt x="10934" y="650"/>
                </a:lnTo>
                <a:lnTo>
                  <a:pt x="10938" y="646"/>
                </a:lnTo>
                <a:lnTo>
                  <a:pt x="10941" y="644"/>
                </a:lnTo>
                <a:lnTo>
                  <a:pt x="10939" y="644"/>
                </a:lnTo>
                <a:lnTo>
                  <a:pt x="10937" y="643"/>
                </a:lnTo>
                <a:lnTo>
                  <a:pt x="10936" y="642"/>
                </a:lnTo>
                <a:lnTo>
                  <a:pt x="10936" y="640"/>
                </a:lnTo>
                <a:lnTo>
                  <a:pt x="10934" y="637"/>
                </a:lnTo>
                <a:lnTo>
                  <a:pt x="10933" y="635"/>
                </a:lnTo>
                <a:lnTo>
                  <a:pt x="10931" y="634"/>
                </a:lnTo>
                <a:lnTo>
                  <a:pt x="10930" y="633"/>
                </a:lnTo>
                <a:lnTo>
                  <a:pt x="10930" y="632"/>
                </a:lnTo>
                <a:lnTo>
                  <a:pt x="10931" y="630"/>
                </a:lnTo>
                <a:lnTo>
                  <a:pt x="10932" y="625"/>
                </a:lnTo>
                <a:lnTo>
                  <a:pt x="10932" y="623"/>
                </a:lnTo>
                <a:lnTo>
                  <a:pt x="10925" y="624"/>
                </a:lnTo>
                <a:cubicBezTo>
                  <a:pt x="10924" y="624"/>
                  <a:pt x="10923" y="624"/>
                  <a:pt x="10923" y="623"/>
                </a:cubicBezTo>
                <a:cubicBezTo>
                  <a:pt x="10923" y="623"/>
                  <a:pt x="10923" y="622"/>
                  <a:pt x="10924" y="622"/>
                </a:cubicBezTo>
                <a:lnTo>
                  <a:pt x="10928" y="621"/>
                </a:lnTo>
                <a:lnTo>
                  <a:pt x="10930" y="611"/>
                </a:lnTo>
                <a:cubicBezTo>
                  <a:pt x="10930" y="610"/>
                  <a:pt x="10932" y="610"/>
                  <a:pt x="10932" y="610"/>
                </a:cubicBezTo>
                <a:cubicBezTo>
                  <a:pt x="10933" y="604"/>
                  <a:pt x="10938" y="600"/>
                  <a:pt x="10946" y="599"/>
                </a:cubicBezTo>
                <a:cubicBezTo>
                  <a:pt x="10956" y="598"/>
                  <a:pt x="10966" y="605"/>
                  <a:pt x="10968" y="617"/>
                </a:cubicBezTo>
                <a:lnTo>
                  <a:pt x="10972" y="617"/>
                </a:lnTo>
                <a:lnTo>
                  <a:pt x="10974" y="619"/>
                </a:lnTo>
                <a:lnTo>
                  <a:pt x="10975" y="622"/>
                </a:lnTo>
                <a:lnTo>
                  <a:pt x="10976" y="626"/>
                </a:lnTo>
                <a:lnTo>
                  <a:pt x="10980" y="627"/>
                </a:lnTo>
                <a:lnTo>
                  <a:pt x="10983" y="632"/>
                </a:lnTo>
                <a:lnTo>
                  <a:pt x="10987" y="635"/>
                </a:lnTo>
                <a:lnTo>
                  <a:pt x="10990" y="638"/>
                </a:lnTo>
                <a:lnTo>
                  <a:pt x="10993" y="641"/>
                </a:lnTo>
                <a:lnTo>
                  <a:pt x="10997" y="645"/>
                </a:lnTo>
                <a:lnTo>
                  <a:pt x="11003" y="653"/>
                </a:lnTo>
                <a:lnTo>
                  <a:pt x="11005" y="660"/>
                </a:lnTo>
                <a:cubicBezTo>
                  <a:pt x="11005" y="660"/>
                  <a:pt x="11009" y="664"/>
                  <a:pt x="11008" y="666"/>
                </a:cubicBezTo>
                <a:cubicBezTo>
                  <a:pt x="11008" y="667"/>
                  <a:pt x="11010" y="670"/>
                  <a:pt x="11010" y="670"/>
                </a:cubicBezTo>
                <a:lnTo>
                  <a:pt x="11012" y="668"/>
                </a:lnTo>
                <a:lnTo>
                  <a:pt x="10994" y="574"/>
                </a:lnTo>
                <a:lnTo>
                  <a:pt x="10892" y="58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58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800100" y="2628900"/>
            <a:ext cx="8229600" cy="914400"/>
          </a:xfrm>
        </p:spPr>
        <p:txBody>
          <a:bodyPr/>
          <a:lstStyle/>
          <a:p>
            <a:pPr eaLnBrk="1" hangingPunct="1"/>
            <a:r>
              <a:rPr lang="en-US" altLang="zh-CN" dirty="0" smtClean="0"/>
              <a:t>CEVA Logistics </a:t>
            </a:r>
            <a:br>
              <a:rPr lang="en-US" altLang="zh-CN" dirty="0" smtClean="0"/>
            </a:br>
            <a:r>
              <a:rPr lang="en-US" altLang="zh-CN" dirty="0" smtClean="0"/>
              <a:t>Our Company Overview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90436F-F3A2-44BE-BAB6-17E3595202D4}" type="slidenum">
              <a:rPr lang="en-GB"/>
              <a:pPr>
                <a:defRPr/>
              </a:pPr>
              <a:t>10</a:t>
            </a:fld>
            <a:endParaRPr lang="en-GB"/>
          </a:p>
        </p:txBody>
      </p:sp>
      <p:sp>
        <p:nvSpPr>
          <p:cNvPr id="296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CEVA in Asia Pacific - Overview</a:t>
            </a:r>
          </a:p>
        </p:txBody>
      </p:sp>
      <p:sp>
        <p:nvSpPr>
          <p:cNvPr id="29698" name="Rectangle 6"/>
          <p:cNvSpPr>
            <a:spLocks noChangeArrowheads="1"/>
          </p:cNvSpPr>
          <p:nvPr/>
        </p:nvSpPr>
        <p:spPr bwMode="auto">
          <a:xfrm>
            <a:off x="4181475" y="1504950"/>
            <a:ext cx="4572000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65138" indent="-239713" eaLnBrk="0" hangingPunct="0">
              <a:lnSpc>
                <a:spcPct val="150000"/>
              </a:lnSpc>
              <a:buClr>
                <a:schemeClr val="accent1"/>
              </a:buClr>
              <a:buSzPct val="120000"/>
              <a:buFont typeface="Arial" charset="0"/>
              <a:buChar char="•"/>
              <a:tabLst>
                <a:tab pos="58738" algn="l"/>
              </a:tabLst>
            </a:pPr>
            <a:r>
              <a:rPr lang="en-US" altLang="zh-CN"/>
              <a:t>Over 10,000 employees </a:t>
            </a:r>
          </a:p>
          <a:p>
            <a:pPr marL="465138" indent="-239713" eaLnBrk="0" hangingPunct="0">
              <a:lnSpc>
                <a:spcPct val="150000"/>
              </a:lnSpc>
              <a:buClr>
                <a:schemeClr val="accent1"/>
              </a:buClr>
              <a:buSzPct val="120000"/>
              <a:buFont typeface="Arial" charset="0"/>
              <a:buChar char="•"/>
              <a:tabLst>
                <a:tab pos="58738" algn="l"/>
              </a:tabLst>
            </a:pPr>
            <a:r>
              <a:rPr lang="en-US" altLang="zh-CN"/>
              <a:t>Revenue of €2 billion in 2010 </a:t>
            </a:r>
            <a:endParaRPr lang="en-GB" altLang="zh-CN"/>
          </a:p>
          <a:p>
            <a:pPr marL="465138" indent="-239713" eaLnBrk="0" hangingPunct="0">
              <a:lnSpc>
                <a:spcPct val="150000"/>
              </a:lnSpc>
              <a:buClr>
                <a:schemeClr val="accent1"/>
              </a:buClr>
              <a:buSzPct val="120000"/>
              <a:buFont typeface="Arial" charset="0"/>
              <a:buChar char="•"/>
              <a:tabLst>
                <a:tab pos="58738" algn="l"/>
              </a:tabLst>
            </a:pPr>
            <a:r>
              <a:rPr lang="en-US" altLang="zh-CN"/>
              <a:t>More than 80 CEVA offices across 14 countries</a:t>
            </a:r>
          </a:p>
          <a:p>
            <a:pPr marL="465138" indent="-239713" eaLnBrk="0" hangingPunct="0">
              <a:lnSpc>
                <a:spcPct val="150000"/>
              </a:lnSpc>
              <a:buClr>
                <a:schemeClr val="accent1"/>
              </a:buClr>
              <a:buSzPct val="120000"/>
              <a:buFont typeface="Arial" charset="0"/>
              <a:buChar char="•"/>
              <a:tabLst>
                <a:tab pos="58738" algn="l"/>
              </a:tabLst>
            </a:pPr>
            <a:r>
              <a:rPr lang="en-US" altLang="zh-CN"/>
              <a:t>280+ sites in the region</a:t>
            </a:r>
          </a:p>
          <a:p>
            <a:pPr marL="465138" indent="-239713" eaLnBrk="0" hangingPunct="0">
              <a:lnSpc>
                <a:spcPct val="150000"/>
              </a:lnSpc>
              <a:buClr>
                <a:schemeClr val="accent1"/>
              </a:buClr>
              <a:buSzPct val="120000"/>
              <a:buFont typeface="Arial" charset="0"/>
              <a:buChar char="•"/>
              <a:tabLst>
                <a:tab pos="58738" algn="l"/>
              </a:tabLst>
            </a:pPr>
            <a:r>
              <a:rPr lang="en-US" altLang="zh-CN"/>
              <a:t>Over 4 million square meter of combined storage space</a:t>
            </a:r>
          </a:p>
          <a:p>
            <a:pPr marL="465138" indent="-239713" eaLnBrk="0" hangingPunct="0">
              <a:lnSpc>
                <a:spcPct val="150000"/>
              </a:lnSpc>
              <a:buClr>
                <a:schemeClr val="accent1"/>
              </a:buClr>
              <a:buSzPct val="120000"/>
              <a:buFont typeface="Arial" charset="0"/>
              <a:buChar char="•"/>
              <a:tabLst>
                <a:tab pos="58738" algn="l"/>
              </a:tabLst>
            </a:pPr>
            <a:r>
              <a:rPr lang="en-US" altLang="zh-CN"/>
              <a:t>Top 5 leading logistics players in the region</a:t>
            </a:r>
          </a:p>
          <a:p>
            <a:pPr marL="465138" indent="-239713" eaLnBrk="0" hangingPunct="0">
              <a:lnSpc>
                <a:spcPct val="150000"/>
              </a:lnSpc>
              <a:buClr>
                <a:schemeClr val="accent1"/>
              </a:buClr>
              <a:buSzPct val="120000"/>
              <a:tabLst>
                <a:tab pos="58738" algn="l"/>
              </a:tabLst>
            </a:pPr>
            <a:endParaRPr lang="en-US" altLang="zh-CN"/>
          </a:p>
          <a:p>
            <a:pPr marL="465138" indent="-239713" eaLnBrk="0" hangingPunct="0">
              <a:tabLst>
                <a:tab pos="58738" algn="l"/>
              </a:tabLst>
            </a:pPr>
            <a:endParaRPr lang="nl-NL" altLang="zh-CN"/>
          </a:p>
        </p:txBody>
      </p:sp>
      <p:sp>
        <p:nvSpPr>
          <p:cNvPr id="11" name="Rounded Rectangle 10"/>
          <p:cNvSpPr/>
          <p:nvPr/>
        </p:nvSpPr>
        <p:spPr bwMode="auto">
          <a:xfrm>
            <a:off x="4296354" y="957627"/>
            <a:ext cx="4223531" cy="473608"/>
          </a:xfrm>
          <a:prstGeom prst="roundRect">
            <a:avLst/>
          </a:prstGeom>
          <a:solidFill>
            <a:srgbClr val="98002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nl-NL" dirty="0">
                <a:solidFill>
                  <a:srgbClr val="FFFFFF"/>
                </a:solidFill>
              </a:rPr>
              <a:t>Key Facts</a:t>
            </a:r>
          </a:p>
        </p:txBody>
      </p:sp>
      <p:grpSp>
        <p:nvGrpSpPr>
          <p:cNvPr id="29702" name="Group 22"/>
          <p:cNvGrpSpPr>
            <a:grpSpLocks/>
          </p:cNvGrpSpPr>
          <p:nvPr/>
        </p:nvGrpSpPr>
        <p:grpSpPr bwMode="auto">
          <a:xfrm>
            <a:off x="476250" y="3541713"/>
            <a:ext cx="3660775" cy="2924175"/>
            <a:chOff x="534946" y="3556000"/>
            <a:chExt cx="3819339" cy="3302000"/>
          </a:xfrm>
        </p:grpSpPr>
        <p:sp>
          <p:nvSpPr>
            <p:cNvPr id="29708" name="Rectangle 8"/>
            <p:cNvSpPr>
              <a:spLocks noChangeArrowheads="1"/>
            </p:cNvSpPr>
            <p:nvPr/>
          </p:nvSpPr>
          <p:spPr bwMode="auto">
            <a:xfrm>
              <a:off x="1671363" y="6149534"/>
              <a:ext cx="1952514" cy="70846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36000" tIns="36000" rIns="36000" bIns="36000" anchor="ctr"/>
            <a:lstStyle/>
            <a:p>
              <a:pPr>
                <a:lnSpc>
                  <a:spcPct val="90000"/>
                </a:lnSpc>
                <a:spcBef>
                  <a:spcPct val="50000"/>
                </a:spcBef>
                <a:buClr>
                  <a:srgbClr val="98002E"/>
                </a:buClr>
                <a:buFontTx/>
                <a:buChar char="•"/>
              </a:pPr>
              <a:endParaRPr lang="en-US" altLang="zh-CN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29709" name="Rectangle 8"/>
            <p:cNvSpPr>
              <a:spLocks noChangeArrowheads="1"/>
            </p:cNvSpPr>
            <p:nvPr/>
          </p:nvSpPr>
          <p:spPr bwMode="auto">
            <a:xfrm>
              <a:off x="1671363" y="6149534"/>
              <a:ext cx="1952514" cy="70846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36000" tIns="36000" rIns="36000" bIns="36000" anchor="ctr"/>
            <a:lstStyle/>
            <a:p>
              <a:pPr>
                <a:lnSpc>
                  <a:spcPct val="90000"/>
                </a:lnSpc>
                <a:spcBef>
                  <a:spcPct val="50000"/>
                </a:spcBef>
                <a:buClr>
                  <a:srgbClr val="98002E"/>
                </a:buClr>
                <a:buFontTx/>
                <a:buChar char="•"/>
              </a:pPr>
              <a:endParaRPr lang="en-US" altLang="zh-CN">
                <a:solidFill>
                  <a:schemeClr val="tx1"/>
                </a:solidFill>
                <a:latin typeface="Arial" charset="0"/>
              </a:endParaRPr>
            </a:p>
          </p:txBody>
        </p:sp>
        <p:pic>
          <p:nvPicPr>
            <p:cNvPr id="17" name="Picture 1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4946" y="4201772"/>
              <a:ext cx="3819339" cy="2393048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18" name="Rounded Rectangle 17"/>
            <p:cNvSpPr/>
            <p:nvPr/>
          </p:nvSpPr>
          <p:spPr bwMode="auto">
            <a:xfrm>
              <a:off x="534946" y="3556000"/>
              <a:ext cx="3819339" cy="451413"/>
            </a:xfrm>
            <a:prstGeom prst="roundRect">
              <a:avLst/>
            </a:prstGeom>
            <a:solidFill>
              <a:srgbClr val="98002E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nl-NL" dirty="0">
                  <a:solidFill>
                    <a:srgbClr val="FFFFFF"/>
                  </a:solidFill>
                </a:rPr>
                <a:t>Head Office in Singapore</a:t>
              </a:r>
            </a:p>
          </p:txBody>
        </p:sp>
      </p:grpSp>
      <p:grpSp>
        <p:nvGrpSpPr>
          <p:cNvPr id="29703" name="Group 18"/>
          <p:cNvGrpSpPr>
            <a:grpSpLocks/>
          </p:cNvGrpSpPr>
          <p:nvPr/>
        </p:nvGrpSpPr>
        <p:grpSpPr bwMode="auto">
          <a:xfrm>
            <a:off x="304800" y="1030288"/>
            <a:ext cx="3759200" cy="2235200"/>
            <a:chOff x="370114" y="1028700"/>
            <a:chExt cx="3202215" cy="1990271"/>
          </a:xfrm>
        </p:grpSpPr>
        <p:sp>
          <p:nvSpPr>
            <p:cNvPr id="20" name="Text Box 2424"/>
            <p:cNvSpPr txBox="1">
              <a:spLocks noChangeArrowheads="1"/>
            </p:cNvSpPr>
            <p:nvPr/>
          </p:nvSpPr>
          <p:spPr bwMode="auto">
            <a:xfrm>
              <a:off x="370114" y="1430147"/>
              <a:ext cx="2024374" cy="767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  <a:tabLst>
                  <a:tab pos="984250" algn="l"/>
                </a:tabLst>
                <a:defRPr/>
              </a:pPr>
              <a:r>
                <a:rPr lang="en-US" dirty="0">
                  <a:solidFill>
                    <a:srgbClr val="666666"/>
                  </a:solidFill>
                </a:rPr>
                <a:t>Didier Chenneveau </a:t>
              </a:r>
            </a:p>
            <a:p>
              <a:pPr>
                <a:spcBef>
                  <a:spcPct val="20000"/>
                </a:spcBef>
                <a:tabLst>
                  <a:tab pos="984250" algn="l"/>
                </a:tabLst>
                <a:defRPr/>
              </a:pPr>
              <a:r>
                <a:rPr lang="en-US" i="1" dirty="0">
                  <a:solidFill>
                    <a:srgbClr val="666666"/>
                  </a:solidFill>
                </a:rPr>
                <a:t>President, Asia Pacific</a:t>
              </a:r>
            </a:p>
            <a:p>
              <a:pPr>
                <a:spcBef>
                  <a:spcPct val="20000"/>
                </a:spcBef>
                <a:tabLst>
                  <a:tab pos="984250" algn="l"/>
                </a:tabLst>
                <a:defRPr/>
              </a:pPr>
              <a:endParaRPr lang="en-US" sz="1400" i="1" dirty="0">
                <a:solidFill>
                  <a:schemeClr val="tx1"/>
                </a:solidFill>
              </a:endParaRPr>
            </a:p>
          </p:txBody>
        </p:sp>
        <p:sp>
          <p:nvSpPr>
            <p:cNvPr id="29706" name="Rounded Rectangle 225"/>
            <p:cNvSpPr>
              <a:spLocks noChangeArrowheads="1"/>
            </p:cNvSpPr>
            <p:nvPr/>
          </p:nvSpPr>
          <p:spPr bwMode="auto">
            <a:xfrm>
              <a:off x="371929" y="1028700"/>
              <a:ext cx="3200400" cy="1990271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rgbClr val="98002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indent="225425">
                <a:lnSpc>
                  <a:spcPct val="120000"/>
                </a:lnSpc>
                <a:spcBef>
                  <a:spcPct val="10000"/>
                </a:spcBef>
                <a:buClr>
                  <a:schemeClr val="accent1"/>
                </a:buClr>
                <a:buFontTx/>
                <a:buChar char="•"/>
              </a:pPr>
              <a:endParaRPr lang="en-US" altLang="zh-CN">
                <a:solidFill>
                  <a:schemeClr val="tx1"/>
                </a:solidFill>
              </a:endParaRPr>
            </a:p>
          </p:txBody>
        </p:sp>
        <p:pic>
          <p:nvPicPr>
            <p:cNvPr id="29707" name="Picture 22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228989" y="1274255"/>
              <a:ext cx="1230696" cy="1521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9704" name="TextBox 76"/>
          <p:cNvSpPr txBox="1">
            <a:spLocks noChangeArrowheads="1"/>
          </p:cNvSpPr>
          <p:nvPr/>
        </p:nvSpPr>
        <p:spPr bwMode="auto">
          <a:xfrm>
            <a:off x="344488" y="6407150"/>
            <a:ext cx="3171825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100"/>
              <a:t>Figures for period ending 31 December 2010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86701BC9-4B54-46F0-88BA-69685482FF62}" type="slidenum">
              <a:rPr lang="en-GB"/>
              <a:pPr>
                <a:defRPr/>
              </a:pPr>
              <a:t>11</a:t>
            </a:fld>
            <a:endParaRPr lang="en-GB"/>
          </a:p>
        </p:txBody>
      </p:sp>
      <p:sp>
        <p:nvSpPr>
          <p:cNvPr id="317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Extensive Presence in the Region</a:t>
            </a:r>
          </a:p>
        </p:txBody>
      </p:sp>
      <p:sp>
        <p:nvSpPr>
          <p:cNvPr id="226" name="Content Placeholder 225"/>
          <p:cNvSpPr>
            <a:spLocks noGrp="1"/>
          </p:cNvSpPr>
          <p:nvPr>
            <p:ph sz="half" idx="1"/>
          </p:nvPr>
        </p:nvSpPr>
        <p:spPr>
          <a:xfrm>
            <a:off x="457200" y="1611313"/>
            <a:ext cx="2120900" cy="3275012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pPr>
              <a:spcBef>
                <a:spcPts val="600"/>
              </a:spcBef>
              <a:buSzPct val="110000"/>
              <a:defRPr/>
            </a:pPr>
            <a:r>
              <a:rPr lang="en-US" altLang="zh-CN" sz="2000" smtClean="0">
                <a:solidFill>
                  <a:srgbClr val="666666"/>
                </a:solidFill>
              </a:rPr>
              <a:t>Australia</a:t>
            </a:r>
          </a:p>
          <a:p>
            <a:pPr>
              <a:spcBef>
                <a:spcPts val="600"/>
              </a:spcBef>
              <a:buSzPct val="110000"/>
              <a:defRPr/>
            </a:pPr>
            <a:r>
              <a:rPr lang="en-US" altLang="zh-CN" sz="2000" smtClean="0">
                <a:solidFill>
                  <a:srgbClr val="666666"/>
                </a:solidFill>
              </a:rPr>
              <a:t> China</a:t>
            </a:r>
          </a:p>
          <a:p>
            <a:pPr>
              <a:spcBef>
                <a:spcPts val="600"/>
              </a:spcBef>
              <a:buSzPct val="110000"/>
              <a:defRPr/>
            </a:pPr>
            <a:r>
              <a:rPr lang="en-US" altLang="zh-CN" sz="2000" smtClean="0">
                <a:solidFill>
                  <a:srgbClr val="666666"/>
                </a:solidFill>
              </a:rPr>
              <a:t> India</a:t>
            </a:r>
          </a:p>
          <a:p>
            <a:pPr>
              <a:spcBef>
                <a:spcPts val="600"/>
              </a:spcBef>
              <a:buSzPct val="110000"/>
              <a:defRPr/>
            </a:pPr>
            <a:r>
              <a:rPr lang="en-US" altLang="zh-CN" sz="2000" smtClean="0">
                <a:solidFill>
                  <a:srgbClr val="666666"/>
                </a:solidFill>
              </a:rPr>
              <a:t> Indonesia</a:t>
            </a:r>
          </a:p>
          <a:p>
            <a:pPr>
              <a:spcBef>
                <a:spcPts val="600"/>
              </a:spcBef>
              <a:buSzPct val="110000"/>
              <a:defRPr/>
            </a:pPr>
            <a:r>
              <a:rPr lang="en-US" altLang="zh-CN" sz="2000" smtClean="0">
                <a:solidFill>
                  <a:srgbClr val="666666"/>
                </a:solidFill>
              </a:rPr>
              <a:t> Japan</a:t>
            </a:r>
          </a:p>
          <a:p>
            <a:pPr>
              <a:spcBef>
                <a:spcPts val="600"/>
              </a:spcBef>
              <a:buSzPct val="110000"/>
              <a:defRPr/>
            </a:pPr>
            <a:r>
              <a:rPr lang="en-US" altLang="zh-CN" sz="2000" smtClean="0">
                <a:solidFill>
                  <a:srgbClr val="666666"/>
                </a:solidFill>
              </a:rPr>
              <a:t> Korea</a:t>
            </a:r>
          </a:p>
          <a:p>
            <a:pPr>
              <a:spcBef>
                <a:spcPts val="600"/>
              </a:spcBef>
              <a:buSzPct val="110000"/>
              <a:defRPr/>
            </a:pPr>
            <a:r>
              <a:rPr lang="en-US" altLang="zh-CN" sz="2000" smtClean="0">
                <a:solidFill>
                  <a:srgbClr val="666666"/>
                </a:solidFill>
              </a:rPr>
              <a:t> Malaysia</a:t>
            </a:r>
          </a:p>
          <a:p>
            <a:pPr>
              <a:defRPr/>
            </a:pPr>
            <a:endParaRPr lang="en-SG" altLang="zh-CN" sz="2000" smtClean="0"/>
          </a:p>
        </p:txBody>
      </p:sp>
      <p:sp>
        <p:nvSpPr>
          <p:cNvPr id="227" name="Content Placeholder 226"/>
          <p:cNvSpPr>
            <a:spLocks noGrp="1"/>
          </p:cNvSpPr>
          <p:nvPr>
            <p:ph sz="half" idx="2"/>
          </p:nvPr>
        </p:nvSpPr>
        <p:spPr>
          <a:xfrm>
            <a:off x="2205038" y="1611313"/>
            <a:ext cx="2366962" cy="3271837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pPr>
              <a:spcBef>
                <a:spcPts val="600"/>
              </a:spcBef>
              <a:buSzPct val="110000"/>
              <a:defRPr/>
            </a:pPr>
            <a:r>
              <a:rPr lang="en-US" altLang="zh-CN" sz="2000" smtClean="0">
                <a:solidFill>
                  <a:srgbClr val="666666"/>
                </a:solidFill>
              </a:rPr>
              <a:t> New Zealand</a:t>
            </a:r>
          </a:p>
          <a:p>
            <a:pPr>
              <a:spcBef>
                <a:spcPts val="600"/>
              </a:spcBef>
              <a:buSzPct val="110000"/>
              <a:defRPr/>
            </a:pPr>
            <a:r>
              <a:rPr lang="en-US" altLang="zh-CN" sz="2000" smtClean="0">
                <a:solidFill>
                  <a:srgbClr val="666666"/>
                </a:solidFill>
              </a:rPr>
              <a:t> Philippines</a:t>
            </a:r>
          </a:p>
          <a:p>
            <a:pPr>
              <a:spcBef>
                <a:spcPts val="600"/>
              </a:spcBef>
              <a:buSzPct val="110000"/>
              <a:defRPr/>
            </a:pPr>
            <a:r>
              <a:rPr lang="en-US" altLang="zh-CN" sz="2000" smtClean="0">
                <a:solidFill>
                  <a:srgbClr val="666666"/>
                </a:solidFill>
              </a:rPr>
              <a:t> Singapore</a:t>
            </a:r>
          </a:p>
          <a:p>
            <a:pPr>
              <a:spcBef>
                <a:spcPts val="600"/>
              </a:spcBef>
              <a:buSzPct val="110000"/>
              <a:defRPr/>
            </a:pPr>
            <a:r>
              <a:rPr lang="en-US" altLang="zh-CN" sz="2000" smtClean="0">
                <a:solidFill>
                  <a:srgbClr val="666666"/>
                </a:solidFill>
              </a:rPr>
              <a:t> Taiwan</a:t>
            </a:r>
          </a:p>
          <a:p>
            <a:pPr>
              <a:spcBef>
                <a:spcPts val="600"/>
              </a:spcBef>
              <a:buSzPct val="110000"/>
              <a:defRPr/>
            </a:pPr>
            <a:r>
              <a:rPr lang="en-US" altLang="zh-CN" sz="2000" smtClean="0">
                <a:solidFill>
                  <a:srgbClr val="666666"/>
                </a:solidFill>
              </a:rPr>
              <a:t> Thailand</a:t>
            </a:r>
          </a:p>
          <a:p>
            <a:pPr>
              <a:spcBef>
                <a:spcPts val="600"/>
              </a:spcBef>
              <a:defRPr/>
            </a:pPr>
            <a:r>
              <a:rPr lang="en-US" altLang="zh-CN" sz="2000" smtClean="0">
                <a:solidFill>
                  <a:srgbClr val="666666"/>
                </a:solidFill>
              </a:rPr>
              <a:t> Vietnam</a:t>
            </a:r>
            <a:endParaRPr lang="en-SG" altLang="zh-CN" sz="2000" smtClean="0"/>
          </a:p>
        </p:txBody>
      </p:sp>
      <p:sp>
        <p:nvSpPr>
          <p:cNvPr id="228" name="Rounded Rectangle 227"/>
          <p:cNvSpPr/>
          <p:nvPr/>
        </p:nvSpPr>
        <p:spPr bwMode="auto">
          <a:xfrm>
            <a:off x="449704" y="1025733"/>
            <a:ext cx="2114285" cy="451339"/>
          </a:xfrm>
          <a:prstGeom prst="roundRect">
            <a:avLst/>
          </a:prstGeom>
          <a:solidFill>
            <a:srgbClr val="98002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nl-NL" dirty="0">
                <a:solidFill>
                  <a:srgbClr val="FFFFFF"/>
                </a:solidFill>
              </a:rPr>
              <a:t>CEVA Countries</a:t>
            </a:r>
          </a:p>
        </p:txBody>
      </p:sp>
      <p:sp>
        <p:nvSpPr>
          <p:cNvPr id="229" name="Rounded Rectangle 228"/>
          <p:cNvSpPr/>
          <p:nvPr/>
        </p:nvSpPr>
        <p:spPr bwMode="auto">
          <a:xfrm>
            <a:off x="471809" y="5058240"/>
            <a:ext cx="2181449" cy="458140"/>
          </a:xfrm>
          <a:prstGeom prst="roundRect">
            <a:avLst/>
          </a:prstGeom>
          <a:solidFill>
            <a:srgbClr val="98002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nl-NL" dirty="0">
                <a:solidFill>
                  <a:srgbClr val="FFFFFF"/>
                </a:solidFill>
              </a:rPr>
              <a:t>Agent Countries</a:t>
            </a:r>
          </a:p>
        </p:txBody>
      </p:sp>
      <p:grpSp>
        <p:nvGrpSpPr>
          <p:cNvPr id="31754" name="Group 226"/>
          <p:cNvGrpSpPr>
            <a:grpSpLocks/>
          </p:cNvGrpSpPr>
          <p:nvPr/>
        </p:nvGrpSpPr>
        <p:grpSpPr bwMode="auto">
          <a:xfrm>
            <a:off x="3771900" y="1397000"/>
            <a:ext cx="5372100" cy="4686300"/>
            <a:chOff x="3657600" y="800100"/>
            <a:chExt cx="5372100" cy="4686300"/>
          </a:xfrm>
        </p:grpSpPr>
        <p:grpSp>
          <p:nvGrpSpPr>
            <p:cNvPr id="31756" name="Group 2642"/>
            <p:cNvGrpSpPr>
              <a:grpSpLocks/>
            </p:cNvGrpSpPr>
            <p:nvPr/>
          </p:nvGrpSpPr>
          <p:grpSpPr bwMode="auto">
            <a:xfrm>
              <a:off x="3657600" y="800100"/>
              <a:ext cx="5372100" cy="4686300"/>
              <a:chOff x="768" y="480"/>
              <a:chExt cx="4896" cy="3744"/>
            </a:xfrm>
          </p:grpSpPr>
          <p:sp>
            <p:nvSpPr>
              <p:cNvPr id="31761" name="Freeform 2643"/>
              <p:cNvSpPr>
                <a:spLocks/>
              </p:cNvSpPr>
              <p:nvPr/>
            </p:nvSpPr>
            <p:spPr bwMode="auto">
              <a:xfrm>
                <a:off x="3614" y="2904"/>
                <a:ext cx="20" cy="16"/>
              </a:xfrm>
              <a:custGeom>
                <a:avLst/>
                <a:gdLst>
                  <a:gd name="T0" fmla="*/ 233 w 14"/>
                  <a:gd name="T1" fmla="*/ 162 h 13"/>
                  <a:gd name="T2" fmla="*/ 0 w 14"/>
                  <a:gd name="T3" fmla="*/ 162 h 13"/>
                  <a:gd name="T4" fmla="*/ 0 w 14"/>
                  <a:gd name="T5" fmla="*/ 94 h 13"/>
                  <a:gd name="T6" fmla="*/ 163 w 14"/>
                  <a:gd name="T7" fmla="*/ 90 h 13"/>
                  <a:gd name="T8" fmla="*/ 163 w 14"/>
                  <a:gd name="T9" fmla="*/ 39 h 13"/>
                  <a:gd name="T10" fmla="*/ 333 w 14"/>
                  <a:gd name="T11" fmla="*/ 0 h 13"/>
                  <a:gd name="T12" fmla="*/ 476 w 14"/>
                  <a:gd name="T13" fmla="*/ 0 h 13"/>
                  <a:gd name="T14" fmla="*/ 499 w 14"/>
                  <a:gd name="T15" fmla="*/ 59 h 13"/>
                  <a:gd name="T16" fmla="*/ 571 w 14"/>
                  <a:gd name="T17" fmla="*/ 90 h 13"/>
                  <a:gd name="T18" fmla="*/ 1019 w 14"/>
                  <a:gd name="T19" fmla="*/ 143 h 13"/>
                  <a:gd name="T20" fmla="*/ 233 w 14"/>
                  <a:gd name="T21" fmla="*/ 162 h 1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4"/>
                  <a:gd name="T34" fmla="*/ 0 h 13"/>
                  <a:gd name="T35" fmla="*/ 14 w 14"/>
                  <a:gd name="T36" fmla="*/ 13 h 1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4" h="13">
                    <a:moveTo>
                      <a:pt x="3" y="13"/>
                    </a:moveTo>
                    <a:lnTo>
                      <a:pt x="0" y="13"/>
                    </a:lnTo>
                    <a:lnTo>
                      <a:pt x="0" y="8"/>
                    </a:lnTo>
                    <a:lnTo>
                      <a:pt x="2" y="7"/>
                    </a:lnTo>
                    <a:lnTo>
                      <a:pt x="2" y="3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7" y="5"/>
                    </a:lnTo>
                    <a:lnTo>
                      <a:pt x="8" y="7"/>
                    </a:lnTo>
                    <a:lnTo>
                      <a:pt x="14" y="12"/>
                    </a:lnTo>
                    <a:lnTo>
                      <a:pt x="3" y="13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62" name="Freeform 2644"/>
              <p:cNvSpPr>
                <a:spLocks/>
              </p:cNvSpPr>
              <p:nvPr/>
            </p:nvSpPr>
            <p:spPr bwMode="auto">
              <a:xfrm>
                <a:off x="3627" y="2901"/>
                <a:ext cx="42" cy="19"/>
              </a:xfrm>
              <a:custGeom>
                <a:avLst/>
                <a:gdLst>
                  <a:gd name="T0" fmla="*/ 0 w 33"/>
                  <a:gd name="T1" fmla="*/ 0 h 19"/>
                  <a:gd name="T2" fmla="*/ 46 w 33"/>
                  <a:gd name="T3" fmla="*/ 1 h 19"/>
                  <a:gd name="T4" fmla="*/ 75 w 33"/>
                  <a:gd name="T5" fmla="*/ 3 h 19"/>
                  <a:gd name="T6" fmla="*/ 121 w 33"/>
                  <a:gd name="T7" fmla="*/ 5 h 19"/>
                  <a:gd name="T8" fmla="*/ 200 w 33"/>
                  <a:gd name="T9" fmla="*/ 6 h 19"/>
                  <a:gd name="T10" fmla="*/ 325 w 33"/>
                  <a:gd name="T11" fmla="*/ 5 h 19"/>
                  <a:gd name="T12" fmla="*/ 356 w 33"/>
                  <a:gd name="T13" fmla="*/ 5 h 19"/>
                  <a:gd name="T14" fmla="*/ 456 w 33"/>
                  <a:gd name="T15" fmla="*/ 0 h 19"/>
                  <a:gd name="T16" fmla="*/ 536 w 33"/>
                  <a:gd name="T17" fmla="*/ 1 h 19"/>
                  <a:gd name="T18" fmla="*/ 577 w 33"/>
                  <a:gd name="T19" fmla="*/ 4 h 19"/>
                  <a:gd name="T20" fmla="*/ 580 w 33"/>
                  <a:gd name="T21" fmla="*/ 10 h 19"/>
                  <a:gd name="T22" fmla="*/ 513 w 33"/>
                  <a:gd name="T23" fmla="*/ 14 h 19"/>
                  <a:gd name="T24" fmla="*/ 356 w 33"/>
                  <a:gd name="T25" fmla="*/ 19 h 19"/>
                  <a:gd name="T26" fmla="*/ 317 w 33"/>
                  <a:gd name="T27" fmla="*/ 19 h 19"/>
                  <a:gd name="T28" fmla="*/ 249 w 33"/>
                  <a:gd name="T29" fmla="*/ 17 h 19"/>
                  <a:gd name="T30" fmla="*/ 95 w 33"/>
                  <a:gd name="T31" fmla="*/ 12 h 19"/>
                  <a:gd name="T32" fmla="*/ 0 w 33"/>
                  <a:gd name="T33" fmla="*/ 0 h 19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3"/>
                  <a:gd name="T52" fmla="*/ 0 h 19"/>
                  <a:gd name="T53" fmla="*/ 33 w 33"/>
                  <a:gd name="T54" fmla="*/ 19 h 19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3" h="19">
                    <a:moveTo>
                      <a:pt x="0" y="0"/>
                    </a:moveTo>
                    <a:lnTo>
                      <a:pt x="2" y="1"/>
                    </a:lnTo>
                    <a:lnTo>
                      <a:pt x="4" y="3"/>
                    </a:lnTo>
                    <a:lnTo>
                      <a:pt x="6" y="5"/>
                    </a:lnTo>
                    <a:lnTo>
                      <a:pt x="11" y="6"/>
                    </a:lnTo>
                    <a:lnTo>
                      <a:pt x="18" y="5"/>
                    </a:lnTo>
                    <a:lnTo>
                      <a:pt x="20" y="5"/>
                    </a:lnTo>
                    <a:lnTo>
                      <a:pt x="26" y="0"/>
                    </a:lnTo>
                    <a:lnTo>
                      <a:pt x="30" y="1"/>
                    </a:lnTo>
                    <a:lnTo>
                      <a:pt x="32" y="4"/>
                    </a:lnTo>
                    <a:lnTo>
                      <a:pt x="33" y="10"/>
                    </a:lnTo>
                    <a:lnTo>
                      <a:pt x="28" y="14"/>
                    </a:lnTo>
                    <a:lnTo>
                      <a:pt x="20" y="19"/>
                    </a:lnTo>
                    <a:lnTo>
                      <a:pt x="17" y="19"/>
                    </a:lnTo>
                    <a:lnTo>
                      <a:pt x="13" y="17"/>
                    </a:lnTo>
                    <a:lnTo>
                      <a:pt x="5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63" name="Freeform 2645"/>
              <p:cNvSpPr>
                <a:spLocks/>
              </p:cNvSpPr>
              <p:nvPr/>
            </p:nvSpPr>
            <p:spPr bwMode="auto">
              <a:xfrm>
                <a:off x="3876" y="2896"/>
                <a:ext cx="7" cy="14"/>
              </a:xfrm>
              <a:custGeom>
                <a:avLst/>
                <a:gdLst>
                  <a:gd name="T0" fmla="*/ 1 w 6"/>
                  <a:gd name="T1" fmla="*/ 76 h 12"/>
                  <a:gd name="T2" fmla="*/ 0 w 6"/>
                  <a:gd name="T3" fmla="*/ 76 h 12"/>
                  <a:gd name="T4" fmla="*/ 1 w 6"/>
                  <a:gd name="T5" fmla="*/ 31 h 12"/>
                  <a:gd name="T6" fmla="*/ 23 w 6"/>
                  <a:gd name="T7" fmla="*/ 1 h 12"/>
                  <a:gd name="T8" fmla="*/ 36 w 6"/>
                  <a:gd name="T9" fmla="*/ 0 h 12"/>
                  <a:gd name="T10" fmla="*/ 36 w 6"/>
                  <a:gd name="T11" fmla="*/ 27 h 12"/>
                  <a:gd name="T12" fmla="*/ 2 w 6"/>
                  <a:gd name="T13" fmla="*/ 49 h 12"/>
                  <a:gd name="T14" fmla="*/ 1 w 6"/>
                  <a:gd name="T15" fmla="*/ 76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"/>
                  <a:gd name="T25" fmla="*/ 0 h 12"/>
                  <a:gd name="T26" fmla="*/ 6 w 6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" h="12">
                    <a:moveTo>
                      <a:pt x="1" y="12"/>
                    </a:moveTo>
                    <a:lnTo>
                      <a:pt x="0" y="12"/>
                    </a:lnTo>
                    <a:lnTo>
                      <a:pt x="1" y="5"/>
                    </a:lnTo>
                    <a:lnTo>
                      <a:pt x="3" y="1"/>
                    </a:lnTo>
                    <a:lnTo>
                      <a:pt x="6" y="0"/>
                    </a:lnTo>
                    <a:lnTo>
                      <a:pt x="6" y="4"/>
                    </a:lnTo>
                    <a:lnTo>
                      <a:pt x="2" y="8"/>
                    </a:lnTo>
                    <a:lnTo>
                      <a:pt x="1" y="12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64" name="Freeform 2646"/>
              <p:cNvSpPr>
                <a:spLocks/>
              </p:cNvSpPr>
              <p:nvPr/>
            </p:nvSpPr>
            <p:spPr bwMode="auto">
              <a:xfrm>
                <a:off x="3876" y="2980"/>
                <a:ext cx="19" cy="20"/>
              </a:xfrm>
              <a:custGeom>
                <a:avLst/>
                <a:gdLst>
                  <a:gd name="T0" fmla="*/ 0 w 14"/>
                  <a:gd name="T1" fmla="*/ 3 h 18"/>
                  <a:gd name="T2" fmla="*/ 88 w 14"/>
                  <a:gd name="T3" fmla="*/ 3 h 18"/>
                  <a:gd name="T4" fmla="*/ 88 w 14"/>
                  <a:gd name="T5" fmla="*/ 20 h 18"/>
                  <a:gd name="T6" fmla="*/ 219 w 14"/>
                  <a:gd name="T7" fmla="*/ 0 h 18"/>
                  <a:gd name="T8" fmla="*/ 297 w 14"/>
                  <a:gd name="T9" fmla="*/ 20 h 18"/>
                  <a:gd name="T10" fmla="*/ 403 w 14"/>
                  <a:gd name="T11" fmla="*/ 3 h 18"/>
                  <a:gd name="T12" fmla="*/ 475 w 14"/>
                  <a:gd name="T13" fmla="*/ 51 h 18"/>
                  <a:gd name="T14" fmla="*/ 547 w 14"/>
                  <a:gd name="T15" fmla="*/ 54 h 18"/>
                  <a:gd name="T16" fmla="*/ 350 w 14"/>
                  <a:gd name="T17" fmla="*/ 63 h 18"/>
                  <a:gd name="T18" fmla="*/ 119 w 14"/>
                  <a:gd name="T19" fmla="*/ 63 h 18"/>
                  <a:gd name="T20" fmla="*/ 0 w 14"/>
                  <a:gd name="T21" fmla="*/ 46 h 18"/>
                  <a:gd name="T22" fmla="*/ 0 w 14"/>
                  <a:gd name="T23" fmla="*/ 3 h 1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"/>
                  <a:gd name="T37" fmla="*/ 0 h 18"/>
                  <a:gd name="T38" fmla="*/ 14 w 14"/>
                  <a:gd name="T39" fmla="*/ 18 h 1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" h="18">
                    <a:moveTo>
                      <a:pt x="0" y="3"/>
                    </a:moveTo>
                    <a:lnTo>
                      <a:pt x="2" y="3"/>
                    </a:lnTo>
                    <a:lnTo>
                      <a:pt x="2" y="5"/>
                    </a:lnTo>
                    <a:lnTo>
                      <a:pt x="5" y="0"/>
                    </a:lnTo>
                    <a:lnTo>
                      <a:pt x="7" y="5"/>
                    </a:lnTo>
                    <a:lnTo>
                      <a:pt x="10" y="3"/>
                    </a:lnTo>
                    <a:lnTo>
                      <a:pt x="12" y="14"/>
                    </a:lnTo>
                    <a:lnTo>
                      <a:pt x="14" y="15"/>
                    </a:lnTo>
                    <a:lnTo>
                      <a:pt x="9" y="18"/>
                    </a:lnTo>
                    <a:lnTo>
                      <a:pt x="3" y="18"/>
                    </a:lnTo>
                    <a:lnTo>
                      <a:pt x="0" y="13"/>
                    </a:lnTo>
                    <a:lnTo>
                      <a:pt x="0" y="3"/>
                    </a:lnTo>
                    <a:close/>
                  </a:path>
                </a:pathLst>
              </a:custGeom>
              <a:noFill/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65" name="Freeform 2647"/>
              <p:cNvSpPr>
                <a:spLocks/>
              </p:cNvSpPr>
              <p:nvPr/>
            </p:nvSpPr>
            <p:spPr bwMode="auto">
              <a:xfrm>
                <a:off x="3992" y="3067"/>
                <a:ext cx="24" cy="10"/>
              </a:xfrm>
              <a:custGeom>
                <a:avLst/>
                <a:gdLst>
                  <a:gd name="T0" fmla="*/ 1531 w 16"/>
                  <a:gd name="T1" fmla="*/ 2 h 11"/>
                  <a:gd name="T2" fmla="*/ 1750 w 16"/>
                  <a:gd name="T3" fmla="*/ 3 h 11"/>
                  <a:gd name="T4" fmla="*/ 2053 w 16"/>
                  <a:gd name="T5" fmla="*/ 5 h 11"/>
                  <a:gd name="T6" fmla="*/ 1851 w 16"/>
                  <a:gd name="T7" fmla="*/ 5 h 11"/>
                  <a:gd name="T8" fmla="*/ 1066 w 16"/>
                  <a:gd name="T9" fmla="*/ 5 h 11"/>
                  <a:gd name="T10" fmla="*/ 1066 w 16"/>
                  <a:gd name="T11" fmla="*/ 5 h 11"/>
                  <a:gd name="T12" fmla="*/ 1021 w 16"/>
                  <a:gd name="T13" fmla="*/ 5 h 11"/>
                  <a:gd name="T14" fmla="*/ 474 w 16"/>
                  <a:gd name="T15" fmla="*/ 5 h 11"/>
                  <a:gd name="T16" fmla="*/ 0 w 16"/>
                  <a:gd name="T17" fmla="*/ 5 h 11"/>
                  <a:gd name="T18" fmla="*/ 474 w 16"/>
                  <a:gd name="T19" fmla="*/ 4 h 11"/>
                  <a:gd name="T20" fmla="*/ 711 w 16"/>
                  <a:gd name="T21" fmla="*/ 3 h 11"/>
                  <a:gd name="T22" fmla="*/ 1021 w 16"/>
                  <a:gd name="T23" fmla="*/ 0 h 11"/>
                  <a:gd name="T24" fmla="*/ 1531 w 16"/>
                  <a:gd name="T25" fmla="*/ 2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6"/>
                  <a:gd name="T40" fmla="*/ 0 h 11"/>
                  <a:gd name="T41" fmla="*/ 16 w 16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6" h="11">
                    <a:moveTo>
                      <a:pt x="12" y="2"/>
                    </a:moveTo>
                    <a:lnTo>
                      <a:pt x="14" y="3"/>
                    </a:lnTo>
                    <a:lnTo>
                      <a:pt x="16" y="5"/>
                    </a:lnTo>
                    <a:lnTo>
                      <a:pt x="15" y="5"/>
                    </a:lnTo>
                    <a:lnTo>
                      <a:pt x="9" y="6"/>
                    </a:lnTo>
                    <a:lnTo>
                      <a:pt x="9" y="8"/>
                    </a:lnTo>
                    <a:lnTo>
                      <a:pt x="8" y="10"/>
                    </a:lnTo>
                    <a:lnTo>
                      <a:pt x="4" y="11"/>
                    </a:lnTo>
                    <a:lnTo>
                      <a:pt x="0" y="7"/>
                    </a:lnTo>
                    <a:lnTo>
                      <a:pt x="4" y="4"/>
                    </a:lnTo>
                    <a:lnTo>
                      <a:pt x="6" y="3"/>
                    </a:lnTo>
                    <a:lnTo>
                      <a:pt x="8" y="0"/>
                    </a:lnTo>
                    <a:lnTo>
                      <a:pt x="12" y="2"/>
                    </a:lnTo>
                    <a:close/>
                  </a:path>
                </a:pathLst>
              </a:custGeom>
              <a:noFill/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66" name="Freeform 2648"/>
              <p:cNvSpPr>
                <a:spLocks/>
              </p:cNvSpPr>
              <p:nvPr/>
            </p:nvSpPr>
            <p:spPr bwMode="auto">
              <a:xfrm>
                <a:off x="4559" y="3342"/>
                <a:ext cx="12" cy="34"/>
              </a:xfrm>
              <a:custGeom>
                <a:avLst/>
                <a:gdLst>
                  <a:gd name="T0" fmla="*/ 474 w 8"/>
                  <a:gd name="T1" fmla="*/ 2 h 30"/>
                  <a:gd name="T2" fmla="*/ 474 w 8"/>
                  <a:gd name="T3" fmla="*/ 0 h 30"/>
                  <a:gd name="T4" fmla="*/ 1021 w 8"/>
                  <a:gd name="T5" fmla="*/ 33 h 30"/>
                  <a:gd name="T6" fmla="*/ 1021 w 8"/>
                  <a:gd name="T7" fmla="*/ 67 h 30"/>
                  <a:gd name="T8" fmla="*/ 474 w 8"/>
                  <a:gd name="T9" fmla="*/ 113 h 30"/>
                  <a:gd name="T10" fmla="*/ 316 w 8"/>
                  <a:gd name="T11" fmla="*/ 138 h 30"/>
                  <a:gd name="T12" fmla="*/ 141 w 8"/>
                  <a:gd name="T13" fmla="*/ 138 h 30"/>
                  <a:gd name="T14" fmla="*/ 0 w 8"/>
                  <a:gd name="T15" fmla="*/ 109 h 30"/>
                  <a:gd name="T16" fmla="*/ 0 w 8"/>
                  <a:gd name="T17" fmla="*/ 67 h 30"/>
                  <a:gd name="T18" fmla="*/ 474 w 8"/>
                  <a:gd name="T19" fmla="*/ 42 h 30"/>
                  <a:gd name="T20" fmla="*/ 549 w 8"/>
                  <a:gd name="T21" fmla="*/ 23 h 30"/>
                  <a:gd name="T22" fmla="*/ 474 w 8"/>
                  <a:gd name="T23" fmla="*/ 2 h 3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8"/>
                  <a:gd name="T37" fmla="*/ 0 h 30"/>
                  <a:gd name="T38" fmla="*/ 8 w 8"/>
                  <a:gd name="T39" fmla="*/ 30 h 3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8" h="30">
                    <a:moveTo>
                      <a:pt x="4" y="2"/>
                    </a:moveTo>
                    <a:lnTo>
                      <a:pt x="4" y="0"/>
                    </a:lnTo>
                    <a:lnTo>
                      <a:pt x="8" y="8"/>
                    </a:lnTo>
                    <a:lnTo>
                      <a:pt x="8" y="15"/>
                    </a:lnTo>
                    <a:lnTo>
                      <a:pt x="4" y="26"/>
                    </a:lnTo>
                    <a:lnTo>
                      <a:pt x="3" y="30"/>
                    </a:lnTo>
                    <a:lnTo>
                      <a:pt x="1" y="30"/>
                    </a:lnTo>
                    <a:lnTo>
                      <a:pt x="0" y="24"/>
                    </a:lnTo>
                    <a:lnTo>
                      <a:pt x="0" y="15"/>
                    </a:lnTo>
                    <a:lnTo>
                      <a:pt x="4" y="10"/>
                    </a:lnTo>
                    <a:lnTo>
                      <a:pt x="5" y="5"/>
                    </a:lnTo>
                    <a:lnTo>
                      <a:pt x="4" y="2"/>
                    </a:lnTo>
                    <a:close/>
                  </a:path>
                </a:pathLst>
              </a:custGeom>
              <a:noFill/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67" name="Freeform 2649"/>
              <p:cNvSpPr>
                <a:spLocks/>
              </p:cNvSpPr>
              <p:nvPr/>
            </p:nvSpPr>
            <p:spPr bwMode="auto">
              <a:xfrm>
                <a:off x="4579" y="3433"/>
                <a:ext cx="4" cy="10"/>
              </a:xfrm>
              <a:custGeom>
                <a:avLst/>
                <a:gdLst>
                  <a:gd name="T0" fmla="*/ 1 w 3"/>
                  <a:gd name="T1" fmla="*/ 0 h 9"/>
                  <a:gd name="T2" fmla="*/ 65 w 3"/>
                  <a:gd name="T3" fmla="*/ 0 h 9"/>
                  <a:gd name="T4" fmla="*/ 87 w 3"/>
                  <a:gd name="T5" fmla="*/ 3 h 9"/>
                  <a:gd name="T6" fmla="*/ 65 w 3"/>
                  <a:gd name="T7" fmla="*/ 22 h 9"/>
                  <a:gd name="T8" fmla="*/ 1 w 3"/>
                  <a:gd name="T9" fmla="*/ 30 h 9"/>
                  <a:gd name="T10" fmla="*/ 0 w 3"/>
                  <a:gd name="T11" fmla="*/ 27 h 9"/>
                  <a:gd name="T12" fmla="*/ 0 w 3"/>
                  <a:gd name="T13" fmla="*/ 4 h 9"/>
                  <a:gd name="T14" fmla="*/ 1 w 3"/>
                  <a:gd name="T15" fmla="*/ 0 h 9"/>
                  <a:gd name="T16" fmla="*/ 0 w 3"/>
                  <a:gd name="T17" fmla="*/ 4 h 9"/>
                  <a:gd name="T18" fmla="*/ 1 w 3"/>
                  <a:gd name="T19" fmla="*/ 0 h 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"/>
                  <a:gd name="T31" fmla="*/ 0 h 9"/>
                  <a:gd name="T32" fmla="*/ 3 w 3"/>
                  <a:gd name="T33" fmla="*/ 9 h 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" h="9">
                    <a:moveTo>
                      <a:pt x="1" y="0"/>
                    </a:moveTo>
                    <a:lnTo>
                      <a:pt x="2" y="0"/>
                    </a:lnTo>
                    <a:lnTo>
                      <a:pt x="3" y="3"/>
                    </a:lnTo>
                    <a:lnTo>
                      <a:pt x="2" y="6"/>
                    </a:lnTo>
                    <a:lnTo>
                      <a:pt x="1" y="9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1" y="0"/>
                    </a:lnTo>
                    <a:close/>
                  </a:path>
                </a:pathLst>
              </a:custGeom>
              <a:noFill/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68" name="Freeform 2650"/>
              <p:cNvSpPr>
                <a:spLocks/>
              </p:cNvSpPr>
              <p:nvPr/>
            </p:nvSpPr>
            <p:spPr bwMode="auto">
              <a:xfrm>
                <a:off x="3883" y="3735"/>
                <a:ext cx="63" cy="20"/>
              </a:xfrm>
              <a:custGeom>
                <a:avLst/>
                <a:gdLst>
                  <a:gd name="T0" fmla="*/ 0 w 44"/>
                  <a:gd name="T1" fmla="*/ 55 h 17"/>
                  <a:gd name="T2" fmla="*/ 1 w 44"/>
                  <a:gd name="T3" fmla="*/ 47 h 17"/>
                  <a:gd name="T4" fmla="*/ 517 w 44"/>
                  <a:gd name="T5" fmla="*/ 25 h 17"/>
                  <a:gd name="T6" fmla="*/ 1677 w 44"/>
                  <a:gd name="T7" fmla="*/ 0 h 17"/>
                  <a:gd name="T8" fmla="*/ 2173 w 44"/>
                  <a:gd name="T9" fmla="*/ 2 h 17"/>
                  <a:gd name="T10" fmla="*/ 2173 w 44"/>
                  <a:gd name="T11" fmla="*/ 40 h 17"/>
                  <a:gd name="T12" fmla="*/ 2748 w 44"/>
                  <a:gd name="T13" fmla="*/ 55 h 17"/>
                  <a:gd name="T14" fmla="*/ 2971 w 44"/>
                  <a:gd name="T15" fmla="*/ 55 h 17"/>
                  <a:gd name="T16" fmla="*/ 3267 w 44"/>
                  <a:gd name="T17" fmla="*/ 76 h 17"/>
                  <a:gd name="T18" fmla="*/ 2773 w 44"/>
                  <a:gd name="T19" fmla="*/ 68 h 17"/>
                  <a:gd name="T20" fmla="*/ 2282 w 44"/>
                  <a:gd name="T21" fmla="*/ 76 h 17"/>
                  <a:gd name="T22" fmla="*/ 2249 w 44"/>
                  <a:gd name="T23" fmla="*/ 94 h 17"/>
                  <a:gd name="T24" fmla="*/ 1919 w 44"/>
                  <a:gd name="T25" fmla="*/ 122 h 17"/>
                  <a:gd name="T26" fmla="*/ 1571 w 44"/>
                  <a:gd name="T27" fmla="*/ 111 h 17"/>
                  <a:gd name="T28" fmla="*/ 693 w 44"/>
                  <a:gd name="T29" fmla="*/ 111 h 17"/>
                  <a:gd name="T30" fmla="*/ 165 w 44"/>
                  <a:gd name="T31" fmla="*/ 105 h 17"/>
                  <a:gd name="T32" fmla="*/ 0 w 44"/>
                  <a:gd name="T33" fmla="*/ 68 h 17"/>
                  <a:gd name="T34" fmla="*/ 0 w 44"/>
                  <a:gd name="T35" fmla="*/ 55 h 1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44"/>
                  <a:gd name="T55" fmla="*/ 0 h 17"/>
                  <a:gd name="T56" fmla="*/ 44 w 44"/>
                  <a:gd name="T57" fmla="*/ 17 h 1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44" h="17">
                    <a:moveTo>
                      <a:pt x="0" y="8"/>
                    </a:moveTo>
                    <a:lnTo>
                      <a:pt x="1" y="7"/>
                    </a:lnTo>
                    <a:lnTo>
                      <a:pt x="7" y="3"/>
                    </a:lnTo>
                    <a:lnTo>
                      <a:pt x="22" y="0"/>
                    </a:lnTo>
                    <a:lnTo>
                      <a:pt x="29" y="2"/>
                    </a:lnTo>
                    <a:lnTo>
                      <a:pt x="29" y="6"/>
                    </a:lnTo>
                    <a:lnTo>
                      <a:pt x="37" y="8"/>
                    </a:lnTo>
                    <a:lnTo>
                      <a:pt x="40" y="8"/>
                    </a:lnTo>
                    <a:lnTo>
                      <a:pt x="44" y="11"/>
                    </a:lnTo>
                    <a:lnTo>
                      <a:pt x="38" y="10"/>
                    </a:lnTo>
                    <a:lnTo>
                      <a:pt x="31" y="11"/>
                    </a:lnTo>
                    <a:lnTo>
                      <a:pt x="30" y="14"/>
                    </a:lnTo>
                    <a:lnTo>
                      <a:pt x="26" y="17"/>
                    </a:lnTo>
                    <a:lnTo>
                      <a:pt x="21" y="16"/>
                    </a:lnTo>
                    <a:lnTo>
                      <a:pt x="9" y="16"/>
                    </a:lnTo>
                    <a:lnTo>
                      <a:pt x="2" y="15"/>
                    </a:lnTo>
                    <a:lnTo>
                      <a:pt x="0" y="1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69" name="Freeform 2651"/>
              <p:cNvSpPr>
                <a:spLocks/>
              </p:cNvSpPr>
              <p:nvPr/>
            </p:nvSpPr>
            <p:spPr bwMode="auto">
              <a:xfrm>
                <a:off x="4349" y="3898"/>
                <a:ext cx="16" cy="22"/>
              </a:xfrm>
              <a:custGeom>
                <a:avLst/>
                <a:gdLst>
                  <a:gd name="T0" fmla="*/ 1 w 13"/>
                  <a:gd name="T1" fmla="*/ 2 h 21"/>
                  <a:gd name="T2" fmla="*/ 2 w 13"/>
                  <a:gd name="T3" fmla="*/ 0 h 21"/>
                  <a:gd name="T4" fmla="*/ 137 w 13"/>
                  <a:gd name="T5" fmla="*/ 8 h 21"/>
                  <a:gd name="T6" fmla="*/ 162 w 13"/>
                  <a:gd name="T7" fmla="*/ 27 h 21"/>
                  <a:gd name="T8" fmla="*/ 162 w 13"/>
                  <a:gd name="T9" fmla="*/ 29 h 21"/>
                  <a:gd name="T10" fmla="*/ 94 w 13"/>
                  <a:gd name="T11" fmla="*/ 34 h 21"/>
                  <a:gd name="T12" fmla="*/ 90 w 13"/>
                  <a:gd name="T13" fmla="*/ 26 h 21"/>
                  <a:gd name="T14" fmla="*/ 39 w 13"/>
                  <a:gd name="T15" fmla="*/ 8 h 21"/>
                  <a:gd name="T16" fmla="*/ 0 w 13"/>
                  <a:gd name="T17" fmla="*/ 4 h 21"/>
                  <a:gd name="T18" fmla="*/ 1 w 13"/>
                  <a:gd name="T19" fmla="*/ 2 h 2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"/>
                  <a:gd name="T31" fmla="*/ 0 h 21"/>
                  <a:gd name="T32" fmla="*/ 13 w 13"/>
                  <a:gd name="T33" fmla="*/ 21 h 2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" h="21">
                    <a:moveTo>
                      <a:pt x="1" y="2"/>
                    </a:moveTo>
                    <a:lnTo>
                      <a:pt x="2" y="0"/>
                    </a:lnTo>
                    <a:lnTo>
                      <a:pt x="11" y="8"/>
                    </a:lnTo>
                    <a:lnTo>
                      <a:pt x="13" y="15"/>
                    </a:lnTo>
                    <a:lnTo>
                      <a:pt x="13" y="17"/>
                    </a:lnTo>
                    <a:lnTo>
                      <a:pt x="8" y="21"/>
                    </a:lnTo>
                    <a:lnTo>
                      <a:pt x="7" y="14"/>
                    </a:lnTo>
                    <a:lnTo>
                      <a:pt x="3" y="8"/>
                    </a:lnTo>
                    <a:lnTo>
                      <a:pt x="0" y="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70" name="Freeform 2652"/>
              <p:cNvSpPr>
                <a:spLocks/>
              </p:cNvSpPr>
              <p:nvPr/>
            </p:nvSpPr>
            <p:spPr bwMode="auto">
              <a:xfrm>
                <a:off x="4357" y="3922"/>
                <a:ext cx="16" cy="6"/>
              </a:xfrm>
              <a:custGeom>
                <a:avLst/>
                <a:gdLst>
                  <a:gd name="T0" fmla="*/ 185 w 11"/>
                  <a:gd name="T1" fmla="*/ 316 h 4"/>
                  <a:gd name="T2" fmla="*/ 0 w 11"/>
                  <a:gd name="T3" fmla="*/ 141 h 4"/>
                  <a:gd name="T4" fmla="*/ 720 w 11"/>
                  <a:gd name="T5" fmla="*/ 0 h 4"/>
                  <a:gd name="T6" fmla="*/ 963 w 11"/>
                  <a:gd name="T7" fmla="*/ 141 h 4"/>
                  <a:gd name="T8" fmla="*/ 963 w 11"/>
                  <a:gd name="T9" fmla="*/ 474 h 4"/>
                  <a:gd name="T10" fmla="*/ 720 w 11"/>
                  <a:gd name="T11" fmla="*/ 474 h 4"/>
                  <a:gd name="T12" fmla="*/ 185 w 11"/>
                  <a:gd name="T13" fmla="*/ 316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"/>
                  <a:gd name="T22" fmla="*/ 0 h 4"/>
                  <a:gd name="T23" fmla="*/ 11 w 11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" h="4">
                    <a:moveTo>
                      <a:pt x="2" y="3"/>
                    </a:moveTo>
                    <a:lnTo>
                      <a:pt x="0" y="1"/>
                    </a:lnTo>
                    <a:lnTo>
                      <a:pt x="8" y="0"/>
                    </a:lnTo>
                    <a:lnTo>
                      <a:pt x="11" y="1"/>
                    </a:lnTo>
                    <a:lnTo>
                      <a:pt x="11" y="4"/>
                    </a:lnTo>
                    <a:lnTo>
                      <a:pt x="8" y="4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71" name="Freeform 2653"/>
              <p:cNvSpPr>
                <a:spLocks/>
              </p:cNvSpPr>
              <p:nvPr/>
            </p:nvSpPr>
            <p:spPr bwMode="auto">
              <a:xfrm>
                <a:off x="4221" y="3936"/>
                <a:ext cx="152" cy="125"/>
              </a:xfrm>
              <a:custGeom>
                <a:avLst/>
                <a:gdLst>
                  <a:gd name="T0" fmla="*/ 178 w 105"/>
                  <a:gd name="T1" fmla="*/ 1 h 112"/>
                  <a:gd name="T2" fmla="*/ 806 w 105"/>
                  <a:gd name="T3" fmla="*/ 21 h 112"/>
                  <a:gd name="T4" fmla="*/ 1335 w 105"/>
                  <a:gd name="T5" fmla="*/ 3 h 112"/>
                  <a:gd name="T6" fmla="*/ 2982 w 105"/>
                  <a:gd name="T7" fmla="*/ 61 h 112"/>
                  <a:gd name="T8" fmla="*/ 4690 w 105"/>
                  <a:gd name="T9" fmla="*/ 68 h 112"/>
                  <a:gd name="T10" fmla="*/ 5610 w 105"/>
                  <a:gd name="T11" fmla="*/ 45 h 112"/>
                  <a:gd name="T12" fmla="*/ 6494 w 105"/>
                  <a:gd name="T13" fmla="*/ 40 h 112"/>
                  <a:gd name="T14" fmla="*/ 7199 w 105"/>
                  <a:gd name="T15" fmla="*/ 23 h 112"/>
                  <a:gd name="T16" fmla="*/ 7711 w 105"/>
                  <a:gd name="T17" fmla="*/ 3 h 112"/>
                  <a:gd name="T18" fmla="*/ 8487 w 105"/>
                  <a:gd name="T19" fmla="*/ 40 h 112"/>
                  <a:gd name="T20" fmla="*/ 8741 w 105"/>
                  <a:gd name="T21" fmla="*/ 98 h 112"/>
                  <a:gd name="T22" fmla="*/ 8661 w 105"/>
                  <a:gd name="T23" fmla="*/ 164 h 112"/>
                  <a:gd name="T24" fmla="*/ 8877 w 105"/>
                  <a:gd name="T25" fmla="*/ 211 h 112"/>
                  <a:gd name="T26" fmla="*/ 8845 w 105"/>
                  <a:gd name="T27" fmla="*/ 217 h 112"/>
                  <a:gd name="T28" fmla="*/ 8661 w 105"/>
                  <a:gd name="T29" fmla="*/ 183 h 112"/>
                  <a:gd name="T30" fmla="*/ 8098 w 105"/>
                  <a:gd name="T31" fmla="*/ 228 h 112"/>
                  <a:gd name="T32" fmla="*/ 7795 w 105"/>
                  <a:gd name="T33" fmla="*/ 262 h 112"/>
                  <a:gd name="T34" fmla="*/ 7586 w 105"/>
                  <a:gd name="T35" fmla="*/ 310 h 112"/>
                  <a:gd name="T36" fmla="*/ 6846 w 105"/>
                  <a:gd name="T37" fmla="*/ 297 h 112"/>
                  <a:gd name="T38" fmla="*/ 6789 w 105"/>
                  <a:gd name="T39" fmla="*/ 326 h 112"/>
                  <a:gd name="T40" fmla="*/ 6406 w 105"/>
                  <a:gd name="T41" fmla="*/ 352 h 112"/>
                  <a:gd name="T42" fmla="*/ 5885 w 105"/>
                  <a:gd name="T43" fmla="*/ 356 h 112"/>
                  <a:gd name="T44" fmla="*/ 5610 w 105"/>
                  <a:gd name="T45" fmla="*/ 364 h 112"/>
                  <a:gd name="T46" fmla="*/ 5442 w 105"/>
                  <a:gd name="T47" fmla="*/ 406 h 112"/>
                  <a:gd name="T48" fmla="*/ 4858 w 105"/>
                  <a:gd name="T49" fmla="*/ 419 h 112"/>
                  <a:gd name="T50" fmla="*/ 4425 w 105"/>
                  <a:gd name="T51" fmla="*/ 411 h 112"/>
                  <a:gd name="T52" fmla="*/ 3620 w 105"/>
                  <a:gd name="T53" fmla="*/ 406 h 112"/>
                  <a:gd name="T54" fmla="*/ 3159 w 105"/>
                  <a:gd name="T55" fmla="*/ 393 h 112"/>
                  <a:gd name="T56" fmla="*/ 3435 w 105"/>
                  <a:gd name="T57" fmla="*/ 376 h 112"/>
                  <a:gd name="T58" fmla="*/ 2710 w 105"/>
                  <a:gd name="T59" fmla="*/ 368 h 112"/>
                  <a:gd name="T60" fmla="*/ 1728 w 105"/>
                  <a:gd name="T61" fmla="*/ 310 h 112"/>
                  <a:gd name="T62" fmla="*/ 1008 w 105"/>
                  <a:gd name="T63" fmla="*/ 204 h 112"/>
                  <a:gd name="T64" fmla="*/ 1933 w 105"/>
                  <a:gd name="T65" fmla="*/ 228 h 112"/>
                  <a:gd name="T66" fmla="*/ 1008 w 105"/>
                  <a:gd name="T67" fmla="*/ 174 h 112"/>
                  <a:gd name="T68" fmla="*/ 0 w 105"/>
                  <a:gd name="T69" fmla="*/ 45 h 11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05"/>
                  <a:gd name="T106" fmla="*/ 0 h 112"/>
                  <a:gd name="T107" fmla="*/ 105 w 105"/>
                  <a:gd name="T108" fmla="*/ 112 h 11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05" h="112">
                    <a:moveTo>
                      <a:pt x="0" y="0"/>
                    </a:moveTo>
                    <a:lnTo>
                      <a:pt x="2" y="1"/>
                    </a:lnTo>
                    <a:lnTo>
                      <a:pt x="6" y="3"/>
                    </a:lnTo>
                    <a:lnTo>
                      <a:pt x="10" y="5"/>
                    </a:lnTo>
                    <a:lnTo>
                      <a:pt x="13" y="3"/>
                    </a:lnTo>
                    <a:lnTo>
                      <a:pt x="16" y="3"/>
                    </a:lnTo>
                    <a:lnTo>
                      <a:pt x="23" y="6"/>
                    </a:lnTo>
                    <a:lnTo>
                      <a:pt x="35" y="16"/>
                    </a:lnTo>
                    <a:lnTo>
                      <a:pt x="52" y="18"/>
                    </a:lnTo>
                    <a:lnTo>
                      <a:pt x="55" y="18"/>
                    </a:lnTo>
                    <a:lnTo>
                      <a:pt x="61" y="13"/>
                    </a:lnTo>
                    <a:lnTo>
                      <a:pt x="66" y="12"/>
                    </a:lnTo>
                    <a:lnTo>
                      <a:pt x="71" y="12"/>
                    </a:lnTo>
                    <a:lnTo>
                      <a:pt x="77" y="11"/>
                    </a:lnTo>
                    <a:lnTo>
                      <a:pt x="83" y="5"/>
                    </a:lnTo>
                    <a:lnTo>
                      <a:pt x="85" y="6"/>
                    </a:lnTo>
                    <a:lnTo>
                      <a:pt x="90" y="8"/>
                    </a:lnTo>
                    <a:lnTo>
                      <a:pt x="91" y="3"/>
                    </a:lnTo>
                    <a:lnTo>
                      <a:pt x="96" y="5"/>
                    </a:lnTo>
                    <a:lnTo>
                      <a:pt x="100" y="11"/>
                    </a:lnTo>
                    <a:lnTo>
                      <a:pt x="103" y="23"/>
                    </a:lnTo>
                    <a:lnTo>
                      <a:pt x="103" y="27"/>
                    </a:lnTo>
                    <a:lnTo>
                      <a:pt x="102" y="33"/>
                    </a:lnTo>
                    <a:lnTo>
                      <a:pt x="102" y="44"/>
                    </a:lnTo>
                    <a:lnTo>
                      <a:pt x="103" y="53"/>
                    </a:lnTo>
                    <a:lnTo>
                      <a:pt x="105" y="56"/>
                    </a:lnTo>
                    <a:lnTo>
                      <a:pt x="104" y="63"/>
                    </a:lnTo>
                    <a:lnTo>
                      <a:pt x="104" y="58"/>
                    </a:lnTo>
                    <a:lnTo>
                      <a:pt x="103" y="53"/>
                    </a:lnTo>
                    <a:lnTo>
                      <a:pt x="102" y="49"/>
                    </a:lnTo>
                    <a:lnTo>
                      <a:pt x="100" y="52"/>
                    </a:lnTo>
                    <a:lnTo>
                      <a:pt x="95" y="61"/>
                    </a:lnTo>
                    <a:lnTo>
                      <a:pt x="95" y="69"/>
                    </a:lnTo>
                    <a:lnTo>
                      <a:pt x="92" y="70"/>
                    </a:lnTo>
                    <a:lnTo>
                      <a:pt x="92" y="80"/>
                    </a:lnTo>
                    <a:lnTo>
                      <a:pt x="90" y="82"/>
                    </a:lnTo>
                    <a:lnTo>
                      <a:pt x="86" y="82"/>
                    </a:lnTo>
                    <a:lnTo>
                      <a:pt x="81" y="80"/>
                    </a:lnTo>
                    <a:lnTo>
                      <a:pt x="80" y="82"/>
                    </a:lnTo>
                    <a:lnTo>
                      <a:pt x="80" y="87"/>
                    </a:lnTo>
                    <a:lnTo>
                      <a:pt x="78" y="91"/>
                    </a:lnTo>
                    <a:lnTo>
                      <a:pt x="75" y="94"/>
                    </a:lnTo>
                    <a:lnTo>
                      <a:pt x="74" y="98"/>
                    </a:lnTo>
                    <a:lnTo>
                      <a:pt x="70" y="96"/>
                    </a:lnTo>
                    <a:lnTo>
                      <a:pt x="68" y="95"/>
                    </a:lnTo>
                    <a:lnTo>
                      <a:pt x="66" y="97"/>
                    </a:lnTo>
                    <a:lnTo>
                      <a:pt x="64" y="103"/>
                    </a:lnTo>
                    <a:lnTo>
                      <a:pt x="64" y="108"/>
                    </a:lnTo>
                    <a:lnTo>
                      <a:pt x="61" y="112"/>
                    </a:lnTo>
                    <a:lnTo>
                      <a:pt x="57" y="112"/>
                    </a:lnTo>
                    <a:lnTo>
                      <a:pt x="55" y="110"/>
                    </a:lnTo>
                    <a:lnTo>
                      <a:pt x="52" y="109"/>
                    </a:lnTo>
                    <a:lnTo>
                      <a:pt x="48" y="110"/>
                    </a:lnTo>
                    <a:lnTo>
                      <a:pt x="43" y="108"/>
                    </a:lnTo>
                    <a:lnTo>
                      <a:pt x="38" y="108"/>
                    </a:lnTo>
                    <a:lnTo>
                      <a:pt x="37" y="105"/>
                    </a:lnTo>
                    <a:lnTo>
                      <a:pt x="40" y="104"/>
                    </a:lnTo>
                    <a:lnTo>
                      <a:pt x="41" y="101"/>
                    </a:lnTo>
                    <a:lnTo>
                      <a:pt x="37" y="101"/>
                    </a:lnTo>
                    <a:lnTo>
                      <a:pt x="32" y="98"/>
                    </a:lnTo>
                    <a:lnTo>
                      <a:pt x="25" y="86"/>
                    </a:lnTo>
                    <a:lnTo>
                      <a:pt x="21" y="82"/>
                    </a:lnTo>
                    <a:lnTo>
                      <a:pt x="19" y="79"/>
                    </a:lnTo>
                    <a:lnTo>
                      <a:pt x="12" y="55"/>
                    </a:lnTo>
                    <a:lnTo>
                      <a:pt x="19" y="67"/>
                    </a:lnTo>
                    <a:lnTo>
                      <a:pt x="23" y="61"/>
                    </a:lnTo>
                    <a:lnTo>
                      <a:pt x="19" y="59"/>
                    </a:lnTo>
                    <a:lnTo>
                      <a:pt x="12" y="47"/>
                    </a:lnTo>
                    <a:lnTo>
                      <a:pt x="0" y="20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72" name="Freeform 2654"/>
              <p:cNvSpPr>
                <a:spLocks/>
              </p:cNvSpPr>
              <p:nvPr/>
            </p:nvSpPr>
            <p:spPr bwMode="auto">
              <a:xfrm>
                <a:off x="2922" y="2885"/>
                <a:ext cx="1661" cy="989"/>
              </a:xfrm>
              <a:custGeom>
                <a:avLst/>
                <a:gdLst>
                  <a:gd name="T0" fmla="*/ 3151 w 1157"/>
                  <a:gd name="T1" fmla="*/ 924 h 908"/>
                  <a:gd name="T2" fmla="*/ 7792 w 1157"/>
                  <a:gd name="T3" fmla="*/ 817 h 908"/>
                  <a:gd name="T4" fmla="*/ 14250 w 1157"/>
                  <a:gd name="T5" fmla="*/ 757 h 908"/>
                  <a:gd name="T6" fmla="*/ 19875 w 1157"/>
                  <a:gd name="T7" fmla="*/ 605 h 908"/>
                  <a:gd name="T8" fmla="*/ 21323 w 1157"/>
                  <a:gd name="T9" fmla="*/ 483 h 908"/>
                  <a:gd name="T10" fmla="*/ 22650 w 1157"/>
                  <a:gd name="T11" fmla="*/ 476 h 908"/>
                  <a:gd name="T12" fmla="*/ 25275 w 1157"/>
                  <a:gd name="T13" fmla="*/ 380 h 908"/>
                  <a:gd name="T14" fmla="*/ 27469 w 1157"/>
                  <a:gd name="T15" fmla="*/ 320 h 908"/>
                  <a:gd name="T16" fmla="*/ 29565 w 1157"/>
                  <a:gd name="T17" fmla="*/ 273 h 908"/>
                  <a:gd name="T18" fmla="*/ 32716 w 1157"/>
                  <a:gd name="T19" fmla="*/ 376 h 908"/>
                  <a:gd name="T20" fmla="*/ 35864 w 1157"/>
                  <a:gd name="T21" fmla="*/ 374 h 908"/>
                  <a:gd name="T22" fmla="*/ 36875 w 1157"/>
                  <a:gd name="T23" fmla="*/ 236 h 908"/>
                  <a:gd name="T24" fmla="*/ 39013 w 1157"/>
                  <a:gd name="T25" fmla="*/ 160 h 908"/>
                  <a:gd name="T26" fmla="*/ 41861 w 1157"/>
                  <a:gd name="T27" fmla="*/ 70 h 908"/>
                  <a:gd name="T28" fmla="*/ 41745 w 1157"/>
                  <a:gd name="T29" fmla="*/ 41 h 908"/>
                  <a:gd name="T30" fmla="*/ 44639 w 1157"/>
                  <a:gd name="T31" fmla="*/ 97 h 908"/>
                  <a:gd name="T32" fmla="*/ 48211 w 1157"/>
                  <a:gd name="T33" fmla="*/ 135 h 908"/>
                  <a:gd name="T34" fmla="*/ 50607 w 1157"/>
                  <a:gd name="T35" fmla="*/ 135 h 908"/>
                  <a:gd name="T36" fmla="*/ 51205 w 1157"/>
                  <a:gd name="T37" fmla="*/ 174 h 908"/>
                  <a:gd name="T38" fmla="*/ 49778 w 1157"/>
                  <a:gd name="T39" fmla="*/ 242 h 908"/>
                  <a:gd name="T40" fmla="*/ 50713 w 1157"/>
                  <a:gd name="T41" fmla="*/ 383 h 908"/>
                  <a:gd name="T42" fmla="*/ 55412 w 1157"/>
                  <a:gd name="T43" fmla="*/ 495 h 908"/>
                  <a:gd name="T44" fmla="*/ 62140 w 1157"/>
                  <a:gd name="T45" fmla="*/ 395 h 908"/>
                  <a:gd name="T46" fmla="*/ 62983 w 1157"/>
                  <a:gd name="T47" fmla="*/ 106 h 908"/>
                  <a:gd name="T48" fmla="*/ 64940 w 1157"/>
                  <a:gd name="T49" fmla="*/ 25 h 908"/>
                  <a:gd name="T50" fmla="*/ 66674 w 1157"/>
                  <a:gd name="T51" fmla="*/ 247 h 908"/>
                  <a:gd name="T52" fmla="*/ 70417 w 1157"/>
                  <a:gd name="T53" fmla="*/ 368 h 908"/>
                  <a:gd name="T54" fmla="*/ 72304 w 1157"/>
                  <a:gd name="T55" fmla="*/ 605 h 908"/>
                  <a:gd name="T56" fmla="*/ 74096 w 1157"/>
                  <a:gd name="T57" fmla="*/ 710 h 908"/>
                  <a:gd name="T58" fmla="*/ 78170 w 1157"/>
                  <a:gd name="T59" fmla="*/ 793 h 908"/>
                  <a:gd name="T60" fmla="*/ 79741 w 1157"/>
                  <a:gd name="T61" fmla="*/ 941 h 908"/>
                  <a:gd name="T62" fmla="*/ 82219 w 1157"/>
                  <a:gd name="T63" fmla="*/ 962 h 908"/>
                  <a:gd name="T64" fmla="*/ 85284 w 1157"/>
                  <a:gd name="T65" fmla="*/ 1156 h 908"/>
                  <a:gd name="T66" fmla="*/ 87760 w 1157"/>
                  <a:gd name="T67" fmla="*/ 1327 h 908"/>
                  <a:gd name="T68" fmla="*/ 88277 w 1157"/>
                  <a:gd name="T69" fmla="*/ 1592 h 908"/>
                  <a:gd name="T70" fmla="*/ 86386 w 1157"/>
                  <a:gd name="T71" fmla="*/ 1872 h 908"/>
                  <a:gd name="T72" fmla="*/ 83585 w 1157"/>
                  <a:gd name="T73" fmla="*/ 1991 h 908"/>
                  <a:gd name="T74" fmla="*/ 81398 w 1157"/>
                  <a:gd name="T75" fmla="*/ 2197 h 908"/>
                  <a:gd name="T76" fmla="*/ 80404 w 1157"/>
                  <a:gd name="T77" fmla="*/ 2370 h 908"/>
                  <a:gd name="T78" fmla="*/ 72966 w 1157"/>
                  <a:gd name="T79" fmla="*/ 2487 h 908"/>
                  <a:gd name="T80" fmla="*/ 71436 w 1157"/>
                  <a:gd name="T81" fmla="*/ 2487 h 908"/>
                  <a:gd name="T82" fmla="*/ 68635 w 1157"/>
                  <a:gd name="T83" fmla="*/ 2419 h 908"/>
                  <a:gd name="T84" fmla="*/ 62837 w 1157"/>
                  <a:gd name="T85" fmla="*/ 2442 h 908"/>
                  <a:gd name="T86" fmla="*/ 58195 w 1157"/>
                  <a:gd name="T87" fmla="*/ 2234 h 908"/>
                  <a:gd name="T88" fmla="*/ 55044 w 1157"/>
                  <a:gd name="T89" fmla="*/ 2056 h 908"/>
                  <a:gd name="T90" fmla="*/ 53278 w 1157"/>
                  <a:gd name="T91" fmla="*/ 2101 h 908"/>
                  <a:gd name="T92" fmla="*/ 54387 w 1157"/>
                  <a:gd name="T93" fmla="*/ 1918 h 908"/>
                  <a:gd name="T94" fmla="*/ 52091 w 1157"/>
                  <a:gd name="T95" fmla="*/ 1999 h 908"/>
                  <a:gd name="T96" fmla="*/ 48795 w 1157"/>
                  <a:gd name="T97" fmla="*/ 2089 h 908"/>
                  <a:gd name="T98" fmla="*/ 47145 w 1157"/>
                  <a:gd name="T99" fmla="*/ 1944 h 908"/>
                  <a:gd name="T100" fmla="*/ 42444 w 1157"/>
                  <a:gd name="T101" fmla="*/ 1823 h 908"/>
                  <a:gd name="T102" fmla="*/ 31156 w 1157"/>
                  <a:gd name="T103" fmla="*/ 1853 h 908"/>
                  <a:gd name="T104" fmla="*/ 23419 w 1157"/>
                  <a:gd name="T105" fmla="*/ 1976 h 908"/>
                  <a:gd name="T106" fmla="*/ 16762 w 1157"/>
                  <a:gd name="T107" fmla="*/ 2011 h 908"/>
                  <a:gd name="T108" fmla="*/ 10767 w 1157"/>
                  <a:gd name="T109" fmla="*/ 2116 h 908"/>
                  <a:gd name="T110" fmla="*/ 5128 w 1157"/>
                  <a:gd name="T111" fmla="*/ 2046 h 908"/>
                  <a:gd name="T112" fmla="*/ 5645 w 1157"/>
                  <a:gd name="T113" fmla="*/ 1875 h 908"/>
                  <a:gd name="T114" fmla="*/ 2660 w 1157"/>
                  <a:gd name="T115" fmla="*/ 1494 h 908"/>
                  <a:gd name="T116" fmla="*/ 488 w 1157"/>
                  <a:gd name="T117" fmla="*/ 1308 h 908"/>
                  <a:gd name="T118" fmla="*/ 1444 w 1157"/>
                  <a:gd name="T119" fmla="*/ 1290 h 908"/>
                  <a:gd name="T120" fmla="*/ 365 w 1157"/>
                  <a:gd name="T121" fmla="*/ 1103 h 908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157"/>
                  <a:gd name="T184" fmla="*/ 0 h 908"/>
                  <a:gd name="T185" fmla="*/ 1157 w 1157"/>
                  <a:gd name="T186" fmla="*/ 908 h 908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157" h="908">
                    <a:moveTo>
                      <a:pt x="22" y="332"/>
                    </a:moveTo>
                    <a:lnTo>
                      <a:pt x="26" y="329"/>
                    </a:lnTo>
                    <a:lnTo>
                      <a:pt x="25" y="337"/>
                    </a:lnTo>
                    <a:lnTo>
                      <a:pt x="25" y="339"/>
                    </a:lnTo>
                    <a:lnTo>
                      <a:pt x="23" y="340"/>
                    </a:lnTo>
                    <a:lnTo>
                      <a:pt x="23" y="343"/>
                    </a:lnTo>
                    <a:lnTo>
                      <a:pt x="25" y="344"/>
                    </a:lnTo>
                    <a:lnTo>
                      <a:pt x="25" y="349"/>
                    </a:lnTo>
                    <a:lnTo>
                      <a:pt x="23" y="351"/>
                    </a:lnTo>
                    <a:lnTo>
                      <a:pt x="26" y="352"/>
                    </a:lnTo>
                    <a:lnTo>
                      <a:pt x="30" y="349"/>
                    </a:lnTo>
                    <a:lnTo>
                      <a:pt x="33" y="342"/>
                    </a:lnTo>
                    <a:lnTo>
                      <a:pt x="37" y="332"/>
                    </a:lnTo>
                    <a:lnTo>
                      <a:pt x="41" y="331"/>
                    </a:lnTo>
                    <a:lnTo>
                      <a:pt x="45" y="329"/>
                    </a:lnTo>
                    <a:lnTo>
                      <a:pt x="49" y="328"/>
                    </a:lnTo>
                    <a:lnTo>
                      <a:pt x="52" y="324"/>
                    </a:lnTo>
                    <a:lnTo>
                      <a:pt x="63" y="322"/>
                    </a:lnTo>
                    <a:lnTo>
                      <a:pt x="65" y="318"/>
                    </a:lnTo>
                    <a:lnTo>
                      <a:pt x="69" y="314"/>
                    </a:lnTo>
                    <a:lnTo>
                      <a:pt x="73" y="311"/>
                    </a:lnTo>
                    <a:lnTo>
                      <a:pt x="76" y="307"/>
                    </a:lnTo>
                    <a:lnTo>
                      <a:pt x="84" y="303"/>
                    </a:lnTo>
                    <a:lnTo>
                      <a:pt x="86" y="301"/>
                    </a:lnTo>
                    <a:lnTo>
                      <a:pt x="91" y="299"/>
                    </a:lnTo>
                    <a:lnTo>
                      <a:pt x="100" y="293"/>
                    </a:lnTo>
                    <a:lnTo>
                      <a:pt x="101" y="292"/>
                    </a:lnTo>
                    <a:lnTo>
                      <a:pt x="102" y="293"/>
                    </a:lnTo>
                    <a:lnTo>
                      <a:pt x="112" y="294"/>
                    </a:lnTo>
                    <a:lnTo>
                      <a:pt x="116" y="295"/>
                    </a:lnTo>
                    <a:lnTo>
                      <a:pt x="121" y="296"/>
                    </a:lnTo>
                    <a:lnTo>
                      <a:pt x="126" y="295"/>
                    </a:lnTo>
                    <a:lnTo>
                      <a:pt x="130" y="294"/>
                    </a:lnTo>
                    <a:lnTo>
                      <a:pt x="135" y="289"/>
                    </a:lnTo>
                    <a:lnTo>
                      <a:pt x="141" y="286"/>
                    </a:lnTo>
                    <a:lnTo>
                      <a:pt x="145" y="285"/>
                    </a:lnTo>
                    <a:lnTo>
                      <a:pt x="151" y="285"/>
                    </a:lnTo>
                    <a:lnTo>
                      <a:pt x="157" y="284"/>
                    </a:lnTo>
                    <a:lnTo>
                      <a:pt x="167" y="273"/>
                    </a:lnTo>
                    <a:lnTo>
                      <a:pt x="174" y="273"/>
                    </a:lnTo>
                    <a:lnTo>
                      <a:pt x="180" y="277"/>
                    </a:lnTo>
                    <a:lnTo>
                      <a:pt x="186" y="273"/>
                    </a:lnTo>
                    <a:lnTo>
                      <a:pt x="193" y="273"/>
                    </a:lnTo>
                    <a:lnTo>
                      <a:pt x="198" y="272"/>
                    </a:lnTo>
                    <a:lnTo>
                      <a:pt x="202" y="270"/>
                    </a:lnTo>
                    <a:lnTo>
                      <a:pt x="215" y="266"/>
                    </a:lnTo>
                    <a:lnTo>
                      <a:pt x="221" y="264"/>
                    </a:lnTo>
                    <a:lnTo>
                      <a:pt x="226" y="260"/>
                    </a:lnTo>
                    <a:lnTo>
                      <a:pt x="237" y="250"/>
                    </a:lnTo>
                    <a:lnTo>
                      <a:pt x="238" y="246"/>
                    </a:lnTo>
                    <a:lnTo>
                      <a:pt x="239" y="242"/>
                    </a:lnTo>
                    <a:lnTo>
                      <a:pt x="244" y="236"/>
                    </a:lnTo>
                    <a:lnTo>
                      <a:pt x="244" y="234"/>
                    </a:lnTo>
                    <a:lnTo>
                      <a:pt x="245" y="230"/>
                    </a:lnTo>
                    <a:lnTo>
                      <a:pt x="249" y="230"/>
                    </a:lnTo>
                    <a:lnTo>
                      <a:pt x="259" y="218"/>
                    </a:lnTo>
                    <a:lnTo>
                      <a:pt x="262" y="216"/>
                    </a:lnTo>
                    <a:lnTo>
                      <a:pt x="259" y="215"/>
                    </a:lnTo>
                    <a:lnTo>
                      <a:pt x="256" y="199"/>
                    </a:lnTo>
                    <a:lnTo>
                      <a:pt x="256" y="193"/>
                    </a:lnTo>
                    <a:lnTo>
                      <a:pt x="260" y="186"/>
                    </a:lnTo>
                    <a:lnTo>
                      <a:pt x="263" y="185"/>
                    </a:lnTo>
                    <a:lnTo>
                      <a:pt x="265" y="185"/>
                    </a:lnTo>
                    <a:lnTo>
                      <a:pt x="267" y="181"/>
                    </a:lnTo>
                    <a:lnTo>
                      <a:pt x="272" y="178"/>
                    </a:lnTo>
                    <a:lnTo>
                      <a:pt x="273" y="178"/>
                    </a:lnTo>
                    <a:lnTo>
                      <a:pt x="273" y="174"/>
                    </a:lnTo>
                    <a:lnTo>
                      <a:pt x="276" y="169"/>
                    </a:lnTo>
                    <a:lnTo>
                      <a:pt x="277" y="169"/>
                    </a:lnTo>
                    <a:lnTo>
                      <a:pt x="278" y="173"/>
                    </a:lnTo>
                    <a:lnTo>
                      <a:pt x="280" y="177"/>
                    </a:lnTo>
                    <a:lnTo>
                      <a:pt x="284" y="185"/>
                    </a:lnTo>
                    <a:lnTo>
                      <a:pt x="286" y="191"/>
                    </a:lnTo>
                    <a:lnTo>
                      <a:pt x="289" y="195"/>
                    </a:lnTo>
                    <a:lnTo>
                      <a:pt x="292" y="200"/>
                    </a:lnTo>
                    <a:lnTo>
                      <a:pt x="294" y="202"/>
                    </a:lnTo>
                    <a:lnTo>
                      <a:pt x="296" y="196"/>
                    </a:lnTo>
                    <a:lnTo>
                      <a:pt x="296" y="188"/>
                    </a:lnTo>
                    <a:lnTo>
                      <a:pt x="298" y="188"/>
                    </a:lnTo>
                    <a:lnTo>
                      <a:pt x="302" y="188"/>
                    </a:lnTo>
                    <a:lnTo>
                      <a:pt x="301" y="181"/>
                    </a:lnTo>
                    <a:lnTo>
                      <a:pt x="298" y="175"/>
                    </a:lnTo>
                    <a:lnTo>
                      <a:pt x="294" y="173"/>
                    </a:lnTo>
                    <a:lnTo>
                      <a:pt x="295" y="171"/>
                    </a:lnTo>
                    <a:lnTo>
                      <a:pt x="295" y="163"/>
                    </a:lnTo>
                    <a:lnTo>
                      <a:pt x="298" y="160"/>
                    </a:lnTo>
                    <a:lnTo>
                      <a:pt x="302" y="163"/>
                    </a:lnTo>
                    <a:lnTo>
                      <a:pt x="307" y="162"/>
                    </a:lnTo>
                    <a:lnTo>
                      <a:pt x="314" y="170"/>
                    </a:lnTo>
                    <a:lnTo>
                      <a:pt x="322" y="172"/>
                    </a:lnTo>
                    <a:lnTo>
                      <a:pt x="323" y="167"/>
                    </a:lnTo>
                    <a:lnTo>
                      <a:pt x="318" y="165"/>
                    </a:lnTo>
                    <a:lnTo>
                      <a:pt x="320" y="159"/>
                    </a:lnTo>
                    <a:lnTo>
                      <a:pt x="325" y="153"/>
                    </a:lnTo>
                    <a:lnTo>
                      <a:pt x="327" y="150"/>
                    </a:lnTo>
                    <a:lnTo>
                      <a:pt x="324" y="142"/>
                    </a:lnTo>
                    <a:lnTo>
                      <a:pt x="327" y="138"/>
                    </a:lnTo>
                    <a:lnTo>
                      <a:pt x="330" y="137"/>
                    </a:lnTo>
                    <a:lnTo>
                      <a:pt x="336" y="141"/>
                    </a:lnTo>
                    <a:lnTo>
                      <a:pt x="337" y="139"/>
                    </a:lnTo>
                    <a:lnTo>
                      <a:pt x="335" y="132"/>
                    </a:lnTo>
                    <a:lnTo>
                      <a:pt x="335" y="130"/>
                    </a:lnTo>
                    <a:lnTo>
                      <a:pt x="337" y="127"/>
                    </a:lnTo>
                    <a:lnTo>
                      <a:pt x="346" y="130"/>
                    </a:lnTo>
                    <a:lnTo>
                      <a:pt x="346" y="128"/>
                    </a:lnTo>
                    <a:lnTo>
                      <a:pt x="343" y="122"/>
                    </a:lnTo>
                    <a:lnTo>
                      <a:pt x="343" y="116"/>
                    </a:lnTo>
                    <a:lnTo>
                      <a:pt x="348" y="114"/>
                    </a:lnTo>
                    <a:lnTo>
                      <a:pt x="350" y="114"/>
                    </a:lnTo>
                    <a:lnTo>
                      <a:pt x="353" y="113"/>
                    </a:lnTo>
                    <a:lnTo>
                      <a:pt x="358" y="113"/>
                    </a:lnTo>
                    <a:lnTo>
                      <a:pt x="359" y="116"/>
                    </a:lnTo>
                    <a:lnTo>
                      <a:pt x="361" y="115"/>
                    </a:lnTo>
                    <a:lnTo>
                      <a:pt x="365" y="112"/>
                    </a:lnTo>
                    <a:lnTo>
                      <a:pt x="367" y="106"/>
                    </a:lnTo>
                    <a:lnTo>
                      <a:pt x="367" y="103"/>
                    </a:lnTo>
                    <a:lnTo>
                      <a:pt x="365" y="99"/>
                    </a:lnTo>
                    <a:lnTo>
                      <a:pt x="366" y="96"/>
                    </a:lnTo>
                    <a:lnTo>
                      <a:pt x="370" y="99"/>
                    </a:lnTo>
                    <a:lnTo>
                      <a:pt x="370" y="103"/>
                    </a:lnTo>
                    <a:lnTo>
                      <a:pt x="373" y="101"/>
                    </a:lnTo>
                    <a:lnTo>
                      <a:pt x="375" y="99"/>
                    </a:lnTo>
                    <a:lnTo>
                      <a:pt x="377" y="99"/>
                    </a:lnTo>
                    <a:lnTo>
                      <a:pt x="377" y="101"/>
                    </a:lnTo>
                    <a:lnTo>
                      <a:pt x="380" y="101"/>
                    </a:lnTo>
                    <a:lnTo>
                      <a:pt x="386" y="98"/>
                    </a:lnTo>
                    <a:lnTo>
                      <a:pt x="388" y="96"/>
                    </a:lnTo>
                    <a:lnTo>
                      <a:pt x="387" y="92"/>
                    </a:lnTo>
                    <a:lnTo>
                      <a:pt x="392" y="92"/>
                    </a:lnTo>
                    <a:lnTo>
                      <a:pt x="393" y="93"/>
                    </a:lnTo>
                    <a:lnTo>
                      <a:pt x="398" y="94"/>
                    </a:lnTo>
                    <a:lnTo>
                      <a:pt x="402" y="94"/>
                    </a:lnTo>
                    <a:lnTo>
                      <a:pt x="407" y="98"/>
                    </a:lnTo>
                    <a:lnTo>
                      <a:pt x="411" y="101"/>
                    </a:lnTo>
                    <a:lnTo>
                      <a:pt x="420" y="113"/>
                    </a:lnTo>
                    <a:lnTo>
                      <a:pt x="428" y="119"/>
                    </a:lnTo>
                    <a:lnTo>
                      <a:pt x="425" y="127"/>
                    </a:lnTo>
                    <a:lnTo>
                      <a:pt x="425" y="132"/>
                    </a:lnTo>
                    <a:lnTo>
                      <a:pt x="425" y="134"/>
                    </a:lnTo>
                    <a:lnTo>
                      <a:pt x="427" y="135"/>
                    </a:lnTo>
                    <a:lnTo>
                      <a:pt x="428" y="134"/>
                    </a:lnTo>
                    <a:lnTo>
                      <a:pt x="429" y="129"/>
                    </a:lnTo>
                    <a:lnTo>
                      <a:pt x="429" y="128"/>
                    </a:lnTo>
                    <a:lnTo>
                      <a:pt x="431" y="126"/>
                    </a:lnTo>
                    <a:lnTo>
                      <a:pt x="432" y="126"/>
                    </a:lnTo>
                    <a:lnTo>
                      <a:pt x="434" y="124"/>
                    </a:lnTo>
                    <a:lnTo>
                      <a:pt x="437" y="126"/>
                    </a:lnTo>
                    <a:lnTo>
                      <a:pt x="436" y="122"/>
                    </a:lnTo>
                    <a:lnTo>
                      <a:pt x="438" y="121"/>
                    </a:lnTo>
                    <a:lnTo>
                      <a:pt x="443" y="123"/>
                    </a:lnTo>
                    <a:lnTo>
                      <a:pt x="450" y="122"/>
                    </a:lnTo>
                    <a:lnTo>
                      <a:pt x="456" y="122"/>
                    </a:lnTo>
                    <a:lnTo>
                      <a:pt x="459" y="124"/>
                    </a:lnTo>
                    <a:lnTo>
                      <a:pt x="468" y="134"/>
                    </a:lnTo>
                    <a:lnTo>
                      <a:pt x="471" y="132"/>
                    </a:lnTo>
                    <a:lnTo>
                      <a:pt x="471" y="130"/>
                    </a:lnTo>
                    <a:lnTo>
                      <a:pt x="470" y="124"/>
                    </a:lnTo>
                    <a:lnTo>
                      <a:pt x="473" y="122"/>
                    </a:lnTo>
                    <a:lnTo>
                      <a:pt x="474" y="122"/>
                    </a:lnTo>
                    <a:lnTo>
                      <a:pt x="467" y="114"/>
                    </a:lnTo>
                    <a:lnTo>
                      <a:pt x="463" y="108"/>
                    </a:lnTo>
                    <a:lnTo>
                      <a:pt x="465" y="99"/>
                    </a:lnTo>
                    <a:lnTo>
                      <a:pt x="466" y="100"/>
                    </a:lnTo>
                    <a:lnTo>
                      <a:pt x="468" y="99"/>
                    </a:lnTo>
                    <a:lnTo>
                      <a:pt x="474" y="91"/>
                    </a:lnTo>
                    <a:lnTo>
                      <a:pt x="474" y="86"/>
                    </a:lnTo>
                    <a:lnTo>
                      <a:pt x="478" y="83"/>
                    </a:lnTo>
                    <a:lnTo>
                      <a:pt x="481" y="84"/>
                    </a:lnTo>
                    <a:lnTo>
                      <a:pt x="486" y="84"/>
                    </a:lnTo>
                    <a:lnTo>
                      <a:pt x="489" y="80"/>
                    </a:lnTo>
                    <a:lnTo>
                      <a:pt x="488" y="74"/>
                    </a:lnTo>
                    <a:lnTo>
                      <a:pt x="485" y="74"/>
                    </a:lnTo>
                    <a:lnTo>
                      <a:pt x="486" y="71"/>
                    </a:lnTo>
                    <a:lnTo>
                      <a:pt x="486" y="66"/>
                    </a:lnTo>
                    <a:lnTo>
                      <a:pt x="488" y="60"/>
                    </a:lnTo>
                    <a:lnTo>
                      <a:pt x="493" y="59"/>
                    </a:lnTo>
                    <a:lnTo>
                      <a:pt x="497" y="58"/>
                    </a:lnTo>
                    <a:lnTo>
                      <a:pt x="499" y="53"/>
                    </a:lnTo>
                    <a:lnTo>
                      <a:pt x="502" y="55"/>
                    </a:lnTo>
                    <a:lnTo>
                      <a:pt x="506" y="57"/>
                    </a:lnTo>
                    <a:lnTo>
                      <a:pt x="508" y="60"/>
                    </a:lnTo>
                    <a:lnTo>
                      <a:pt x="509" y="57"/>
                    </a:lnTo>
                    <a:lnTo>
                      <a:pt x="506" y="52"/>
                    </a:lnTo>
                    <a:lnTo>
                      <a:pt x="508" y="51"/>
                    </a:lnTo>
                    <a:lnTo>
                      <a:pt x="510" y="47"/>
                    </a:lnTo>
                    <a:lnTo>
                      <a:pt x="517" y="49"/>
                    </a:lnTo>
                    <a:lnTo>
                      <a:pt x="518" y="47"/>
                    </a:lnTo>
                    <a:lnTo>
                      <a:pt x="524" y="48"/>
                    </a:lnTo>
                    <a:lnTo>
                      <a:pt x="530" y="47"/>
                    </a:lnTo>
                    <a:lnTo>
                      <a:pt x="536" y="48"/>
                    </a:lnTo>
                    <a:lnTo>
                      <a:pt x="540" y="48"/>
                    </a:lnTo>
                    <a:lnTo>
                      <a:pt x="550" y="44"/>
                    </a:lnTo>
                    <a:lnTo>
                      <a:pt x="554" y="42"/>
                    </a:lnTo>
                    <a:lnTo>
                      <a:pt x="554" y="29"/>
                    </a:lnTo>
                    <a:lnTo>
                      <a:pt x="551" y="26"/>
                    </a:lnTo>
                    <a:lnTo>
                      <a:pt x="546" y="26"/>
                    </a:lnTo>
                    <a:lnTo>
                      <a:pt x="542" y="27"/>
                    </a:lnTo>
                    <a:lnTo>
                      <a:pt x="538" y="23"/>
                    </a:lnTo>
                    <a:lnTo>
                      <a:pt x="536" y="20"/>
                    </a:lnTo>
                    <a:lnTo>
                      <a:pt x="531" y="19"/>
                    </a:lnTo>
                    <a:lnTo>
                      <a:pt x="531" y="17"/>
                    </a:lnTo>
                    <a:lnTo>
                      <a:pt x="532" y="17"/>
                    </a:lnTo>
                    <a:lnTo>
                      <a:pt x="535" y="19"/>
                    </a:lnTo>
                    <a:lnTo>
                      <a:pt x="536" y="16"/>
                    </a:lnTo>
                    <a:lnTo>
                      <a:pt x="537" y="14"/>
                    </a:lnTo>
                    <a:lnTo>
                      <a:pt x="538" y="16"/>
                    </a:lnTo>
                    <a:lnTo>
                      <a:pt x="540" y="24"/>
                    </a:lnTo>
                    <a:lnTo>
                      <a:pt x="543" y="21"/>
                    </a:lnTo>
                    <a:lnTo>
                      <a:pt x="543" y="16"/>
                    </a:lnTo>
                    <a:lnTo>
                      <a:pt x="545" y="15"/>
                    </a:lnTo>
                    <a:lnTo>
                      <a:pt x="546" y="17"/>
                    </a:lnTo>
                    <a:lnTo>
                      <a:pt x="549" y="17"/>
                    </a:lnTo>
                    <a:lnTo>
                      <a:pt x="551" y="20"/>
                    </a:lnTo>
                    <a:lnTo>
                      <a:pt x="553" y="23"/>
                    </a:lnTo>
                    <a:lnTo>
                      <a:pt x="558" y="27"/>
                    </a:lnTo>
                    <a:lnTo>
                      <a:pt x="559" y="22"/>
                    </a:lnTo>
                    <a:lnTo>
                      <a:pt x="561" y="22"/>
                    </a:lnTo>
                    <a:lnTo>
                      <a:pt x="564" y="23"/>
                    </a:lnTo>
                    <a:lnTo>
                      <a:pt x="565" y="27"/>
                    </a:lnTo>
                    <a:lnTo>
                      <a:pt x="569" y="31"/>
                    </a:lnTo>
                    <a:lnTo>
                      <a:pt x="576" y="33"/>
                    </a:lnTo>
                    <a:lnTo>
                      <a:pt x="579" y="33"/>
                    </a:lnTo>
                    <a:lnTo>
                      <a:pt x="581" y="34"/>
                    </a:lnTo>
                    <a:lnTo>
                      <a:pt x="582" y="35"/>
                    </a:lnTo>
                    <a:lnTo>
                      <a:pt x="586" y="33"/>
                    </a:lnTo>
                    <a:lnTo>
                      <a:pt x="588" y="31"/>
                    </a:lnTo>
                    <a:lnTo>
                      <a:pt x="588" y="35"/>
                    </a:lnTo>
                    <a:lnTo>
                      <a:pt x="590" y="36"/>
                    </a:lnTo>
                    <a:lnTo>
                      <a:pt x="595" y="36"/>
                    </a:lnTo>
                    <a:lnTo>
                      <a:pt x="601" y="41"/>
                    </a:lnTo>
                    <a:lnTo>
                      <a:pt x="606" y="40"/>
                    </a:lnTo>
                    <a:lnTo>
                      <a:pt x="609" y="42"/>
                    </a:lnTo>
                    <a:lnTo>
                      <a:pt x="614" y="40"/>
                    </a:lnTo>
                    <a:lnTo>
                      <a:pt x="616" y="40"/>
                    </a:lnTo>
                    <a:lnTo>
                      <a:pt x="618" y="43"/>
                    </a:lnTo>
                    <a:lnTo>
                      <a:pt x="624" y="43"/>
                    </a:lnTo>
                    <a:lnTo>
                      <a:pt x="626" y="44"/>
                    </a:lnTo>
                    <a:lnTo>
                      <a:pt x="629" y="48"/>
                    </a:lnTo>
                    <a:lnTo>
                      <a:pt x="635" y="42"/>
                    </a:lnTo>
                    <a:lnTo>
                      <a:pt x="637" y="41"/>
                    </a:lnTo>
                    <a:lnTo>
                      <a:pt x="639" y="40"/>
                    </a:lnTo>
                    <a:lnTo>
                      <a:pt x="645" y="41"/>
                    </a:lnTo>
                    <a:lnTo>
                      <a:pt x="650" y="38"/>
                    </a:lnTo>
                    <a:lnTo>
                      <a:pt x="646" y="43"/>
                    </a:lnTo>
                    <a:lnTo>
                      <a:pt x="647" y="45"/>
                    </a:lnTo>
                    <a:lnTo>
                      <a:pt x="649" y="45"/>
                    </a:lnTo>
                    <a:lnTo>
                      <a:pt x="652" y="43"/>
                    </a:lnTo>
                    <a:lnTo>
                      <a:pt x="652" y="44"/>
                    </a:lnTo>
                    <a:lnTo>
                      <a:pt x="652" y="53"/>
                    </a:lnTo>
                    <a:lnTo>
                      <a:pt x="652" y="56"/>
                    </a:lnTo>
                    <a:lnTo>
                      <a:pt x="658" y="53"/>
                    </a:lnTo>
                    <a:lnTo>
                      <a:pt x="660" y="48"/>
                    </a:lnTo>
                    <a:lnTo>
                      <a:pt x="659" y="47"/>
                    </a:lnTo>
                    <a:lnTo>
                      <a:pt x="660" y="42"/>
                    </a:lnTo>
                    <a:lnTo>
                      <a:pt x="665" y="37"/>
                    </a:lnTo>
                    <a:lnTo>
                      <a:pt x="667" y="38"/>
                    </a:lnTo>
                    <a:lnTo>
                      <a:pt x="668" y="41"/>
                    </a:lnTo>
                    <a:lnTo>
                      <a:pt x="668" y="49"/>
                    </a:lnTo>
                    <a:lnTo>
                      <a:pt x="673" y="47"/>
                    </a:lnTo>
                    <a:lnTo>
                      <a:pt x="676" y="45"/>
                    </a:lnTo>
                    <a:lnTo>
                      <a:pt x="679" y="49"/>
                    </a:lnTo>
                    <a:lnTo>
                      <a:pt x="678" y="51"/>
                    </a:lnTo>
                    <a:lnTo>
                      <a:pt x="675" y="56"/>
                    </a:lnTo>
                    <a:lnTo>
                      <a:pt x="673" y="60"/>
                    </a:lnTo>
                    <a:lnTo>
                      <a:pt x="671" y="63"/>
                    </a:lnTo>
                    <a:lnTo>
                      <a:pt x="668" y="62"/>
                    </a:lnTo>
                    <a:lnTo>
                      <a:pt x="667" y="64"/>
                    </a:lnTo>
                    <a:lnTo>
                      <a:pt x="671" y="69"/>
                    </a:lnTo>
                    <a:lnTo>
                      <a:pt x="667" y="74"/>
                    </a:lnTo>
                    <a:lnTo>
                      <a:pt x="665" y="76"/>
                    </a:lnTo>
                    <a:lnTo>
                      <a:pt x="660" y="74"/>
                    </a:lnTo>
                    <a:lnTo>
                      <a:pt x="659" y="72"/>
                    </a:lnTo>
                    <a:lnTo>
                      <a:pt x="657" y="74"/>
                    </a:lnTo>
                    <a:lnTo>
                      <a:pt x="658" y="79"/>
                    </a:lnTo>
                    <a:lnTo>
                      <a:pt x="659" y="81"/>
                    </a:lnTo>
                    <a:lnTo>
                      <a:pt x="657" y="80"/>
                    </a:lnTo>
                    <a:lnTo>
                      <a:pt x="654" y="76"/>
                    </a:lnTo>
                    <a:lnTo>
                      <a:pt x="652" y="76"/>
                    </a:lnTo>
                    <a:lnTo>
                      <a:pt x="651" y="83"/>
                    </a:lnTo>
                    <a:lnTo>
                      <a:pt x="650" y="87"/>
                    </a:lnTo>
                    <a:lnTo>
                      <a:pt x="650" y="89"/>
                    </a:lnTo>
                    <a:lnTo>
                      <a:pt x="654" y="88"/>
                    </a:lnTo>
                    <a:lnTo>
                      <a:pt x="652" y="98"/>
                    </a:lnTo>
                    <a:lnTo>
                      <a:pt x="652" y="100"/>
                    </a:lnTo>
                    <a:lnTo>
                      <a:pt x="646" y="110"/>
                    </a:lnTo>
                    <a:lnTo>
                      <a:pt x="645" y="116"/>
                    </a:lnTo>
                    <a:lnTo>
                      <a:pt x="644" y="117"/>
                    </a:lnTo>
                    <a:lnTo>
                      <a:pt x="642" y="121"/>
                    </a:lnTo>
                    <a:lnTo>
                      <a:pt x="642" y="127"/>
                    </a:lnTo>
                    <a:lnTo>
                      <a:pt x="645" y="129"/>
                    </a:lnTo>
                    <a:lnTo>
                      <a:pt x="646" y="132"/>
                    </a:lnTo>
                    <a:lnTo>
                      <a:pt x="651" y="131"/>
                    </a:lnTo>
                    <a:lnTo>
                      <a:pt x="655" y="135"/>
                    </a:lnTo>
                    <a:lnTo>
                      <a:pt x="662" y="138"/>
                    </a:lnTo>
                    <a:lnTo>
                      <a:pt x="664" y="144"/>
                    </a:lnTo>
                    <a:lnTo>
                      <a:pt x="666" y="149"/>
                    </a:lnTo>
                    <a:lnTo>
                      <a:pt x="666" y="156"/>
                    </a:lnTo>
                    <a:lnTo>
                      <a:pt x="671" y="152"/>
                    </a:lnTo>
                    <a:lnTo>
                      <a:pt x="682" y="155"/>
                    </a:lnTo>
                    <a:lnTo>
                      <a:pt x="689" y="155"/>
                    </a:lnTo>
                    <a:lnTo>
                      <a:pt x="692" y="158"/>
                    </a:lnTo>
                    <a:lnTo>
                      <a:pt x="697" y="162"/>
                    </a:lnTo>
                    <a:lnTo>
                      <a:pt x="702" y="165"/>
                    </a:lnTo>
                    <a:lnTo>
                      <a:pt x="708" y="167"/>
                    </a:lnTo>
                    <a:lnTo>
                      <a:pt x="710" y="172"/>
                    </a:lnTo>
                    <a:lnTo>
                      <a:pt x="715" y="175"/>
                    </a:lnTo>
                    <a:lnTo>
                      <a:pt x="719" y="175"/>
                    </a:lnTo>
                    <a:lnTo>
                      <a:pt x="723" y="178"/>
                    </a:lnTo>
                    <a:lnTo>
                      <a:pt x="737" y="181"/>
                    </a:lnTo>
                    <a:lnTo>
                      <a:pt x="743" y="185"/>
                    </a:lnTo>
                    <a:lnTo>
                      <a:pt x="744" y="191"/>
                    </a:lnTo>
                    <a:lnTo>
                      <a:pt x="746" y="194"/>
                    </a:lnTo>
                    <a:lnTo>
                      <a:pt x="762" y="206"/>
                    </a:lnTo>
                    <a:lnTo>
                      <a:pt x="771" y="208"/>
                    </a:lnTo>
                    <a:lnTo>
                      <a:pt x="778" y="207"/>
                    </a:lnTo>
                    <a:lnTo>
                      <a:pt x="783" y="205"/>
                    </a:lnTo>
                    <a:lnTo>
                      <a:pt x="791" y="201"/>
                    </a:lnTo>
                    <a:lnTo>
                      <a:pt x="794" y="198"/>
                    </a:lnTo>
                    <a:lnTo>
                      <a:pt x="796" y="187"/>
                    </a:lnTo>
                    <a:lnTo>
                      <a:pt x="803" y="174"/>
                    </a:lnTo>
                    <a:lnTo>
                      <a:pt x="808" y="150"/>
                    </a:lnTo>
                    <a:lnTo>
                      <a:pt x="811" y="142"/>
                    </a:lnTo>
                    <a:lnTo>
                      <a:pt x="814" y="135"/>
                    </a:lnTo>
                    <a:lnTo>
                      <a:pt x="815" y="129"/>
                    </a:lnTo>
                    <a:lnTo>
                      <a:pt x="814" y="121"/>
                    </a:lnTo>
                    <a:lnTo>
                      <a:pt x="811" y="112"/>
                    </a:lnTo>
                    <a:lnTo>
                      <a:pt x="812" y="103"/>
                    </a:lnTo>
                    <a:lnTo>
                      <a:pt x="811" y="86"/>
                    </a:lnTo>
                    <a:lnTo>
                      <a:pt x="816" y="76"/>
                    </a:lnTo>
                    <a:lnTo>
                      <a:pt x="815" y="67"/>
                    </a:lnTo>
                    <a:lnTo>
                      <a:pt x="817" y="62"/>
                    </a:lnTo>
                    <a:lnTo>
                      <a:pt x="818" y="57"/>
                    </a:lnTo>
                    <a:lnTo>
                      <a:pt x="814" y="56"/>
                    </a:lnTo>
                    <a:lnTo>
                      <a:pt x="815" y="50"/>
                    </a:lnTo>
                    <a:lnTo>
                      <a:pt x="817" y="41"/>
                    </a:lnTo>
                    <a:lnTo>
                      <a:pt x="822" y="38"/>
                    </a:lnTo>
                    <a:lnTo>
                      <a:pt x="824" y="34"/>
                    </a:lnTo>
                    <a:lnTo>
                      <a:pt x="826" y="24"/>
                    </a:lnTo>
                    <a:lnTo>
                      <a:pt x="833" y="16"/>
                    </a:lnTo>
                    <a:lnTo>
                      <a:pt x="833" y="9"/>
                    </a:lnTo>
                    <a:lnTo>
                      <a:pt x="833" y="8"/>
                    </a:lnTo>
                    <a:lnTo>
                      <a:pt x="836" y="6"/>
                    </a:lnTo>
                    <a:lnTo>
                      <a:pt x="838" y="6"/>
                    </a:lnTo>
                    <a:lnTo>
                      <a:pt x="843" y="4"/>
                    </a:lnTo>
                    <a:lnTo>
                      <a:pt x="845" y="0"/>
                    </a:lnTo>
                    <a:lnTo>
                      <a:pt x="847" y="1"/>
                    </a:lnTo>
                    <a:lnTo>
                      <a:pt x="847" y="5"/>
                    </a:lnTo>
                    <a:lnTo>
                      <a:pt x="848" y="8"/>
                    </a:lnTo>
                    <a:lnTo>
                      <a:pt x="847" y="9"/>
                    </a:lnTo>
                    <a:lnTo>
                      <a:pt x="848" y="16"/>
                    </a:lnTo>
                    <a:lnTo>
                      <a:pt x="848" y="30"/>
                    </a:lnTo>
                    <a:lnTo>
                      <a:pt x="851" y="36"/>
                    </a:lnTo>
                    <a:lnTo>
                      <a:pt x="857" y="36"/>
                    </a:lnTo>
                    <a:lnTo>
                      <a:pt x="858" y="40"/>
                    </a:lnTo>
                    <a:lnTo>
                      <a:pt x="857" y="47"/>
                    </a:lnTo>
                    <a:lnTo>
                      <a:pt x="860" y="49"/>
                    </a:lnTo>
                    <a:lnTo>
                      <a:pt x="862" y="55"/>
                    </a:lnTo>
                    <a:lnTo>
                      <a:pt x="865" y="57"/>
                    </a:lnTo>
                    <a:lnTo>
                      <a:pt x="865" y="64"/>
                    </a:lnTo>
                    <a:lnTo>
                      <a:pt x="867" y="65"/>
                    </a:lnTo>
                    <a:lnTo>
                      <a:pt x="868" y="73"/>
                    </a:lnTo>
                    <a:lnTo>
                      <a:pt x="870" y="79"/>
                    </a:lnTo>
                    <a:lnTo>
                      <a:pt x="870" y="89"/>
                    </a:lnTo>
                    <a:lnTo>
                      <a:pt x="872" y="94"/>
                    </a:lnTo>
                    <a:lnTo>
                      <a:pt x="873" y="99"/>
                    </a:lnTo>
                    <a:lnTo>
                      <a:pt x="875" y="105"/>
                    </a:lnTo>
                    <a:lnTo>
                      <a:pt x="879" y="109"/>
                    </a:lnTo>
                    <a:lnTo>
                      <a:pt x="884" y="110"/>
                    </a:lnTo>
                    <a:lnTo>
                      <a:pt x="890" y="106"/>
                    </a:lnTo>
                    <a:lnTo>
                      <a:pt x="895" y="103"/>
                    </a:lnTo>
                    <a:lnTo>
                      <a:pt x="900" y="105"/>
                    </a:lnTo>
                    <a:lnTo>
                      <a:pt x="903" y="113"/>
                    </a:lnTo>
                    <a:lnTo>
                      <a:pt x="909" y="115"/>
                    </a:lnTo>
                    <a:lnTo>
                      <a:pt x="912" y="120"/>
                    </a:lnTo>
                    <a:lnTo>
                      <a:pt x="917" y="122"/>
                    </a:lnTo>
                    <a:lnTo>
                      <a:pt x="922" y="127"/>
                    </a:lnTo>
                    <a:lnTo>
                      <a:pt x="919" y="132"/>
                    </a:lnTo>
                    <a:lnTo>
                      <a:pt x="922" y="135"/>
                    </a:lnTo>
                    <a:lnTo>
                      <a:pt x="920" y="145"/>
                    </a:lnTo>
                    <a:lnTo>
                      <a:pt x="923" y="150"/>
                    </a:lnTo>
                    <a:lnTo>
                      <a:pt x="923" y="155"/>
                    </a:lnTo>
                    <a:lnTo>
                      <a:pt x="925" y="159"/>
                    </a:lnTo>
                    <a:lnTo>
                      <a:pt x="925" y="167"/>
                    </a:lnTo>
                    <a:lnTo>
                      <a:pt x="926" y="173"/>
                    </a:lnTo>
                    <a:lnTo>
                      <a:pt x="933" y="182"/>
                    </a:lnTo>
                    <a:lnTo>
                      <a:pt x="938" y="182"/>
                    </a:lnTo>
                    <a:lnTo>
                      <a:pt x="939" y="189"/>
                    </a:lnTo>
                    <a:lnTo>
                      <a:pt x="943" y="200"/>
                    </a:lnTo>
                    <a:lnTo>
                      <a:pt x="944" y="206"/>
                    </a:lnTo>
                    <a:lnTo>
                      <a:pt x="944" y="214"/>
                    </a:lnTo>
                    <a:lnTo>
                      <a:pt x="944" y="218"/>
                    </a:lnTo>
                    <a:lnTo>
                      <a:pt x="943" y="223"/>
                    </a:lnTo>
                    <a:lnTo>
                      <a:pt x="944" y="229"/>
                    </a:lnTo>
                    <a:lnTo>
                      <a:pt x="947" y="232"/>
                    </a:lnTo>
                    <a:lnTo>
                      <a:pt x="951" y="232"/>
                    </a:lnTo>
                    <a:lnTo>
                      <a:pt x="949" y="235"/>
                    </a:lnTo>
                    <a:lnTo>
                      <a:pt x="952" y="234"/>
                    </a:lnTo>
                    <a:lnTo>
                      <a:pt x="952" y="235"/>
                    </a:lnTo>
                    <a:lnTo>
                      <a:pt x="951" y="237"/>
                    </a:lnTo>
                    <a:lnTo>
                      <a:pt x="951" y="238"/>
                    </a:lnTo>
                    <a:lnTo>
                      <a:pt x="951" y="241"/>
                    </a:lnTo>
                    <a:lnTo>
                      <a:pt x="953" y="246"/>
                    </a:lnTo>
                    <a:lnTo>
                      <a:pt x="960" y="249"/>
                    </a:lnTo>
                    <a:lnTo>
                      <a:pt x="962" y="252"/>
                    </a:lnTo>
                    <a:lnTo>
                      <a:pt x="967" y="255"/>
                    </a:lnTo>
                    <a:lnTo>
                      <a:pt x="977" y="257"/>
                    </a:lnTo>
                    <a:lnTo>
                      <a:pt x="980" y="256"/>
                    </a:lnTo>
                    <a:lnTo>
                      <a:pt x="982" y="255"/>
                    </a:lnTo>
                    <a:lnTo>
                      <a:pt x="984" y="263"/>
                    </a:lnTo>
                    <a:lnTo>
                      <a:pt x="986" y="267"/>
                    </a:lnTo>
                    <a:lnTo>
                      <a:pt x="989" y="270"/>
                    </a:lnTo>
                    <a:lnTo>
                      <a:pt x="994" y="268"/>
                    </a:lnTo>
                    <a:lnTo>
                      <a:pt x="998" y="271"/>
                    </a:lnTo>
                    <a:lnTo>
                      <a:pt x="1003" y="272"/>
                    </a:lnTo>
                    <a:lnTo>
                      <a:pt x="1005" y="277"/>
                    </a:lnTo>
                    <a:lnTo>
                      <a:pt x="1009" y="279"/>
                    </a:lnTo>
                    <a:lnTo>
                      <a:pt x="1012" y="277"/>
                    </a:lnTo>
                    <a:lnTo>
                      <a:pt x="1015" y="279"/>
                    </a:lnTo>
                    <a:lnTo>
                      <a:pt x="1020" y="284"/>
                    </a:lnTo>
                    <a:lnTo>
                      <a:pt x="1023" y="286"/>
                    </a:lnTo>
                    <a:lnTo>
                      <a:pt x="1024" y="292"/>
                    </a:lnTo>
                    <a:lnTo>
                      <a:pt x="1020" y="291"/>
                    </a:lnTo>
                    <a:lnTo>
                      <a:pt x="1019" y="296"/>
                    </a:lnTo>
                    <a:lnTo>
                      <a:pt x="1023" y="300"/>
                    </a:lnTo>
                    <a:lnTo>
                      <a:pt x="1029" y="300"/>
                    </a:lnTo>
                    <a:lnTo>
                      <a:pt x="1030" y="303"/>
                    </a:lnTo>
                    <a:lnTo>
                      <a:pt x="1033" y="308"/>
                    </a:lnTo>
                    <a:lnTo>
                      <a:pt x="1034" y="313"/>
                    </a:lnTo>
                    <a:lnTo>
                      <a:pt x="1035" y="316"/>
                    </a:lnTo>
                    <a:lnTo>
                      <a:pt x="1037" y="320"/>
                    </a:lnTo>
                    <a:lnTo>
                      <a:pt x="1040" y="321"/>
                    </a:lnTo>
                    <a:lnTo>
                      <a:pt x="1041" y="324"/>
                    </a:lnTo>
                    <a:lnTo>
                      <a:pt x="1041" y="337"/>
                    </a:lnTo>
                    <a:lnTo>
                      <a:pt x="1042" y="340"/>
                    </a:lnTo>
                    <a:lnTo>
                      <a:pt x="1044" y="344"/>
                    </a:lnTo>
                    <a:lnTo>
                      <a:pt x="1046" y="346"/>
                    </a:lnTo>
                    <a:lnTo>
                      <a:pt x="1047" y="351"/>
                    </a:lnTo>
                    <a:lnTo>
                      <a:pt x="1048" y="351"/>
                    </a:lnTo>
                    <a:lnTo>
                      <a:pt x="1051" y="350"/>
                    </a:lnTo>
                    <a:lnTo>
                      <a:pt x="1054" y="350"/>
                    </a:lnTo>
                    <a:lnTo>
                      <a:pt x="1054" y="343"/>
                    </a:lnTo>
                    <a:lnTo>
                      <a:pt x="1056" y="339"/>
                    </a:lnTo>
                    <a:lnTo>
                      <a:pt x="1059" y="345"/>
                    </a:lnTo>
                    <a:lnTo>
                      <a:pt x="1061" y="347"/>
                    </a:lnTo>
                    <a:lnTo>
                      <a:pt x="1067" y="350"/>
                    </a:lnTo>
                    <a:lnTo>
                      <a:pt x="1071" y="353"/>
                    </a:lnTo>
                    <a:lnTo>
                      <a:pt x="1073" y="345"/>
                    </a:lnTo>
                    <a:lnTo>
                      <a:pt x="1075" y="347"/>
                    </a:lnTo>
                    <a:lnTo>
                      <a:pt x="1075" y="351"/>
                    </a:lnTo>
                    <a:lnTo>
                      <a:pt x="1076" y="352"/>
                    </a:lnTo>
                    <a:lnTo>
                      <a:pt x="1078" y="361"/>
                    </a:lnTo>
                    <a:lnTo>
                      <a:pt x="1078" y="377"/>
                    </a:lnTo>
                    <a:lnTo>
                      <a:pt x="1081" y="383"/>
                    </a:lnTo>
                    <a:lnTo>
                      <a:pt x="1084" y="387"/>
                    </a:lnTo>
                    <a:lnTo>
                      <a:pt x="1088" y="392"/>
                    </a:lnTo>
                    <a:lnTo>
                      <a:pt x="1096" y="397"/>
                    </a:lnTo>
                    <a:lnTo>
                      <a:pt x="1102" y="397"/>
                    </a:lnTo>
                    <a:lnTo>
                      <a:pt x="1106" y="401"/>
                    </a:lnTo>
                    <a:lnTo>
                      <a:pt x="1110" y="406"/>
                    </a:lnTo>
                    <a:lnTo>
                      <a:pt x="1112" y="410"/>
                    </a:lnTo>
                    <a:lnTo>
                      <a:pt x="1113" y="414"/>
                    </a:lnTo>
                    <a:lnTo>
                      <a:pt x="1118" y="418"/>
                    </a:lnTo>
                    <a:lnTo>
                      <a:pt x="1124" y="420"/>
                    </a:lnTo>
                    <a:lnTo>
                      <a:pt x="1123" y="422"/>
                    </a:lnTo>
                    <a:lnTo>
                      <a:pt x="1130" y="431"/>
                    </a:lnTo>
                    <a:lnTo>
                      <a:pt x="1130" y="435"/>
                    </a:lnTo>
                    <a:lnTo>
                      <a:pt x="1135" y="437"/>
                    </a:lnTo>
                    <a:lnTo>
                      <a:pt x="1137" y="442"/>
                    </a:lnTo>
                    <a:lnTo>
                      <a:pt x="1138" y="451"/>
                    </a:lnTo>
                    <a:lnTo>
                      <a:pt x="1140" y="456"/>
                    </a:lnTo>
                    <a:lnTo>
                      <a:pt x="1142" y="458"/>
                    </a:lnTo>
                    <a:lnTo>
                      <a:pt x="1144" y="456"/>
                    </a:lnTo>
                    <a:lnTo>
                      <a:pt x="1145" y="463"/>
                    </a:lnTo>
                    <a:lnTo>
                      <a:pt x="1144" y="471"/>
                    </a:lnTo>
                    <a:lnTo>
                      <a:pt x="1145" y="476"/>
                    </a:lnTo>
                    <a:lnTo>
                      <a:pt x="1146" y="490"/>
                    </a:lnTo>
                    <a:lnTo>
                      <a:pt x="1148" y="496"/>
                    </a:lnTo>
                    <a:lnTo>
                      <a:pt x="1146" y="494"/>
                    </a:lnTo>
                    <a:lnTo>
                      <a:pt x="1145" y="499"/>
                    </a:lnTo>
                    <a:lnTo>
                      <a:pt x="1146" y="500"/>
                    </a:lnTo>
                    <a:lnTo>
                      <a:pt x="1146" y="503"/>
                    </a:lnTo>
                    <a:lnTo>
                      <a:pt x="1148" y="506"/>
                    </a:lnTo>
                    <a:lnTo>
                      <a:pt x="1149" y="511"/>
                    </a:lnTo>
                    <a:lnTo>
                      <a:pt x="1153" y="521"/>
                    </a:lnTo>
                    <a:lnTo>
                      <a:pt x="1157" y="536"/>
                    </a:lnTo>
                    <a:lnTo>
                      <a:pt x="1157" y="550"/>
                    </a:lnTo>
                    <a:lnTo>
                      <a:pt x="1156" y="558"/>
                    </a:lnTo>
                    <a:lnTo>
                      <a:pt x="1155" y="561"/>
                    </a:lnTo>
                    <a:lnTo>
                      <a:pt x="1152" y="571"/>
                    </a:lnTo>
                    <a:lnTo>
                      <a:pt x="1152" y="581"/>
                    </a:lnTo>
                    <a:lnTo>
                      <a:pt x="1148" y="597"/>
                    </a:lnTo>
                    <a:lnTo>
                      <a:pt x="1147" y="598"/>
                    </a:lnTo>
                    <a:lnTo>
                      <a:pt x="1144" y="609"/>
                    </a:lnTo>
                    <a:lnTo>
                      <a:pt x="1142" y="618"/>
                    </a:lnTo>
                    <a:lnTo>
                      <a:pt x="1144" y="628"/>
                    </a:lnTo>
                    <a:lnTo>
                      <a:pt x="1142" y="631"/>
                    </a:lnTo>
                    <a:lnTo>
                      <a:pt x="1141" y="634"/>
                    </a:lnTo>
                    <a:lnTo>
                      <a:pt x="1134" y="654"/>
                    </a:lnTo>
                    <a:lnTo>
                      <a:pt x="1132" y="658"/>
                    </a:lnTo>
                    <a:lnTo>
                      <a:pt x="1130" y="662"/>
                    </a:lnTo>
                    <a:lnTo>
                      <a:pt x="1126" y="666"/>
                    </a:lnTo>
                    <a:lnTo>
                      <a:pt x="1126" y="669"/>
                    </a:lnTo>
                    <a:lnTo>
                      <a:pt x="1127" y="672"/>
                    </a:lnTo>
                    <a:lnTo>
                      <a:pt x="1125" y="675"/>
                    </a:lnTo>
                    <a:lnTo>
                      <a:pt x="1120" y="681"/>
                    </a:lnTo>
                    <a:lnTo>
                      <a:pt x="1116" y="681"/>
                    </a:lnTo>
                    <a:lnTo>
                      <a:pt x="1116" y="682"/>
                    </a:lnTo>
                    <a:lnTo>
                      <a:pt x="1118" y="684"/>
                    </a:lnTo>
                    <a:lnTo>
                      <a:pt x="1112" y="686"/>
                    </a:lnTo>
                    <a:lnTo>
                      <a:pt x="1109" y="688"/>
                    </a:lnTo>
                    <a:lnTo>
                      <a:pt x="1108" y="691"/>
                    </a:lnTo>
                    <a:lnTo>
                      <a:pt x="1104" y="696"/>
                    </a:lnTo>
                    <a:lnTo>
                      <a:pt x="1101" y="704"/>
                    </a:lnTo>
                    <a:lnTo>
                      <a:pt x="1097" y="710"/>
                    </a:lnTo>
                    <a:lnTo>
                      <a:pt x="1094" y="710"/>
                    </a:lnTo>
                    <a:lnTo>
                      <a:pt x="1092" y="711"/>
                    </a:lnTo>
                    <a:lnTo>
                      <a:pt x="1091" y="714"/>
                    </a:lnTo>
                    <a:lnTo>
                      <a:pt x="1095" y="715"/>
                    </a:lnTo>
                    <a:lnTo>
                      <a:pt x="1095" y="722"/>
                    </a:lnTo>
                    <a:lnTo>
                      <a:pt x="1091" y="727"/>
                    </a:lnTo>
                    <a:lnTo>
                      <a:pt x="1090" y="727"/>
                    </a:lnTo>
                    <a:lnTo>
                      <a:pt x="1090" y="732"/>
                    </a:lnTo>
                    <a:lnTo>
                      <a:pt x="1085" y="738"/>
                    </a:lnTo>
                    <a:lnTo>
                      <a:pt x="1078" y="762"/>
                    </a:lnTo>
                    <a:lnTo>
                      <a:pt x="1078" y="768"/>
                    </a:lnTo>
                    <a:lnTo>
                      <a:pt x="1074" y="765"/>
                    </a:lnTo>
                    <a:lnTo>
                      <a:pt x="1070" y="774"/>
                    </a:lnTo>
                    <a:lnTo>
                      <a:pt x="1067" y="777"/>
                    </a:lnTo>
                    <a:lnTo>
                      <a:pt x="1066" y="783"/>
                    </a:lnTo>
                    <a:lnTo>
                      <a:pt x="1065" y="784"/>
                    </a:lnTo>
                    <a:lnTo>
                      <a:pt x="1062" y="788"/>
                    </a:lnTo>
                    <a:lnTo>
                      <a:pt x="1062" y="795"/>
                    </a:lnTo>
                    <a:lnTo>
                      <a:pt x="1060" y="804"/>
                    </a:lnTo>
                    <a:lnTo>
                      <a:pt x="1062" y="809"/>
                    </a:lnTo>
                    <a:lnTo>
                      <a:pt x="1061" y="811"/>
                    </a:lnTo>
                    <a:lnTo>
                      <a:pt x="1060" y="817"/>
                    </a:lnTo>
                    <a:lnTo>
                      <a:pt x="1056" y="824"/>
                    </a:lnTo>
                    <a:lnTo>
                      <a:pt x="1055" y="830"/>
                    </a:lnTo>
                    <a:lnTo>
                      <a:pt x="1055" y="833"/>
                    </a:lnTo>
                    <a:lnTo>
                      <a:pt x="1058" y="838"/>
                    </a:lnTo>
                    <a:lnTo>
                      <a:pt x="1058" y="844"/>
                    </a:lnTo>
                    <a:lnTo>
                      <a:pt x="1056" y="848"/>
                    </a:lnTo>
                    <a:lnTo>
                      <a:pt x="1055" y="852"/>
                    </a:lnTo>
                    <a:lnTo>
                      <a:pt x="1051" y="849"/>
                    </a:lnTo>
                    <a:lnTo>
                      <a:pt x="1049" y="849"/>
                    </a:lnTo>
                    <a:lnTo>
                      <a:pt x="1048" y="856"/>
                    </a:lnTo>
                    <a:lnTo>
                      <a:pt x="1038" y="859"/>
                    </a:lnTo>
                    <a:lnTo>
                      <a:pt x="1010" y="860"/>
                    </a:lnTo>
                    <a:lnTo>
                      <a:pt x="1003" y="862"/>
                    </a:lnTo>
                    <a:lnTo>
                      <a:pt x="991" y="868"/>
                    </a:lnTo>
                    <a:lnTo>
                      <a:pt x="987" y="873"/>
                    </a:lnTo>
                    <a:lnTo>
                      <a:pt x="980" y="877"/>
                    </a:lnTo>
                    <a:lnTo>
                      <a:pt x="975" y="881"/>
                    </a:lnTo>
                    <a:lnTo>
                      <a:pt x="974" y="884"/>
                    </a:lnTo>
                    <a:lnTo>
                      <a:pt x="968" y="888"/>
                    </a:lnTo>
                    <a:lnTo>
                      <a:pt x="965" y="891"/>
                    </a:lnTo>
                    <a:lnTo>
                      <a:pt x="963" y="889"/>
                    </a:lnTo>
                    <a:lnTo>
                      <a:pt x="956" y="891"/>
                    </a:lnTo>
                    <a:lnTo>
                      <a:pt x="952" y="891"/>
                    </a:lnTo>
                    <a:lnTo>
                      <a:pt x="949" y="891"/>
                    </a:lnTo>
                    <a:lnTo>
                      <a:pt x="949" y="896"/>
                    </a:lnTo>
                    <a:lnTo>
                      <a:pt x="952" y="898"/>
                    </a:lnTo>
                    <a:lnTo>
                      <a:pt x="953" y="896"/>
                    </a:lnTo>
                    <a:lnTo>
                      <a:pt x="956" y="894"/>
                    </a:lnTo>
                    <a:lnTo>
                      <a:pt x="959" y="894"/>
                    </a:lnTo>
                    <a:lnTo>
                      <a:pt x="956" y="898"/>
                    </a:lnTo>
                    <a:lnTo>
                      <a:pt x="956" y="904"/>
                    </a:lnTo>
                    <a:lnTo>
                      <a:pt x="954" y="908"/>
                    </a:lnTo>
                    <a:lnTo>
                      <a:pt x="947" y="898"/>
                    </a:lnTo>
                    <a:lnTo>
                      <a:pt x="945" y="898"/>
                    </a:lnTo>
                    <a:lnTo>
                      <a:pt x="940" y="896"/>
                    </a:lnTo>
                    <a:lnTo>
                      <a:pt x="938" y="891"/>
                    </a:lnTo>
                    <a:lnTo>
                      <a:pt x="932" y="891"/>
                    </a:lnTo>
                    <a:lnTo>
                      <a:pt x="929" y="887"/>
                    </a:lnTo>
                    <a:lnTo>
                      <a:pt x="927" y="883"/>
                    </a:lnTo>
                    <a:lnTo>
                      <a:pt x="929" y="877"/>
                    </a:lnTo>
                    <a:lnTo>
                      <a:pt x="925" y="874"/>
                    </a:lnTo>
                    <a:lnTo>
                      <a:pt x="919" y="880"/>
                    </a:lnTo>
                    <a:lnTo>
                      <a:pt x="915" y="881"/>
                    </a:lnTo>
                    <a:lnTo>
                      <a:pt x="909" y="880"/>
                    </a:lnTo>
                    <a:lnTo>
                      <a:pt x="906" y="876"/>
                    </a:lnTo>
                    <a:lnTo>
                      <a:pt x="913" y="876"/>
                    </a:lnTo>
                    <a:lnTo>
                      <a:pt x="915" y="870"/>
                    </a:lnTo>
                    <a:lnTo>
                      <a:pt x="913" y="863"/>
                    </a:lnTo>
                    <a:lnTo>
                      <a:pt x="909" y="861"/>
                    </a:lnTo>
                    <a:lnTo>
                      <a:pt x="901" y="867"/>
                    </a:lnTo>
                    <a:lnTo>
                      <a:pt x="896" y="868"/>
                    </a:lnTo>
                    <a:lnTo>
                      <a:pt x="903" y="873"/>
                    </a:lnTo>
                    <a:lnTo>
                      <a:pt x="903" y="874"/>
                    </a:lnTo>
                    <a:lnTo>
                      <a:pt x="898" y="875"/>
                    </a:lnTo>
                    <a:lnTo>
                      <a:pt x="893" y="877"/>
                    </a:lnTo>
                    <a:lnTo>
                      <a:pt x="888" y="882"/>
                    </a:lnTo>
                    <a:lnTo>
                      <a:pt x="882" y="889"/>
                    </a:lnTo>
                    <a:lnTo>
                      <a:pt x="873" y="894"/>
                    </a:lnTo>
                    <a:lnTo>
                      <a:pt x="866" y="896"/>
                    </a:lnTo>
                    <a:lnTo>
                      <a:pt x="863" y="892"/>
                    </a:lnTo>
                    <a:lnTo>
                      <a:pt x="853" y="888"/>
                    </a:lnTo>
                    <a:lnTo>
                      <a:pt x="844" y="882"/>
                    </a:lnTo>
                    <a:lnTo>
                      <a:pt x="839" y="880"/>
                    </a:lnTo>
                    <a:lnTo>
                      <a:pt x="832" y="880"/>
                    </a:lnTo>
                    <a:lnTo>
                      <a:pt x="820" y="875"/>
                    </a:lnTo>
                    <a:lnTo>
                      <a:pt x="817" y="876"/>
                    </a:lnTo>
                    <a:lnTo>
                      <a:pt x="812" y="880"/>
                    </a:lnTo>
                    <a:lnTo>
                      <a:pt x="808" y="873"/>
                    </a:lnTo>
                    <a:lnTo>
                      <a:pt x="798" y="868"/>
                    </a:lnTo>
                    <a:lnTo>
                      <a:pt x="789" y="867"/>
                    </a:lnTo>
                    <a:lnTo>
                      <a:pt x="781" y="862"/>
                    </a:lnTo>
                    <a:lnTo>
                      <a:pt x="776" y="856"/>
                    </a:lnTo>
                    <a:lnTo>
                      <a:pt x="773" y="849"/>
                    </a:lnTo>
                    <a:lnTo>
                      <a:pt x="768" y="846"/>
                    </a:lnTo>
                    <a:lnTo>
                      <a:pt x="761" y="830"/>
                    </a:lnTo>
                    <a:lnTo>
                      <a:pt x="761" y="827"/>
                    </a:lnTo>
                    <a:lnTo>
                      <a:pt x="764" y="822"/>
                    </a:lnTo>
                    <a:lnTo>
                      <a:pt x="764" y="815"/>
                    </a:lnTo>
                    <a:lnTo>
                      <a:pt x="759" y="801"/>
                    </a:lnTo>
                    <a:lnTo>
                      <a:pt x="747" y="783"/>
                    </a:lnTo>
                    <a:lnTo>
                      <a:pt x="751" y="775"/>
                    </a:lnTo>
                    <a:lnTo>
                      <a:pt x="750" y="774"/>
                    </a:lnTo>
                    <a:lnTo>
                      <a:pt x="741" y="775"/>
                    </a:lnTo>
                    <a:lnTo>
                      <a:pt x="735" y="779"/>
                    </a:lnTo>
                    <a:lnTo>
                      <a:pt x="725" y="782"/>
                    </a:lnTo>
                    <a:lnTo>
                      <a:pt x="721" y="783"/>
                    </a:lnTo>
                    <a:lnTo>
                      <a:pt x="717" y="781"/>
                    </a:lnTo>
                    <a:lnTo>
                      <a:pt x="721" y="776"/>
                    </a:lnTo>
                    <a:lnTo>
                      <a:pt x="724" y="768"/>
                    </a:lnTo>
                    <a:lnTo>
                      <a:pt x="726" y="760"/>
                    </a:lnTo>
                    <a:lnTo>
                      <a:pt x="726" y="751"/>
                    </a:lnTo>
                    <a:lnTo>
                      <a:pt x="723" y="741"/>
                    </a:lnTo>
                    <a:lnTo>
                      <a:pt x="718" y="736"/>
                    </a:lnTo>
                    <a:lnTo>
                      <a:pt x="715" y="732"/>
                    </a:lnTo>
                    <a:lnTo>
                      <a:pt x="709" y="745"/>
                    </a:lnTo>
                    <a:lnTo>
                      <a:pt x="708" y="751"/>
                    </a:lnTo>
                    <a:lnTo>
                      <a:pt x="707" y="758"/>
                    </a:lnTo>
                    <a:lnTo>
                      <a:pt x="705" y="763"/>
                    </a:lnTo>
                    <a:lnTo>
                      <a:pt x="704" y="765"/>
                    </a:lnTo>
                    <a:lnTo>
                      <a:pt x="700" y="763"/>
                    </a:lnTo>
                    <a:lnTo>
                      <a:pt x="694" y="767"/>
                    </a:lnTo>
                    <a:lnTo>
                      <a:pt x="688" y="767"/>
                    </a:lnTo>
                    <a:lnTo>
                      <a:pt x="682" y="770"/>
                    </a:lnTo>
                    <a:lnTo>
                      <a:pt x="679" y="767"/>
                    </a:lnTo>
                    <a:lnTo>
                      <a:pt x="682" y="757"/>
                    </a:lnTo>
                    <a:lnTo>
                      <a:pt x="689" y="758"/>
                    </a:lnTo>
                    <a:lnTo>
                      <a:pt x="695" y="754"/>
                    </a:lnTo>
                    <a:lnTo>
                      <a:pt x="696" y="747"/>
                    </a:lnTo>
                    <a:lnTo>
                      <a:pt x="697" y="741"/>
                    </a:lnTo>
                    <a:lnTo>
                      <a:pt x="696" y="740"/>
                    </a:lnTo>
                    <a:lnTo>
                      <a:pt x="696" y="738"/>
                    </a:lnTo>
                    <a:lnTo>
                      <a:pt x="696" y="734"/>
                    </a:lnTo>
                    <a:lnTo>
                      <a:pt x="696" y="730"/>
                    </a:lnTo>
                    <a:lnTo>
                      <a:pt x="700" y="724"/>
                    </a:lnTo>
                    <a:lnTo>
                      <a:pt x="702" y="716"/>
                    </a:lnTo>
                    <a:lnTo>
                      <a:pt x="705" y="714"/>
                    </a:lnTo>
                    <a:lnTo>
                      <a:pt x="709" y="709"/>
                    </a:lnTo>
                    <a:lnTo>
                      <a:pt x="709" y="695"/>
                    </a:lnTo>
                    <a:lnTo>
                      <a:pt x="711" y="696"/>
                    </a:lnTo>
                    <a:lnTo>
                      <a:pt x="711" y="693"/>
                    </a:lnTo>
                    <a:lnTo>
                      <a:pt x="710" y="689"/>
                    </a:lnTo>
                    <a:lnTo>
                      <a:pt x="710" y="683"/>
                    </a:lnTo>
                    <a:lnTo>
                      <a:pt x="708" y="682"/>
                    </a:lnTo>
                    <a:lnTo>
                      <a:pt x="708" y="676"/>
                    </a:lnTo>
                    <a:lnTo>
                      <a:pt x="705" y="674"/>
                    </a:lnTo>
                    <a:lnTo>
                      <a:pt x="703" y="679"/>
                    </a:lnTo>
                    <a:lnTo>
                      <a:pt x="704" y="689"/>
                    </a:lnTo>
                    <a:lnTo>
                      <a:pt x="701" y="689"/>
                    </a:lnTo>
                    <a:lnTo>
                      <a:pt x="697" y="696"/>
                    </a:lnTo>
                    <a:lnTo>
                      <a:pt x="695" y="702"/>
                    </a:lnTo>
                    <a:lnTo>
                      <a:pt x="692" y="708"/>
                    </a:lnTo>
                    <a:lnTo>
                      <a:pt x="690" y="711"/>
                    </a:lnTo>
                    <a:lnTo>
                      <a:pt x="688" y="716"/>
                    </a:lnTo>
                    <a:lnTo>
                      <a:pt x="682" y="715"/>
                    </a:lnTo>
                    <a:lnTo>
                      <a:pt x="680" y="716"/>
                    </a:lnTo>
                    <a:lnTo>
                      <a:pt x="680" y="719"/>
                    </a:lnTo>
                    <a:lnTo>
                      <a:pt x="673" y="723"/>
                    </a:lnTo>
                    <a:lnTo>
                      <a:pt x="669" y="725"/>
                    </a:lnTo>
                    <a:lnTo>
                      <a:pt x="666" y="727"/>
                    </a:lnTo>
                    <a:lnTo>
                      <a:pt x="662" y="734"/>
                    </a:lnTo>
                    <a:lnTo>
                      <a:pt x="658" y="741"/>
                    </a:lnTo>
                    <a:lnTo>
                      <a:pt x="652" y="745"/>
                    </a:lnTo>
                    <a:lnTo>
                      <a:pt x="651" y="752"/>
                    </a:lnTo>
                    <a:lnTo>
                      <a:pt x="653" y="751"/>
                    </a:lnTo>
                    <a:lnTo>
                      <a:pt x="653" y="760"/>
                    </a:lnTo>
                    <a:lnTo>
                      <a:pt x="651" y="758"/>
                    </a:lnTo>
                    <a:lnTo>
                      <a:pt x="646" y="759"/>
                    </a:lnTo>
                    <a:lnTo>
                      <a:pt x="642" y="753"/>
                    </a:lnTo>
                    <a:lnTo>
                      <a:pt x="637" y="750"/>
                    </a:lnTo>
                    <a:lnTo>
                      <a:pt x="633" y="746"/>
                    </a:lnTo>
                    <a:lnTo>
                      <a:pt x="630" y="746"/>
                    </a:lnTo>
                    <a:lnTo>
                      <a:pt x="629" y="740"/>
                    </a:lnTo>
                    <a:lnTo>
                      <a:pt x="637" y="746"/>
                    </a:lnTo>
                    <a:lnTo>
                      <a:pt x="638" y="741"/>
                    </a:lnTo>
                    <a:lnTo>
                      <a:pt x="637" y="734"/>
                    </a:lnTo>
                    <a:lnTo>
                      <a:pt x="633" y="731"/>
                    </a:lnTo>
                    <a:lnTo>
                      <a:pt x="632" y="724"/>
                    </a:lnTo>
                    <a:lnTo>
                      <a:pt x="629" y="717"/>
                    </a:lnTo>
                    <a:lnTo>
                      <a:pt x="624" y="714"/>
                    </a:lnTo>
                    <a:lnTo>
                      <a:pt x="622" y="704"/>
                    </a:lnTo>
                    <a:lnTo>
                      <a:pt x="619" y="702"/>
                    </a:lnTo>
                    <a:lnTo>
                      <a:pt x="617" y="697"/>
                    </a:lnTo>
                    <a:lnTo>
                      <a:pt x="615" y="698"/>
                    </a:lnTo>
                    <a:lnTo>
                      <a:pt x="609" y="696"/>
                    </a:lnTo>
                    <a:lnTo>
                      <a:pt x="603" y="693"/>
                    </a:lnTo>
                    <a:lnTo>
                      <a:pt x="600" y="688"/>
                    </a:lnTo>
                    <a:lnTo>
                      <a:pt x="600" y="682"/>
                    </a:lnTo>
                    <a:lnTo>
                      <a:pt x="602" y="683"/>
                    </a:lnTo>
                    <a:lnTo>
                      <a:pt x="603" y="675"/>
                    </a:lnTo>
                    <a:lnTo>
                      <a:pt x="593" y="673"/>
                    </a:lnTo>
                    <a:lnTo>
                      <a:pt x="581" y="661"/>
                    </a:lnTo>
                    <a:lnTo>
                      <a:pt x="579" y="660"/>
                    </a:lnTo>
                    <a:lnTo>
                      <a:pt x="580" y="665"/>
                    </a:lnTo>
                    <a:lnTo>
                      <a:pt x="575" y="664"/>
                    </a:lnTo>
                    <a:lnTo>
                      <a:pt x="569" y="660"/>
                    </a:lnTo>
                    <a:lnTo>
                      <a:pt x="558" y="654"/>
                    </a:lnTo>
                    <a:lnTo>
                      <a:pt x="554" y="655"/>
                    </a:lnTo>
                    <a:lnTo>
                      <a:pt x="551" y="658"/>
                    </a:lnTo>
                    <a:lnTo>
                      <a:pt x="549" y="658"/>
                    </a:lnTo>
                    <a:lnTo>
                      <a:pt x="545" y="657"/>
                    </a:lnTo>
                    <a:lnTo>
                      <a:pt x="531" y="644"/>
                    </a:lnTo>
                    <a:lnTo>
                      <a:pt x="525" y="641"/>
                    </a:lnTo>
                    <a:lnTo>
                      <a:pt x="520" y="640"/>
                    </a:lnTo>
                    <a:lnTo>
                      <a:pt x="508" y="640"/>
                    </a:lnTo>
                    <a:lnTo>
                      <a:pt x="490" y="643"/>
                    </a:lnTo>
                    <a:lnTo>
                      <a:pt x="470" y="641"/>
                    </a:lnTo>
                    <a:lnTo>
                      <a:pt x="459" y="643"/>
                    </a:lnTo>
                    <a:lnTo>
                      <a:pt x="439" y="652"/>
                    </a:lnTo>
                    <a:lnTo>
                      <a:pt x="428" y="660"/>
                    </a:lnTo>
                    <a:lnTo>
                      <a:pt x="415" y="660"/>
                    </a:lnTo>
                    <a:lnTo>
                      <a:pt x="407" y="665"/>
                    </a:lnTo>
                    <a:lnTo>
                      <a:pt x="395" y="666"/>
                    </a:lnTo>
                    <a:lnTo>
                      <a:pt x="377" y="666"/>
                    </a:lnTo>
                    <a:lnTo>
                      <a:pt x="371" y="664"/>
                    </a:lnTo>
                    <a:lnTo>
                      <a:pt x="363" y="666"/>
                    </a:lnTo>
                    <a:lnTo>
                      <a:pt x="358" y="671"/>
                    </a:lnTo>
                    <a:lnTo>
                      <a:pt x="344" y="679"/>
                    </a:lnTo>
                    <a:lnTo>
                      <a:pt x="335" y="681"/>
                    </a:lnTo>
                    <a:lnTo>
                      <a:pt x="330" y="684"/>
                    </a:lnTo>
                    <a:lnTo>
                      <a:pt x="327" y="687"/>
                    </a:lnTo>
                    <a:lnTo>
                      <a:pt x="321" y="687"/>
                    </a:lnTo>
                    <a:lnTo>
                      <a:pt x="314" y="690"/>
                    </a:lnTo>
                    <a:lnTo>
                      <a:pt x="312" y="697"/>
                    </a:lnTo>
                    <a:lnTo>
                      <a:pt x="309" y="705"/>
                    </a:lnTo>
                    <a:lnTo>
                      <a:pt x="306" y="708"/>
                    </a:lnTo>
                    <a:lnTo>
                      <a:pt x="303" y="712"/>
                    </a:lnTo>
                    <a:lnTo>
                      <a:pt x="301" y="717"/>
                    </a:lnTo>
                    <a:lnTo>
                      <a:pt x="291" y="720"/>
                    </a:lnTo>
                    <a:lnTo>
                      <a:pt x="286" y="720"/>
                    </a:lnTo>
                    <a:lnTo>
                      <a:pt x="281" y="718"/>
                    </a:lnTo>
                    <a:lnTo>
                      <a:pt x="271" y="719"/>
                    </a:lnTo>
                    <a:lnTo>
                      <a:pt x="259" y="723"/>
                    </a:lnTo>
                    <a:lnTo>
                      <a:pt x="256" y="719"/>
                    </a:lnTo>
                    <a:lnTo>
                      <a:pt x="253" y="717"/>
                    </a:lnTo>
                    <a:lnTo>
                      <a:pt x="250" y="718"/>
                    </a:lnTo>
                    <a:lnTo>
                      <a:pt x="242" y="719"/>
                    </a:lnTo>
                    <a:lnTo>
                      <a:pt x="234" y="717"/>
                    </a:lnTo>
                    <a:lnTo>
                      <a:pt x="227" y="717"/>
                    </a:lnTo>
                    <a:lnTo>
                      <a:pt x="219" y="722"/>
                    </a:lnTo>
                    <a:lnTo>
                      <a:pt x="196" y="720"/>
                    </a:lnTo>
                    <a:lnTo>
                      <a:pt x="191" y="723"/>
                    </a:lnTo>
                    <a:lnTo>
                      <a:pt x="185" y="727"/>
                    </a:lnTo>
                    <a:lnTo>
                      <a:pt x="183" y="731"/>
                    </a:lnTo>
                    <a:lnTo>
                      <a:pt x="184" y="734"/>
                    </a:lnTo>
                    <a:lnTo>
                      <a:pt x="183" y="734"/>
                    </a:lnTo>
                    <a:lnTo>
                      <a:pt x="179" y="738"/>
                    </a:lnTo>
                    <a:lnTo>
                      <a:pt x="173" y="739"/>
                    </a:lnTo>
                    <a:lnTo>
                      <a:pt x="164" y="740"/>
                    </a:lnTo>
                    <a:lnTo>
                      <a:pt x="157" y="746"/>
                    </a:lnTo>
                    <a:lnTo>
                      <a:pt x="152" y="751"/>
                    </a:lnTo>
                    <a:lnTo>
                      <a:pt x="150" y="754"/>
                    </a:lnTo>
                    <a:lnTo>
                      <a:pt x="145" y="758"/>
                    </a:lnTo>
                    <a:lnTo>
                      <a:pt x="141" y="759"/>
                    </a:lnTo>
                    <a:lnTo>
                      <a:pt x="136" y="757"/>
                    </a:lnTo>
                    <a:lnTo>
                      <a:pt x="136" y="762"/>
                    </a:lnTo>
                    <a:lnTo>
                      <a:pt x="131" y="760"/>
                    </a:lnTo>
                    <a:lnTo>
                      <a:pt x="128" y="762"/>
                    </a:lnTo>
                    <a:lnTo>
                      <a:pt x="124" y="759"/>
                    </a:lnTo>
                    <a:lnTo>
                      <a:pt x="107" y="760"/>
                    </a:lnTo>
                    <a:lnTo>
                      <a:pt x="99" y="759"/>
                    </a:lnTo>
                    <a:lnTo>
                      <a:pt x="95" y="754"/>
                    </a:lnTo>
                    <a:lnTo>
                      <a:pt x="91" y="753"/>
                    </a:lnTo>
                    <a:lnTo>
                      <a:pt x="85" y="753"/>
                    </a:lnTo>
                    <a:lnTo>
                      <a:pt x="77" y="745"/>
                    </a:lnTo>
                    <a:lnTo>
                      <a:pt x="73" y="739"/>
                    </a:lnTo>
                    <a:lnTo>
                      <a:pt x="67" y="734"/>
                    </a:lnTo>
                    <a:lnTo>
                      <a:pt x="63" y="733"/>
                    </a:lnTo>
                    <a:lnTo>
                      <a:pt x="56" y="732"/>
                    </a:lnTo>
                    <a:lnTo>
                      <a:pt x="55" y="716"/>
                    </a:lnTo>
                    <a:lnTo>
                      <a:pt x="55" y="709"/>
                    </a:lnTo>
                    <a:lnTo>
                      <a:pt x="56" y="709"/>
                    </a:lnTo>
                    <a:lnTo>
                      <a:pt x="61" y="711"/>
                    </a:lnTo>
                    <a:lnTo>
                      <a:pt x="65" y="710"/>
                    </a:lnTo>
                    <a:lnTo>
                      <a:pt x="71" y="702"/>
                    </a:lnTo>
                    <a:lnTo>
                      <a:pt x="73" y="695"/>
                    </a:lnTo>
                    <a:lnTo>
                      <a:pt x="73" y="689"/>
                    </a:lnTo>
                    <a:lnTo>
                      <a:pt x="72" y="683"/>
                    </a:lnTo>
                    <a:lnTo>
                      <a:pt x="72" y="675"/>
                    </a:lnTo>
                    <a:lnTo>
                      <a:pt x="72" y="679"/>
                    </a:lnTo>
                    <a:lnTo>
                      <a:pt x="74" y="673"/>
                    </a:lnTo>
                    <a:lnTo>
                      <a:pt x="73" y="661"/>
                    </a:lnTo>
                    <a:lnTo>
                      <a:pt x="74" y="652"/>
                    </a:lnTo>
                    <a:lnTo>
                      <a:pt x="73" y="645"/>
                    </a:lnTo>
                    <a:lnTo>
                      <a:pt x="64" y="626"/>
                    </a:lnTo>
                    <a:lnTo>
                      <a:pt x="63" y="619"/>
                    </a:lnTo>
                    <a:lnTo>
                      <a:pt x="61" y="616"/>
                    </a:lnTo>
                    <a:lnTo>
                      <a:pt x="57" y="610"/>
                    </a:lnTo>
                    <a:lnTo>
                      <a:pt x="54" y="601"/>
                    </a:lnTo>
                    <a:lnTo>
                      <a:pt x="51" y="588"/>
                    </a:lnTo>
                    <a:lnTo>
                      <a:pt x="51" y="572"/>
                    </a:lnTo>
                    <a:lnTo>
                      <a:pt x="49" y="565"/>
                    </a:lnTo>
                    <a:lnTo>
                      <a:pt x="41" y="551"/>
                    </a:lnTo>
                    <a:lnTo>
                      <a:pt x="40" y="543"/>
                    </a:lnTo>
                    <a:lnTo>
                      <a:pt x="35" y="536"/>
                    </a:lnTo>
                    <a:lnTo>
                      <a:pt x="28" y="524"/>
                    </a:lnTo>
                    <a:lnTo>
                      <a:pt x="28" y="514"/>
                    </a:lnTo>
                    <a:lnTo>
                      <a:pt x="25" y="504"/>
                    </a:lnTo>
                    <a:lnTo>
                      <a:pt x="21" y="494"/>
                    </a:lnTo>
                    <a:lnTo>
                      <a:pt x="15" y="490"/>
                    </a:lnTo>
                    <a:lnTo>
                      <a:pt x="9" y="485"/>
                    </a:lnTo>
                    <a:lnTo>
                      <a:pt x="7" y="480"/>
                    </a:lnTo>
                    <a:lnTo>
                      <a:pt x="5" y="475"/>
                    </a:lnTo>
                    <a:lnTo>
                      <a:pt x="2" y="473"/>
                    </a:lnTo>
                    <a:lnTo>
                      <a:pt x="0" y="468"/>
                    </a:lnTo>
                    <a:lnTo>
                      <a:pt x="0" y="465"/>
                    </a:lnTo>
                    <a:lnTo>
                      <a:pt x="1" y="468"/>
                    </a:lnTo>
                    <a:lnTo>
                      <a:pt x="4" y="468"/>
                    </a:lnTo>
                    <a:lnTo>
                      <a:pt x="6" y="469"/>
                    </a:lnTo>
                    <a:lnTo>
                      <a:pt x="7" y="473"/>
                    </a:lnTo>
                    <a:lnTo>
                      <a:pt x="8" y="478"/>
                    </a:lnTo>
                    <a:lnTo>
                      <a:pt x="11" y="476"/>
                    </a:lnTo>
                    <a:lnTo>
                      <a:pt x="12" y="480"/>
                    </a:lnTo>
                    <a:lnTo>
                      <a:pt x="15" y="480"/>
                    </a:lnTo>
                    <a:lnTo>
                      <a:pt x="19" y="478"/>
                    </a:lnTo>
                    <a:lnTo>
                      <a:pt x="18" y="473"/>
                    </a:lnTo>
                    <a:lnTo>
                      <a:pt x="13" y="468"/>
                    </a:lnTo>
                    <a:lnTo>
                      <a:pt x="7" y="453"/>
                    </a:lnTo>
                    <a:lnTo>
                      <a:pt x="7" y="447"/>
                    </a:lnTo>
                    <a:lnTo>
                      <a:pt x="8" y="450"/>
                    </a:lnTo>
                    <a:lnTo>
                      <a:pt x="12" y="456"/>
                    </a:lnTo>
                    <a:lnTo>
                      <a:pt x="14" y="467"/>
                    </a:lnTo>
                    <a:lnTo>
                      <a:pt x="19" y="463"/>
                    </a:lnTo>
                    <a:lnTo>
                      <a:pt x="20" y="467"/>
                    </a:lnTo>
                    <a:lnTo>
                      <a:pt x="20" y="473"/>
                    </a:lnTo>
                    <a:lnTo>
                      <a:pt x="25" y="473"/>
                    </a:lnTo>
                    <a:lnTo>
                      <a:pt x="27" y="469"/>
                    </a:lnTo>
                    <a:lnTo>
                      <a:pt x="28" y="463"/>
                    </a:lnTo>
                    <a:lnTo>
                      <a:pt x="27" y="453"/>
                    </a:lnTo>
                    <a:lnTo>
                      <a:pt x="23" y="450"/>
                    </a:lnTo>
                    <a:lnTo>
                      <a:pt x="20" y="444"/>
                    </a:lnTo>
                    <a:lnTo>
                      <a:pt x="19" y="445"/>
                    </a:lnTo>
                    <a:lnTo>
                      <a:pt x="20" y="442"/>
                    </a:lnTo>
                    <a:lnTo>
                      <a:pt x="15" y="435"/>
                    </a:lnTo>
                    <a:lnTo>
                      <a:pt x="12" y="426"/>
                    </a:lnTo>
                    <a:lnTo>
                      <a:pt x="5" y="413"/>
                    </a:lnTo>
                    <a:lnTo>
                      <a:pt x="5" y="396"/>
                    </a:lnTo>
                    <a:lnTo>
                      <a:pt x="7" y="392"/>
                    </a:lnTo>
                    <a:lnTo>
                      <a:pt x="14" y="383"/>
                    </a:lnTo>
                    <a:lnTo>
                      <a:pt x="15" y="379"/>
                    </a:lnTo>
                    <a:lnTo>
                      <a:pt x="14" y="374"/>
                    </a:lnTo>
                    <a:lnTo>
                      <a:pt x="15" y="364"/>
                    </a:lnTo>
                    <a:lnTo>
                      <a:pt x="12" y="358"/>
                    </a:lnTo>
                    <a:lnTo>
                      <a:pt x="14" y="345"/>
                    </a:lnTo>
                    <a:lnTo>
                      <a:pt x="16" y="342"/>
                    </a:lnTo>
                    <a:lnTo>
                      <a:pt x="20" y="334"/>
                    </a:lnTo>
                    <a:lnTo>
                      <a:pt x="22" y="332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73" name="Freeform 2655"/>
              <p:cNvSpPr>
                <a:spLocks/>
              </p:cNvSpPr>
              <p:nvPr/>
            </p:nvSpPr>
            <p:spPr bwMode="auto">
              <a:xfrm>
                <a:off x="1067" y="1349"/>
                <a:ext cx="1206" cy="947"/>
              </a:xfrm>
              <a:custGeom>
                <a:avLst/>
                <a:gdLst>
                  <a:gd name="T0" fmla="*/ 14084 w 840"/>
                  <a:gd name="T1" fmla="*/ 1978 h 868"/>
                  <a:gd name="T2" fmla="*/ 18730 w 840"/>
                  <a:gd name="T3" fmla="*/ 2397 h 868"/>
                  <a:gd name="T4" fmla="*/ 23777 w 840"/>
                  <a:gd name="T5" fmla="*/ 2372 h 868"/>
                  <a:gd name="T6" fmla="*/ 26232 w 840"/>
                  <a:gd name="T7" fmla="*/ 2123 h 868"/>
                  <a:gd name="T8" fmla="*/ 26394 w 840"/>
                  <a:gd name="T9" fmla="*/ 1935 h 868"/>
                  <a:gd name="T10" fmla="*/ 29287 w 840"/>
                  <a:gd name="T11" fmla="*/ 1786 h 868"/>
                  <a:gd name="T12" fmla="*/ 35211 w 840"/>
                  <a:gd name="T13" fmla="*/ 1616 h 868"/>
                  <a:gd name="T14" fmla="*/ 41413 w 840"/>
                  <a:gd name="T15" fmla="*/ 1353 h 868"/>
                  <a:gd name="T16" fmla="*/ 44361 w 840"/>
                  <a:gd name="T17" fmla="*/ 1342 h 868"/>
                  <a:gd name="T18" fmla="*/ 45403 w 840"/>
                  <a:gd name="T19" fmla="*/ 1271 h 868"/>
                  <a:gd name="T20" fmla="*/ 44868 w 840"/>
                  <a:gd name="T21" fmla="*/ 1096 h 868"/>
                  <a:gd name="T22" fmla="*/ 44911 w 840"/>
                  <a:gd name="T23" fmla="*/ 996 h 868"/>
                  <a:gd name="T24" fmla="*/ 45736 w 840"/>
                  <a:gd name="T25" fmla="*/ 912 h 868"/>
                  <a:gd name="T26" fmla="*/ 50639 w 840"/>
                  <a:gd name="T27" fmla="*/ 1007 h 868"/>
                  <a:gd name="T28" fmla="*/ 50755 w 840"/>
                  <a:gd name="T29" fmla="*/ 1186 h 868"/>
                  <a:gd name="T30" fmla="*/ 53828 w 840"/>
                  <a:gd name="T31" fmla="*/ 1309 h 868"/>
                  <a:gd name="T32" fmla="*/ 55516 w 840"/>
                  <a:gd name="T33" fmla="*/ 1186 h 868"/>
                  <a:gd name="T34" fmla="*/ 59500 w 840"/>
                  <a:gd name="T35" fmla="*/ 968 h 868"/>
                  <a:gd name="T36" fmla="*/ 64234 w 840"/>
                  <a:gd name="T37" fmla="*/ 779 h 868"/>
                  <a:gd name="T38" fmla="*/ 61406 w 840"/>
                  <a:gd name="T39" fmla="*/ 627 h 868"/>
                  <a:gd name="T40" fmla="*/ 55274 w 840"/>
                  <a:gd name="T41" fmla="*/ 729 h 868"/>
                  <a:gd name="T42" fmla="*/ 52841 w 840"/>
                  <a:gd name="T43" fmla="*/ 844 h 868"/>
                  <a:gd name="T44" fmla="*/ 46453 w 840"/>
                  <a:gd name="T45" fmla="*/ 876 h 868"/>
                  <a:gd name="T46" fmla="*/ 45403 w 840"/>
                  <a:gd name="T47" fmla="*/ 819 h 868"/>
                  <a:gd name="T48" fmla="*/ 43657 w 840"/>
                  <a:gd name="T49" fmla="*/ 802 h 868"/>
                  <a:gd name="T50" fmla="*/ 41929 w 840"/>
                  <a:gd name="T51" fmla="*/ 913 h 868"/>
                  <a:gd name="T52" fmla="*/ 34978 w 840"/>
                  <a:gd name="T53" fmla="*/ 822 h 868"/>
                  <a:gd name="T54" fmla="*/ 30912 w 840"/>
                  <a:gd name="T55" fmla="*/ 788 h 868"/>
                  <a:gd name="T56" fmla="*/ 27092 w 840"/>
                  <a:gd name="T57" fmla="*/ 714 h 868"/>
                  <a:gd name="T58" fmla="*/ 26980 w 840"/>
                  <a:gd name="T59" fmla="*/ 607 h 868"/>
                  <a:gd name="T60" fmla="*/ 27500 w 840"/>
                  <a:gd name="T61" fmla="*/ 546 h 868"/>
                  <a:gd name="T62" fmla="*/ 25226 w 840"/>
                  <a:gd name="T63" fmla="*/ 489 h 868"/>
                  <a:gd name="T64" fmla="*/ 23570 w 840"/>
                  <a:gd name="T65" fmla="*/ 448 h 868"/>
                  <a:gd name="T66" fmla="*/ 23256 w 840"/>
                  <a:gd name="T67" fmla="*/ 337 h 868"/>
                  <a:gd name="T68" fmla="*/ 24681 w 840"/>
                  <a:gd name="T69" fmla="*/ 332 h 868"/>
                  <a:gd name="T70" fmla="*/ 23918 w 840"/>
                  <a:gd name="T71" fmla="*/ 260 h 868"/>
                  <a:gd name="T72" fmla="*/ 25159 w 840"/>
                  <a:gd name="T73" fmla="*/ 184 h 868"/>
                  <a:gd name="T74" fmla="*/ 26719 w 840"/>
                  <a:gd name="T75" fmla="*/ 81 h 868"/>
                  <a:gd name="T76" fmla="*/ 25706 w 840"/>
                  <a:gd name="T77" fmla="*/ 32 h 868"/>
                  <a:gd name="T78" fmla="*/ 23985 w 840"/>
                  <a:gd name="T79" fmla="*/ 2 h 868"/>
                  <a:gd name="T80" fmla="*/ 19642 w 840"/>
                  <a:gd name="T81" fmla="*/ 97 h 868"/>
                  <a:gd name="T82" fmla="*/ 17063 w 840"/>
                  <a:gd name="T83" fmla="*/ 136 h 868"/>
                  <a:gd name="T84" fmla="*/ 13341 w 840"/>
                  <a:gd name="T85" fmla="*/ 119 h 868"/>
                  <a:gd name="T86" fmla="*/ 12726 w 840"/>
                  <a:gd name="T87" fmla="*/ 188 h 868"/>
                  <a:gd name="T88" fmla="*/ 12842 w 840"/>
                  <a:gd name="T89" fmla="*/ 266 h 868"/>
                  <a:gd name="T90" fmla="*/ 15342 w 840"/>
                  <a:gd name="T91" fmla="*/ 344 h 868"/>
                  <a:gd name="T92" fmla="*/ 14452 w 840"/>
                  <a:gd name="T93" fmla="*/ 395 h 868"/>
                  <a:gd name="T94" fmla="*/ 14799 w 840"/>
                  <a:gd name="T95" fmla="*/ 482 h 868"/>
                  <a:gd name="T96" fmla="*/ 12547 w 840"/>
                  <a:gd name="T97" fmla="*/ 574 h 868"/>
                  <a:gd name="T98" fmla="*/ 8448 w 840"/>
                  <a:gd name="T99" fmla="*/ 751 h 868"/>
                  <a:gd name="T100" fmla="*/ 5289 w 840"/>
                  <a:gd name="T101" fmla="*/ 757 h 868"/>
                  <a:gd name="T102" fmla="*/ 4441 w 840"/>
                  <a:gd name="T103" fmla="*/ 897 h 868"/>
                  <a:gd name="T104" fmla="*/ 5629 w 840"/>
                  <a:gd name="T105" fmla="*/ 996 h 868"/>
                  <a:gd name="T106" fmla="*/ 6590 w 840"/>
                  <a:gd name="T107" fmla="*/ 1087 h 868"/>
                  <a:gd name="T108" fmla="*/ 5052 w 840"/>
                  <a:gd name="T109" fmla="*/ 1089 h 868"/>
                  <a:gd name="T110" fmla="*/ 1822 w 840"/>
                  <a:gd name="T111" fmla="*/ 1100 h 868"/>
                  <a:gd name="T112" fmla="*/ 0 w 840"/>
                  <a:gd name="T113" fmla="*/ 1151 h 868"/>
                  <a:gd name="T114" fmla="*/ 4985 w 840"/>
                  <a:gd name="T115" fmla="*/ 1209 h 868"/>
                  <a:gd name="T116" fmla="*/ 5128 w 840"/>
                  <a:gd name="T117" fmla="*/ 1407 h 868"/>
                  <a:gd name="T118" fmla="*/ 9203 w 840"/>
                  <a:gd name="T119" fmla="*/ 1272 h 868"/>
                  <a:gd name="T120" fmla="*/ 9816 w 840"/>
                  <a:gd name="T121" fmla="*/ 1372 h 868"/>
                  <a:gd name="T122" fmla="*/ 10413 w 840"/>
                  <a:gd name="T123" fmla="*/ 1547 h 868"/>
                  <a:gd name="T124" fmla="*/ 11056 w 840"/>
                  <a:gd name="T125" fmla="*/ 1716 h 86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840"/>
                  <a:gd name="T190" fmla="*/ 0 h 868"/>
                  <a:gd name="T191" fmla="*/ 840 w 840"/>
                  <a:gd name="T192" fmla="*/ 868 h 868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840" h="868">
                    <a:moveTo>
                      <a:pt x="158" y="646"/>
                    </a:moveTo>
                    <a:lnTo>
                      <a:pt x="159" y="647"/>
                    </a:lnTo>
                    <a:lnTo>
                      <a:pt x="162" y="653"/>
                    </a:lnTo>
                    <a:lnTo>
                      <a:pt x="163" y="654"/>
                    </a:lnTo>
                    <a:lnTo>
                      <a:pt x="164" y="653"/>
                    </a:lnTo>
                    <a:lnTo>
                      <a:pt x="166" y="653"/>
                    </a:lnTo>
                    <a:lnTo>
                      <a:pt x="165" y="655"/>
                    </a:lnTo>
                    <a:lnTo>
                      <a:pt x="164" y="659"/>
                    </a:lnTo>
                    <a:lnTo>
                      <a:pt x="167" y="669"/>
                    </a:lnTo>
                    <a:lnTo>
                      <a:pt x="172" y="676"/>
                    </a:lnTo>
                    <a:lnTo>
                      <a:pt x="176" y="677"/>
                    </a:lnTo>
                    <a:lnTo>
                      <a:pt x="181" y="689"/>
                    </a:lnTo>
                    <a:lnTo>
                      <a:pt x="183" y="696"/>
                    </a:lnTo>
                    <a:lnTo>
                      <a:pt x="187" y="702"/>
                    </a:lnTo>
                    <a:lnTo>
                      <a:pt x="189" y="709"/>
                    </a:lnTo>
                    <a:lnTo>
                      <a:pt x="193" y="725"/>
                    </a:lnTo>
                    <a:lnTo>
                      <a:pt x="199" y="745"/>
                    </a:lnTo>
                    <a:lnTo>
                      <a:pt x="199" y="747"/>
                    </a:lnTo>
                    <a:lnTo>
                      <a:pt x="203" y="754"/>
                    </a:lnTo>
                    <a:lnTo>
                      <a:pt x="209" y="759"/>
                    </a:lnTo>
                    <a:lnTo>
                      <a:pt x="219" y="770"/>
                    </a:lnTo>
                    <a:lnTo>
                      <a:pt x="222" y="781"/>
                    </a:lnTo>
                    <a:lnTo>
                      <a:pt x="226" y="794"/>
                    </a:lnTo>
                    <a:lnTo>
                      <a:pt x="236" y="820"/>
                    </a:lnTo>
                    <a:lnTo>
                      <a:pt x="241" y="835"/>
                    </a:lnTo>
                    <a:lnTo>
                      <a:pt x="244" y="842"/>
                    </a:lnTo>
                    <a:lnTo>
                      <a:pt x="251" y="853"/>
                    </a:lnTo>
                    <a:lnTo>
                      <a:pt x="258" y="862"/>
                    </a:lnTo>
                    <a:lnTo>
                      <a:pt x="265" y="868"/>
                    </a:lnTo>
                    <a:lnTo>
                      <a:pt x="274" y="868"/>
                    </a:lnTo>
                    <a:lnTo>
                      <a:pt x="278" y="863"/>
                    </a:lnTo>
                    <a:lnTo>
                      <a:pt x="278" y="862"/>
                    </a:lnTo>
                    <a:lnTo>
                      <a:pt x="281" y="861"/>
                    </a:lnTo>
                    <a:lnTo>
                      <a:pt x="285" y="858"/>
                    </a:lnTo>
                    <a:lnTo>
                      <a:pt x="286" y="855"/>
                    </a:lnTo>
                    <a:lnTo>
                      <a:pt x="286" y="852"/>
                    </a:lnTo>
                    <a:lnTo>
                      <a:pt x="289" y="841"/>
                    </a:lnTo>
                    <a:lnTo>
                      <a:pt x="301" y="835"/>
                    </a:lnTo>
                    <a:lnTo>
                      <a:pt x="310" y="834"/>
                    </a:lnTo>
                    <a:lnTo>
                      <a:pt x="309" y="830"/>
                    </a:lnTo>
                    <a:lnTo>
                      <a:pt x="310" y="825"/>
                    </a:lnTo>
                    <a:lnTo>
                      <a:pt x="317" y="815"/>
                    </a:lnTo>
                    <a:lnTo>
                      <a:pt x="318" y="811"/>
                    </a:lnTo>
                    <a:lnTo>
                      <a:pt x="321" y="805"/>
                    </a:lnTo>
                    <a:lnTo>
                      <a:pt x="328" y="804"/>
                    </a:lnTo>
                    <a:lnTo>
                      <a:pt x="330" y="805"/>
                    </a:lnTo>
                    <a:lnTo>
                      <a:pt x="335" y="805"/>
                    </a:lnTo>
                    <a:lnTo>
                      <a:pt x="335" y="797"/>
                    </a:lnTo>
                    <a:lnTo>
                      <a:pt x="334" y="782"/>
                    </a:lnTo>
                    <a:lnTo>
                      <a:pt x="334" y="767"/>
                    </a:lnTo>
                    <a:lnTo>
                      <a:pt x="336" y="761"/>
                    </a:lnTo>
                    <a:lnTo>
                      <a:pt x="342" y="747"/>
                    </a:lnTo>
                    <a:lnTo>
                      <a:pt x="344" y="740"/>
                    </a:lnTo>
                    <a:lnTo>
                      <a:pt x="349" y="726"/>
                    </a:lnTo>
                    <a:lnTo>
                      <a:pt x="349" y="722"/>
                    </a:lnTo>
                    <a:lnTo>
                      <a:pt x="349" y="715"/>
                    </a:lnTo>
                    <a:lnTo>
                      <a:pt x="345" y="712"/>
                    </a:lnTo>
                    <a:lnTo>
                      <a:pt x="345" y="710"/>
                    </a:lnTo>
                    <a:lnTo>
                      <a:pt x="343" y="708"/>
                    </a:lnTo>
                    <a:lnTo>
                      <a:pt x="345" y="706"/>
                    </a:lnTo>
                    <a:lnTo>
                      <a:pt x="346" y="708"/>
                    </a:lnTo>
                    <a:lnTo>
                      <a:pt x="343" y="691"/>
                    </a:lnTo>
                    <a:lnTo>
                      <a:pt x="344" y="686"/>
                    </a:lnTo>
                    <a:lnTo>
                      <a:pt x="344" y="681"/>
                    </a:lnTo>
                    <a:lnTo>
                      <a:pt x="344" y="680"/>
                    </a:lnTo>
                    <a:lnTo>
                      <a:pt x="342" y="677"/>
                    </a:lnTo>
                    <a:lnTo>
                      <a:pt x="341" y="670"/>
                    </a:lnTo>
                    <a:lnTo>
                      <a:pt x="341" y="659"/>
                    </a:lnTo>
                    <a:lnTo>
                      <a:pt x="345" y="654"/>
                    </a:lnTo>
                    <a:lnTo>
                      <a:pt x="350" y="647"/>
                    </a:lnTo>
                    <a:lnTo>
                      <a:pt x="354" y="644"/>
                    </a:lnTo>
                    <a:lnTo>
                      <a:pt x="359" y="644"/>
                    </a:lnTo>
                    <a:lnTo>
                      <a:pt x="364" y="646"/>
                    </a:lnTo>
                    <a:lnTo>
                      <a:pt x="368" y="645"/>
                    </a:lnTo>
                    <a:lnTo>
                      <a:pt x="372" y="638"/>
                    </a:lnTo>
                    <a:lnTo>
                      <a:pt x="375" y="631"/>
                    </a:lnTo>
                    <a:lnTo>
                      <a:pt x="382" y="629"/>
                    </a:lnTo>
                    <a:lnTo>
                      <a:pt x="389" y="629"/>
                    </a:lnTo>
                    <a:lnTo>
                      <a:pt x="401" y="623"/>
                    </a:lnTo>
                    <a:lnTo>
                      <a:pt x="404" y="619"/>
                    </a:lnTo>
                    <a:lnTo>
                      <a:pt x="404" y="614"/>
                    </a:lnTo>
                    <a:lnTo>
                      <a:pt x="408" y="608"/>
                    </a:lnTo>
                    <a:lnTo>
                      <a:pt x="415" y="603"/>
                    </a:lnTo>
                    <a:lnTo>
                      <a:pt x="428" y="593"/>
                    </a:lnTo>
                    <a:lnTo>
                      <a:pt x="437" y="587"/>
                    </a:lnTo>
                    <a:lnTo>
                      <a:pt x="443" y="579"/>
                    </a:lnTo>
                    <a:lnTo>
                      <a:pt x="451" y="574"/>
                    </a:lnTo>
                    <a:lnTo>
                      <a:pt x="457" y="571"/>
                    </a:lnTo>
                    <a:lnTo>
                      <a:pt x="458" y="568"/>
                    </a:lnTo>
                    <a:lnTo>
                      <a:pt x="459" y="568"/>
                    </a:lnTo>
                    <a:lnTo>
                      <a:pt x="465" y="562"/>
                    </a:lnTo>
                    <a:lnTo>
                      <a:pt x="482" y="540"/>
                    </a:lnTo>
                    <a:lnTo>
                      <a:pt x="489" y="534"/>
                    </a:lnTo>
                    <a:lnTo>
                      <a:pt x="506" y="525"/>
                    </a:lnTo>
                    <a:lnTo>
                      <a:pt x="515" y="523"/>
                    </a:lnTo>
                    <a:lnTo>
                      <a:pt x="520" y="521"/>
                    </a:lnTo>
                    <a:lnTo>
                      <a:pt x="522" y="521"/>
                    </a:lnTo>
                    <a:lnTo>
                      <a:pt x="530" y="512"/>
                    </a:lnTo>
                    <a:lnTo>
                      <a:pt x="535" y="507"/>
                    </a:lnTo>
                    <a:lnTo>
                      <a:pt x="536" y="503"/>
                    </a:lnTo>
                    <a:lnTo>
                      <a:pt x="540" y="497"/>
                    </a:lnTo>
                    <a:lnTo>
                      <a:pt x="538" y="486"/>
                    </a:lnTo>
                    <a:lnTo>
                      <a:pt x="540" y="476"/>
                    </a:lnTo>
                    <a:lnTo>
                      <a:pt x="558" y="468"/>
                    </a:lnTo>
                    <a:lnTo>
                      <a:pt x="563" y="467"/>
                    </a:lnTo>
                    <a:lnTo>
                      <a:pt x="566" y="465"/>
                    </a:lnTo>
                    <a:lnTo>
                      <a:pt x="568" y="460"/>
                    </a:lnTo>
                    <a:lnTo>
                      <a:pt x="569" y="457"/>
                    </a:lnTo>
                    <a:lnTo>
                      <a:pt x="573" y="453"/>
                    </a:lnTo>
                    <a:lnTo>
                      <a:pt x="574" y="453"/>
                    </a:lnTo>
                    <a:lnTo>
                      <a:pt x="573" y="460"/>
                    </a:lnTo>
                    <a:lnTo>
                      <a:pt x="573" y="466"/>
                    </a:lnTo>
                    <a:lnTo>
                      <a:pt x="573" y="467"/>
                    </a:lnTo>
                    <a:lnTo>
                      <a:pt x="574" y="467"/>
                    </a:lnTo>
                    <a:lnTo>
                      <a:pt x="576" y="467"/>
                    </a:lnTo>
                    <a:lnTo>
                      <a:pt x="578" y="472"/>
                    </a:lnTo>
                    <a:lnTo>
                      <a:pt x="582" y="471"/>
                    </a:lnTo>
                    <a:lnTo>
                      <a:pt x="586" y="468"/>
                    </a:lnTo>
                    <a:lnTo>
                      <a:pt x="587" y="469"/>
                    </a:lnTo>
                    <a:lnTo>
                      <a:pt x="588" y="465"/>
                    </a:lnTo>
                    <a:lnTo>
                      <a:pt x="589" y="464"/>
                    </a:lnTo>
                    <a:lnTo>
                      <a:pt x="590" y="468"/>
                    </a:lnTo>
                    <a:lnTo>
                      <a:pt x="592" y="471"/>
                    </a:lnTo>
                    <a:lnTo>
                      <a:pt x="596" y="468"/>
                    </a:lnTo>
                    <a:lnTo>
                      <a:pt x="593" y="461"/>
                    </a:lnTo>
                    <a:lnTo>
                      <a:pt x="594" y="459"/>
                    </a:lnTo>
                    <a:lnTo>
                      <a:pt x="593" y="457"/>
                    </a:lnTo>
                    <a:lnTo>
                      <a:pt x="592" y="451"/>
                    </a:lnTo>
                    <a:lnTo>
                      <a:pt x="592" y="446"/>
                    </a:lnTo>
                    <a:lnTo>
                      <a:pt x="592" y="442"/>
                    </a:lnTo>
                    <a:lnTo>
                      <a:pt x="589" y="439"/>
                    </a:lnTo>
                    <a:lnTo>
                      <a:pt x="587" y="435"/>
                    </a:lnTo>
                    <a:lnTo>
                      <a:pt x="587" y="430"/>
                    </a:lnTo>
                    <a:lnTo>
                      <a:pt x="588" y="429"/>
                    </a:lnTo>
                    <a:lnTo>
                      <a:pt x="589" y="421"/>
                    </a:lnTo>
                    <a:lnTo>
                      <a:pt x="588" y="418"/>
                    </a:lnTo>
                    <a:lnTo>
                      <a:pt x="586" y="417"/>
                    </a:lnTo>
                    <a:lnTo>
                      <a:pt x="586" y="410"/>
                    </a:lnTo>
                    <a:lnTo>
                      <a:pt x="582" y="407"/>
                    </a:lnTo>
                    <a:lnTo>
                      <a:pt x="582" y="402"/>
                    </a:lnTo>
                    <a:lnTo>
                      <a:pt x="583" y="396"/>
                    </a:lnTo>
                    <a:lnTo>
                      <a:pt x="585" y="385"/>
                    </a:lnTo>
                    <a:lnTo>
                      <a:pt x="580" y="380"/>
                    </a:lnTo>
                    <a:lnTo>
                      <a:pt x="576" y="378"/>
                    </a:lnTo>
                    <a:lnTo>
                      <a:pt x="571" y="375"/>
                    </a:lnTo>
                    <a:lnTo>
                      <a:pt x="567" y="373"/>
                    </a:lnTo>
                    <a:lnTo>
                      <a:pt x="566" y="369"/>
                    </a:lnTo>
                    <a:lnTo>
                      <a:pt x="567" y="367"/>
                    </a:lnTo>
                    <a:lnTo>
                      <a:pt x="569" y="363"/>
                    </a:lnTo>
                    <a:lnTo>
                      <a:pt x="573" y="363"/>
                    </a:lnTo>
                    <a:lnTo>
                      <a:pt x="576" y="360"/>
                    </a:lnTo>
                    <a:lnTo>
                      <a:pt x="578" y="357"/>
                    </a:lnTo>
                    <a:lnTo>
                      <a:pt x="588" y="356"/>
                    </a:lnTo>
                    <a:lnTo>
                      <a:pt x="588" y="351"/>
                    </a:lnTo>
                    <a:lnTo>
                      <a:pt x="586" y="350"/>
                    </a:lnTo>
                    <a:lnTo>
                      <a:pt x="587" y="347"/>
                    </a:lnTo>
                    <a:lnTo>
                      <a:pt x="579" y="347"/>
                    </a:lnTo>
                    <a:lnTo>
                      <a:pt x="575" y="345"/>
                    </a:lnTo>
                    <a:lnTo>
                      <a:pt x="573" y="338"/>
                    </a:lnTo>
                    <a:lnTo>
                      <a:pt x="572" y="336"/>
                    </a:lnTo>
                    <a:lnTo>
                      <a:pt x="579" y="324"/>
                    </a:lnTo>
                    <a:lnTo>
                      <a:pt x="580" y="317"/>
                    </a:lnTo>
                    <a:lnTo>
                      <a:pt x="583" y="316"/>
                    </a:lnTo>
                    <a:lnTo>
                      <a:pt x="588" y="325"/>
                    </a:lnTo>
                    <a:lnTo>
                      <a:pt x="592" y="329"/>
                    </a:lnTo>
                    <a:lnTo>
                      <a:pt x="592" y="325"/>
                    </a:lnTo>
                    <a:lnTo>
                      <a:pt x="594" y="318"/>
                    </a:lnTo>
                    <a:lnTo>
                      <a:pt x="596" y="320"/>
                    </a:lnTo>
                    <a:lnTo>
                      <a:pt x="597" y="328"/>
                    </a:lnTo>
                    <a:lnTo>
                      <a:pt x="602" y="332"/>
                    </a:lnTo>
                    <a:lnTo>
                      <a:pt x="604" y="330"/>
                    </a:lnTo>
                    <a:lnTo>
                      <a:pt x="609" y="333"/>
                    </a:lnTo>
                    <a:lnTo>
                      <a:pt x="614" y="325"/>
                    </a:lnTo>
                    <a:lnTo>
                      <a:pt x="615" y="329"/>
                    </a:lnTo>
                    <a:lnTo>
                      <a:pt x="616" y="338"/>
                    </a:lnTo>
                    <a:lnTo>
                      <a:pt x="618" y="347"/>
                    </a:lnTo>
                    <a:lnTo>
                      <a:pt x="622" y="352"/>
                    </a:lnTo>
                    <a:lnTo>
                      <a:pt x="628" y="356"/>
                    </a:lnTo>
                    <a:lnTo>
                      <a:pt x="651" y="357"/>
                    </a:lnTo>
                    <a:lnTo>
                      <a:pt x="653" y="356"/>
                    </a:lnTo>
                    <a:lnTo>
                      <a:pt x="660" y="354"/>
                    </a:lnTo>
                    <a:lnTo>
                      <a:pt x="672" y="356"/>
                    </a:lnTo>
                    <a:lnTo>
                      <a:pt x="685" y="358"/>
                    </a:lnTo>
                    <a:lnTo>
                      <a:pt x="693" y="361"/>
                    </a:lnTo>
                    <a:lnTo>
                      <a:pt x="691" y="364"/>
                    </a:lnTo>
                    <a:lnTo>
                      <a:pt x="687" y="366"/>
                    </a:lnTo>
                    <a:lnTo>
                      <a:pt x="685" y="373"/>
                    </a:lnTo>
                    <a:lnTo>
                      <a:pt x="678" y="381"/>
                    </a:lnTo>
                    <a:lnTo>
                      <a:pt x="672" y="386"/>
                    </a:lnTo>
                    <a:lnTo>
                      <a:pt x="666" y="389"/>
                    </a:lnTo>
                    <a:lnTo>
                      <a:pt x="659" y="394"/>
                    </a:lnTo>
                    <a:lnTo>
                      <a:pt x="658" y="399"/>
                    </a:lnTo>
                    <a:lnTo>
                      <a:pt x="659" y="407"/>
                    </a:lnTo>
                    <a:lnTo>
                      <a:pt x="662" y="417"/>
                    </a:lnTo>
                    <a:lnTo>
                      <a:pt x="667" y="417"/>
                    </a:lnTo>
                    <a:lnTo>
                      <a:pt x="671" y="423"/>
                    </a:lnTo>
                    <a:lnTo>
                      <a:pt x="674" y="425"/>
                    </a:lnTo>
                    <a:lnTo>
                      <a:pt x="676" y="421"/>
                    </a:lnTo>
                    <a:lnTo>
                      <a:pt x="680" y="410"/>
                    </a:lnTo>
                    <a:lnTo>
                      <a:pt x="686" y="403"/>
                    </a:lnTo>
                    <a:lnTo>
                      <a:pt x="688" y="403"/>
                    </a:lnTo>
                    <a:lnTo>
                      <a:pt x="693" y="410"/>
                    </a:lnTo>
                    <a:lnTo>
                      <a:pt x="695" y="419"/>
                    </a:lnTo>
                    <a:lnTo>
                      <a:pt x="696" y="424"/>
                    </a:lnTo>
                    <a:lnTo>
                      <a:pt x="697" y="428"/>
                    </a:lnTo>
                    <a:lnTo>
                      <a:pt x="701" y="443"/>
                    </a:lnTo>
                    <a:lnTo>
                      <a:pt x="702" y="460"/>
                    </a:lnTo>
                    <a:lnTo>
                      <a:pt x="704" y="459"/>
                    </a:lnTo>
                    <a:lnTo>
                      <a:pt x="707" y="457"/>
                    </a:lnTo>
                    <a:lnTo>
                      <a:pt x="711" y="458"/>
                    </a:lnTo>
                    <a:lnTo>
                      <a:pt x="715" y="457"/>
                    </a:lnTo>
                    <a:lnTo>
                      <a:pt x="717" y="453"/>
                    </a:lnTo>
                    <a:lnTo>
                      <a:pt x="717" y="451"/>
                    </a:lnTo>
                    <a:lnTo>
                      <a:pt x="716" y="450"/>
                    </a:lnTo>
                    <a:lnTo>
                      <a:pt x="715" y="445"/>
                    </a:lnTo>
                    <a:lnTo>
                      <a:pt x="714" y="437"/>
                    </a:lnTo>
                    <a:lnTo>
                      <a:pt x="715" y="430"/>
                    </a:lnTo>
                    <a:lnTo>
                      <a:pt x="721" y="430"/>
                    </a:lnTo>
                    <a:lnTo>
                      <a:pt x="723" y="428"/>
                    </a:lnTo>
                    <a:lnTo>
                      <a:pt x="724" y="417"/>
                    </a:lnTo>
                    <a:lnTo>
                      <a:pt x="724" y="404"/>
                    </a:lnTo>
                    <a:lnTo>
                      <a:pt x="728" y="400"/>
                    </a:lnTo>
                    <a:lnTo>
                      <a:pt x="734" y="399"/>
                    </a:lnTo>
                    <a:lnTo>
                      <a:pt x="741" y="400"/>
                    </a:lnTo>
                    <a:lnTo>
                      <a:pt x="746" y="400"/>
                    </a:lnTo>
                    <a:lnTo>
                      <a:pt x="748" y="397"/>
                    </a:lnTo>
                    <a:lnTo>
                      <a:pt x="752" y="387"/>
                    </a:lnTo>
                    <a:lnTo>
                      <a:pt x="761" y="368"/>
                    </a:lnTo>
                    <a:lnTo>
                      <a:pt x="762" y="363"/>
                    </a:lnTo>
                    <a:lnTo>
                      <a:pt x="762" y="357"/>
                    </a:lnTo>
                    <a:lnTo>
                      <a:pt x="765" y="352"/>
                    </a:lnTo>
                    <a:lnTo>
                      <a:pt x="773" y="346"/>
                    </a:lnTo>
                    <a:lnTo>
                      <a:pt x="776" y="340"/>
                    </a:lnTo>
                    <a:lnTo>
                      <a:pt x="775" y="325"/>
                    </a:lnTo>
                    <a:lnTo>
                      <a:pt x="780" y="317"/>
                    </a:lnTo>
                    <a:lnTo>
                      <a:pt x="787" y="311"/>
                    </a:lnTo>
                    <a:lnTo>
                      <a:pt x="795" y="308"/>
                    </a:lnTo>
                    <a:lnTo>
                      <a:pt x="800" y="303"/>
                    </a:lnTo>
                    <a:lnTo>
                      <a:pt x="804" y="296"/>
                    </a:lnTo>
                    <a:lnTo>
                      <a:pt x="814" y="295"/>
                    </a:lnTo>
                    <a:lnTo>
                      <a:pt x="819" y="292"/>
                    </a:lnTo>
                    <a:lnTo>
                      <a:pt x="829" y="295"/>
                    </a:lnTo>
                    <a:lnTo>
                      <a:pt x="831" y="292"/>
                    </a:lnTo>
                    <a:lnTo>
                      <a:pt x="829" y="283"/>
                    </a:lnTo>
                    <a:lnTo>
                      <a:pt x="831" y="278"/>
                    </a:lnTo>
                    <a:lnTo>
                      <a:pt x="837" y="274"/>
                    </a:lnTo>
                    <a:lnTo>
                      <a:pt x="840" y="271"/>
                    </a:lnTo>
                    <a:lnTo>
                      <a:pt x="840" y="264"/>
                    </a:lnTo>
                    <a:lnTo>
                      <a:pt x="838" y="258"/>
                    </a:lnTo>
                    <a:lnTo>
                      <a:pt x="832" y="256"/>
                    </a:lnTo>
                    <a:lnTo>
                      <a:pt x="825" y="256"/>
                    </a:lnTo>
                    <a:lnTo>
                      <a:pt x="820" y="253"/>
                    </a:lnTo>
                    <a:lnTo>
                      <a:pt x="810" y="253"/>
                    </a:lnTo>
                    <a:lnTo>
                      <a:pt x="812" y="245"/>
                    </a:lnTo>
                    <a:lnTo>
                      <a:pt x="812" y="238"/>
                    </a:lnTo>
                    <a:lnTo>
                      <a:pt x="805" y="236"/>
                    </a:lnTo>
                    <a:lnTo>
                      <a:pt x="804" y="231"/>
                    </a:lnTo>
                    <a:lnTo>
                      <a:pt x="805" y="227"/>
                    </a:lnTo>
                    <a:lnTo>
                      <a:pt x="800" y="221"/>
                    </a:lnTo>
                    <a:lnTo>
                      <a:pt x="794" y="222"/>
                    </a:lnTo>
                    <a:lnTo>
                      <a:pt x="787" y="228"/>
                    </a:lnTo>
                    <a:lnTo>
                      <a:pt x="779" y="230"/>
                    </a:lnTo>
                    <a:lnTo>
                      <a:pt x="769" y="230"/>
                    </a:lnTo>
                    <a:lnTo>
                      <a:pt x="765" y="229"/>
                    </a:lnTo>
                    <a:lnTo>
                      <a:pt x="761" y="227"/>
                    </a:lnTo>
                    <a:lnTo>
                      <a:pt x="759" y="227"/>
                    </a:lnTo>
                    <a:lnTo>
                      <a:pt x="753" y="229"/>
                    </a:lnTo>
                    <a:lnTo>
                      <a:pt x="748" y="232"/>
                    </a:lnTo>
                    <a:lnTo>
                      <a:pt x="746" y="238"/>
                    </a:lnTo>
                    <a:lnTo>
                      <a:pt x="736" y="246"/>
                    </a:lnTo>
                    <a:lnTo>
                      <a:pt x="728" y="249"/>
                    </a:lnTo>
                    <a:lnTo>
                      <a:pt x="721" y="257"/>
                    </a:lnTo>
                    <a:lnTo>
                      <a:pt x="715" y="261"/>
                    </a:lnTo>
                    <a:lnTo>
                      <a:pt x="708" y="265"/>
                    </a:lnTo>
                    <a:lnTo>
                      <a:pt x="701" y="270"/>
                    </a:lnTo>
                    <a:lnTo>
                      <a:pt x="686" y="272"/>
                    </a:lnTo>
                    <a:lnTo>
                      <a:pt x="678" y="275"/>
                    </a:lnTo>
                    <a:lnTo>
                      <a:pt x="678" y="277"/>
                    </a:lnTo>
                    <a:lnTo>
                      <a:pt x="678" y="278"/>
                    </a:lnTo>
                    <a:lnTo>
                      <a:pt x="676" y="281"/>
                    </a:lnTo>
                    <a:lnTo>
                      <a:pt x="676" y="282"/>
                    </a:lnTo>
                    <a:lnTo>
                      <a:pt x="678" y="283"/>
                    </a:lnTo>
                    <a:lnTo>
                      <a:pt x="687" y="287"/>
                    </a:lnTo>
                    <a:lnTo>
                      <a:pt x="689" y="290"/>
                    </a:lnTo>
                    <a:lnTo>
                      <a:pt x="689" y="297"/>
                    </a:lnTo>
                    <a:lnTo>
                      <a:pt x="689" y="300"/>
                    </a:lnTo>
                    <a:lnTo>
                      <a:pt x="689" y="301"/>
                    </a:lnTo>
                    <a:lnTo>
                      <a:pt x="685" y="303"/>
                    </a:lnTo>
                    <a:lnTo>
                      <a:pt x="674" y="306"/>
                    </a:lnTo>
                    <a:lnTo>
                      <a:pt x="667" y="306"/>
                    </a:lnTo>
                    <a:lnTo>
                      <a:pt x="657" y="308"/>
                    </a:lnTo>
                    <a:lnTo>
                      <a:pt x="652" y="309"/>
                    </a:lnTo>
                    <a:lnTo>
                      <a:pt x="647" y="308"/>
                    </a:lnTo>
                    <a:lnTo>
                      <a:pt x="642" y="307"/>
                    </a:lnTo>
                    <a:lnTo>
                      <a:pt x="639" y="307"/>
                    </a:lnTo>
                    <a:lnTo>
                      <a:pt x="628" y="310"/>
                    </a:lnTo>
                    <a:lnTo>
                      <a:pt x="618" y="310"/>
                    </a:lnTo>
                    <a:lnTo>
                      <a:pt x="605" y="309"/>
                    </a:lnTo>
                    <a:lnTo>
                      <a:pt x="600" y="307"/>
                    </a:lnTo>
                    <a:lnTo>
                      <a:pt x="599" y="306"/>
                    </a:lnTo>
                    <a:lnTo>
                      <a:pt x="596" y="306"/>
                    </a:lnTo>
                    <a:lnTo>
                      <a:pt x="595" y="306"/>
                    </a:lnTo>
                    <a:lnTo>
                      <a:pt x="595" y="301"/>
                    </a:lnTo>
                    <a:lnTo>
                      <a:pt x="595" y="300"/>
                    </a:lnTo>
                    <a:lnTo>
                      <a:pt x="593" y="300"/>
                    </a:lnTo>
                    <a:lnTo>
                      <a:pt x="593" y="296"/>
                    </a:lnTo>
                    <a:lnTo>
                      <a:pt x="596" y="292"/>
                    </a:lnTo>
                    <a:lnTo>
                      <a:pt x="597" y="290"/>
                    </a:lnTo>
                    <a:lnTo>
                      <a:pt x="595" y="290"/>
                    </a:lnTo>
                    <a:lnTo>
                      <a:pt x="593" y="289"/>
                    </a:lnTo>
                    <a:lnTo>
                      <a:pt x="592" y="288"/>
                    </a:lnTo>
                    <a:lnTo>
                      <a:pt x="592" y="283"/>
                    </a:lnTo>
                    <a:lnTo>
                      <a:pt x="594" y="278"/>
                    </a:lnTo>
                    <a:lnTo>
                      <a:pt x="594" y="274"/>
                    </a:lnTo>
                    <a:lnTo>
                      <a:pt x="593" y="270"/>
                    </a:lnTo>
                    <a:lnTo>
                      <a:pt x="592" y="267"/>
                    </a:lnTo>
                    <a:lnTo>
                      <a:pt x="589" y="266"/>
                    </a:lnTo>
                    <a:lnTo>
                      <a:pt x="587" y="267"/>
                    </a:lnTo>
                    <a:lnTo>
                      <a:pt x="582" y="271"/>
                    </a:lnTo>
                    <a:lnTo>
                      <a:pt x="578" y="271"/>
                    </a:lnTo>
                    <a:lnTo>
                      <a:pt x="573" y="272"/>
                    </a:lnTo>
                    <a:lnTo>
                      <a:pt x="573" y="273"/>
                    </a:lnTo>
                    <a:lnTo>
                      <a:pt x="571" y="277"/>
                    </a:lnTo>
                    <a:lnTo>
                      <a:pt x="569" y="282"/>
                    </a:lnTo>
                    <a:lnTo>
                      <a:pt x="569" y="290"/>
                    </a:lnTo>
                    <a:lnTo>
                      <a:pt x="569" y="297"/>
                    </a:lnTo>
                    <a:lnTo>
                      <a:pt x="567" y="300"/>
                    </a:lnTo>
                    <a:lnTo>
                      <a:pt x="567" y="302"/>
                    </a:lnTo>
                    <a:lnTo>
                      <a:pt x="571" y="304"/>
                    </a:lnTo>
                    <a:lnTo>
                      <a:pt x="574" y="309"/>
                    </a:lnTo>
                    <a:lnTo>
                      <a:pt x="573" y="313"/>
                    </a:lnTo>
                    <a:lnTo>
                      <a:pt x="571" y="318"/>
                    </a:lnTo>
                    <a:lnTo>
                      <a:pt x="571" y="320"/>
                    </a:lnTo>
                    <a:lnTo>
                      <a:pt x="564" y="320"/>
                    </a:lnTo>
                    <a:lnTo>
                      <a:pt x="558" y="321"/>
                    </a:lnTo>
                    <a:lnTo>
                      <a:pt x="551" y="320"/>
                    </a:lnTo>
                    <a:lnTo>
                      <a:pt x="546" y="321"/>
                    </a:lnTo>
                    <a:lnTo>
                      <a:pt x="542" y="318"/>
                    </a:lnTo>
                    <a:lnTo>
                      <a:pt x="536" y="318"/>
                    </a:lnTo>
                    <a:lnTo>
                      <a:pt x="532" y="318"/>
                    </a:lnTo>
                    <a:lnTo>
                      <a:pt x="508" y="314"/>
                    </a:lnTo>
                    <a:lnTo>
                      <a:pt x="504" y="310"/>
                    </a:lnTo>
                    <a:lnTo>
                      <a:pt x="500" y="309"/>
                    </a:lnTo>
                    <a:lnTo>
                      <a:pt x="493" y="310"/>
                    </a:lnTo>
                    <a:lnTo>
                      <a:pt x="483" y="308"/>
                    </a:lnTo>
                    <a:lnTo>
                      <a:pt x="477" y="303"/>
                    </a:lnTo>
                    <a:lnTo>
                      <a:pt x="473" y="301"/>
                    </a:lnTo>
                    <a:lnTo>
                      <a:pt x="468" y="293"/>
                    </a:lnTo>
                    <a:lnTo>
                      <a:pt x="465" y="292"/>
                    </a:lnTo>
                    <a:lnTo>
                      <a:pt x="456" y="289"/>
                    </a:lnTo>
                    <a:lnTo>
                      <a:pt x="453" y="289"/>
                    </a:lnTo>
                    <a:lnTo>
                      <a:pt x="452" y="292"/>
                    </a:lnTo>
                    <a:lnTo>
                      <a:pt x="449" y="292"/>
                    </a:lnTo>
                    <a:lnTo>
                      <a:pt x="444" y="289"/>
                    </a:lnTo>
                    <a:lnTo>
                      <a:pt x="439" y="289"/>
                    </a:lnTo>
                    <a:lnTo>
                      <a:pt x="434" y="292"/>
                    </a:lnTo>
                    <a:lnTo>
                      <a:pt x="431" y="292"/>
                    </a:lnTo>
                    <a:lnTo>
                      <a:pt x="421" y="289"/>
                    </a:lnTo>
                    <a:lnTo>
                      <a:pt x="416" y="282"/>
                    </a:lnTo>
                    <a:lnTo>
                      <a:pt x="414" y="281"/>
                    </a:lnTo>
                    <a:lnTo>
                      <a:pt x="410" y="281"/>
                    </a:lnTo>
                    <a:lnTo>
                      <a:pt x="408" y="281"/>
                    </a:lnTo>
                    <a:lnTo>
                      <a:pt x="403" y="277"/>
                    </a:lnTo>
                    <a:lnTo>
                      <a:pt x="397" y="274"/>
                    </a:lnTo>
                    <a:lnTo>
                      <a:pt x="392" y="273"/>
                    </a:lnTo>
                    <a:lnTo>
                      <a:pt x="387" y="272"/>
                    </a:lnTo>
                    <a:lnTo>
                      <a:pt x="384" y="270"/>
                    </a:lnTo>
                    <a:lnTo>
                      <a:pt x="378" y="261"/>
                    </a:lnTo>
                    <a:lnTo>
                      <a:pt x="373" y="258"/>
                    </a:lnTo>
                    <a:lnTo>
                      <a:pt x="368" y="257"/>
                    </a:lnTo>
                    <a:lnTo>
                      <a:pt x="367" y="254"/>
                    </a:lnTo>
                    <a:lnTo>
                      <a:pt x="359" y="251"/>
                    </a:lnTo>
                    <a:lnTo>
                      <a:pt x="358" y="251"/>
                    </a:lnTo>
                    <a:lnTo>
                      <a:pt x="358" y="252"/>
                    </a:lnTo>
                    <a:lnTo>
                      <a:pt x="356" y="253"/>
                    </a:lnTo>
                    <a:lnTo>
                      <a:pt x="353" y="251"/>
                    </a:lnTo>
                    <a:lnTo>
                      <a:pt x="352" y="247"/>
                    </a:lnTo>
                    <a:lnTo>
                      <a:pt x="350" y="245"/>
                    </a:lnTo>
                    <a:lnTo>
                      <a:pt x="344" y="244"/>
                    </a:lnTo>
                    <a:lnTo>
                      <a:pt x="344" y="243"/>
                    </a:lnTo>
                    <a:lnTo>
                      <a:pt x="344" y="239"/>
                    </a:lnTo>
                    <a:lnTo>
                      <a:pt x="346" y="235"/>
                    </a:lnTo>
                    <a:lnTo>
                      <a:pt x="349" y="235"/>
                    </a:lnTo>
                    <a:lnTo>
                      <a:pt x="349" y="231"/>
                    </a:lnTo>
                    <a:lnTo>
                      <a:pt x="351" y="229"/>
                    </a:lnTo>
                    <a:lnTo>
                      <a:pt x="349" y="224"/>
                    </a:lnTo>
                    <a:lnTo>
                      <a:pt x="351" y="221"/>
                    </a:lnTo>
                    <a:lnTo>
                      <a:pt x="353" y="217"/>
                    </a:lnTo>
                    <a:lnTo>
                      <a:pt x="352" y="214"/>
                    </a:lnTo>
                    <a:lnTo>
                      <a:pt x="352" y="211"/>
                    </a:lnTo>
                    <a:lnTo>
                      <a:pt x="354" y="209"/>
                    </a:lnTo>
                    <a:lnTo>
                      <a:pt x="358" y="208"/>
                    </a:lnTo>
                    <a:lnTo>
                      <a:pt x="359" y="204"/>
                    </a:lnTo>
                    <a:lnTo>
                      <a:pt x="363" y="202"/>
                    </a:lnTo>
                    <a:lnTo>
                      <a:pt x="365" y="200"/>
                    </a:lnTo>
                    <a:lnTo>
                      <a:pt x="366" y="196"/>
                    </a:lnTo>
                    <a:lnTo>
                      <a:pt x="367" y="196"/>
                    </a:lnTo>
                    <a:lnTo>
                      <a:pt x="368" y="198"/>
                    </a:lnTo>
                    <a:lnTo>
                      <a:pt x="372" y="196"/>
                    </a:lnTo>
                    <a:lnTo>
                      <a:pt x="370" y="195"/>
                    </a:lnTo>
                    <a:lnTo>
                      <a:pt x="361" y="193"/>
                    </a:lnTo>
                    <a:lnTo>
                      <a:pt x="359" y="192"/>
                    </a:lnTo>
                    <a:lnTo>
                      <a:pt x="358" y="188"/>
                    </a:lnTo>
                    <a:lnTo>
                      <a:pt x="356" y="188"/>
                    </a:lnTo>
                    <a:lnTo>
                      <a:pt x="349" y="182"/>
                    </a:lnTo>
                    <a:lnTo>
                      <a:pt x="345" y="182"/>
                    </a:lnTo>
                    <a:lnTo>
                      <a:pt x="343" y="181"/>
                    </a:lnTo>
                    <a:lnTo>
                      <a:pt x="342" y="179"/>
                    </a:lnTo>
                    <a:lnTo>
                      <a:pt x="342" y="177"/>
                    </a:lnTo>
                    <a:lnTo>
                      <a:pt x="341" y="174"/>
                    </a:lnTo>
                    <a:lnTo>
                      <a:pt x="337" y="174"/>
                    </a:lnTo>
                    <a:lnTo>
                      <a:pt x="336" y="173"/>
                    </a:lnTo>
                    <a:lnTo>
                      <a:pt x="335" y="172"/>
                    </a:lnTo>
                    <a:lnTo>
                      <a:pt x="330" y="174"/>
                    </a:lnTo>
                    <a:lnTo>
                      <a:pt x="329" y="173"/>
                    </a:lnTo>
                    <a:lnTo>
                      <a:pt x="329" y="171"/>
                    </a:lnTo>
                    <a:lnTo>
                      <a:pt x="328" y="170"/>
                    </a:lnTo>
                    <a:lnTo>
                      <a:pt x="325" y="168"/>
                    </a:lnTo>
                    <a:lnTo>
                      <a:pt x="324" y="170"/>
                    </a:lnTo>
                    <a:lnTo>
                      <a:pt x="320" y="170"/>
                    </a:lnTo>
                    <a:lnTo>
                      <a:pt x="317" y="170"/>
                    </a:lnTo>
                    <a:lnTo>
                      <a:pt x="314" y="172"/>
                    </a:lnTo>
                    <a:lnTo>
                      <a:pt x="313" y="172"/>
                    </a:lnTo>
                    <a:lnTo>
                      <a:pt x="312" y="171"/>
                    </a:lnTo>
                    <a:lnTo>
                      <a:pt x="312" y="165"/>
                    </a:lnTo>
                    <a:lnTo>
                      <a:pt x="309" y="164"/>
                    </a:lnTo>
                    <a:lnTo>
                      <a:pt x="307" y="160"/>
                    </a:lnTo>
                    <a:lnTo>
                      <a:pt x="307" y="159"/>
                    </a:lnTo>
                    <a:lnTo>
                      <a:pt x="305" y="156"/>
                    </a:lnTo>
                    <a:lnTo>
                      <a:pt x="305" y="153"/>
                    </a:lnTo>
                    <a:lnTo>
                      <a:pt x="306" y="150"/>
                    </a:lnTo>
                    <a:lnTo>
                      <a:pt x="305" y="146"/>
                    </a:lnTo>
                    <a:lnTo>
                      <a:pt x="305" y="145"/>
                    </a:lnTo>
                    <a:lnTo>
                      <a:pt x="305" y="141"/>
                    </a:lnTo>
                    <a:lnTo>
                      <a:pt x="306" y="138"/>
                    </a:lnTo>
                    <a:lnTo>
                      <a:pt x="302" y="132"/>
                    </a:lnTo>
                    <a:lnTo>
                      <a:pt x="298" y="129"/>
                    </a:lnTo>
                    <a:lnTo>
                      <a:pt x="298" y="123"/>
                    </a:lnTo>
                    <a:lnTo>
                      <a:pt x="296" y="120"/>
                    </a:lnTo>
                    <a:lnTo>
                      <a:pt x="298" y="118"/>
                    </a:lnTo>
                    <a:lnTo>
                      <a:pt x="303" y="117"/>
                    </a:lnTo>
                    <a:lnTo>
                      <a:pt x="305" y="115"/>
                    </a:lnTo>
                    <a:lnTo>
                      <a:pt x="306" y="116"/>
                    </a:lnTo>
                    <a:lnTo>
                      <a:pt x="306" y="120"/>
                    </a:lnTo>
                    <a:lnTo>
                      <a:pt x="307" y="122"/>
                    </a:lnTo>
                    <a:lnTo>
                      <a:pt x="309" y="123"/>
                    </a:lnTo>
                    <a:lnTo>
                      <a:pt x="313" y="124"/>
                    </a:lnTo>
                    <a:lnTo>
                      <a:pt x="314" y="124"/>
                    </a:lnTo>
                    <a:lnTo>
                      <a:pt x="315" y="123"/>
                    </a:lnTo>
                    <a:lnTo>
                      <a:pt x="317" y="124"/>
                    </a:lnTo>
                    <a:lnTo>
                      <a:pt x="317" y="121"/>
                    </a:lnTo>
                    <a:lnTo>
                      <a:pt x="320" y="120"/>
                    </a:lnTo>
                    <a:lnTo>
                      <a:pt x="321" y="116"/>
                    </a:lnTo>
                    <a:lnTo>
                      <a:pt x="322" y="116"/>
                    </a:lnTo>
                    <a:lnTo>
                      <a:pt x="324" y="120"/>
                    </a:lnTo>
                    <a:lnTo>
                      <a:pt x="325" y="120"/>
                    </a:lnTo>
                    <a:lnTo>
                      <a:pt x="329" y="114"/>
                    </a:lnTo>
                    <a:lnTo>
                      <a:pt x="329" y="112"/>
                    </a:lnTo>
                    <a:lnTo>
                      <a:pt x="328" y="109"/>
                    </a:lnTo>
                    <a:lnTo>
                      <a:pt x="324" y="105"/>
                    </a:lnTo>
                    <a:lnTo>
                      <a:pt x="324" y="102"/>
                    </a:lnTo>
                    <a:lnTo>
                      <a:pt x="325" y="101"/>
                    </a:lnTo>
                    <a:lnTo>
                      <a:pt x="324" y="99"/>
                    </a:lnTo>
                    <a:lnTo>
                      <a:pt x="320" y="96"/>
                    </a:lnTo>
                    <a:lnTo>
                      <a:pt x="317" y="96"/>
                    </a:lnTo>
                    <a:lnTo>
                      <a:pt x="316" y="94"/>
                    </a:lnTo>
                    <a:lnTo>
                      <a:pt x="312" y="91"/>
                    </a:lnTo>
                    <a:lnTo>
                      <a:pt x="312" y="84"/>
                    </a:lnTo>
                    <a:lnTo>
                      <a:pt x="314" y="82"/>
                    </a:lnTo>
                    <a:lnTo>
                      <a:pt x="313" y="79"/>
                    </a:lnTo>
                    <a:lnTo>
                      <a:pt x="314" y="78"/>
                    </a:lnTo>
                    <a:lnTo>
                      <a:pt x="314" y="77"/>
                    </a:lnTo>
                    <a:lnTo>
                      <a:pt x="310" y="73"/>
                    </a:lnTo>
                    <a:lnTo>
                      <a:pt x="310" y="70"/>
                    </a:lnTo>
                    <a:lnTo>
                      <a:pt x="312" y="70"/>
                    </a:lnTo>
                    <a:lnTo>
                      <a:pt x="316" y="70"/>
                    </a:lnTo>
                    <a:lnTo>
                      <a:pt x="318" y="67"/>
                    </a:lnTo>
                    <a:lnTo>
                      <a:pt x="324" y="70"/>
                    </a:lnTo>
                    <a:lnTo>
                      <a:pt x="325" y="69"/>
                    </a:lnTo>
                    <a:lnTo>
                      <a:pt x="328" y="65"/>
                    </a:lnTo>
                    <a:lnTo>
                      <a:pt x="330" y="60"/>
                    </a:lnTo>
                    <a:lnTo>
                      <a:pt x="330" y="55"/>
                    </a:lnTo>
                    <a:lnTo>
                      <a:pt x="336" y="55"/>
                    </a:lnTo>
                    <a:lnTo>
                      <a:pt x="336" y="53"/>
                    </a:lnTo>
                    <a:lnTo>
                      <a:pt x="335" y="52"/>
                    </a:lnTo>
                    <a:lnTo>
                      <a:pt x="336" y="51"/>
                    </a:lnTo>
                    <a:lnTo>
                      <a:pt x="337" y="49"/>
                    </a:lnTo>
                    <a:lnTo>
                      <a:pt x="338" y="48"/>
                    </a:lnTo>
                    <a:lnTo>
                      <a:pt x="339" y="45"/>
                    </a:lnTo>
                    <a:lnTo>
                      <a:pt x="344" y="43"/>
                    </a:lnTo>
                    <a:lnTo>
                      <a:pt x="344" y="39"/>
                    </a:lnTo>
                    <a:lnTo>
                      <a:pt x="346" y="37"/>
                    </a:lnTo>
                    <a:lnTo>
                      <a:pt x="348" y="28"/>
                    </a:lnTo>
                    <a:lnTo>
                      <a:pt x="349" y="26"/>
                    </a:lnTo>
                    <a:lnTo>
                      <a:pt x="349" y="22"/>
                    </a:lnTo>
                    <a:lnTo>
                      <a:pt x="352" y="19"/>
                    </a:lnTo>
                    <a:lnTo>
                      <a:pt x="352" y="16"/>
                    </a:lnTo>
                    <a:lnTo>
                      <a:pt x="351" y="15"/>
                    </a:lnTo>
                    <a:lnTo>
                      <a:pt x="349" y="15"/>
                    </a:lnTo>
                    <a:lnTo>
                      <a:pt x="344" y="20"/>
                    </a:lnTo>
                    <a:lnTo>
                      <a:pt x="343" y="20"/>
                    </a:lnTo>
                    <a:lnTo>
                      <a:pt x="342" y="17"/>
                    </a:lnTo>
                    <a:lnTo>
                      <a:pt x="341" y="12"/>
                    </a:lnTo>
                    <a:lnTo>
                      <a:pt x="338" y="14"/>
                    </a:lnTo>
                    <a:lnTo>
                      <a:pt x="336" y="14"/>
                    </a:lnTo>
                    <a:lnTo>
                      <a:pt x="335" y="12"/>
                    </a:lnTo>
                    <a:lnTo>
                      <a:pt x="334" y="12"/>
                    </a:lnTo>
                    <a:lnTo>
                      <a:pt x="332" y="10"/>
                    </a:lnTo>
                    <a:lnTo>
                      <a:pt x="331" y="6"/>
                    </a:lnTo>
                    <a:lnTo>
                      <a:pt x="329" y="5"/>
                    </a:lnTo>
                    <a:lnTo>
                      <a:pt x="329" y="3"/>
                    </a:lnTo>
                    <a:lnTo>
                      <a:pt x="328" y="2"/>
                    </a:lnTo>
                    <a:lnTo>
                      <a:pt x="325" y="2"/>
                    </a:lnTo>
                    <a:lnTo>
                      <a:pt x="324" y="0"/>
                    </a:lnTo>
                    <a:lnTo>
                      <a:pt x="323" y="0"/>
                    </a:lnTo>
                    <a:lnTo>
                      <a:pt x="321" y="0"/>
                    </a:lnTo>
                    <a:lnTo>
                      <a:pt x="318" y="1"/>
                    </a:lnTo>
                    <a:lnTo>
                      <a:pt x="315" y="1"/>
                    </a:lnTo>
                    <a:lnTo>
                      <a:pt x="313" y="2"/>
                    </a:lnTo>
                    <a:lnTo>
                      <a:pt x="306" y="2"/>
                    </a:lnTo>
                    <a:lnTo>
                      <a:pt x="300" y="7"/>
                    </a:lnTo>
                    <a:lnTo>
                      <a:pt x="294" y="9"/>
                    </a:lnTo>
                    <a:lnTo>
                      <a:pt x="291" y="12"/>
                    </a:lnTo>
                    <a:lnTo>
                      <a:pt x="288" y="15"/>
                    </a:lnTo>
                    <a:lnTo>
                      <a:pt x="285" y="15"/>
                    </a:lnTo>
                    <a:lnTo>
                      <a:pt x="284" y="19"/>
                    </a:lnTo>
                    <a:lnTo>
                      <a:pt x="280" y="16"/>
                    </a:lnTo>
                    <a:lnTo>
                      <a:pt x="277" y="19"/>
                    </a:lnTo>
                    <a:lnTo>
                      <a:pt x="274" y="19"/>
                    </a:lnTo>
                    <a:lnTo>
                      <a:pt x="256" y="31"/>
                    </a:lnTo>
                    <a:lnTo>
                      <a:pt x="255" y="35"/>
                    </a:lnTo>
                    <a:lnTo>
                      <a:pt x="256" y="35"/>
                    </a:lnTo>
                    <a:lnTo>
                      <a:pt x="256" y="37"/>
                    </a:lnTo>
                    <a:lnTo>
                      <a:pt x="253" y="41"/>
                    </a:lnTo>
                    <a:lnTo>
                      <a:pt x="251" y="43"/>
                    </a:lnTo>
                    <a:lnTo>
                      <a:pt x="250" y="43"/>
                    </a:lnTo>
                    <a:lnTo>
                      <a:pt x="248" y="41"/>
                    </a:lnTo>
                    <a:lnTo>
                      <a:pt x="238" y="42"/>
                    </a:lnTo>
                    <a:lnTo>
                      <a:pt x="236" y="42"/>
                    </a:lnTo>
                    <a:lnTo>
                      <a:pt x="234" y="45"/>
                    </a:lnTo>
                    <a:lnTo>
                      <a:pt x="232" y="46"/>
                    </a:lnTo>
                    <a:lnTo>
                      <a:pt x="230" y="46"/>
                    </a:lnTo>
                    <a:lnTo>
                      <a:pt x="226" y="45"/>
                    </a:lnTo>
                    <a:lnTo>
                      <a:pt x="223" y="45"/>
                    </a:lnTo>
                    <a:lnTo>
                      <a:pt x="222" y="48"/>
                    </a:lnTo>
                    <a:lnTo>
                      <a:pt x="221" y="49"/>
                    </a:lnTo>
                    <a:lnTo>
                      <a:pt x="219" y="50"/>
                    </a:lnTo>
                    <a:lnTo>
                      <a:pt x="216" y="49"/>
                    </a:lnTo>
                    <a:lnTo>
                      <a:pt x="214" y="50"/>
                    </a:lnTo>
                    <a:lnTo>
                      <a:pt x="213" y="49"/>
                    </a:lnTo>
                    <a:lnTo>
                      <a:pt x="206" y="49"/>
                    </a:lnTo>
                    <a:lnTo>
                      <a:pt x="203" y="48"/>
                    </a:lnTo>
                    <a:lnTo>
                      <a:pt x="200" y="48"/>
                    </a:lnTo>
                    <a:lnTo>
                      <a:pt x="193" y="43"/>
                    </a:lnTo>
                    <a:lnTo>
                      <a:pt x="187" y="42"/>
                    </a:lnTo>
                    <a:lnTo>
                      <a:pt x="179" y="38"/>
                    </a:lnTo>
                    <a:lnTo>
                      <a:pt x="176" y="39"/>
                    </a:lnTo>
                    <a:lnTo>
                      <a:pt x="174" y="42"/>
                    </a:lnTo>
                    <a:lnTo>
                      <a:pt x="170" y="41"/>
                    </a:lnTo>
                    <a:lnTo>
                      <a:pt x="169" y="42"/>
                    </a:lnTo>
                    <a:lnTo>
                      <a:pt x="167" y="43"/>
                    </a:lnTo>
                    <a:lnTo>
                      <a:pt x="166" y="46"/>
                    </a:lnTo>
                    <a:lnTo>
                      <a:pt x="163" y="55"/>
                    </a:lnTo>
                    <a:lnTo>
                      <a:pt x="163" y="56"/>
                    </a:lnTo>
                    <a:lnTo>
                      <a:pt x="167" y="56"/>
                    </a:lnTo>
                    <a:lnTo>
                      <a:pt x="169" y="58"/>
                    </a:lnTo>
                    <a:lnTo>
                      <a:pt x="169" y="59"/>
                    </a:lnTo>
                    <a:lnTo>
                      <a:pt x="166" y="60"/>
                    </a:lnTo>
                    <a:lnTo>
                      <a:pt x="165" y="62"/>
                    </a:lnTo>
                    <a:lnTo>
                      <a:pt x="165" y="64"/>
                    </a:lnTo>
                    <a:lnTo>
                      <a:pt x="166" y="66"/>
                    </a:lnTo>
                    <a:lnTo>
                      <a:pt x="169" y="66"/>
                    </a:lnTo>
                    <a:lnTo>
                      <a:pt x="174" y="66"/>
                    </a:lnTo>
                    <a:lnTo>
                      <a:pt x="176" y="67"/>
                    </a:lnTo>
                    <a:lnTo>
                      <a:pt x="176" y="69"/>
                    </a:lnTo>
                    <a:lnTo>
                      <a:pt x="176" y="70"/>
                    </a:lnTo>
                    <a:lnTo>
                      <a:pt x="173" y="72"/>
                    </a:lnTo>
                    <a:lnTo>
                      <a:pt x="170" y="73"/>
                    </a:lnTo>
                    <a:lnTo>
                      <a:pt x="169" y="77"/>
                    </a:lnTo>
                    <a:lnTo>
                      <a:pt x="176" y="82"/>
                    </a:lnTo>
                    <a:lnTo>
                      <a:pt x="176" y="86"/>
                    </a:lnTo>
                    <a:lnTo>
                      <a:pt x="176" y="88"/>
                    </a:lnTo>
                    <a:lnTo>
                      <a:pt x="167" y="93"/>
                    </a:lnTo>
                    <a:lnTo>
                      <a:pt x="167" y="94"/>
                    </a:lnTo>
                    <a:lnTo>
                      <a:pt x="172" y="96"/>
                    </a:lnTo>
                    <a:lnTo>
                      <a:pt x="174" y="101"/>
                    </a:lnTo>
                    <a:lnTo>
                      <a:pt x="179" y="103"/>
                    </a:lnTo>
                    <a:lnTo>
                      <a:pt x="179" y="108"/>
                    </a:lnTo>
                    <a:lnTo>
                      <a:pt x="183" y="109"/>
                    </a:lnTo>
                    <a:lnTo>
                      <a:pt x="184" y="110"/>
                    </a:lnTo>
                    <a:lnTo>
                      <a:pt x="187" y="109"/>
                    </a:lnTo>
                    <a:lnTo>
                      <a:pt x="188" y="110"/>
                    </a:lnTo>
                    <a:lnTo>
                      <a:pt x="189" y="113"/>
                    </a:lnTo>
                    <a:lnTo>
                      <a:pt x="188" y="115"/>
                    </a:lnTo>
                    <a:lnTo>
                      <a:pt x="191" y="120"/>
                    </a:lnTo>
                    <a:lnTo>
                      <a:pt x="191" y="121"/>
                    </a:lnTo>
                    <a:lnTo>
                      <a:pt x="200" y="121"/>
                    </a:lnTo>
                    <a:lnTo>
                      <a:pt x="203" y="123"/>
                    </a:lnTo>
                    <a:lnTo>
                      <a:pt x="206" y="122"/>
                    </a:lnTo>
                    <a:lnTo>
                      <a:pt x="208" y="127"/>
                    </a:lnTo>
                    <a:lnTo>
                      <a:pt x="208" y="129"/>
                    </a:lnTo>
                    <a:lnTo>
                      <a:pt x="209" y="131"/>
                    </a:lnTo>
                    <a:lnTo>
                      <a:pt x="206" y="134"/>
                    </a:lnTo>
                    <a:lnTo>
                      <a:pt x="206" y="135"/>
                    </a:lnTo>
                    <a:lnTo>
                      <a:pt x="201" y="136"/>
                    </a:lnTo>
                    <a:lnTo>
                      <a:pt x="200" y="136"/>
                    </a:lnTo>
                    <a:lnTo>
                      <a:pt x="199" y="135"/>
                    </a:lnTo>
                    <a:lnTo>
                      <a:pt x="195" y="136"/>
                    </a:lnTo>
                    <a:lnTo>
                      <a:pt x="194" y="137"/>
                    </a:lnTo>
                    <a:lnTo>
                      <a:pt x="188" y="139"/>
                    </a:lnTo>
                    <a:lnTo>
                      <a:pt x="186" y="144"/>
                    </a:lnTo>
                    <a:lnTo>
                      <a:pt x="186" y="149"/>
                    </a:lnTo>
                    <a:lnTo>
                      <a:pt x="188" y="152"/>
                    </a:lnTo>
                    <a:lnTo>
                      <a:pt x="188" y="156"/>
                    </a:lnTo>
                    <a:lnTo>
                      <a:pt x="189" y="156"/>
                    </a:lnTo>
                    <a:lnTo>
                      <a:pt x="189" y="157"/>
                    </a:lnTo>
                    <a:lnTo>
                      <a:pt x="189" y="158"/>
                    </a:lnTo>
                    <a:lnTo>
                      <a:pt x="187" y="160"/>
                    </a:lnTo>
                    <a:lnTo>
                      <a:pt x="186" y="164"/>
                    </a:lnTo>
                    <a:lnTo>
                      <a:pt x="186" y="165"/>
                    </a:lnTo>
                    <a:lnTo>
                      <a:pt x="187" y="166"/>
                    </a:lnTo>
                    <a:lnTo>
                      <a:pt x="192" y="166"/>
                    </a:lnTo>
                    <a:lnTo>
                      <a:pt x="193" y="170"/>
                    </a:lnTo>
                    <a:lnTo>
                      <a:pt x="193" y="171"/>
                    </a:lnTo>
                    <a:lnTo>
                      <a:pt x="191" y="171"/>
                    </a:lnTo>
                    <a:lnTo>
                      <a:pt x="188" y="171"/>
                    </a:lnTo>
                    <a:lnTo>
                      <a:pt x="187" y="170"/>
                    </a:lnTo>
                    <a:lnTo>
                      <a:pt x="186" y="173"/>
                    </a:lnTo>
                    <a:lnTo>
                      <a:pt x="179" y="175"/>
                    </a:lnTo>
                    <a:lnTo>
                      <a:pt x="172" y="184"/>
                    </a:lnTo>
                    <a:lnTo>
                      <a:pt x="170" y="185"/>
                    </a:lnTo>
                    <a:lnTo>
                      <a:pt x="167" y="188"/>
                    </a:lnTo>
                    <a:lnTo>
                      <a:pt x="165" y="191"/>
                    </a:lnTo>
                    <a:lnTo>
                      <a:pt x="165" y="194"/>
                    </a:lnTo>
                    <a:lnTo>
                      <a:pt x="165" y="199"/>
                    </a:lnTo>
                    <a:lnTo>
                      <a:pt x="164" y="202"/>
                    </a:lnTo>
                    <a:lnTo>
                      <a:pt x="159" y="204"/>
                    </a:lnTo>
                    <a:lnTo>
                      <a:pt x="155" y="206"/>
                    </a:lnTo>
                    <a:lnTo>
                      <a:pt x="152" y="208"/>
                    </a:lnTo>
                    <a:lnTo>
                      <a:pt x="149" y="211"/>
                    </a:lnTo>
                    <a:lnTo>
                      <a:pt x="148" y="218"/>
                    </a:lnTo>
                    <a:lnTo>
                      <a:pt x="144" y="223"/>
                    </a:lnTo>
                    <a:lnTo>
                      <a:pt x="136" y="236"/>
                    </a:lnTo>
                    <a:lnTo>
                      <a:pt x="134" y="238"/>
                    </a:lnTo>
                    <a:lnTo>
                      <a:pt x="127" y="242"/>
                    </a:lnTo>
                    <a:lnTo>
                      <a:pt x="121" y="247"/>
                    </a:lnTo>
                    <a:lnTo>
                      <a:pt x="119" y="250"/>
                    </a:lnTo>
                    <a:lnTo>
                      <a:pt x="114" y="258"/>
                    </a:lnTo>
                    <a:lnTo>
                      <a:pt x="110" y="264"/>
                    </a:lnTo>
                    <a:lnTo>
                      <a:pt x="106" y="271"/>
                    </a:lnTo>
                    <a:lnTo>
                      <a:pt x="103" y="273"/>
                    </a:lnTo>
                    <a:lnTo>
                      <a:pt x="101" y="273"/>
                    </a:lnTo>
                    <a:lnTo>
                      <a:pt x="90" y="273"/>
                    </a:lnTo>
                    <a:lnTo>
                      <a:pt x="87" y="273"/>
                    </a:lnTo>
                    <a:lnTo>
                      <a:pt x="84" y="275"/>
                    </a:lnTo>
                    <a:lnTo>
                      <a:pt x="81" y="279"/>
                    </a:lnTo>
                    <a:lnTo>
                      <a:pt x="79" y="279"/>
                    </a:lnTo>
                    <a:lnTo>
                      <a:pt x="78" y="278"/>
                    </a:lnTo>
                    <a:lnTo>
                      <a:pt x="77" y="275"/>
                    </a:lnTo>
                    <a:lnTo>
                      <a:pt x="72" y="268"/>
                    </a:lnTo>
                    <a:lnTo>
                      <a:pt x="70" y="267"/>
                    </a:lnTo>
                    <a:lnTo>
                      <a:pt x="69" y="267"/>
                    </a:lnTo>
                    <a:lnTo>
                      <a:pt x="64" y="272"/>
                    </a:lnTo>
                    <a:lnTo>
                      <a:pt x="62" y="275"/>
                    </a:lnTo>
                    <a:lnTo>
                      <a:pt x="56" y="281"/>
                    </a:lnTo>
                    <a:lnTo>
                      <a:pt x="48" y="290"/>
                    </a:lnTo>
                    <a:lnTo>
                      <a:pt x="44" y="294"/>
                    </a:lnTo>
                    <a:lnTo>
                      <a:pt x="43" y="297"/>
                    </a:lnTo>
                    <a:lnTo>
                      <a:pt x="41" y="307"/>
                    </a:lnTo>
                    <a:lnTo>
                      <a:pt x="41" y="310"/>
                    </a:lnTo>
                    <a:lnTo>
                      <a:pt x="42" y="313"/>
                    </a:lnTo>
                    <a:lnTo>
                      <a:pt x="45" y="314"/>
                    </a:lnTo>
                    <a:lnTo>
                      <a:pt x="49" y="314"/>
                    </a:lnTo>
                    <a:lnTo>
                      <a:pt x="52" y="315"/>
                    </a:lnTo>
                    <a:lnTo>
                      <a:pt x="58" y="315"/>
                    </a:lnTo>
                    <a:lnTo>
                      <a:pt x="59" y="315"/>
                    </a:lnTo>
                    <a:lnTo>
                      <a:pt x="61" y="317"/>
                    </a:lnTo>
                    <a:lnTo>
                      <a:pt x="62" y="320"/>
                    </a:lnTo>
                    <a:lnTo>
                      <a:pt x="62" y="322"/>
                    </a:lnTo>
                    <a:lnTo>
                      <a:pt x="58" y="332"/>
                    </a:lnTo>
                    <a:lnTo>
                      <a:pt x="58" y="335"/>
                    </a:lnTo>
                    <a:lnTo>
                      <a:pt x="59" y="337"/>
                    </a:lnTo>
                    <a:lnTo>
                      <a:pt x="64" y="343"/>
                    </a:lnTo>
                    <a:lnTo>
                      <a:pt x="66" y="344"/>
                    </a:lnTo>
                    <a:lnTo>
                      <a:pt x="71" y="342"/>
                    </a:lnTo>
                    <a:lnTo>
                      <a:pt x="72" y="343"/>
                    </a:lnTo>
                    <a:lnTo>
                      <a:pt x="73" y="344"/>
                    </a:lnTo>
                    <a:lnTo>
                      <a:pt x="73" y="350"/>
                    </a:lnTo>
                    <a:lnTo>
                      <a:pt x="74" y="354"/>
                    </a:lnTo>
                    <a:lnTo>
                      <a:pt x="77" y="358"/>
                    </a:lnTo>
                    <a:lnTo>
                      <a:pt x="78" y="361"/>
                    </a:lnTo>
                    <a:lnTo>
                      <a:pt x="80" y="365"/>
                    </a:lnTo>
                    <a:lnTo>
                      <a:pt x="83" y="367"/>
                    </a:lnTo>
                    <a:lnTo>
                      <a:pt x="84" y="368"/>
                    </a:lnTo>
                    <a:lnTo>
                      <a:pt x="85" y="371"/>
                    </a:lnTo>
                    <a:lnTo>
                      <a:pt x="86" y="373"/>
                    </a:lnTo>
                    <a:lnTo>
                      <a:pt x="84" y="374"/>
                    </a:lnTo>
                    <a:lnTo>
                      <a:pt x="83" y="375"/>
                    </a:lnTo>
                    <a:lnTo>
                      <a:pt x="84" y="380"/>
                    </a:lnTo>
                    <a:lnTo>
                      <a:pt x="83" y="382"/>
                    </a:lnTo>
                    <a:lnTo>
                      <a:pt x="86" y="382"/>
                    </a:lnTo>
                    <a:lnTo>
                      <a:pt x="86" y="385"/>
                    </a:lnTo>
                    <a:lnTo>
                      <a:pt x="83" y="385"/>
                    </a:lnTo>
                    <a:lnTo>
                      <a:pt x="80" y="386"/>
                    </a:lnTo>
                    <a:lnTo>
                      <a:pt x="80" y="387"/>
                    </a:lnTo>
                    <a:lnTo>
                      <a:pt x="78" y="388"/>
                    </a:lnTo>
                    <a:lnTo>
                      <a:pt x="77" y="388"/>
                    </a:lnTo>
                    <a:lnTo>
                      <a:pt x="73" y="388"/>
                    </a:lnTo>
                    <a:lnTo>
                      <a:pt x="72" y="387"/>
                    </a:lnTo>
                    <a:lnTo>
                      <a:pt x="72" y="386"/>
                    </a:lnTo>
                    <a:lnTo>
                      <a:pt x="72" y="383"/>
                    </a:lnTo>
                    <a:lnTo>
                      <a:pt x="72" y="382"/>
                    </a:lnTo>
                    <a:lnTo>
                      <a:pt x="69" y="382"/>
                    </a:lnTo>
                    <a:lnTo>
                      <a:pt x="66" y="383"/>
                    </a:lnTo>
                    <a:lnTo>
                      <a:pt x="59" y="386"/>
                    </a:lnTo>
                    <a:lnTo>
                      <a:pt x="58" y="389"/>
                    </a:lnTo>
                    <a:lnTo>
                      <a:pt x="57" y="390"/>
                    </a:lnTo>
                    <a:lnTo>
                      <a:pt x="56" y="390"/>
                    </a:lnTo>
                    <a:lnTo>
                      <a:pt x="48" y="389"/>
                    </a:lnTo>
                    <a:lnTo>
                      <a:pt x="43" y="386"/>
                    </a:lnTo>
                    <a:lnTo>
                      <a:pt x="41" y="387"/>
                    </a:lnTo>
                    <a:lnTo>
                      <a:pt x="38" y="386"/>
                    </a:lnTo>
                    <a:lnTo>
                      <a:pt x="31" y="387"/>
                    </a:lnTo>
                    <a:lnTo>
                      <a:pt x="30" y="386"/>
                    </a:lnTo>
                    <a:lnTo>
                      <a:pt x="27" y="387"/>
                    </a:lnTo>
                    <a:lnTo>
                      <a:pt x="24" y="386"/>
                    </a:lnTo>
                    <a:lnTo>
                      <a:pt x="24" y="387"/>
                    </a:lnTo>
                    <a:lnTo>
                      <a:pt x="23" y="387"/>
                    </a:lnTo>
                    <a:lnTo>
                      <a:pt x="22" y="385"/>
                    </a:lnTo>
                    <a:lnTo>
                      <a:pt x="21" y="385"/>
                    </a:lnTo>
                    <a:lnTo>
                      <a:pt x="20" y="387"/>
                    </a:lnTo>
                    <a:lnTo>
                      <a:pt x="20" y="395"/>
                    </a:lnTo>
                    <a:lnTo>
                      <a:pt x="9" y="395"/>
                    </a:lnTo>
                    <a:lnTo>
                      <a:pt x="8" y="396"/>
                    </a:lnTo>
                    <a:lnTo>
                      <a:pt x="5" y="395"/>
                    </a:lnTo>
                    <a:lnTo>
                      <a:pt x="5" y="399"/>
                    </a:lnTo>
                    <a:lnTo>
                      <a:pt x="4" y="399"/>
                    </a:lnTo>
                    <a:lnTo>
                      <a:pt x="2" y="401"/>
                    </a:lnTo>
                    <a:lnTo>
                      <a:pt x="0" y="403"/>
                    </a:lnTo>
                    <a:lnTo>
                      <a:pt x="0" y="404"/>
                    </a:lnTo>
                    <a:lnTo>
                      <a:pt x="1" y="409"/>
                    </a:lnTo>
                    <a:lnTo>
                      <a:pt x="5" y="409"/>
                    </a:lnTo>
                    <a:lnTo>
                      <a:pt x="6" y="414"/>
                    </a:lnTo>
                    <a:lnTo>
                      <a:pt x="14" y="423"/>
                    </a:lnTo>
                    <a:lnTo>
                      <a:pt x="20" y="429"/>
                    </a:lnTo>
                    <a:lnTo>
                      <a:pt x="24" y="431"/>
                    </a:lnTo>
                    <a:lnTo>
                      <a:pt x="34" y="432"/>
                    </a:lnTo>
                    <a:lnTo>
                      <a:pt x="45" y="431"/>
                    </a:lnTo>
                    <a:lnTo>
                      <a:pt x="54" y="429"/>
                    </a:lnTo>
                    <a:lnTo>
                      <a:pt x="59" y="428"/>
                    </a:lnTo>
                    <a:lnTo>
                      <a:pt x="61" y="423"/>
                    </a:lnTo>
                    <a:lnTo>
                      <a:pt x="63" y="422"/>
                    </a:lnTo>
                    <a:lnTo>
                      <a:pt x="65" y="425"/>
                    </a:lnTo>
                    <a:lnTo>
                      <a:pt x="61" y="436"/>
                    </a:lnTo>
                    <a:lnTo>
                      <a:pt x="55" y="440"/>
                    </a:lnTo>
                    <a:lnTo>
                      <a:pt x="50" y="444"/>
                    </a:lnTo>
                    <a:lnTo>
                      <a:pt x="43" y="445"/>
                    </a:lnTo>
                    <a:lnTo>
                      <a:pt x="36" y="446"/>
                    </a:lnTo>
                    <a:lnTo>
                      <a:pt x="30" y="447"/>
                    </a:lnTo>
                    <a:lnTo>
                      <a:pt x="27" y="444"/>
                    </a:lnTo>
                    <a:lnTo>
                      <a:pt x="24" y="446"/>
                    </a:lnTo>
                    <a:lnTo>
                      <a:pt x="26" y="454"/>
                    </a:lnTo>
                    <a:lnTo>
                      <a:pt x="47" y="476"/>
                    </a:lnTo>
                    <a:lnTo>
                      <a:pt x="54" y="483"/>
                    </a:lnTo>
                    <a:lnTo>
                      <a:pt x="65" y="494"/>
                    </a:lnTo>
                    <a:lnTo>
                      <a:pt x="67" y="494"/>
                    </a:lnTo>
                    <a:lnTo>
                      <a:pt x="81" y="495"/>
                    </a:lnTo>
                    <a:lnTo>
                      <a:pt x="87" y="494"/>
                    </a:lnTo>
                    <a:lnTo>
                      <a:pt x="90" y="493"/>
                    </a:lnTo>
                    <a:lnTo>
                      <a:pt x="95" y="489"/>
                    </a:lnTo>
                    <a:lnTo>
                      <a:pt x="99" y="489"/>
                    </a:lnTo>
                    <a:lnTo>
                      <a:pt x="107" y="483"/>
                    </a:lnTo>
                    <a:lnTo>
                      <a:pt x="110" y="479"/>
                    </a:lnTo>
                    <a:lnTo>
                      <a:pt x="113" y="473"/>
                    </a:lnTo>
                    <a:lnTo>
                      <a:pt x="114" y="459"/>
                    </a:lnTo>
                    <a:lnTo>
                      <a:pt x="115" y="453"/>
                    </a:lnTo>
                    <a:lnTo>
                      <a:pt x="116" y="445"/>
                    </a:lnTo>
                    <a:lnTo>
                      <a:pt x="117" y="447"/>
                    </a:lnTo>
                    <a:lnTo>
                      <a:pt x="120" y="447"/>
                    </a:lnTo>
                    <a:lnTo>
                      <a:pt x="135" y="449"/>
                    </a:lnTo>
                    <a:lnTo>
                      <a:pt x="135" y="450"/>
                    </a:lnTo>
                    <a:lnTo>
                      <a:pt x="133" y="452"/>
                    </a:lnTo>
                    <a:lnTo>
                      <a:pt x="127" y="452"/>
                    </a:lnTo>
                    <a:lnTo>
                      <a:pt x="124" y="459"/>
                    </a:lnTo>
                    <a:lnTo>
                      <a:pt x="126" y="460"/>
                    </a:lnTo>
                    <a:lnTo>
                      <a:pt x="124" y="466"/>
                    </a:lnTo>
                    <a:lnTo>
                      <a:pt x="127" y="467"/>
                    </a:lnTo>
                    <a:lnTo>
                      <a:pt x="129" y="468"/>
                    </a:lnTo>
                    <a:lnTo>
                      <a:pt x="127" y="475"/>
                    </a:lnTo>
                    <a:lnTo>
                      <a:pt x="127" y="481"/>
                    </a:lnTo>
                    <a:lnTo>
                      <a:pt x="127" y="483"/>
                    </a:lnTo>
                    <a:lnTo>
                      <a:pt x="128" y="483"/>
                    </a:lnTo>
                    <a:lnTo>
                      <a:pt x="129" y="485"/>
                    </a:lnTo>
                    <a:lnTo>
                      <a:pt x="129" y="488"/>
                    </a:lnTo>
                    <a:lnTo>
                      <a:pt x="133" y="497"/>
                    </a:lnTo>
                    <a:lnTo>
                      <a:pt x="134" y="503"/>
                    </a:lnTo>
                    <a:lnTo>
                      <a:pt x="134" y="508"/>
                    </a:lnTo>
                    <a:lnTo>
                      <a:pt x="130" y="516"/>
                    </a:lnTo>
                    <a:lnTo>
                      <a:pt x="129" y="522"/>
                    </a:lnTo>
                    <a:lnTo>
                      <a:pt x="129" y="528"/>
                    </a:lnTo>
                    <a:lnTo>
                      <a:pt x="130" y="537"/>
                    </a:lnTo>
                    <a:lnTo>
                      <a:pt x="131" y="539"/>
                    </a:lnTo>
                    <a:lnTo>
                      <a:pt x="133" y="547"/>
                    </a:lnTo>
                    <a:lnTo>
                      <a:pt x="134" y="545"/>
                    </a:lnTo>
                    <a:lnTo>
                      <a:pt x="136" y="544"/>
                    </a:lnTo>
                    <a:lnTo>
                      <a:pt x="136" y="546"/>
                    </a:lnTo>
                    <a:lnTo>
                      <a:pt x="137" y="550"/>
                    </a:lnTo>
                    <a:lnTo>
                      <a:pt x="136" y="552"/>
                    </a:lnTo>
                    <a:lnTo>
                      <a:pt x="136" y="553"/>
                    </a:lnTo>
                    <a:lnTo>
                      <a:pt x="135" y="557"/>
                    </a:lnTo>
                    <a:lnTo>
                      <a:pt x="134" y="567"/>
                    </a:lnTo>
                    <a:lnTo>
                      <a:pt x="137" y="571"/>
                    </a:lnTo>
                    <a:lnTo>
                      <a:pt x="136" y="573"/>
                    </a:lnTo>
                    <a:lnTo>
                      <a:pt x="137" y="582"/>
                    </a:lnTo>
                    <a:lnTo>
                      <a:pt x="138" y="582"/>
                    </a:lnTo>
                    <a:lnTo>
                      <a:pt x="142" y="595"/>
                    </a:lnTo>
                    <a:lnTo>
                      <a:pt x="144" y="600"/>
                    </a:lnTo>
                    <a:lnTo>
                      <a:pt x="144" y="604"/>
                    </a:lnTo>
                    <a:lnTo>
                      <a:pt x="145" y="608"/>
                    </a:lnTo>
                    <a:lnTo>
                      <a:pt x="146" y="623"/>
                    </a:lnTo>
                    <a:lnTo>
                      <a:pt x="148" y="627"/>
                    </a:lnTo>
                    <a:lnTo>
                      <a:pt x="151" y="633"/>
                    </a:lnTo>
                    <a:lnTo>
                      <a:pt x="152" y="634"/>
                    </a:lnTo>
                    <a:lnTo>
                      <a:pt x="153" y="640"/>
                    </a:lnTo>
                    <a:lnTo>
                      <a:pt x="158" y="646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74" name="Freeform 2656"/>
              <p:cNvSpPr>
                <a:spLocks/>
              </p:cNvSpPr>
              <p:nvPr/>
            </p:nvSpPr>
            <p:spPr bwMode="auto">
              <a:xfrm>
                <a:off x="2541" y="2223"/>
                <a:ext cx="8" cy="9"/>
              </a:xfrm>
              <a:custGeom>
                <a:avLst/>
                <a:gdLst>
                  <a:gd name="T0" fmla="*/ 354 w 5"/>
                  <a:gd name="T1" fmla="*/ 0 h 9"/>
                  <a:gd name="T2" fmla="*/ 1450 w 5"/>
                  <a:gd name="T3" fmla="*/ 2 h 9"/>
                  <a:gd name="T4" fmla="*/ 1450 w 5"/>
                  <a:gd name="T5" fmla="*/ 7 h 9"/>
                  <a:gd name="T6" fmla="*/ 1122 w 5"/>
                  <a:gd name="T7" fmla="*/ 9 h 9"/>
                  <a:gd name="T8" fmla="*/ 354 w 5"/>
                  <a:gd name="T9" fmla="*/ 7 h 9"/>
                  <a:gd name="T10" fmla="*/ 0 w 5"/>
                  <a:gd name="T11" fmla="*/ 3 h 9"/>
                  <a:gd name="T12" fmla="*/ 0 w 5"/>
                  <a:gd name="T13" fmla="*/ 1 h 9"/>
                  <a:gd name="T14" fmla="*/ 354 w 5"/>
                  <a:gd name="T15" fmla="*/ 0 h 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"/>
                  <a:gd name="T25" fmla="*/ 0 h 9"/>
                  <a:gd name="T26" fmla="*/ 5 w 5"/>
                  <a:gd name="T27" fmla="*/ 9 h 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" h="9">
                    <a:moveTo>
                      <a:pt x="1" y="0"/>
                    </a:moveTo>
                    <a:lnTo>
                      <a:pt x="5" y="2"/>
                    </a:lnTo>
                    <a:lnTo>
                      <a:pt x="5" y="7"/>
                    </a:lnTo>
                    <a:lnTo>
                      <a:pt x="4" y="9"/>
                    </a:lnTo>
                    <a:lnTo>
                      <a:pt x="1" y="7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99CC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75" name="Freeform 2657"/>
              <p:cNvSpPr>
                <a:spLocks/>
              </p:cNvSpPr>
              <p:nvPr/>
            </p:nvSpPr>
            <p:spPr bwMode="auto">
              <a:xfrm>
                <a:off x="2467" y="1808"/>
                <a:ext cx="296" cy="472"/>
              </a:xfrm>
              <a:custGeom>
                <a:avLst/>
                <a:gdLst>
                  <a:gd name="T0" fmla="*/ 9522 w 206"/>
                  <a:gd name="T1" fmla="*/ 1112 h 433"/>
                  <a:gd name="T2" fmla="*/ 10107 w 206"/>
                  <a:gd name="T3" fmla="*/ 1097 h 433"/>
                  <a:gd name="T4" fmla="*/ 10946 w 206"/>
                  <a:gd name="T5" fmla="*/ 1068 h 433"/>
                  <a:gd name="T6" fmla="*/ 12971 w 206"/>
                  <a:gd name="T7" fmla="*/ 1041 h 433"/>
                  <a:gd name="T8" fmla="*/ 15278 w 206"/>
                  <a:gd name="T9" fmla="*/ 997 h 433"/>
                  <a:gd name="T10" fmla="*/ 15551 w 206"/>
                  <a:gd name="T11" fmla="*/ 955 h 433"/>
                  <a:gd name="T12" fmla="*/ 15638 w 206"/>
                  <a:gd name="T13" fmla="*/ 941 h 433"/>
                  <a:gd name="T14" fmla="*/ 15638 w 206"/>
                  <a:gd name="T15" fmla="*/ 889 h 433"/>
                  <a:gd name="T16" fmla="*/ 15955 w 206"/>
                  <a:gd name="T17" fmla="*/ 872 h 433"/>
                  <a:gd name="T18" fmla="*/ 15797 w 206"/>
                  <a:gd name="T19" fmla="*/ 816 h 433"/>
                  <a:gd name="T20" fmla="*/ 15434 w 206"/>
                  <a:gd name="T21" fmla="*/ 748 h 433"/>
                  <a:gd name="T22" fmla="*/ 13464 w 206"/>
                  <a:gd name="T23" fmla="*/ 600 h 433"/>
                  <a:gd name="T24" fmla="*/ 13092 w 206"/>
                  <a:gd name="T25" fmla="*/ 590 h 433"/>
                  <a:gd name="T26" fmla="*/ 11356 w 206"/>
                  <a:gd name="T27" fmla="*/ 546 h 433"/>
                  <a:gd name="T28" fmla="*/ 10275 w 206"/>
                  <a:gd name="T29" fmla="*/ 505 h 433"/>
                  <a:gd name="T30" fmla="*/ 9212 w 206"/>
                  <a:gd name="T31" fmla="*/ 433 h 433"/>
                  <a:gd name="T32" fmla="*/ 7764 w 206"/>
                  <a:gd name="T33" fmla="*/ 354 h 433"/>
                  <a:gd name="T34" fmla="*/ 9729 w 206"/>
                  <a:gd name="T35" fmla="*/ 246 h 433"/>
                  <a:gd name="T36" fmla="*/ 10392 w 206"/>
                  <a:gd name="T37" fmla="*/ 202 h 433"/>
                  <a:gd name="T38" fmla="*/ 12306 w 206"/>
                  <a:gd name="T39" fmla="*/ 149 h 433"/>
                  <a:gd name="T40" fmla="*/ 12614 w 206"/>
                  <a:gd name="T41" fmla="*/ 142 h 433"/>
                  <a:gd name="T42" fmla="*/ 10275 w 206"/>
                  <a:gd name="T43" fmla="*/ 110 h 433"/>
                  <a:gd name="T44" fmla="*/ 9814 w 206"/>
                  <a:gd name="T45" fmla="*/ 32 h 433"/>
                  <a:gd name="T46" fmla="*/ 7400 w 206"/>
                  <a:gd name="T47" fmla="*/ 2 h 433"/>
                  <a:gd name="T48" fmla="*/ 5666 w 206"/>
                  <a:gd name="T49" fmla="*/ 25 h 433"/>
                  <a:gd name="T50" fmla="*/ 4196 w 206"/>
                  <a:gd name="T51" fmla="*/ 49 h 433"/>
                  <a:gd name="T52" fmla="*/ 2818 w 206"/>
                  <a:gd name="T53" fmla="*/ 41 h 433"/>
                  <a:gd name="T54" fmla="*/ 1454 w 206"/>
                  <a:gd name="T55" fmla="*/ 49 h 433"/>
                  <a:gd name="T56" fmla="*/ 529 w 206"/>
                  <a:gd name="T57" fmla="*/ 52 h 433"/>
                  <a:gd name="T58" fmla="*/ 490 w 206"/>
                  <a:gd name="T59" fmla="*/ 88 h 433"/>
                  <a:gd name="T60" fmla="*/ 1617 w 206"/>
                  <a:gd name="T61" fmla="*/ 162 h 433"/>
                  <a:gd name="T62" fmla="*/ 3871 w 206"/>
                  <a:gd name="T63" fmla="*/ 193 h 433"/>
                  <a:gd name="T64" fmla="*/ 5302 w 206"/>
                  <a:gd name="T65" fmla="*/ 235 h 433"/>
                  <a:gd name="T66" fmla="*/ 5903 w 206"/>
                  <a:gd name="T67" fmla="*/ 285 h 433"/>
                  <a:gd name="T68" fmla="*/ 4291 w 206"/>
                  <a:gd name="T69" fmla="*/ 306 h 433"/>
                  <a:gd name="T70" fmla="*/ 4291 w 206"/>
                  <a:gd name="T71" fmla="*/ 339 h 433"/>
                  <a:gd name="T72" fmla="*/ 6687 w 206"/>
                  <a:gd name="T73" fmla="*/ 411 h 433"/>
                  <a:gd name="T74" fmla="*/ 8663 w 206"/>
                  <a:gd name="T75" fmla="*/ 488 h 433"/>
                  <a:gd name="T76" fmla="*/ 9729 w 206"/>
                  <a:gd name="T77" fmla="*/ 545 h 433"/>
                  <a:gd name="T78" fmla="*/ 10701 w 206"/>
                  <a:gd name="T79" fmla="*/ 577 h 433"/>
                  <a:gd name="T80" fmla="*/ 11761 w 206"/>
                  <a:gd name="T81" fmla="*/ 668 h 433"/>
                  <a:gd name="T82" fmla="*/ 12089 w 206"/>
                  <a:gd name="T83" fmla="*/ 816 h 433"/>
                  <a:gd name="T84" fmla="*/ 11356 w 206"/>
                  <a:gd name="T85" fmla="*/ 916 h 433"/>
                  <a:gd name="T86" fmla="*/ 9522 w 206"/>
                  <a:gd name="T87" fmla="*/ 947 h 433"/>
                  <a:gd name="T88" fmla="*/ 8304 w 206"/>
                  <a:gd name="T89" fmla="*/ 992 h 433"/>
                  <a:gd name="T90" fmla="*/ 7815 w 206"/>
                  <a:gd name="T91" fmla="*/ 1021 h 433"/>
                  <a:gd name="T92" fmla="*/ 6411 w 206"/>
                  <a:gd name="T93" fmla="*/ 1037 h 433"/>
                  <a:gd name="T94" fmla="*/ 5325 w 206"/>
                  <a:gd name="T95" fmla="*/ 1063 h 433"/>
                  <a:gd name="T96" fmla="*/ 6521 w 206"/>
                  <a:gd name="T97" fmla="*/ 1099 h 433"/>
                  <a:gd name="T98" fmla="*/ 5960 w 206"/>
                  <a:gd name="T99" fmla="*/ 1170 h 433"/>
                  <a:gd name="T100" fmla="*/ 6166 w 206"/>
                  <a:gd name="T101" fmla="*/ 1219 h 433"/>
                  <a:gd name="T102" fmla="*/ 7815 w 206"/>
                  <a:gd name="T103" fmla="*/ 1170 h 433"/>
                  <a:gd name="T104" fmla="*/ 9212 w 206"/>
                  <a:gd name="T105" fmla="*/ 1134 h 433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206"/>
                  <a:gd name="T160" fmla="*/ 0 h 433"/>
                  <a:gd name="T161" fmla="*/ 206 w 206"/>
                  <a:gd name="T162" fmla="*/ 433 h 433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206" h="433">
                    <a:moveTo>
                      <a:pt x="119" y="403"/>
                    </a:moveTo>
                    <a:lnTo>
                      <a:pt x="125" y="405"/>
                    </a:lnTo>
                    <a:lnTo>
                      <a:pt x="126" y="401"/>
                    </a:lnTo>
                    <a:lnTo>
                      <a:pt x="123" y="395"/>
                    </a:lnTo>
                    <a:lnTo>
                      <a:pt x="125" y="392"/>
                    </a:lnTo>
                    <a:lnTo>
                      <a:pt x="128" y="392"/>
                    </a:lnTo>
                    <a:lnTo>
                      <a:pt x="128" y="390"/>
                    </a:lnTo>
                    <a:lnTo>
                      <a:pt x="130" y="390"/>
                    </a:lnTo>
                    <a:lnTo>
                      <a:pt x="129" y="385"/>
                    </a:lnTo>
                    <a:lnTo>
                      <a:pt x="131" y="384"/>
                    </a:lnTo>
                    <a:lnTo>
                      <a:pt x="133" y="381"/>
                    </a:lnTo>
                    <a:lnTo>
                      <a:pt x="141" y="380"/>
                    </a:lnTo>
                    <a:lnTo>
                      <a:pt x="144" y="381"/>
                    </a:lnTo>
                    <a:lnTo>
                      <a:pt x="148" y="381"/>
                    </a:lnTo>
                    <a:lnTo>
                      <a:pt x="161" y="374"/>
                    </a:lnTo>
                    <a:lnTo>
                      <a:pt x="168" y="371"/>
                    </a:lnTo>
                    <a:lnTo>
                      <a:pt x="172" y="366"/>
                    </a:lnTo>
                    <a:lnTo>
                      <a:pt x="187" y="358"/>
                    </a:lnTo>
                    <a:lnTo>
                      <a:pt x="192" y="354"/>
                    </a:lnTo>
                    <a:lnTo>
                      <a:pt x="197" y="354"/>
                    </a:lnTo>
                    <a:lnTo>
                      <a:pt x="198" y="351"/>
                    </a:lnTo>
                    <a:lnTo>
                      <a:pt x="198" y="346"/>
                    </a:lnTo>
                    <a:lnTo>
                      <a:pt x="201" y="344"/>
                    </a:lnTo>
                    <a:lnTo>
                      <a:pt x="201" y="340"/>
                    </a:lnTo>
                    <a:lnTo>
                      <a:pt x="200" y="339"/>
                    </a:lnTo>
                    <a:lnTo>
                      <a:pt x="201" y="337"/>
                    </a:lnTo>
                    <a:lnTo>
                      <a:pt x="202" y="337"/>
                    </a:lnTo>
                    <a:lnTo>
                      <a:pt x="202" y="334"/>
                    </a:lnTo>
                    <a:lnTo>
                      <a:pt x="200" y="323"/>
                    </a:lnTo>
                    <a:lnTo>
                      <a:pt x="200" y="320"/>
                    </a:lnTo>
                    <a:lnTo>
                      <a:pt x="202" y="323"/>
                    </a:lnTo>
                    <a:lnTo>
                      <a:pt x="202" y="316"/>
                    </a:lnTo>
                    <a:lnTo>
                      <a:pt x="204" y="313"/>
                    </a:lnTo>
                    <a:lnTo>
                      <a:pt x="206" y="315"/>
                    </a:lnTo>
                    <a:lnTo>
                      <a:pt x="206" y="316"/>
                    </a:lnTo>
                    <a:lnTo>
                      <a:pt x="206" y="310"/>
                    </a:lnTo>
                    <a:lnTo>
                      <a:pt x="205" y="305"/>
                    </a:lnTo>
                    <a:lnTo>
                      <a:pt x="204" y="304"/>
                    </a:lnTo>
                    <a:lnTo>
                      <a:pt x="202" y="296"/>
                    </a:lnTo>
                    <a:lnTo>
                      <a:pt x="204" y="290"/>
                    </a:lnTo>
                    <a:lnTo>
                      <a:pt x="202" y="285"/>
                    </a:lnTo>
                    <a:lnTo>
                      <a:pt x="202" y="281"/>
                    </a:lnTo>
                    <a:lnTo>
                      <a:pt x="201" y="279"/>
                    </a:lnTo>
                    <a:lnTo>
                      <a:pt x="199" y="265"/>
                    </a:lnTo>
                    <a:lnTo>
                      <a:pt x="191" y="237"/>
                    </a:lnTo>
                    <a:lnTo>
                      <a:pt x="179" y="225"/>
                    </a:lnTo>
                    <a:lnTo>
                      <a:pt x="176" y="220"/>
                    </a:lnTo>
                    <a:lnTo>
                      <a:pt x="174" y="213"/>
                    </a:lnTo>
                    <a:lnTo>
                      <a:pt x="174" y="215"/>
                    </a:lnTo>
                    <a:lnTo>
                      <a:pt x="171" y="216"/>
                    </a:lnTo>
                    <a:lnTo>
                      <a:pt x="171" y="212"/>
                    </a:lnTo>
                    <a:lnTo>
                      <a:pt x="169" y="209"/>
                    </a:lnTo>
                    <a:lnTo>
                      <a:pt x="159" y="206"/>
                    </a:lnTo>
                    <a:lnTo>
                      <a:pt x="156" y="201"/>
                    </a:lnTo>
                    <a:lnTo>
                      <a:pt x="151" y="197"/>
                    </a:lnTo>
                    <a:lnTo>
                      <a:pt x="147" y="194"/>
                    </a:lnTo>
                    <a:lnTo>
                      <a:pt x="143" y="188"/>
                    </a:lnTo>
                    <a:lnTo>
                      <a:pt x="141" y="187"/>
                    </a:lnTo>
                    <a:lnTo>
                      <a:pt x="138" y="182"/>
                    </a:lnTo>
                    <a:lnTo>
                      <a:pt x="133" y="179"/>
                    </a:lnTo>
                    <a:lnTo>
                      <a:pt x="129" y="174"/>
                    </a:lnTo>
                    <a:lnTo>
                      <a:pt x="122" y="168"/>
                    </a:lnTo>
                    <a:lnTo>
                      <a:pt x="122" y="162"/>
                    </a:lnTo>
                    <a:lnTo>
                      <a:pt x="119" y="154"/>
                    </a:lnTo>
                    <a:lnTo>
                      <a:pt x="113" y="151"/>
                    </a:lnTo>
                    <a:lnTo>
                      <a:pt x="102" y="140"/>
                    </a:lnTo>
                    <a:lnTo>
                      <a:pt x="100" y="133"/>
                    </a:lnTo>
                    <a:lnTo>
                      <a:pt x="100" y="126"/>
                    </a:lnTo>
                    <a:lnTo>
                      <a:pt x="102" y="122"/>
                    </a:lnTo>
                    <a:lnTo>
                      <a:pt x="104" y="115"/>
                    </a:lnTo>
                    <a:lnTo>
                      <a:pt x="109" y="101"/>
                    </a:lnTo>
                    <a:lnTo>
                      <a:pt x="125" y="88"/>
                    </a:lnTo>
                    <a:lnTo>
                      <a:pt x="126" y="86"/>
                    </a:lnTo>
                    <a:lnTo>
                      <a:pt x="128" y="79"/>
                    </a:lnTo>
                    <a:lnTo>
                      <a:pt x="131" y="75"/>
                    </a:lnTo>
                    <a:lnTo>
                      <a:pt x="134" y="72"/>
                    </a:lnTo>
                    <a:lnTo>
                      <a:pt x="144" y="68"/>
                    </a:lnTo>
                    <a:lnTo>
                      <a:pt x="149" y="64"/>
                    </a:lnTo>
                    <a:lnTo>
                      <a:pt x="150" y="59"/>
                    </a:lnTo>
                    <a:lnTo>
                      <a:pt x="159" y="53"/>
                    </a:lnTo>
                    <a:lnTo>
                      <a:pt x="164" y="55"/>
                    </a:lnTo>
                    <a:lnTo>
                      <a:pt x="165" y="54"/>
                    </a:lnTo>
                    <a:lnTo>
                      <a:pt x="166" y="52"/>
                    </a:lnTo>
                    <a:lnTo>
                      <a:pt x="163" y="50"/>
                    </a:lnTo>
                    <a:lnTo>
                      <a:pt x="154" y="51"/>
                    </a:lnTo>
                    <a:lnTo>
                      <a:pt x="148" y="50"/>
                    </a:lnTo>
                    <a:lnTo>
                      <a:pt x="145" y="46"/>
                    </a:lnTo>
                    <a:lnTo>
                      <a:pt x="133" y="39"/>
                    </a:lnTo>
                    <a:lnTo>
                      <a:pt x="129" y="33"/>
                    </a:lnTo>
                    <a:lnTo>
                      <a:pt x="127" y="25"/>
                    </a:lnTo>
                    <a:lnTo>
                      <a:pt x="129" y="17"/>
                    </a:lnTo>
                    <a:lnTo>
                      <a:pt x="127" y="12"/>
                    </a:lnTo>
                    <a:lnTo>
                      <a:pt x="116" y="12"/>
                    </a:lnTo>
                    <a:lnTo>
                      <a:pt x="109" y="10"/>
                    </a:lnTo>
                    <a:lnTo>
                      <a:pt x="102" y="7"/>
                    </a:lnTo>
                    <a:lnTo>
                      <a:pt x="95" y="2"/>
                    </a:lnTo>
                    <a:lnTo>
                      <a:pt x="87" y="0"/>
                    </a:lnTo>
                    <a:lnTo>
                      <a:pt x="84" y="0"/>
                    </a:lnTo>
                    <a:lnTo>
                      <a:pt x="79" y="5"/>
                    </a:lnTo>
                    <a:lnTo>
                      <a:pt x="73" y="9"/>
                    </a:lnTo>
                    <a:lnTo>
                      <a:pt x="66" y="12"/>
                    </a:lnTo>
                    <a:lnTo>
                      <a:pt x="63" y="14"/>
                    </a:lnTo>
                    <a:lnTo>
                      <a:pt x="58" y="12"/>
                    </a:lnTo>
                    <a:lnTo>
                      <a:pt x="54" y="17"/>
                    </a:lnTo>
                    <a:lnTo>
                      <a:pt x="49" y="19"/>
                    </a:lnTo>
                    <a:lnTo>
                      <a:pt x="47" y="16"/>
                    </a:lnTo>
                    <a:lnTo>
                      <a:pt x="40" y="17"/>
                    </a:lnTo>
                    <a:lnTo>
                      <a:pt x="36" y="15"/>
                    </a:lnTo>
                    <a:lnTo>
                      <a:pt x="33" y="16"/>
                    </a:lnTo>
                    <a:lnTo>
                      <a:pt x="26" y="21"/>
                    </a:lnTo>
                    <a:lnTo>
                      <a:pt x="22" y="19"/>
                    </a:lnTo>
                    <a:lnTo>
                      <a:pt x="19" y="17"/>
                    </a:lnTo>
                    <a:lnTo>
                      <a:pt x="12" y="15"/>
                    </a:lnTo>
                    <a:lnTo>
                      <a:pt x="11" y="14"/>
                    </a:lnTo>
                    <a:lnTo>
                      <a:pt x="8" y="15"/>
                    </a:lnTo>
                    <a:lnTo>
                      <a:pt x="7" y="18"/>
                    </a:lnTo>
                    <a:lnTo>
                      <a:pt x="3" y="22"/>
                    </a:lnTo>
                    <a:lnTo>
                      <a:pt x="3" y="24"/>
                    </a:lnTo>
                    <a:lnTo>
                      <a:pt x="0" y="22"/>
                    </a:lnTo>
                    <a:lnTo>
                      <a:pt x="6" y="31"/>
                    </a:lnTo>
                    <a:lnTo>
                      <a:pt x="14" y="40"/>
                    </a:lnTo>
                    <a:lnTo>
                      <a:pt x="20" y="46"/>
                    </a:lnTo>
                    <a:lnTo>
                      <a:pt x="22" y="51"/>
                    </a:lnTo>
                    <a:lnTo>
                      <a:pt x="21" y="58"/>
                    </a:lnTo>
                    <a:lnTo>
                      <a:pt x="22" y="61"/>
                    </a:lnTo>
                    <a:lnTo>
                      <a:pt x="29" y="69"/>
                    </a:lnTo>
                    <a:lnTo>
                      <a:pt x="40" y="72"/>
                    </a:lnTo>
                    <a:lnTo>
                      <a:pt x="50" y="69"/>
                    </a:lnTo>
                    <a:lnTo>
                      <a:pt x="58" y="69"/>
                    </a:lnTo>
                    <a:lnTo>
                      <a:pt x="64" y="75"/>
                    </a:lnTo>
                    <a:lnTo>
                      <a:pt x="66" y="80"/>
                    </a:lnTo>
                    <a:lnTo>
                      <a:pt x="68" y="83"/>
                    </a:lnTo>
                    <a:lnTo>
                      <a:pt x="71" y="87"/>
                    </a:lnTo>
                    <a:lnTo>
                      <a:pt x="73" y="91"/>
                    </a:lnTo>
                    <a:lnTo>
                      <a:pt x="76" y="95"/>
                    </a:lnTo>
                    <a:lnTo>
                      <a:pt x="76" y="100"/>
                    </a:lnTo>
                    <a:lnTo>
                      <a:pt x="68" y="108"/>
                    </a:lnTo>
                    <a:lnTo>
                      <a:pt x="65" y="108"/>
                    </a:lnTo>
                    <a:lnTo>
                      <a:pt x="58" y="107"/>
                    </a:lnTo>
                    <a:lnTo>
                      <a:pt x="55" y="108"/>
                    </a:lnTo>
                    <a:lnTo>
                      <a:pt x="52" y="110"/>
                    </a:lnTo>
                    <a:lnTo>
                      <a:pt x="51" y="115"/>
                    </a:lnTo>
                    <a:lnTo>
                      <a:pt x="51" y="118"/>
                    </a:lnTo>
                    <a:lnTo>
                      <a:pt x="55" y="119"/>
                    </a:lnTo>
                    <a:lnTo>
                      <a:pt x="59" y="123"/>
                    </a:lnTo>
                    <a:lnTo>
                      <a:pt x="70" y="129"/>
                    </a:lnTo>
                    <a:lnTo>
                      <a:pt x="84" y="138"/>
                    </a:lnTo>
                    <a:lnTo>
                      <a:pt x="86" y="146"/>
                    </a:lnTo>
                    <a:lnTo>
                      <a:pt x="98" y="156"/>
                    </a:lnTo>
                    <a:lnTo>
                      <a:pt x="99" y="161"/>
                    </a:lnTo>
                    <a:lnTo>
                      <a:pt x="108" y="172"/>
                    </a:lnTo>
                    <a:lnTo>
                      <a:pt x="112" y="173"/>
                    </a:lnTo>
                    <a:lnTo>
                      <a:pt x="120" y="179"/>
                    </a:lnTo>
                    <a:lnTo>
                      <a:pt x="122" y="186"/>
                    </a:lnTo>
                    <a:lnTo>
                      <a:pt x="125" y="193"/>
                    </a:lnTo>
                    <a:lnTo>
                      <a:pt x="125" y="194"/>
                    </a:lnTo>
                    <a:lnTo>
                      <a:pt x="127" y="201"/>
                    </a:lnTo>
                    <a:lnTo>
                      <a:pt x="131" y="201"/>
                    </a:lnTo>
                    <a:lnTo>
                      <a:pt x="138" y="205"/>
                    </a:lnTo>
                    <a:lnTo>
                      <a:pt x="142" y="210"/>
                    </a:lnTo>
                    <a:lnTo>
                      <a:pt x="145" y="219"/>
                    </a:lnTo>
                    <a:lnTo>
                      <a:pt x="151" y="233"/>
                    </a:lnTo>
                    <a:lnTo>
                      <a:pt x="152" y="238"/>
                    </a:lnTo>
                    <a:lnTo>
                      <a:pt x="152" y="255"/>
                    </a:lnTo>
                    <a:lnTo>
                      <a:pt x="151" y="275"/>
                    </a:lnTo>
                    <a:lnTo>
                      <a:pt x="152" y="282"/>
                    </a:lnTo>
                    <a:lnTo>
                      <a:pt x="156" y="290"/>
                    </a:lnTo>
                    <a:lnTo>
                      <a:pt x="156" y="316"/>
                    </a:lnTo>
                    <a:lnTo>
                      <a:pt x="155" y="323"/>
                    </a:lnTo>
                    <a:lnTo>
                      <a:pt x="151" y="327"/>
                    </a:lnTo>
                    <a:lnTo>
                      <a:pt x="147" y="326"/>
                    </a:lnTo>
                    <a:lnTo>
                      <a:pt x="141" y="331"/>
                    </a:lnTo>
                    <a:lnTo>
                      <a:pt x="137" y="332"/>
                    </a:lnTo>
                    <a:lnTo>
                      <a:pt x="134" y="332"/>
                    </a:lnTo>
                    <a:lnTo>
                      <a:pt x="123" y="337"/>
                    </a:lnTo>
                    <a:lnTo>
                      <a:pt x="123" y="341"/>
                    </a:lnTo>
                    <a:lnTo>
                      <a:pt x="114" y="342"/>
                    </a:lnTo>
                    <a:lnTo>
                      <a:pt x="108" y="345"/>
                    </a:lnTo>
                    <a:lnTo>
                      <a:pt x="107" y="352"/>
                    </a:lnTo>
                    <a:lnTo>
                      <a:pt x="108" y="355"/>
                    </a:lnTo>
                    <a:lnTo>
                      <a:pt x="108" y="361"/>
                    </a:lnTo>
                    <a:lnTo>
                      <a:pt x="105" y="362"/>
                    </a:lnTo>
                    <a:lnTo>
                      <a:pt x="101" y="363"/>
                    </a:lnTo>
                    <a:lnTo>
                      <a:pt x="95" y="367"/>
                    </a:lnTo>
                    <a:lnTo>
                      <a:pt x="90" y="369"/>
                    </a:lnTo>
                    <a:lnTo>
                      <a:pt x="86" y="368"/>
                    </a:lnTo>
                    <a:lnTo>
                      <a:pt x="83" y="368"/>
                    </a:lnTo>
                    <a:lnTo>
                      <a:pt x="82" y="373"/>
                    </a:lnTo>
                    <a:lnTo>
                      <a:pt x="79" y="375"/>
                    </a:lnTo>
                    <a:lnTo>
                      <a:pt x="76" y="377"/>
                    </a:lnTo>
                    <a:lnTo>
                      <a:pt x="69" y="378"/>
                    </a:lnTo>
                    <a:lnTo>
                      <a:pt x="68" y="380"/>
                    </a:lnTo>
                    <a:lnTo>
                      <a:pt x="71" y="385"/>
                    </a:lnTo>
                    <a:lnTo>
                      <a:pt x="80" y="389"/>
                    </a:lnTo>
                    <a:lnTo>
                      <a:pt x="84" y="391"/>
                    </a:lnTo>
                    <a:lnTo>
                      <a:pt x="82" y="396"/>
                    </a:lnTo>
                    <a:lnTo>
                      <a:pt x="78" y="402"/>
                    </a:lnTo>
                    <a:lnTo>
                      <a:pt x="77" y="410"/>
                    </a:lnTo>
                    <a:lnTo>
                      <a:pt x="77" y="416"/>
                    </a:lnTo>
                    <a:lnTo>
                      <a:pt x="78" y="423"/>
                    </a:lnTo>
                    <a:lnTo>
                      <a:pt x="82" y="428"/>
                    </a:lnTo>
                    <a:lnTo>
                      <a:pt x="78" y="431"/>
                    </a:lnTo>
                    <a:lnTo>
                      <a:pt x="79" y="433"/>
                    </a:lnTo>
                    <a:lnTo>
                      <a:pt x="84" y="433"/>
                    </a:lnTo>
                    <a:lnTo>
                      <a:pt x="92" y="427"/>
                    </a:lnTo>
                    <a:lnTo>
                      <a:pt x="97" y="420"/>
                    </a:lnTo>
                    <a:lnTo>
                      <a:pt x="101" y="416"/>
                    </a:lnTo>
                    <a:lnTo>
                      <a:pt x="113" y="411"/>
                    </a:lnTo>
                    <a:lnTo>
                      <a:pt x="114" y="409"/>
                    </a:lnTo>
                    <a:lnTo>
                      <a:pt x="114" y="405"/>
                    </a:lnTo>
                    <a:lnTo>
                      <a:pt x="119" y="403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76" name="Freeform 2658"/>
              <p:cNvSpPr>
                <a:spLocks/>
              </p:cNvSpPr>
              <p:nvPr/>
            </p:nvSpPr>
            <p:spPr bwMode="auto">
              <a:xfrm>
                <a:off x="3650" y="1287"/>
                <a:ext cx="3" cy="6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316 h 4"/>
                  <a:gd name="T4" fmla="*/ 0 w 3"/>
                  <a:gd name="T5" fmla="*/ 316 h 4"/>
                  <a:gd name="T6" fmla="*/ 1 w 3"/>
                  <a:gd name="T7" fmla="*/ 474 h 4"/>
                  <a:gd name="T8" fmla="*/ 3 w 3"/>
                  <a:gd name="T9" fmla="*/ 141 h 4"/>
                  <a:gd name="T10" fmla="*/ 1 w 3"/>
                  <a:gd name="T11" fmla="*/ 0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1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3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77" name="Freeform 2659"/>
              <p:cNvSpPr>
                <a:spLocks/>
              </p:cNvSpPr>
              <p:nvPr/>
            </p:nvSpPr>
            <p:spPr bwMode="auto">
              <a:xfrm>
                <a:off x="3583" y="1414"/>
                <a:ext cx="0" cy="6"/>
              </a:xfrm>
              <a:custGeom>
                <a:avLst/>
                <a:gdLst>
                  <a:gd name="T0" fmla="*/ 0 w 4"/>
                  <a:gd name="T1" fmla="*/ 0 h 7"/>
                  <a:gd name="T2" fmla="*/ 0 w 4"/>
                  <a:gd name="T3" fmla="*/ 3 h 7"/>
                  <a:gd name="T4" fmla="*/ 0 w 4"/>
                  <a:gd name="T5" fmla="*/ 3 h 7"/>
                  <a:gd name="T6" fmla="*/ 0 w 4"/>
                  <a:gd name="T7" fmla="*/ 3 h 7"/>
                  <a:gd name="T8" fmla="*/ 0 w 4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7"/>
                  <a:gd name="T17" fmla="*/ 0 w 4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7">
                    <a:moveTo>
                      <a:pt x="3" y="0"/>
                    </a:moveTo>
                    <a:lnTo>
                      <a:pt x="0" y="5"/>
                    </a:lnTo>
                    <a:lnTo>
                      <a:pt x="0" y="7"/>
                    </a:lnTo>
                    <a:lnTo>
                      <a:pt x="4" y="5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78" name="Freeform 2660"/>
              <p:cNvSpPr>
                <a:spLocks/>
              </p:cNvSpPr>
              <p:nvPr/>
            </p:nvSpPr>
            <p:spPr bwMode="auto">
              <a:xfrm>
                <a:off x="3588" y="1400"/>
                <a:ext cx="3" cy="12"/>
              </a:xfrm>
              <a:custGeom>
                <a:avLst/>
                <a:gdLst>
                  <a:gd name="T0" fmla="*/ 1 w 3"/>
                  <a:gd name="T1" fmla="*/ 0 h 12"/>
                  <a:gd name="T2" fmla="*/ 3 w 3"/>
                  <a:gd name="T3" fmla="*/ 3 h 12"/>
                  <a:gd name="T4" fmla="*/ 3 w 3"/>
                  <a:gd name="T5" fmla="*/ 9 h 12"/>
                  <a:gd name="T6" fmla="*/ 2 w 3"/>
                  <a:gd name="T7" fmla="*/ 12 h 12"/>
                  <a:gd name="T8" fmla="*/ 0 w 3"/>
                  <a:gd name="T9" fmla="*/ 10 h 12"/>
                  <a:gd name="T10" fmla="*/ 0 w 3"/>
                  <a:gd name="T11" fmla="*/ 4 h 12"/>
                  <a:gd name="T12" fmla="*/ 1 w 3"/>
                  <a:gd name="T13" fmla="*/ 0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12"/>
                  <a:gd name="T23" fmla="*/ 3 w 3"/>
                  <a:gd name="T24" fmla="*/ 12 h 1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12">
                    <a:moveTo>
                      <a:pt x="1" y="0"/>
                    </a:moveTo>
                    <a:lnTo>
                      <a:pt x="3" y="3"/>
                    </a:lnTo>
                    <a:lnTo>
                      <a:pt x="3" y="9"/>
                    </a:lnTo>
                    <a:lnTo>
                      <a:pt x="2" y="12"/>
                    </a:lnTo>
                    <a:lnTo>
                      <a:pt x="0" y="10"/>
                    </a:lnTo>
                    <a:lnTo>
                      <a:pt x="0" y="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79" name="Freeform 2661"/>
              <p:cNvSpPr>
                <a:spLocks/>
              </p:cNvSpPr>
              <p:nvPr/>
            </p:nvSpPr>
            <p:spPr bwMode="auto">
              <a:xfrm>
                <a:off x="3459" y="1446"/>
                <a:ext cx="28" cy="10"/>
              </a:xfrm>
              <a:custGeom>
                <a:avLst/>
                <a:gdLst>
                  <a:gd name="T0" fmla="*/ 116 w 21"/>
                  <a:gd name="T1" fmla="*/ 4 h 11"/>
                  <a:gd name="T2" fmla="*/ 0 w 21"/>
                  <a:gd name="T3" fmla="*/ 5 h 11"/>
                  <a:gd name="T4" fmla="*/ 1 w 21"/>
                  <a:gd name="T5" fmla="*/ 5 h 11"/>
                  <a:gd name="T6" fmla="*/ 201 w 21"/>
                  <a:gd name="T7" fmla="*/ 5 h 11"/>
                  <a:gd name="T8" fmla="*/ 443 w 21"/>
                  <a:gd name="T9" fmla="*/ 5 h 11"/>
                  <a:gd name="T10" fmla="*/ 655 w 21"/>
                  <a:gd name="T11" fmla="*/ 4 h 11"/>
                  <a:gd name="T12" fmla="*/ 635 w 21"/>
                  <a:gd name="T13" fmla="*/ 0 h 11"/>
                  <a:gd name="T14" fmla="*/ 368 w 21"/>
                  <a:gd name="T15" fmla="*/ 0 h 11"/>
                  <a:gd name="T16" fmla="*/ 116 w 21"/>
                  <a:gd name="T17" fmla="*/ 4 h 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"/>
                  <a:gd name="T28" fmla="*/ 0 h 11"/>
                  <a:gd name="T29" fmla="*/ 21 w 21"/>
                  <a:gd name="T30" fmla="*/ 11 h 1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" h="11">
                    <a:moveTo>
                      <a:pt x="4" y="4"/>
                    </a:moveTo>
                    <a:lnTo>
                      <a:pt x="0" y="7"/>
                    </a:lnTo>
                    <a:lnTo>
                      <a:pt x="1" y="11"/>
                    </a:lnTo>
                    <a:lnTo>
                      <a:pt x="6" y="11"/>
                    </a:lnTo>
                    <a:lnTo>
                      <a:pt x="14" y="11"/>
                    </a:lnTo>
                    <a:lnTo>
                      <a:pt x="21" y="4"/>
                    </a:lnTo>
                    <a:lnTo>
                      <a:pt x="20" y="0"/>
                    </a:lnTo>
                    <a:lnTo>
                      <a:pt x="1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80" name="Freeform 2662"/>
              <p:cNvSpPr>
                <a:spLocks/>
              </p:cNvSpPr>
              <p:nvPr/>
            </p:nvSpPr>
            <p:spPr bwMode="auto">
              <a:xfrm>
                <a:off x="3451" y="1251"/>
                <a:ext cx="144" cy="161"/>
              </a:xfrm>
              <a:custGeom>
                <a:avLst/>
                <a:gdLst>
                  <a:gd name="T0" fmla="*/ 5491 w 100"/>
                  <a:gd name="T1" fmla="*/ 3 h 149"/>
                  <a:gd name="T2" fmla="*/ 6528 w 100"/>
                  <a:gd name="T3" fmla="*/ 61 h 149"/>
                  <a:gd name="T4" fmla="*/ 7239 w 100"/>
                  <a:gd name="T5" fmla="*/ 98 h 149"/>
                  <a:gd name="T6" fmla="*/ 7641 w 100"/>
                  <a:gd name="T7" fmla="*/ 153 h 149"/>
                  <a:gd name="T8" fmla="*/ 7641 w 100"/>
                  <a:gd name="T9" fmla="*/ 224 h 149"/>
                  <a:gd name="T10" fmla="*/ 7560 w 100"/>
                  <a:gd name="T11" fmla="*/ 265 h 149"/>
                  <a:gd name="T12" fmla="*/ 6882 w 100"/>
                  <a:gd name="T13" fmla="*/ 300 h 149"/>
                  <a:gd name="T14" fmla="*/ 5993 w 100"/>
                  <a:gd name="T15" fmla="*/ 305 h 149"/>
                  <a:gd name="T16" fmla="*/ 5491 w 100"/>
                  <a:gd name="T17" fmla="*/ 309 h 149"/>
                  <a:gd name="T18" fmla="*/ 5070 w 100"/>
                  <a:gd name="T19" fmla="*/ 334 h 149"/>
                  <a:gd name="T20" fmla="*/ 4674 w 100"/>
                  <a:gd name="T21" fmla="*/ 323 h 149"/>
                  <a:gd name="T22" fmla="*/ 4006 w 100"/>
                  <a:gd name="T23" fmla="*/ 319 h 149"/>
                  <a:gd name="T24" fmla="*/ 3646 w 100"/>
                  <a:gd name="T25" fmla="*/ 334 h 149"/>
                  <a:gd name="T26" fmla="*/ 3404 w 100"/>
                  <a:gd name="T27" fmla="*/ 348 h 149"/>
                  <a:gd name="T28" fmla="*/ 3036 w 100"/>
                  <a:gd name="T29" fmla="*/ 334 h 149"/>
                  <a:gd name="T30" fmla="*/ 2775 w 100"/>
                  <a:gd name="T31" fmla="*/ 357 h 149"/>
                  <a:gd name="T32" fmla="*/ 2364 w 100"/>
                  <a:gd name="T33" fmla="*/ 354 h 149"/>
                  <a:gd name="T34" fmla="*/ 2775 w 100"/>
                  <a:gd name="T35" fmla="*/ 343 h 149"/>
                  <a:gd name="T36" fmla="*/ 2153 w 100"/>
                  <a:gd name="T37" fmla="*/ 350 h 149"/>
                  <a:gd name="T38" fmla="*/ 1642 w 100"/>
                  <a:gd name="T39" fmla="*/ 368 h 149"/>
                  <a:gd name="T40" fmla="*/ 1338 w 100"/>
                  <a:gd name="T41" fmla="*/ 361 h 149"/>
                  <a:gd name="T42" fmla="*/ 929 w 100"/>
                  <a:gd name="T43" fmla="*/ 361 h 149"/>
                  <a:gd name="T44" fmla="*/ 372 w 100"/>
                  <a:gd name="T45" fmla="*/ 377 h 149"/>
                  <a:gd name="T46" fmla="*/ 501 w 100"/>
                  <a:gd name="T47" fmla="*/ 361 h 149"/>
                  <a:gd name="T48" fmla="*/ 929 w 100"/>
                  <a:gd name="T49" fmla="*/ 353 h 149"/>
                  <a:gd name="T50" fmla="*/ 1038 w 100"/>
                  <a:gd name="T51" fmla="*/ 334 h 149"/>
                  <a:gd name="T52" fmla="*/ 645 w 100"/>
                  <a:gd name="T53" fmla="*/ 343 h 149"/>
                  <a:gd name="T54" fmla="*/ 721 w 100"/>
                  <a:gd name="T55" fmla="*/ 309 h 149"/>
                  <a:gd name="T56" fmla="*/ 929 w 100"/>
                  <a:gd name="T57" fmla="*/ 280 h 149"/>
                  <a:gd name="T58" fmla="*/ 1038 w 100"/>
                  <a:gd name="T59" fmla="*/ 261 h 149"/>
                  <a:gd name="T60" fmla="*/ 1495 w 100"/>
                  <a:gd name="T61" fmla="*/ 245 h 149"/>
                  <a:gd name="T62" fmla="*/ 1277 w 100"/>
                  <a:gd name="T63" fmla="*/ 232 h 149"/>
                  <a:gd name="T64" fmla="*/ 1038 w 100"/>
                  <a:gd name="T65" fmla="*/ 201 h 149"/>
                  <a:gd name="T66" fmla="*/ 772 w 100"/>
                  <a:gd name="T67" fmla="*/ 171 h 149"/>
                  <a:gd name="T68" fmla="*/ 645 w 100"/>
                  <a:gd name="T69" fmla="*/ 184 h 149"/>
                  <a:gd name="T70" fmla="*/ 242 w 100"/>
                  <a:gd name="T71" fmla="*/ 176 h 149"/>
                  <a:gd name="T72" fmla="*/ 1 w 100"/>
                  <a:gd name="T73" fmla="*/ 163 h 149"/>
                  <a:gd name="T74" fmla="*/ 721 w 100"/>
                  <a:gd name="T75" fmla="*/ 153 h 149"/>
                  <a:gd name="T76" fmla="*/ 1642 w 100"/>
                  <a:gd name="T77" fmla="*/ 155 h 149"/>
                  <a:gd name="T78" fmla="*/ 1642 w 100"/>
                  <a:gd name="T79" fmla="*/ 143 h 149"/>
                  <a:gd name="T80" fmla="*/ 1495 w 100"/>
                  <a:gd name="T81" fmla="*/ 124 h 149"/>
                  <a:gd name="T82" fmla="*/ 1642 w 100"/>
                  <a:gd name="T83" fmla="*/ 116 h 149"/>
                  <a:gd name="T84" fmla="*/ 1277 w 100"/>
                  <a:gd name="T85" fmla="*/ 107 h 149"/>
                  <a:gd name="T86" fmla="*/ 1038 w 100"/>
                  <a:gd name="T87" fmla="*/ 97 h 149"/>
                  <a:gd name="T88" fmla="*/ 929 w 100"/>
                  <a:gd name="T89" fmla="*/ 85 h 149"/>
                  <a:gd name="T90" fmla="*/ 772 w 100"/>
                  <a:gd name="T91" fmla="*/ 71 h 149"/>
                  <a:gd name="T92" fmla="*/ 1601 w 100"/>
                  <a:gd name="T93" fmla="*/ 61 h 149"/>
                  <a:gd name="T94" fmla="*/ 3246 w 100"/>
                  <a:gd name="T95" fmla="*/ 27 h 149"/>
                  <a:gd name="T96" fmla="*/ 4533 w 100"/>
                  <a:gd name="T97" fmla="*/ 21 h 14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00"/>
                  <a:gd name="T148" fmla="*/ 0 h 149"/>
                  <a:gd name="T149" fmla="*/ 100 w 100"/>
                  <a:gd name="T150" fmla="*/ 149 h 149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00" h="149">
                    <a:moveTo>
                      <a:pt x="66" y="0"/>
                    </a:moveTo>
                    <a:lnTo>
                      <a:pt x="69" y="3"/>
                    </a:lnTo>
                    <a:lnTo>
                      <a:pt x="77" y="19"/>
                    </a:lnTo>
                    <a:lnTo>
                      <a:pt x="82" y="24"/>
                    </a:lnTo>
                    <a:lnTo>
                      <a:pt x="87" y="31"/>
                    </a:lnTo>
                    <a:lnTo>
                      <a:pt x="91" y="39"/>
                    </a:lnTo>
                    <a:lnTo>
                      <a:pt x="95" y="48"/>
                    </a:lnTo>
                    <a:lnTo>
                      <a:pt x="96" y="60"/>
                    </a:lnTo>
                    <a:lnTo>
                      <a:pt x="95" y="78"/>
                    </a:lnTo>
                    <a:lnTo>
                      <a:pt x="96" y="89"/>
                    </a:lnTo>
                    <a:lnTo>
                      <a:pt x="100" y="90"/>
                    </a:lnTo>
                    <a:lnTo>
                      <a:pt x="95" y="105"/>
                    </a:lnTo>
                    <a:lnTo>
                      <a:pt x="92" y="113"/>
                    </a:lnTo>
                    <a:lnTo>
                      <a:pt x="86" y="119"/>
                    </a:lnTo>
                    <a:lnTo>
                      <a:pt x="81" y="120"/>
                    </a:lnTo>
                    <a:lnTo>
                      <a:pt x="75" y="121"/>
                    </a:lnTo>
                    <a:lnTo>
                      <a:pt x="71" y="120"/>
                    </a:lnTo>
                    <a:lnTo>
                      <a:pt x="69" y="122"/>
                    </a:lnTo>
                    <a:lnTo>
                      <a:pt x="67" y="127"/>
                    </a:lnTo>
                    <a:lnTo>
                      <a:pt x="64" y="132"/>
                    </a:lnTo>
                    <a:lnTo>
                      <a:pt x="62" y="128"/>
                    </a:lnTo>
                    <a:lnTo>
                      <a:pt x="59" y="128"/>
                    </a:lnTo>
                    <a:lnTo>
                      <a:pt x="53" y="126"/>
                    </a:lnTo>
                    <a:lnTo>
                      <a:pt x="51" y="126"/>
                    </a:lnTo>
                    <a:lnTo>
                      <a:pt x="44" y="128"/>
                    </a:lnTo>
                    <a:lnTo>
                      <a:pt x="46" y="132"/>
                    </a:lnTo>
                    <a:lnTo>
                      <a:pt x="45" y="135"/>
                    </a:lnTo>
                    <a:lnTo>
                      <a:pt x="43" y="137"/>
                    </a:lnTo>
                    <a:lnTo>
                      <a:pt x="41" y="134"/>
                    </a:lnTo>
                    <a:lnTo>
                      <a:pt x="38" y="132"/>
                    </a:lnTo>
                    <a:lnTo>
                      <a:pt x="38" y="140"/>
                    </a:lnTo>
                    <a:lnTo>
                      <a:pt x="35" y="142"/>
                    </a:lnTo>
                    <a:lnTo>
                      <a:pt x="32" y="143"/>
                    </a:lnTo>
                    <a:lnTo>
                      <a:pt x="30" y="141"/>
                    </a:lnTo>
                    <a:lnTo>
                      <a:pt x="35" y="137"/>
                    </a:lnTo>
                    <a:lnTo>
                      <a:pt x="35" y="134"/>
                    </a:lnTo>
                    <a:lnTo>
                      <a:pt x="31" y="135"/>
                    </a:lnTo>
                    <a:lnTo>
                      <a:pt x="27" y="139"/>
                    </a:lnTo>
                    <a:lnTo>
                      <a:pt x="22" y="144"/>
                    </a:lnTo>
                    <a:lnTo>
                      <a:pt x="21" y="144"/>
                    </a:lnTo>
                    <a:lnTo>
                      <a:pt x="19" y="141"/>
                    </a:lnTo>
                    <a:lnTo>
                      <a:pt x="17" y="143"/>
                    </a:lnTo>
                    <a:lnTo>
                      <a:pt x="12" y="148"/>
                    </a:lnTo>
                    <a:lnTo>
                      <a:pt x="12" y="143"/>
                    </a:lnTo>
                    <a:lnTo>
                      <a:pt x="7" y="144"/>
                    </a:lnTo>
                    <a:lnTo>
                      <a:pt x="5" y="149"/>
                    </a:lnTo>
                    <a:lnTo>
                      <a:pt x="3" y="147"/>
                    </a:lnTo>
                    <a:lnTo>
                      <a:pt x="6" y="143"/>
                    </a:lnTo>
                    <a:lnTo>
                      <a:pt x="7" y="137"/>
                    </a:lnTo>
                    <a:lnTo>
                      <a:pt x="12" y="140"/>
                    </a:lnTo>
                    <a:lnTo>
                      <a:pt x="12" y="136"/>
                    </a:lnTo>
                    <a:lnTo>
                      <a:pt x="13" y="132"/>
                    </a:lnTo>
                    <a:lnTo>
                      <a:pt x="10" y="130"/>
                    </a:lnTo>
                    <a:lnTo>
                      <a:pt x="8" y="134"/>
                    </a:lnTo>
                    <a:lnTo>
                      <a:pt x="6" y="129"/>
                    </a:lnTo>
                    <a:lnTo>
                      <a:pt x="9" y="122"/>
                    </a:lnTo>
                    <a:lnTo>
                      <a:pt x="9" y="118"/>
                    </a:lnTo>
                    <a:lnTo>
                      <a:pt x="12" y="111"/>
                    </a:lnTo>
                    <a:lnTo>
                      <a:pt x="14" y="106"/>
                    </a:lnTo>
                    <a:lnTo>
                      <a:pt x="13" y="104"/>
                    </a:lnTo>
                    <a:lnTo>
                      <a:pt x="17" y="100"/>
                    </a:lnTo>
                    <a:lnTo>
                      <a:pt x="19" y="97"/>
                    </a:lnTo>
                    <a:lnTo>
                      <a:pt x="16" y="93"/>
                    </a:lnTo>
                    <a:lnTo>
                      <a:pt x="16" y="91"/>
                    </a:lnTo>
                    <a:lnTo>
                      <a:pt x="13" y="87"/>
                    </a:lnTo>
                    <a:lnTo>
                      <a:pt x="13" y="80"/>
                    </a:lnTo>
                    <a:lnTo>
                      <a:pt x="12" y="75"/>
                    </a:lnTo>
                    <a:lnTo>
                      <a:pt x="10" y="68"/>
                    </a:lnTo>
                    <a:lnTo>
                      <a:pt x="7" y="67"/>
                    </a:lnTo>
                    <a:lnTo>
                      <a:pt x="8" y="72"/>
                    </a:lnTo>
                    <a:lnTo>
                      <a:pt x="6" y="75"/>
                    </a:lnTo>
                    <a:lnTo>
                      <a:pt x="3" y="69"/>
                    </a:lnTo>
                    <a:lnTo>
                      <a:pt x="0" y="69"/>
                    </a:lnTo>
                    <a:lnTo>
                      <a:pt x="1" y="64"/>
                    </a:lnTo>
                    <a:lnTo>
                      <a:pt x="5" y="60"/>
                    </a:lnTo>
                    <a:lnTo>
                      <a:pt x="9" y="60"/>
                    </a:lnTo>
                    <a:lnTo>
                      <a:pt x="16" y="57"/>
                    </a:lnTo>
                    <a:lnTo>
                      <a:pt x="21" y="61"/>
                    </a:lnTo>
                    <a:lnTo>
                      <a:pt x="23" y="62"/>
                    </a:lnTo>
                    <a:lnTo>
                      <a:pt x="21" y="56"/>
                    </a:lnTo>
                    <a:lnTo>
                      <a:pt x="21" y="53"/>
                    </a:lnTo>
                    <a:lnTo>
                      <a:pt x="19" y="49"/>
                    </a:lnTo>
                    <a:lnTo>
                      <a:pt x="19" y="47"/>
                    </a:lnTo>
                    <a:lnTo>
                      <a:pt x="21" y="46"/>
                    </a:lnTo>
                    <a:lnTo>
                      <a:pt x="17" y="42"/>
                    </a:lnTo>
                    <a:lnTo>
                      <a:pt x="16" y="43"/>
                    </a:lnTo>
                    <a:lnTo>
                      <a:pt x="14" y="40"/>
                    </a:lnTo>
                    <a:lnTo>
                      <a:pt x="13" y="38"/>
                    </a:lnTo>
                    <a:lnTo>
                      <a:pt x="15" y="38"/>
                    </a:lnTo>
                    <a:lnTo>
                      <a:pt x="12" y="34"/>
                    </a:lnTo>
                    <a:lnTo>
                      <a:pt x="10" y="31"/>
                    </a:lnTo>
                    <a:lnTo>
                      <a:pt x="10" y="28"/>
                    </a:lnTo>
                    <a:lnTo>
                      <a:pt x="13" y="28"/>
                    </a:lnTo>
                    <a:lnTo>
                      <a:pt x="20" y="24"/>
                    </a:lnTo>
                    <a:lnTo>
                      <a:pt x="31" y="12"/>
                    </a:lnTo>
                    <a:lnTo>
                      <a:pt x="41" y="11"/>
                    </a:lnTo>
                    <a:lnTo>
                      <a:pt x="49" y="12"/>
                    </a:lnTo>
                    <a:lnTo>
                      <a:pt x="57" y="8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81" name="Freeform 2663"/>
              <p:cNvSpPr>
                <a:spLocks/>
              </p:cNvSpPr>
              <p:nvPr/>
            </p:nvSpPr>
            <p:spPr bwMode="auto">
              <a:xfrm>
                <a:off x="2771" y="2334"/>
                <a:ext cx="400" cy="187"/>
              </a:xfrm>
              <a:custGeom>
                <a:avLst/>
                <a:gdLst>
                  <a:gd name="T0" fmla="*/ 10304 w 278"/>
                  <a:gd name="T1" fmla="*/ 189 h 172"/>
                  <a:gd name="T2" fmla="*/ 11003 w 278"/>
                  <a:gd name="T3" fmla="*/ 221 h 172"/>
                  <a:gd name="T4" fmla="*/ 11606 w 278"/>
                  <a:gd name="T5" fmla="*/ 222 h 172"/>
                  <a:gd name="T6" fmla="*/ 11865 w 278"/>
                  <a:gd name="T7" fmla="*/ 171 h 172"/>
                  <a:gd name="T8" fmla="*/ 12455 w 278"/>
                  <a:gd name="T9" fmla="*/ 171 h 172"/>
                  <a:gd name="T10" fmla="*/ 12842 w 278"/>
                  <a:gd name="T11" fmla="*/ 195 h 172"/>
                  <a:gd name="T12" fmla="*/ 13115 w 278"/>
                  <a:gd name="T13" fmla="*/ 179 h 172"/>
                  <a:gd name="T14" fmla="*/ 12842 w 278"/>
                  <a:gd name="T15" fmla="*/ 157 h 172"/>
                  <a:gd name="T16" fmla="*/ 13506 w 278"/>
                  <a:gd name="T17" fmla="*/ 137 h 172"/>
                  <a:gd name="T18" fmla="*/ 13322 w 278"/>
                  <a:gd name="T19" fmla="*/ 116 h 172"/>
                  <a:gd name="T20" fmla="*/ 14394 w 278"/>
                  <a:gd name="T21" fmla="*/ 87 h 172"/>
                  <a:gd name="T22" fmla="*/ 15770 w 278"/>
                  <a:gd name="T23" fmla="*/ 24 h 172"/>
                  <a:gd name="T24" fmla="*/ 16201 w 278"/>
                  <a:gd name="T25" fmla="*/ 0 h 172"/>
                  <a:gd name="T26" fmla="*/ 16318 w 278"/>
                  <a:gd name="T27" fmla="*/ 20 h 172"/>
                  <a:gd name="T28" fmla="*/ 16623 w 278"/>
                  <a:gd name="T29" fmla="*/ 4 h 172"/>
                  <a:gd name="T30" fmla="*/ 17171 w 278"/>
                  <a:gd name="T31" fmla="*/ 2 h 172"/>
                  <a:gd name="T32" fmla="*/ 17777 w 278"/>
                  <a:gd name="T33" fmla="*/ 24 h 172"/>
                  <a:gd name="T34" fmla="*/ 18183 w 278"/>
                  <a:gd name="T35" fmla="*/ 59 h 172"/>
                  <a:gd name="T36" fmla="*/ 18478 w 278"/>
                  <a:gd name="T37" fmla="*/ 80 h 172"/>
                  <a:gd name="T38" fmla="*/ 19053 w 278"/>
                  <a:gd name="T39" fmla="*/ 76 h 172"/>
                  <a:gd name="T40" fmla="*/ 19053 w 278"/>
                  <a:gd name="T41" fmla="*/ 95 h 172"/>
                  <a:gd name="T42" fmla="*/ 19588 w 278"/>
                  <a:gd name="T43" fmla="*/ 90 h 172"/>
                  <a:gd name="T44" fmla="*/ 20606 w 278"/>
                  <a:gd name="T45" fmla="*/ 116 h 172"/>
                  <a:gd name="T46" fmla="*/ 21924 w 278"/>
                  <a:gd name="T47" fmla="*/ 137 h 172"/>
                  <a:gd name="T48" fmla="*/ 21027 w 278"/>
                  <a:gd name="T49" fmla="*/ 150 h 172"/>
                  <a:gd name="T50" fmla="*/ 19855 w 278"/>
                  <a:gd name="T51" fmla="*/ 157 h 172"/>
                  <a:gd name="T52" fmla="*/ 19691 w 278"/>
                  <a:gd name="T53" fmla="*/ 177 h 172"/>
                  <a:gd name="T54" fmla="*/ 20304 w 278"/>
                  <a:gd name="T55" fmla="*/ 192 h 172"/>
                  <a:gd name="T56" fmla="*/ 19168 w 278"/>
                  <a:gd name="T57" fmla="*/ 212 h 172"/>
                  <a:gd name="T58" fmla="*/ 18353 w 278"/>
                  <a:gd name="T59" fmla="*/ 203 h 172"/>
                  <a:gd name="T60" fmla="*/ 18117 w 278"/>
                  <a:gd name="T61" fmla="*/ 220 h 172"/>
                  <a:gd name="T62" fmla="*/ 16991 w 278"/>
                  <a:gd name="T63" fmla="*/ 202 h 172"/>
                  <a:gd name="T64" fmla="*/ 13852 w 278"/>
                  <a:gd name="T65" fmla="*/ 212 h 172"/>
                  <a:gd name="T66" fmla="*/ 13322 w 278"/>
                  <a:gd name="T67" fmla="*/ 285 h 172"/>
                  <a:gd name="T68" fmla="*/ 11606 w 278"/>
                  <a:gd name="T69" fmla="*/ 389 h 172"/>
                  <a:gd name="T70" fmla="*/ 10888 w 278"/>
                  <a:gd name="T71" fmla="*/ 423 h 172"/>
                  <a:gd name="T72" fmla="*/ 9511 w 278"/>
                  <a:gd name="T73" fmla="*/ 434 h 172"/>
                  <a:gd name="T74" fmla="*/ 7771 w 278"/>
                  <a:gd name="T75" fmla="*/ 433 h 172"/>
                  <a:gd name="T76" fmla="*/ 7360 w 278"/>
                  <a:gd name="T77" fmla="*/ 419 h 172"/>
                  <a:gd name="T78" fmla="*/ 5704 w 278"/>
                  <a:gd name="T79" fmla="*/ 433 h 172"/>
                  <a:gd name="T80" fmla="*/ 4445 w 278"/>
                  <a:gd name="T81" fmla="*/ 460 h 172"/>
                  <a:gd name="T82" fmla="*/ 3232 w 278"/>
                  <a:gd name="T83" fmla="*/ 458 h 172"/>
                  <a:gd name="T84" fmla="*/ 1632 w 278"/>
                  <a:gd name="T85" fmla="*/ 460 h 172"/>
                  <a:gd name="T86" fmla="*/ 0 w 278"/>
                  <a:gd name="T87" fmla="*/ 381 h 172"/>
                  <a:gd name="T88" fmla="*/ 348 w 278"/>
                  <a:gd name="T89" fmla="*/ 372 h 172"/>
                  <a:gd name="T90" fmla="*/ 1213 w 278"/>
                  <a:gd name="T91" fmla="*/ 399 h 172"/>
                  <a:gd name="T92" fmla="*/ 2180 w 278"/>
                  <a:gd name="T93" fmla="*/ 399 h 172"/>
                  <a:gd name="T94" fmla="*/ 3459 w 278"/>
                  <a:gd name="T95" fmla="*/ 414 h 172"/>
                  <a:gd name="T96" fmla="*/ 3724 w 278"/>
                  <a:gd name="T97" fmla="*/ 381 h 172"/>
                  <a:gd name="T98" fmla="*/ 3964 w 278"/>
                  <a:gd name="T99" fmla="*/ 352 h 172"/>
                  <a:gd name="T100" fmla="*/ 4269 w 278"/>
                  <a:gd name="T101" fmla="*/ 338 h 172"/>
                  <a:gd name="T102" fmla="*/ 4832 w 278"/>
                  <a:gd name="T103" fmla="*/ 314 h 172"/>
                  <a:gd name="T104" fmla="*/ 5704 w 278"/>
                  <a:gd name="T105" fmla="*/ 311 h 172"/>
                  <a:gd name="T106" fmla="*/ 6691 w 278"/>
                  <a:gd name="T107" fmla="*/ 308 h 172"/>
                  <a:gd name="T108" fmla="*/ 7882 w 278"/>
                  <a:gd name="T109" fmla="*/ 285 h 172"/>
                  <a:gd name="T110" fmla="*/ 8925 w 278"/>
                  <a:gd name="T111" fmla="*/ 240 h 172"/>
                  <a:gd name="T112" fmla="*/ 10004 w 278"/>
                  <a:gd name="T113" fmla="*/ 186 h 17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78"/>
                  <a:gd name="T172" fmla="*/ 0 h 172"/>
                  <a:gd name="T173" fmla="*/ 278 w 278"/>
                  <a:gd name="T174" fmla="*/ 172 h 17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78" h="172">
                    <a:moveTo>
                      <a:pt x="127" y="67"/>
                    </a:moveTo>
                    <a:lnTo>
                      <a:pt x="129" y="67"/>
                    </a:lnTo>
                    <a:lnTo>
                      <a:pt x="131" y="69"/>
                    </a:lnTo>
                    <a:lnTo>
                      <a:pt x="136" y="74"/>
                    </a:lnTo>
                    <a:lnTo>
                      <a:pt x="138" y="78"/>
                    </a:lnTo>
                    <a:lnTo>
                      <a:pt x="140" y="80"/>
                    </a:lnTo>
                    <a:lnTo>
                      <a:pt x="143" y="82"/>
                    </a:lnTo>
                    <a:lnTo>
                      <a:pt x="145" y="82"/>
                    </a:lnTo>
                    <a:lnTo>
                      <a:pt x="147" y="81"/>
                    </a:lnTo>
                    <a:lnTo>
                      <a:pt x="149" y="78"/>
                    </a:lnTo>
                    <a:lnTo>
                      <a:pt x="149" y="65"/>
                    </a:lnTo>
                    <a:lnTo>
                      <a:pt x="151" y="62"/>
                    </a:lnTo>
                    <a:lnTo>
                      <a:pt x="153" y="61"/>
                    </a:lnTo>
                    <a:lnTo>
                      <a:pt x="156" y="61"/>
                    </a:lnTo>
                    <a:lnTo>
                      <a:pt x="158" y="62"/>
                    </a:lnTo>
                    <a:lnTo>
                      <a:pt x="159" y="67"/>
                    </a:lnTo>
                    <a:lnTo>
                      <a:pt x="160" y="71"/>
                    </a:lnTo>
                    <a:lnTo>
                      <a:pt x="163" y="72"/>
                    </a:lnTo>
                    <a:lnTo>
                      <a:pt x="166" y="72"/>
                    </a:lnTo>
                    <a:lnTo>
                      <a:pt x="167" y="69"/>
                    </a:lnTo>
                    <a:lnTo>
                      <a:pt x="167" y="66"/>
                    </a:lnTo>
                    <a:lnTo>
                      <a:pt x="167" y="64"/>
                    </a:lnTo>
                    <a:lnTo>
                      <a:pt x="165" y="60"/>
                    </a:lnTo>
                    <a:lnTo>
                      <a:pt x="163" y="57"/>
                    </a:lnTo>
                    <a:lnTo>
                      <a:pt x="165" y="57"/>
                    </a:lnTo>
                    <a:lnTo>
                      <a:pt x="168" y="54"/>
                    </a:lnTo>
                    <a:lnTo>
                      <a:pt x="172" y="50"/>
                    </a:lnTo>
                    <a:lnTo>
                      <a:pt x="168" y="49"/>
                    </a:lnTo>
                    <a:lnTo>
                      <a:pt x="167" y="45"/>
                    </a:lnTo>
                    <a:lnTo>
                      <a:pt x="169" y="42"/>
                    </a:lnTo>
                    <a:lnTo>
                      <a:pt x="172" y="40"/>
                    </a:lnTo>
                    <a:lnTo>
                      <a:pt x="178" y="40"/>
                    </a:lnTo>
                    <a:lnTo>
                      <a:pt x="183" y="32"/>
                    </a:lnTo>
                    <a:lnTo>
                      <a:pt x="187" y="26"/>
                    </a:lnTo>
                    <a:lnTo>
                      <a:pt x="187" y="24"/>
                    </a:lnTo>
                    <a:lnTo>
                      <a:pt x="200" y="9"/>
                    </a:lnTo>
                    <a:lnTo>
                      <a:pt x="202" y="6"/>
                    </a:lnTo>
                    <a:lnTo>
                      <a:pt x="203" y="2"/>
                    </a:lnTo>
                    <a:lnTo>
                      <a:pt x="206" y="0"/>
                    </a:lnTo>
                    <a:lnTo>
                      <a:pt x="207" y="0"/>
                    </a:lnTo>
                    <a:lnTo>
                      <a:pt x="207" y="1"/>
                    </a:lnTo>
                    <a:lnTo>
                      <a:pt x="207" y="7"/>
                    </a:lnTo>
                    <a:lnTo>
                      <a:pt x="206" y="9"/>
                    </a:lnTo>
                    <a:lnTo>
                      <a:pt x="206" y="11"/>
                    </a:lnTo>
                    <a:lnTo>
                      <a:pt x="211" y="4"/>
                    </a:lnTo>
                    <a:lnTo>
                      <a:pt x="214" y="0"/>
                    </a:lnTo>
                    <a:lnTo>
                      <a:pt x="217" y="0"/>
                    </a:lnTo>
                    <a:lnTo>
                      <a:pt x="218" y="2"/>
                    </a:lnTo>
                    <a:lnTo>
                      <a:pt x="221" y="9"/>
                    </a:lnTo>
                    <a:lnTo>
                      <a:pt x="224" y="11"/>
                    </a:lnTo>
                    <a:lnTo>
                      <a:pt x="226" y="9"/>
                    </a:lnTo>
                    <a:lnTo>
                      <a:pt x="232" y="14"/>
                    </a:lnTo>
                    <a:lnTo>
                      <a:pt x="233" y="19"/>
                    </a:lnTo>
                    <a:lnTo>
                      <a:pt x="231" y="22"/>
                    </a:lnTo>
                    <a:lnTo>
                      <a:pt x="232" y="29"/>
                    </a:lnTo>
                    <a:lnTo>
                      <a:pt x="232" y="30"/>
                    </a:lnTo>
                    <a:lnTo>
                      <a:pt x="235" y="29"/>
                    </a:lnTo>
                    <a:lnTo>
                      <a:pt x="237" y="29"/>
                    </a:lnTo>
                    <a:lnTo>
                      <a:pt x="239" y="28"/>
                    </a:lnTo>
                    <a:lnTo>
                      <a:pt x="242" y="28"/>
                    </a:lnTo>
                    <a:lnTo>
                      <a:pt x="244" y="30"/>
                    </a:lnTo>
                    <a:lnTo>
                      <a:pt x="244" y="32"/>
                    </a:lnTo>
                    <a:lnTo>
                      <a:pt x="242" y="35"/>
                    </a:lnTo>
                    <a:lnTo>
                      <a:pt x="243" y="36"/>
                    </a:lnTo>
                    <a:lnTo>
                      <a:pt x="245" y="36"/>
                    </a:lnTo>
                    <a:lnTo>
                      <a:pt x="249" y="33"/>
                    </a:lnTo>
                    <a:lnTo>
                      <a:pt x="251" y="33"/>
                    </a:lnTo>
                    <a:lnTo>
                      <a:pt x="254" y="36"/>
                    </a:lnTo>
                    <a:lnTo>
                      <a:pt x="262" y="42"/>
                    </a:lnTo>
                    <a:lnTo>
                      <a:pt x="274" y="44"/>
                    </a:lnTo>
                    <a:lnTo>
                      <a:pt x="276" y="46"/>
                    </a:lnTo>
                    <a:lnTo>
                      <a:pt x="278" y="50"/>
                    </a:lnTo>
                    <a:lnTo>
                      <a:pt x="276" y="52"/>
                    </a:lnTo>
                    <a:lnTo>
                      <a:pt x="271" y="53"/>
                    </a:lnTo>
                    <a:lnTo>
                      <a:pt x="267" y="55"/>
                    </a:lnTo>
                    <a:lnTo>
                      <a:pt x="262" y="58"/>
                    </a:lnTo>
                    <a:lnTo>
                      <a:pt x="257" y="59"/>
                    </a:lnTo>
                    <a:lnTo>
                      <a:pt x="252" y="57"/>
                    </a:lnTo>
                    <a:lnTo>
                      <a:pt x="249" y="59"/>
                    </a:lnTo>
                    <a:lnTo>
                      <a:pt x="249" y="62"/>
                    </a:lnTo>
                    <a:lnTo>
                      <a:pt x="250" y="65"/>
                    </a:lnTo>
                    <a:lnTo>
                      <a:pt x="252" y="68"/>
                    </a:lnTo>
                    <a:lnTo>
                      <a:pt x="254" y="68"/>
                    </a:lnTo>
                    <a:lnTo>
                      <a:pt x="258" y="71"/>
                    </a:lnTo>
                    <a:lnTo>
                      <a:pt x="258" y="73"/>
                    </a:lnTo>
                    <a:lnTo>
                      <a:pt x="251" y="74"/>
                    </a:lnTo>
                    <a:lnTo>
                      <a:pt x="243" y="78"/>
                    </a:lnTo>
                    <a:lnTo>
                      <a:pt x="239" y="76"/>
                    </a:lnTo>
                    <a:lnTo>
                      <a:pt x="237" y="76"/>
                    </a:lnTo>
                    <a:lnTo>
                      <a:pt x="233" y="74"/>
                    </a:lnTo>
                    <a:lnTo>
                      <a:pt x="232" y="74"/>
                    </a:lnTo>
                    <a:lnTo>
                      <a:pt x="232" y="76"/>
                    </a:lnTo>
                    <a:lnTo>
                      <a:pt x="230" y="79"/>
                    </a:lnTo>
                    <a:lnTo>
                      <a:pt x="228" y="78"/>
                    </a:lnTo>
                    <a:lnTo>
                      <a:pt x="219" y="76"/>
                    </a:lnTo>
                    <a:lnTo>
                      <a:pt x="216" y="73"/>
                    </a:lnTo>
                    <a:lnTo>
                      <a:pt x="189" y="73"/>
                    </a:lnTo>
                    <a:lnTo>
                      <a:pt x="180" y="73"/>
                    </a:lnTo>
                    <a:lnTo>
                      <a:pt x="176" y="78"/>
                    </a:lnTo>
                    <a:lnTo>
                      <a:pt x="173" y="87"/>
                    </a:lnTo>
                    <a:lnTo>
                      <a:pt x="172" y="98"/>
                    </a:lnTo>
                    <a:lnTo>
                      <a:pt x="169" y="104"/>
                    </a:lnTo>
                    <a:lnTo>
                      <a:pt x="156" y="119"/>
                    </a:lnTo>
                    <a:lnTo>
                      <a:pt x="152" y="133"/>
                    </a:lnTo>
                    <a:lnTo>
                      <a:pt x="147" y="143"/>
                    </a:lnTo>
                    <a:lnTo>
                      <a:pt x="144" y="148"/>
                    </a:lnTo>
                    <a:lnTo>
                      <a:pt x="143" y="153"/>
                    </a:lnTo>
                    <a:lnTo>
                      <a:pt x="138" y="155"/>
                    </a:lnTo>
                    <a:lnTo>
                      <a:pt x="132" y="158"/>
                    </a:lnTo>
                    <a:lnTo>
                      <a:pt x="127" y="159"/>
                    </a:lnTo>
                    <a:lnTo>
                      <a:pt x="121" y="160"/>
                    </a:lnTo>
                    <a:lnTo>
                      <a:pt x="115" y="162"/>
                    </a:lnTo>
                    <a:lnTo>
                      <a:pt x="110" y="162"/>
                    </a:lnTo>
                    <a:lnTo>
                      <a:pt x="99" y="159"/>
                    </a:lnTo>
                    <a:lnTo>
                      <a:pt x="96" y="159"/>
                    </a:lnTo>
                    <a:lnTo>
                      <a:pt x="96" y="155"/>
                    </a:lnTo>
                    <a:lnTo>
                      <a:pt x="93" y="154"/>
                    </a:lnTo>
                    <a:lnTo>
                      <a:pt x="79" y="153"/>
                    </a:lnTo>
                    <a:lnTo>
                      <a:pt x="77" y="154"/>
                    </a:lnTo>
                    <a:lnTo>
                      <a:pt x="72" y="159"/>
                    </a:lnTo>
                    <a:lnTo>
                      <a:pt x="64" y="168"/>
                    </a:lnTo>
                    <a:lnTo>
                      <a:pt x="60" y="171"/>
                    </a:lnTo>
                    <a:lnTo>
                      <a:pt x="56" y="169"/>
                    </a:lnTo>
                    <a:lnTo>
                      <a:pt x="50" y="169"/>
                    </a:lnTo>
                    <a:lnTo>
                      <a:pt x="45" y="172"/>
                    </a:lnTo>
                    <a:lnTo>
                      <a:pt x="41" y="168"/>
                    </a:lnTo>
                    <a:lnTo>
                      <a:pt x="35" y="168"/>
                    </a:lnTo>
                    <a:lnTo>
                      <a:pt x="29" y="171"/>
                    </a:lnTo>
                    <a:lnTo>
                      <a:pt x="21" y="169"/>
                    </a:lnTo>
                    <a:lnTo>
                      <a:pt x="14" y="164"/>
                    </a:lnTo>
                    <a:lnTo>
                      <a:pt x="0" y="143"/>
                    </a:lnTo>
                    <a:lnTo>
                      <a:pt x="0" y="140"/>
                    </a:lnTo>
                    <a:lnTo>
                      <a:pt x="1" y="139"/>
                    </a:lnTo>
                    <a:lnTo>
                      <a:pt x="2" y="138"/>
                    </a:lnTo>
                    <a:lnTo>
                      <a:pt x="4" y="137"/>
                    </a:lnTo>
                    <a:lnTo>
                      <a:pt x="6" y="141"/>
                    </a:lnTo>
                    <a:lnTo>
                      <a:pt x="7" y="144"/>
                    </a:lnTo>
                    <a:lnTo>
                      <a:pt x="15" y="147"/>
                    </a:lnTo>
                    <a:lnTo>
                      <a:pt x="18" y="147"/>
                    </a:lnTo>
                    <a:lnTo>
                      <a:pt x="24" y="147"/>
                    </a:lnTo>
                    <a:lnTo>
                      <a:pt x="28" y="147"/>
                    </a:lnTo>
                    <a:lnTo>
                      <a:pt x="31" y="150"/>
                    </a:lnTo>
                    <a:lnTo>
                      <a:pt x="35" y="151"/>
                    </a:lnTo>
                    <a:lnTo>
                      <a:pt x="44" y="152"/>
                    </a:lnTo>
                    <a:lnTo>
                      <a:pt x="45" y="148"/>
                    </a:lnTo>
                    <a:lnTo>
                      <a:pt x="46" y="145"/>
                    </a:lnTo>
                    <a:lnTo>
                      <a:pt x="47" y="140"/>
                    </a:lnTo>
                    <a:lnTo>
                      <a:pt x="49" y="137"/>
                    </a:lnTo>
                    <a:lnTo>
                      <a:pt x="47" y="131"/>
                    </a:lnTo>
                    <a:lnTo>
                      <a:pt x="50" y="130"/>
                    </a:lnTo>
                    <a:lnTo>
                      <a:pt x="53" y="131"/>
                    </a:lnTo>
                    <a:lnTo>
                      <a:pt x="54" y="131"/>
                    </a:lnTo>
                    <a:lnTo>
                      <a:pt x="54" y="124"/>
                    </a:lnTo>
                    <a:lnTo>
                      <a:pt x="56" y="122"/>
                    </a:lnTo>
                    <a:lnTo>
                      <a:pt x="59" y="117"/>
                    </a:lnTo>
                    <a:lnTo>
                      <a:pt x="61" y="115"/>
                    </a:lnTo>
                    <a:lnTo>
                      <a:pt x="70" y="115"/>
                    </a:lnTo>
                    <a:lnTo>
                      <a:pt x="72" y="114"/>
                    </a:lnTo>
                    <a:lnTo>
                      <a:pt x="74" y="112"/>
                    </a:lnTo>
                    <a:lnTo>
                      <a:pt x="80" y="112"/>
                    </a:lnTo>
                    <a:lnTo>
                      <a:pt x="85" y="111"/>
                    </a:lnTo>
                    <a:lnTo>
                      <a:pt x="92" y="111"/>
                    </a:lnTo>
                    <a:lnTo>
                      <a:pt x="94" y="110"/>
                    </a:lnTo>
                    <a:lnTo>
                      <a:pt x="100" y="104"/>
                    </a:lnTo>
                    <a:lnTo>
                      <a:pt x="107" y="95"/>
                    </a:lnTo>
                    <a:lnTo>
                      <a:pt x="109" y="93"/>
                    </a:lnTo>
                    <a:lnTo>
                      <a:pt x="113" y="87"/>
                    </a:lnTo>
                    <a:lnTo>
                      <a:pt x="121" y="80"/>
                    </a:lnTo>
                    <a:lnTo>
                      <a:pt x="125" y="74"/>
                    </a:lnTo>
                    <a:lnTo>
                      <a:pt x="127" y="67"/>
                    </a:lnTo>
                    <a:close/>
                  </a:path>
                </a:pathLst>
              </a:custGeom>
              <a:noFill/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82" name="Freeform 2664"/>
              <p:cNvSpPr>
                <a:spLocks/>
              </p:cNvSpPr>
              <p:nvPr/>
            </p:nvSpPr>
            <p:spPr bwMode="auto">
              <a:xfrm>
                <a:off x="2386" y="2340"/>
                <a:ext cx="170" cy="165"/>
              </a:xfrm>
              <a:custGeom>
                <a:avLst/>
                <a:gdLst>
                  <a:gd name="T0" fmla="*/ 243 w 118"/>
                  <a:gd name="T1" fmla="*/ 22 h 152"/>
                  <a:gd name="T2" fmla="*/ 169 w 118"/>
                  <a:gd name="T3" fmla="*/ 22 h 152"/>
                  <a:gd name="T4" fmla="*/ 350 w 118"/>
                  <a:gd name="T5" fmla="*/ 33 h 152"/>
                  <a:gd name="T6" fmla="*/ 380 w 118"/>
                  <a:gd name="T7" fmla="*/ 59 h 152"/>
                  <a:gd name="T8" fmla="*/ 547 w 118"/>
                  <a:gd name="T9" fmla="*/ 77 h 152"/>
                  <a:gd name="T10" fmla="*/ 726 w 118"/>
                  <a:gd name="T11" fmla="*/ 123 h 152"/>
                  <a:gd name="T12" fmla="*/ 788 w 118"/>
                  <a:gd name="T13" fmla="*/ 137 h 152"/>
                  <a:gd name="T14" fmla="*/ 1135 w 118"/>
                  <a:gd name="T15" fmla="*/ 145 h 152"/>
                  <a:gd name="T16" fmla="*/ 1135 w 118"/>
                  <a:gd name="T17" fmla="*/ 162 h 152"/>
                  <a:gd name="T18" fmla="*/ 1046 w 118"/>
                  <a:gd name="T19" fmla="*/ 180 h 152"/>
                  <a:gd name="T20" fmla="*/ 1338 w 118"/>
                  <a:gd name="T21" fmla="*/ 195 h 152"/>
                  <a:gd name="T22" fmla="*/ 1405 w 118"/>
                  <a:gd name="T23" fmla="*/ 207 h 152"/>
                  <a:gd name="T24" fmla="*/ 2171 w 118"/>
                  <a:gd name="T25" fmla="*/ 243 h 152"/>
                  <a:gd name="T26" fmla="*/ 2538 w 118"/>
                  <a:gd name="T27" fmla="*/ 257 h 152"/>
                  <a:gd name="T28" fmla="*/ 2778 w 118"/>
                  <a:gd name="T29" fmla="*/ 271 h 152"/>
                  <a:gd name="T30" fmla="*/ 2778 w 118"/>
                  <a:gd name="T31" fmla="*/ 291 h 152"/>
                  <a:gd name="T32" fmla="*/ 3237 w 118"/>
                  <a:gd name="T33" fmla="*/ 303 h 152"/>
                  <a:gd name="T34" fmla="*/ 3923 w 118"/>
                  <a:gd name="T35" fmla="*/ 319 h 152"/>
                  <a:gd name="T36" fmla="*/ 4790 w 118"/>
                  <a:gd name="T37" fmla="*/ 346 h 152"/>
                  <a:gd name="T38" fmla="*/ 5423 w 118"/>
                  <a:gd name="T39" fmla="*/ 353 h 152"/>
                  <a:gd name="T40" fmla="*/ 6019 w 118"/>
                  <a:gd name="T41" fmla="*/ 370 h 152"/>
                  <a:gd name="T42" fmla="*/ 6492 w 118"/>
                  <a:gd name="T43" fmla="*/ 375 h 152"/>
                  <a:gd name="T44" fmla="*/ 7045 w 118"/>
                  <a:gd name="T45" fmla="*/ 388 h 152"/>
                  <a:gd name="T46" fmla="*/ 7450 w 118"/>
                  <a:gd name="T47" fmla="*/ 404 h 152"/>
                  <a:gd name="T48" fmla="*/ 7588 w 118"/>
                  <a:gd name="T49" fmla="*/ 401 h 152"/>
                  <a:gd name="T50" fmla="*/ 7775 w 118"/>
                  <a:gd name="T51" fmla="*/ 407 h 152"/>
                  <a:gd name="T52" fmla="*/ 7951 w 118"/>
                  <a:gd name="T53" fmla="*/ 401 h 152"/>
                  <a:gd name="T54" fmla="*/ 7958 w 118"/>
                  <a:gd name="T55" fmla="*/ 395 h 152"/>
                  <a:gd name="T56" fmla="*/ 8307 w 118"/>
                  <a:gd name="T57" fmla="*/ 388 h 152"/>
                  <a:gd name="T58" fmla="*/ 8915 w 118"/>
                  <a:gd name="T59" fmla="*/ 390 h 152"/>
                  <a:gd name="T60" fmla="*/ 9094 w 118"/>
                  <a:gd name="T61" fmla="*/ 404 h 152"/>
                  <a:gd name="T62" fmla="*/ 9353 w 118"/>
                  <a:gd name="T63" fmla="*/ 395 h 152"/>
                  <a:gd name="T64" fmla="*/ 9439 w 118"/>
                  <a:gd name="T65" fmla="*/ 372 h 152"/>
                  <a:gd name="T66" fmla="*/ 8771 w 118"/>
                  <a:gd name="T67" fmla="*/ 335 h 152"/>
                  <a:gd name="T68" fmla="*/ 8562 w 118"/>
                  <a:gd name="T69" fmla="*/ 313 h 152"/>
                  <a:gd name="T70" fmla="*/ 7813 w 118"/>
                  <a:gd name="T71" fmla="*/ 293 h 152"/>
                  <a:gd name="T72" fmla="*/ 7663 w 118"/>
                  <a:gd name="T73" fmla="*/ 265 h 152"/>
                  <a:gd name="T74" fmla="*/ 7450 w 118"/>
                  <a:gd name="T75" fmla="*/ 211 h 152"/>
                  <a:gd name="T76" fmla="*/ 7663 w 118"/>
                  <a:gd name="T77" fmla="*/ 178 h 152"/>
                  <a:gd name="T78" fmla="*/ 7663 w 118"/>
                  <a:gd name="T79" fmla="*/ 151 h 152"/>
                  <a:gd name="T80" fmla="*/ 7588 w 118"/>
                  <a:gd name="T81" fmla="*/ 130 h 152"/>
                  <a:gd name="T82" fmla="*/ 7281 w 118"/>
                  <a:gd name="T83" fmla="*/ 118 h 152"/>
                  <a:gd name="T84" fmla="*/ 6659 w 118"/>
                  <a:gd name="T85" fmla="*/ 84 h 152"/>
                  <a:gd name="T86" fmla="*/ 5652 w 118"/>
                  <a:gd name="T87" fmla="*/ 60 h 152"/>
                  <a:gd name="T88" fmla="*/ 5142 w 118"/>
                  <a:gd name="T89" fmla="*/ 39 h 152"/>
                  <a:gd name="T90" fmla="*/ 4548 w 118"/>
                  <a:gd name="T91" fmla="*/ 39 h 152"/>
                  <a:gd name="T92" fmla="*/ 4300 w 118"/>
                  <a:gd name="T93" fmla="*/ 59 h 152"/>
                  <a:gd name="T94" fmla="*/ 3831 w 118"/>
                  <a:gd name="T95" fmla="*/ 60 h 152"/>
                  <a:gd name="T96" fmla="*/ 3394 w 118"/>
                  <a:gd name="T97" fmla="*/ 59 h 152"/>
                  <a:gd name="T98" fmla="*/ 2495 w 118"/>
                  <a:gd name="T99" fmla="*/ 81 h 152"/>
                  <a:gd name="T100" fmla="*/ 2247 w 118"/>
                  <a:gd name="T101" fmla="*/ 64 h 152"/>
                  <a:gd name="T102" fmla="*/ 2356 w 118"/>
                  <a:gd name="T103" fmla="*/ 39 h 152"/>
                  <a:gd name="T104" fmla="*/ 2013 w 118"/>
                  <a:gd name="T105" fmla="*/ 22 h 152"/>
                  <a:gd name="T106" fmla="*/ 1635 w 118"/>
                  <a:gd name="T107" fmla="*/ 18 h 152"/>
                  <a:gd name="T108" fmla="*/ 889 w 118"/>
                  <a:gd name="T109" fmla="*/ 5 h 152"/>
                  <a:gd name="T110" fmla="*/ 504 w 118"/>
                  <a:gd name="T111" fmla="*/ 0 h 152"/>
                  <a:gd name="T112" fmla="*/ 0 w 118"/>
                  <a:gd name="T113" fmla="*/ 0 h 152"/>
                  <a:gd name="T114" fmla="*/ 243 w 118"/>
                  <a:gd name="T115" fmla="*/ 22 h 152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18"/>
                  <a:gd name="T175" fmla="*/ 0 h 152"/>
                  <a:gd name="T176" fmla="*/ 118 w 118"/>
                  <a:gd name="T177" fmla="*/ 152 h 152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18" h="152">
                    <a:moveTo>
                      <a:pt x="3" y="8"/>
                    </a:moveTo>
                    <a:lnTo>
                      <a:pt x="2" y="8"/>
                    </a:lnTo>
                    <a:lnTo>
                      <a:pt x="4" y="13"/>
                    </a:lnTo>
                    <a:lnTo>
                      <a:pt x="5" y="22"/>
                    </a:lnTo>
                    <a:lnTo>
                      <a:pt x="7" y="29"/>
                    </a:lnTo>
                    <a:lnTo>
                      <a:pt x="9" y="46"/>
                    </a:lnTo>
                    <a:lnTo>
                      <a:pt x="10" y="51"/>
                    </a:lnTo>
                    <a:lnTo>
                      <a:pt x="14" y="54"/>
                    </a:lnTo>
                    <a:lnTo>
                      <a:pt x="14" y="60"/>
                    </a:lnTo>
                    <a:lnTo>
                      <a:pt x="13" y="68"/>
                    </a:lnTo>
                    <a:lnTo>
                      <a:pt x="17" y="74"/>
                    </a:lnTo>
                    <a:lnTo>
                      <a:pt x="18" y="77"/>
                    </a:lnTo>
                    <a:lnTo>
                      <a:pt x="27" y="90"/>
                    </a:lnTo>
                    <a:lnTo>
                      <a:pt x="32" y="96"/>
                    </a:lnTo>
                    <a:lnTo>
                      <a:pt x="35" y="102"/>
                    </a:lnTo>
                    <a:lnTo>
                      <a:pt x="35" y="109"/>
                    </a:lnTo>
                    <a:lnTo>
                      <a:pt x="40" y="113"/>
                    </a:lnTo>
                    <a:lnTo>
                      <a:pt x="49" y="120"/>
                    </a:lnTo>
                    <a:lnTo>
                      <a:pt x="60" y="130"/>
                    </a:lnTo>
                    <a:lnTo>
                      <a:pt x="68" y="132"/>
                    </a:lnTo>
                    <a:lnTo>
                      <a:pt x="75" y="138"/>
                    </a:lnTo>
                    <a:lnTo>
                      <a:pt x="81" y="140"/>
                    </a:lnTo>
                    <a:lnTo>
                      <a:pt x="88" y="145"/>
                    </a:lnTo>
                    <a:lnTo>
                      <a:pt x="93" y="151"/>
                    </a:lnTo>
                    <a:lnTo>
                      <a:pt x="95" y="149"/>
                    </a:lnTo>
                    <a:lnTo>
                      <a:pt x="97" y="152"/>
                    </a:lnTo>
                    <a:lnTo>
                      <a:pt x="99" y="149"/>
                    </a:lnTo>
                    <a:lnTo>
                      <a:pt x="100" y="147"/>
                    </a:lnTo>
                    <a:lnTo>
                      <a:pt x="104" y="145"/>
                    </a:lnTo>
                    <a:lnTo>
                      <a:pt x="111" y="146"/>
                    </a:lnTo>
                    <a:lnTo>
                      <a:pt x="114" y="151"/>
                    </a:lnTo>
                    <a:lnTo>
                      <a:pt x="117" y="147"/>
                    </a:lnTo>
                    <a:lnTo>
                      <a:pt x="118" y="139"/>
                    </a:lnTo>
                    <a:lnTo>
                      <a:pt x="110" y="124"/>
                    </a:lnTo>
                    <a:lnTo>
                      <a:pt x="107" y="116"/>
                    </a:lnTo>
                    <a:lnTo>
                      <a:pt x="98" y="110"/>
                    </a:lnTo>
                    <a:lnTo>
                      <a:pt x="96" y="99"/>
                    </a:lnTo>
                    <a:lnTo>
                      <a:pt x="93" y="79"/>
                    </a:lnTo>
                    <a:lnTo>
                      <a:pt x="96" y="66"/>
                    </a:lnTo>
                    <a:lnTo>
                      <a:pt x="96" y="56"/>
                    </a:lnTo>
                    <a:lnTo>
                      <a:pt x="95" y="49"/>
                    </a:lnTo>
                    <a:lnTo>
                      <a:pt x="91" y="44"/>
                    </a:lnTo>
                    <a:lnTo>
                      <a:pt x="83" y="31"/>
                    </a:lnTo>
                    <a:lnTo>
                      <a:pt x="71" y="23"/>
                    </a:lnTo>
                    <a:lnTo>
                      <a:pt x="64" y="15"/>
                    </a:lnTo>
                    <a:lnTo>
                      <a:pt x="57" y="15"/>
                    </a:lnTo>
                    <a:lnTo>
                      <a:pt x="54" y="22"/>
                    </a:lnTo>
                    <a:lnTo>
                      <a:pt x="48" y="23"/>
                    </a:lnTo>
                    <a:lnTo>
                      <a:pt x="42" y="22"/>
                    </a:lnTo>
                    <a:lnTo>
                      <a:pt x="31" y="30"/>
                    </a:lnTo>
                    <a:lnTo>
                      <a:pt x="28" y="24"/>
                    </a:lnTo>
                    <a:lnTo>
                      <a:pt x="29" y="15"/>
                    </a:lnTo>
                    <a:lnTo>
                      <a:pt x="25" y="8"/>
                    </a:lnTo>
                    <a:lnTo>
                      <a:pt x="20" y="6"/>
                    </a:lnTo>
                    <a:lnTo>
                      <a:pt x="11" y="5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3" y="8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83" name="Freeform 2665"/>
              <p:cNvSpPr>
                <a:spLocks/>
              </p:cNvSpPr>
              <p:nvPr/>
            </p:nvSpPr>
            <p:spPr bwMode="auto">
              <a:xfrm>
                <a:off x="3090" y="2193"/>
                <a:ext cx="97" cy="93"/>
              </a:xfrm>
              <a:custGeom>
                <a:avLst/>
                <a:gdLst>
                  <a:gd name="T0" fmla="*/ 4472 w 68"/>
                  <a:gd name="T1" fmla="*/ 1 h 85"/>
                  <a:gd name="T2" fmla="*/ 4657 w 68"/>
                  <a:gd name="T3" fmla="*/ 0 h 85"/>
                  <a:gd name="T4" fmla="*/ 4657 w 68"/>
                  <a:gd name="T5" fmla="*/ 0 h 85"/>
                  <a:gd name="T6" fmla="*/ 4657 w 68"/>
                  <a:gd name="T7" fmla="*/ 24 h 85"/>
                  <a:gd name="T8" fmla="*/ 4766 w 68"/>
                  <a:gd name="T9" fmla="*/ 26 h 85"/>
                  <a:gd name="T10" fmla="*/ 4657 w 68"/>
                  <a:gd name="T11" fmla="*/ 31 h 85"/>
                  <a:gd name="T12" fmla="*/ 4657 w 68"/>
                  <a:gd name="T13" fmla="*/ 48 h 85"/>
                  <a:gd name="T14" fmla="*/ 4819 w 68"/>
                  <a:gd name="T15" fmla="*/ 69 h 85"/>
                  <a:gd name="T16" fmla="*/ 4766 w 68"/>
                  <a:gd name="T17" fmla="*/ 82 h 85"/>
                  <a:gd name="T18" fmla="*/ 4415 w 68"/>
                  <a:gd name="T19" fmla="*/ 88 h 85"/>
                  <a:gd name="T20" fmla="*/ 4184 w 68"/>
                  <a:gd name="T21" fmla="*/ 103 h 85"/>
                  <a:gd name="T22" fmla="*/ 3837 w 68"/>
                  <a:gd name="T23" fmla="*/ 115 h 85"/>
                  <a:gd name="T24" fmla="*/ 3493 w 68"/>
                  <a:gd name="T25" fmla="*/ 123 h 85"/>
                  <a:gd name="T26" fmla="*/ 3265 w 68"/>
                  <a:gd name="T27" fmla="*/ 128 h 85"/>
                  <a:gd name="T28" fmla="*/ 3021 w 68"/>
                  <a:gd name="T29" fmla="*/ 151 h 85"/>
                  <a:gd name="T30" fmla="*/ 2690 w 68"/>
                  <a:gd name="T31" fmla="*/ 167 h 85"/>
                  <a:gd name="T32" fmla="*/ 1856 w 68"/>
                  <a:gd name="T33" fmla="*/ 198 h 85"/>
                  <a:gd name="T34" fmla="*/ 1416 w 68"/>
                  <a:gd name="T35" fmla="*/ 218 h 85"/>
                  <a:gd name="T36" fmla="*/ 1151 w 68"/>
                  <a:gd name="T37" fmla="*/ 232 h 85"/>
                  <a:gd name="T38" fmla="*/ 807 w 68"/>
                  <a:gd name="T39" fmla="*/ 233 h 85"/>
                  <a:gd name="T40" fmla="*/ 488 w 68"/>
                  <a:gd name="T41" fmla="*/ 240 h 85"/>
                  <a:gd name="T42" fmla="*/ 332 w 68"/>
                  <a:gd name="T43" fmla="*/ 254 h 85"/>
                  <a:gd name="T44" fmla="*/ 0 w 68"/>
                  <a:gd name="T45" fmla="*/ 254 h 85"/>
                  <a:gd name="T46" fmla="*/ 163 w 68"/>
                  <a:gd name="T47" fmla="*/ 232 h 85"/>
                  <a:gd name="T48" fmla="*/ 474 w 68"/>
                  <a:gd name="T49" fmla="*/ 213 h 85"/>
                  <a:gd name="T50" fmla="*/ 696 w 68"/>
                  <a:gd name="T51" fmla="*/ 198 h 85"/>
                  <a:gd name="T52" fmla="*/ 1204 w 68"/>
                  <a:gd name="T53" fmla="*/ 181 h 85"/>
                  <a:gd name="T54" fmla="*/ 1416 w 68"/>
                  <a:gd name="T55" fmla="*/ 181 h 85"/>
                  <a:gd name="T56" fmla="*/ 2533 w 68"/>
                  <a:gd name="T57" fmla="*/ 128 h 85"/>
                  <a:gd name="T58" fmla="*/ 2881 w 68"/>
                  <a:gd name="T59" fmla="*/ 113 h 85"/>
                  <a:gd name="T60" fmla="*/ 3021 w 68"/>
                  <a:gd name="T61" fmla="*/ 107 h 85"/>
                  <a:gd name="T62" fmla="*/ 3341 w 68"/>
                  <a:gd name="T63" fmla="*/ 94 h 85"/>
                  <a:gd name="T64" fmla="*/ 3692 w 68"/>
                  <a:gd name="T65" fmla="*/ 86 h 85"/>
                  <a:gd name="T66" fmla="*/ 3854 w 68"/>
                  <a:gd name="T67" fmla="*/ 82 h 85"/>
                  <a:gd name="T68" fmla="*/ 4184 w 68"/>
                  <a:gd name="T69" fmla="*/ 61 h 85"/>
                  <a:gd name="T70" fmla="*/ 4184 w 68"/>
                  <a:gd name="T71" fmla="*/ 44 h 85"/>
                  <a:gd name="T72" fmla="*/ 4289 w 68"/>
                  <a:gd name="T73" fmla="*/ 51 h 85"/>
                  <a:gd name="T74" fmla="*/ 4415 w 68"/>
                  <a:gd name="T75" fmla="*/ 48 h 85"/>
                  <a:gd name="T76" fmla="*/ 4309 w 68"/>
                  <a:gd name="T77" fmla="*/ 40 h 85"/>
                  <a:gd name="T78" fmla="*/ 4184 w 68"/>
                  <a:gd name="T79" fmla="*/ 31 h 85"/>
                  <a:gd name="T80" fmla="*/ 4289 w 68"/>
                  <a:gd name="T81" fmla="*/ 28 h 85"/>
                  <a:gd name="T82" fmla="*/ 4415 w 68"/>
                  <a:gd name="T83" fmla="*/ 22 h 85"/>
                  <a:gd name="T84" fmla="*/ 4415 w 68"/>
                  <a:gd name="T85" fmla="*/ 2 h 85"/>
                  <a:gd name="T86" fmla="*/ 4472 w 68"/>
                  <a:gd name="T87" fmla="*/ 1 h 85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68"/>
                  <a:gd name="T133" fmla="*/ 0 h 85"/>
                  <a:gd name="T134" fmla="*/ 68 w 68"/>
                  <a:gd name="T135" fmla="*/ 85 h 85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68" h="85">
                    <a:moveTo>
                      <a:pt x="63" y="1"/>
                    </a:moveTo>
                    <a:lnTo>
                      <a:pt x="66" y="0"/>
                    </a:lnTo>
                    <a:lnTo>
                      <a:pt x="66" y="8"/>
                    </a:lnTo>
                    <a:lnTo>
                      <a:pt x="67" y="9"/>
                    </a:lnTo>
                    <a:lnTo>
                      <a:pt x="66" y="11"/>
                    </a:lnTo>
                    <a:lnTo>
                      <a:pt x="66" y="16"/>
                    </a:lnTo>
                    <a:lnTo>
                      <a:pt x="68" y="24"/>
                    </a:lnTo>
                    <a:lnTo>
                      <a:pt x="67" y="28"/>
                    </a:lnTo>
                    <a:lnTo>
                      <a:pt x="62" y="30"/>
                    </a:lnTo>
                    <a:lnTo>
                      <a:pt x="59" y="35"/>
                    </a:lnTo>
                    <a:lnTo>
                      <a:pt x="54" y="39"/>
                    </a:lnTo>
                    <a:lnTo>
                      <a:pt x="49" y="41"/>
                    </a:lnTo>
                    <a:lnTo>
                      <a:pt x="46" y="44"/>
                    </a:lnTo>
                    <a:lnTo>
                      <a:pt x="43" y="51"/>
                    </a:lnTo>
                    <a:lnTo>
                      <a:pt x="38" y="58"/>
                    </a:lnTo>
                    <a:lnTo>
                      <a:pt x="26" y="67"/>
                    </a:lnTo>
                    <a:lnTo>
                      <a:pt x="20" y="74"/>
                    </a:lnTo>
                    <a:lnTo>
                      <a:pt x="16" y="78"/>
                    </a:lnTo>
                    <a:lnTo>
                      <a:pt x="11" y="79"/>
                    </a:lnTo>
                    <a:lnTo>
                      <a:pt x="7" y="82"/>
                    </a:lnTo>
                    <a:lnTo>
                      <a:pt x="4" y="85"/>
                    </a:lnTo>
                    <a:lnTo>
                      <a:pt x="0" y="85"/>
                    </a:lnTo>
                    <a:lnTo>
                      <a:pt x="2" y="78"/>
                    </a:lnTo>
                    <a:lnTo>
                      <a:pt x="6" y="72"/>
                    </a:lnTo>
                    <a:lnTo>
                      <a:pt x="10" y="67"/>
                    </a:lnTo>
                    <a:lnTo>
                      <a:pt x="17" y="61"/>
                    </a:lnTo>
                    <a:lnTo>
                      <a:pt x="20" y="61"/>
                    </a:lnTo>
                    <a:lnTo>
                      <a:pt x="36" y="44"/>
                    </a:lnTo>
                    <a:lnTo>
                      <a:pt x="41" y="38"/>
                    </a:lnTo>
                    <a:lnTo>
                      <a:pt x="43" y="37"/>
                    </a:lnTo>
                    <a:lnTo>
                      <a:pt x="47" y="32"/>
                    </a:lnTo>
                    <a:lnTo>
                      <a:pt x="52" y="29"/>
                    </a:lnTo>
                    <a:lnTo>
                      <a:pt x="55" y="28"/>
                    </a:lnTo>
                    <a:lnTo>
                      <a:pt x="59" y="21"/>
                    </a:lnTo>
                    <a:lnTo>
                      <a:pt x="59" y="15"/>
                    </a:lnTo>
                    <a:lnTo>
                      <a:pt x="60" y="17"/>
                    </a:lnTo>
                    <a:lnTo>
                      <a:pt x="62" y="16"/>
                    </a:lnTo>
                    <a:lnTo>
                      <a:pt x="61" y="14"/>
                    </a:lnTo>
                    <a:lnTo>
                      <a:pt x="59" y="11"/>
                    </a:lnTo>
                    <a:lnTo>
                      <a:pt x="60" y="10"/>
                    </a:lnTo>
                    <a:lnTo>
                      <a:pt x="62" y="7"/>
                    </a:lnTo>
                    <a:lnTo>
                      <a:pt x="62" y="2"/>
                    </a:lnTo>
                    <a:lnTo>
                      <a:pt x="63" y="1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84" name="Freeform 2666"/>
              <p:cNvSpPr>
                <a:spLocks/>
              </p:cNvSpPr>
              <p:nvPr/>
            </p:nvSpPr>
            <p:spPr bwMode="auto">
              <a:xfrm>
                <a:off x="3199" y="2177"/>
                <a:ext cx="3" cy="6"/>
              </a:xfrm>
              <a:custGeom>
                <a:avLst/>
                <a:gdLst>
                  <a:gd name="T0" fmla="*/ 0 w 5"/>
                  <a:gd name="T1" fmla="*/ 0 h 7"/>
                  <a:gd name="T2" fmla="*/ 1 w 5"/>
                  <a:gd name="T3" fmla="*/ 2 h 7"/>
                  <a:gd name="T4" fmla="*/ 1 w 5"/>
                  <a:gd name="T5" fmla="*/ 3 h 7"/>
                  <a:gd name="T6" fmla="*/ 1 w 5"/>
                  <a:gd name="T7" fmla="*/ 3 h 7"/>
                  <a:gd name="T8" fmla="*/ 1 w 5"/>
                  <a:gd name="T9" fmla="*/ 3 h 7"/>
                  <a:gd name="T10" fmla="*/ 1 w 5"/>
                  <a:gd name="T11" fmla="*/ 3 h 7"/>
                  <a:gd name="T12" fmla="*/ 0 w 5"/>
                  <a:gd name="T13" fmla="*/ 1 h 7"/>
                  <a:gd name="T14" fmla="*/ 0 w 5"/>
                  <a:gd name="T15" fmla="*/ 0 h 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"/>
                  <a:gd name="T25" fmla="*/ 0 h 7"/>
                  <a:gd name="T26" fmla="*/ 5 w 5"/>
                  <a:gd name="T27" fmla="*/ 7 h 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" h="7">
                    <a:moveTo>
                      <a:pt x="0" y="0"/>
                    </a:moveTo>
                    <a:lnTo>
                      <a:pt x="3" y="2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3" y="7"/>
                    </a:lnTo>
                    <a:lnTo>
                      <a:pt x="1" y="5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85" name="Freeform 2667"/>
              <p:cNvSpPr>
                <a:spLocks/>
              </p:cNvSpPr>
              <p:nvPr/>
            </p:nvSpPr>
            <p:spPr bwMode="auto">
              <a:xfrm>
                <a:off x="3199" y="2165"/>
                <a:ext cx="11" cy="8"/>
              </a:xfrm>
              <a:custGeom>
                <a:avLst/>
                <a:gdLst>
                  <a:gd name="T0" fmla="*/ 1 w 10"/>
                  <a:gd name="T1" fmla="*/ 0 h 8"/>
                  <a:gd name="T2" fmla="*/ 0 w 10"/>
                  <a:gd name="T3" fmla="*/ 0 h 8"/>
                  <a:gd name="T4" fmla="*/ 18 w 10"/>
                  <a:gd name="T5" fmla="*/ 4 h 8"/>
                  <a:gd name="T6" fmla="*/ 24 w 10"/>
                  <a:gd name="T7" fmla="*/ 4 h 8"/>
                  <a:gd name="T8" fmla="*/ 29 w 10"/>
                  <a:gd name="T9" fmla="*/ 6 h 8"/>
                  <a:gd name="T10" fmla="*/ 29 w 10"/>
                  <a:gd name="T11" fmla="*/ 7 h 8"/>
                  <a:gd name="T12" fmla="*/ 22 w 10"/>
                  <a:gd name="T13" fmla="*/ 8 h 8"/>
                  <a:gd name="T14" fmla="*/ 3 w 10"/>
                  <a:gd name="T15" fmla="*/ 6 h 8"/>
                  <a:gd name="T16" fmla="*/ 1 w 10"/>
                  <a:gd name="T17" fmla="*/ 0 h 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"/>
                  <a:gd name="T28" fmla="*/ 0 h 8"/>
                  <a:gd name="T29" fmla="*/ 10 w 10"/>
                  <a:gd name="T30" fmla="*/ 8 h 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" h="8">
                    <a:moveTo>
                      <a:pt x="1" y="0"/>
                    </a:moveTo>
                    <a:lnTo>
                      <a:pt x="0" y="0"/>
                    </a:lnTo>
                    <a:lnTo>
                      <a:pt x="5" y="4"/>
                    </a:lnTo>
                    <a:lnTo>
                      <a:pt x="8" y="4"/>
                    </a:lnTo>
                    <a:lnTo>
                      <a:pt x="10" y="6"/>
                    </a:lnTo>
                    <a:lnTo>
                      <a:pt x="10" y="7"/>
                    </a:lnTo>
                    <a:lnTo>
                      <a:pt x="7" y="8"/>
                    </a:lnTo>
                    <a:lnTo>
                      <a:pt x="3" y="6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86" name="Freeform 2668"/>
              <p:cNvSpPr>
                <a:spLocks/>
              </p:cNvSpPr>
              <p:nvPr/>
            </p:nvSpPr>
            <p:spPr bwMode="auto">
              <a:xfrm>
                <a:off x="3214" y="2125"/>
                <a:ext cx="50" cy="42"/>
              </a:xfrm>
              <a:custGeom>
                <a:avLst/>
                <a:gdLst>
                  <a:gd name="T0" fmla="*/ 1 w 35"/>
                  <a:gd name="T1" fmla="*/ 3 h 39"/>
                  <a:gd name="T2" fmla="*/ 0 w 35"/>
                  <a:gd name="T3" fmla="*/ 0 h 39"/>
                  <a:gd name="T4" fmla="*/ 163 w 35"/>
                  <a:gd name="T5" fmla="*/ 0 h 39"/>
                  <a:gd name="T6" fmla="*/ 1213 w 35"/>
                  <a:gd name="T7" fmla="*/ 0 h 39"/>
                  <a:gd name="T8" fmla="*/ 1456 w 35"/>
                  <a:gd name="T9" fmla="*/ 1 h 39"/>
                  <a:gd name="T10" fmla="*/ 1733 w 35"/>
                  <a:gd name="T11" fmla="*/ 3 h 39"/>
                  <a:gd name="T12" fmla="*/ 2080 w 35"/>
                  <a:gd name="T13" fmla="*/ 6 h 39"/>
                  <a:gd name="T14" fmla="*/ 2237 w 35"/>
                  <a:gd name="T15" fmla="*/ 24 h 39"/>
                  <a:gd name="T16" fmla="*/ 2380 w 35"/>
                  <a:gd name="T17" fmla="*/ 24 h 39"/>
                  <a:gd name="T18" fmla="*/ 2380 w 35"/>
                  <a:gd name="T19" fmla="*/ 34 h 39"/>
                  <a:gd name="T20" fmla="*/ 2380 w 35"/>
                  <a:gd name="T21" fmla="*/ 52 h 39"/>
                  <a:gd name="T22" fmla="*/ 2499 w 35"/>
                  <a:gd name="T23" fmla="*/ 65 h 39"/>
                  <a:gd name="T24" fmla="*/ 2380 w 35"/>
                  <a:gd name="T25" fmla="*/ 67 h 39"/>
                  <a:gd name="T26" fmla="*/ 2320 w 35"/>
                  <a:gd name="T27" fmla="*/ 81 h 39"/>
                  <a:gd name="T28" fmla="*/ 1809 w 35"/>
                  <a:gd name="T29" fmla="*/ 94 h 39"/>
                  <a:gd name="T30" fmla="*/ 1666 w 35"/>
                  <a:gd name="T31" fmla="*/ 84 h 39"/>
                  <a:gd name="T32" fmla="*/ 1456 w 35"/>
                  <a:gd name="T33" fmla="*/ 72 h 39"/>
                  <a:gd name="T34" fmla="*/ 1019 w 35"/>
                  <a:gd name="T35" fmla="*/ 50 h 39"/>
                  <a:gd name="T36" fmla="*/ 971 w 35"/>
                  <a:gd name="T37" fmla="*/ 30 h 39"/>
                  <a:gd name="T38" fmla="*/ 713 w 35"/>
                  <a:gd name="T39" fmla="*/ 20 h 39"/>
                  <a:gd name="T40" fmla="*/ 499 w 35"/>
                  <a:gd name="T41" fmla="*/ 19 h 39"/>
                  <a:gd name="T42" fmla="*/ 476 w 35"/>
                  <a:gd name="T43" fmla="*/ 3 h 39"/>
                  <a:gd name="T44" fmla="*/ 163 w 35"/>
                  <a:gd name="T45" fmla="*/ 1 h 39"/>
                  <a:gd name="T46" fmla="*/ 1 w 35"/>
                  <a:gd name="T47" fmla="*/ 3 h 3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35"/>
                  <a:gd name="T73" fmla="*/ 0 h 39"/>
                  <a:gd name="T74" fmla="*/ 35 w 35"/>
                  <a:gd name="T75" fmla="*/ 39 h 3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35" h="39">
                    <a:moveTo>
                      <a:pt x="1" y="3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17" y="0"/>
                    </a:lnTo>
                    <a:lnTo>
                      <a:pt x="20" y="1"/>
                    </a:lnTo>
                    <a:lnTo>
                      <a:pt x="24" y="3"/>
                    </a:lnTo>
                    <a:lnTo>
                      <a:pt x="29" y="6"/>
                    </a:lnTo>
                    <a:lnTo>
                      <a:pt x="31" y="10"/>
                    </a:lnTo>
                    <a:lnTo>
                      <a:pt x="33" y="10"/>
                    </a:lnTo>
                    <a:lnTo>
                      <a:pt x="33" y="15"/>
                    </a:lnTo>
                    <a:lnTo>
                      <a:pt x="33" y="21"/>
                    </a:lnTo>
                    <a:lnTo>
                      <a:pt x="35" y="27"/>
                    </a:lnTo>
                    <a:lnTo>
                      <a:pt x="33" y="28"/>
                    </a:lnTo>
                    <a:lnTo>
                      <a:pt x="32" y="33"/>
                    </a:lnTo>
                    <a:lnTo>
                      <a:pt x="25" y="39"/>
                    </a:lnTo>
                    <a:lnTo>
                      <a:pt x="23" y="34"/>
                    </a:lnTo>
                    <a:lnTo>
                      <a:pt x="20" y="30"/>
                    </a:lnTo>
                    <a:lnTo>
                      <a:pt x="14" y="20"/>
                    </a:lnTo>
                    <a:lnTo>
                      <a:pt x="13" y="13"/>
                    </a:lnTo>
                    <a:lnTo>
                      <a:pt x="10" y="8"/>
                    </a:lnTo>
                    <a:lnTo>
                      <a:pt x="7" y="7"/>
                    </a:lnTo>
                    <a:lnTo>
                      <a:pt x="6" y="3"/>
                    </a:lnTo>
                    <a:lnTo>
                      <a:pt x="2" y="1"/>
                    </a:lnTo>
                    <a:lnTo>
                      <a:pt x="1" y="3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87" name="Freeform 2669"/>
              <p:cNvSpPr>
                <a:spLocks/>
              </p:cNvSpPr>
              <p:nvPr/>
            </p:nvSpPr>
            <p:spPr bwMode="auto">
              <a:xfrm>
                <a:off x="3194" y="1960"/>
                <a:ext cx="176" cy="197"/>
              </a:xfrm>
              <a:custGeom>
                <a:avLst/>
                <a:gdLst>
                  <a:gd name="T0" fmla="*/ 5274 w 123"/>
                  <a:gd name="T1" fmla="*/ 26 h 180"/>
                  <a:gd name="T2" fmla="*/ 4924 w 123"/>
                  <a:gd name="T3" fmla="*/ 67 h 180"/>
                  <a:gd name="T4" fmla="*/ 5274 w 123"/>
                  <a:gd name="T5" fmla="*/ 119 h 180"/>
                  <a:gd name="T6" fmla="*/ 5596 w 123"/>
                  <a:gd name="T7" fmla="*/ 151 h 180"/>
                  <a:gd name="T8" fmla="*/ 5098 w 123"/>
                  <a:gd name="T9" fmla="*/ 207 h 180"/>
                  <a:gd name="T10" fmla="*/ 4563 w 123"/>
                  <a:gd name="T11" fmla="*/ 223 h 180"/>
                  <a:gd name="T12" fmla="*/ 3820 w 123"/>
                  <a:gd name="T13" fmla="*/ 257 h 180"/>
                  <a:gd name="T14" fmla="*/ 3311 w 123"/>
                  <a:gd name="T15" fmla="*/ 290 h 180"/>
                  <a:gd name="T16" fmla="*/ 3745 w 123"/>
                  <a:gd name="T17" fmla="*/ 337 h 180"/>
                  <a:gd name="T18" fmla="*/ 3820 w 123"/>
                  <a:gd name="T19" fmla="*/ 366 h 180"/>
                  <a:gd name="T20" fmla="*/ 4563 w 123"/>
                  <a:gd name="T21" fmla="*/ 416 h 180"/>
                  <a:gd name="T22" fmla="*/ 5012 w 123"/>
                  <a:gd name="T23" fmla="*/ 404 h 180"/>
                  <a:gd name="T24" fmla="*/ 5499 w 123"/>
                  <a:gd name="T25" fmla="*/ 380 h 180"/>
                  <a:gd name="T26" fmla="*/ 6359 w 123"/>
                  <a:gd name="T27" fmla="*/ 380 h 180"/>
                  <a:gd name="T28" fmla="*/ 6934 w 123"/>
                  <a:gd name="T29" fmla="*/ 421 h 180"/>
                  <a:gd name="T30" fmla="*/ 7186 w 123"/>
                  <a:gd name="T31" fmla="*/ 401 h 180"/>
                  <a:gd name="T32" fmla="*/ 8003 w 123"/>
                  <a:gd name="T33" fmla="*/ 414 h 180"/>
                  <a:gd name="T34" fmla="*/ 8241 w 123"/>
                  <a:gd name="T35" fmla="*/ 433 h 180"/>
                  <a:gd name="T36" fmla="*/ 8241 w 123"/>
                  <a:gd name="T37" fmla="*/ 461 h 180"/>
                  <a:gd name="T38" fmla="*/ 8511 w 123"/>
                  <a:gd name="T39" fmla="*/ 484 h 180"/>
                  <a:gd name="T40" fmla="*/ 8924 w 123"/>
                  <a:gd name="T41" fmla="*/ 494 h 180"/>
                  <a:gd name="T42" fmla="*/ 8924 w 123"/>
                  <a:gd name="T43" fmla="*/ 531 h 180"/>
                  <a:gd name="T44" fmla="*/ 8690 w 123"/>
                  <a:gd name="T45" fmla="*/ 502 h 180"/>
                  <a:gd name="T46" fmla="*/ 7751 w 123"/>
                  <a:gd name="T47" fmla="*/ 494 h 180"/>
                  <a:gd name="T48" fmla="*/ 7046 w 123"/>
                  <a:gd name="T49" fmla="*/ 459 h 180"/>
                  <a:gd name="T50" fmla="*/ 6359 w 123"/>
                  <a:gd name="T51" fmla="*/ 433 h 180"/>
                  <a:gd name="T52" fmla="*/ 5759 w 123"/>
                  <a:gd name="T53" fmla="*/ 433 h 180"/>
                  <a:gd name="T54" fmla="*/ 5845 w 123"/>
                  <a:gd name="T55" fmla="*/ 474 h 180"/>
                  <a:gd name="T56" fmla="*/ 4779 w 123"/>
                  <a:gd name="T57" fmla="*/ 421 h 180"/>
                  <a:gd name="T58" fmla="*/ 3745 w 123"/>
                  <a:gd name="T59" fmla="*/ 416 h 180"/>
                  <a:gd name="T60" fmla="*/ 2855 w 123"/>
                  <a:gd name="T61" fmla="*/ 439 h 180"/>
                  <a:gd name="T62" fmla="*/ 2113 w 123"/>
                  <a:gd name="T63" fmla="*/ 419 h 180"/>
                  <a:gd name="T64" fmla="*/ 1759 w 123"/>
                  <a:gd name="T65" fmla="*/ 397 h 180"/>
                  <a:gd name="T66" fmla="*/ 2367 w 123"/>
                  <a:gd name="T67" fmla="*/ 356 h 180"/>
                  <a:gd name="T68" fmla="*/ 1681 w 123"/>
                  <a:gd name="T69" fmla="*/ 339 h 180"/>
                  <a:gd name="T70" fmla="*/ 1229 w 123"/>
                  <a:gd name="T71" fmla="*/ 356 h 180"/>
                  <a:gd name="T72" fmla="*/ 574 w 123"/>
                  <a:gd name="T73" fmla="*/ 314 h 180"/>
                  <a:gd name="T74" fmla="*/ 0 w 123"/>
                  <a:gd name="T75" fmla="*/ 213 h 180"/>
                  <a:gd name="T76" fmla="*/ 681 w 123"/>
                  <a:gd name="T77" fmla="*/ 227 h 180"/>
                  <a:gd name="T78" fmla="*/ 1089 w 123"/>
                  <a:gd name="T79" fmla="*/ 151 h 180"/>
                  <a:gd name="T80" fmla="*/ 1229 w 123"/>
                  <a:gd name="T81" fmla="*/ 83 h 180"/>
                  <a:gd name="T82" fmla="*/ 1681 w 123"/>
                  <a:gd name="T83" fmla="*/ 5 h 180"/>
                  <a:gd name="T84" fmla="*/ 2576 w 123"/>
                  <a:gd name="T85" fmla="*/ 1 h 180"/>
                  <a:gd name="T86" fmla="*/ 4326 w 123"/>
                  <a:gd name="T87" fmla="*/ 26 h 180"/>
                  <a:gd name="T88" fmla="*/ 4924 w 123"/>
                  <a:gd name="T89" fmla="*/ 2 h 18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23"/>
                  <a:gd name="T136" fmla="*/ 0 h 180"/>
                  <a:gd name="T137" fmla="*/ 123 w 123"/>
                  <a:gd name="T138" fmla="*/ 180 h 18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23" h="180">
                    <a:moveTo>
                      <a:pt x="69" y="6"/>
                    </a:moveTo>
                    <a:lnTo>
                      <a:pt x="72" y="7"/>
                    </a:lnTo>
                    <a:lnTo>
                      <a:pt x="72" y="9"/>
                    </a:lnTo>
                    <a:lnTo>
                      <a:pt x="71" y="12"/>
                    </a:lnTo>
                    <a:lnTo>
                      <a:pt x="68" y="19"/>
                    </a:lnTo>
                    <a:lnTo>
                      <a:pt x="67" y="23"/>
                    </a:lnTo>
                    <a:lnTo>
                      <a:pt x="67" y="35"/>
                    </a:lnTo>
                    <a:lnTo>
                      <a:pt x="69" y="38"/>
                    </a:lnTo>
                    <a:lnTo>
                      <a:pt x="72" y="40"/>
                    </a:lnTo>
                    <a:lnTo>
                      <a:pt x="74" y="43"/>
                    </a:lnTo>
                    <a:lnTo>
                      <a:pt x="76" y="45"/>
                    </a:lnTo>
                    <a:lnTo>
                      <a:pt x="76" y="51"/>
                    </a:lnTo>
                    <a:lnTo>
                      <a:pt x="74" y="58"/>
                    </a:lnTo>
                    <a:lnTo>
                      <a:pt x="71" y="64"/>
                    </a:lnTo>
                    <a:lnTo>
                      <a:pt x="69" y="70"/>
                    </a:lnTo>
                    <a:lnTo>
                      <a:pt x="66" y="76"/>
                    </a:lnTo>
                    <a:lnTo>
                      <a:pt x="64" y="78"/>
                    </a:lnTo>
                    <a:lnTo>
                      <a:pt x="62" y="76"/>
                    </a:lnTo>
                    <a:lnTo>
                      <a:pt x="58" y="79"/>
                    </a:lnTo>
                    <a:lnTo>
                      <a:pt x="54" y="81"/>
                    </a:lnTo>
                    <a:lnTo>
                      <a:pt x="52" y="87"/>
                    </a:lnTo>
                    <a:lnTo>
                      <a:pt x="51" y="92"/>
                    </a:lnTo>
                    <a:lnTo>
                      <a:pt x="48" y="97"/>
                    </a:lnTo>
                    <a:lnTo>
                      <a:pt x="45" y="99"/>
                    </a:lnTo>
                    <a:lnTo>
                      <a:pt x="46" y="103"/>
                    </a:lnTo>
                    <a:lnTo>
                      <a:pt x="48" y="109"/>
                    </a:lnTo>
                    <a:lnTo>
                      <a:pt x="51" y="114"/>
                    </a:lnTo>
                    <a:lnTo>
                      <a:pt x="53" y="116"/>
                    </a:lnTo>
                    <a:lnTo>
                      <a:pt x="52" y="120"/>
                    </a:lnTo>
                    <a:lnTo>
                      <a:pt x="52" y="124"/>
                    </a:lnTo>
                    <a:lnTo>
                      <a:pt x="54" y="129"/>
                    </a:lnTo>
                    <a:lnTo>
                      <a:pt x="54" y="134"/>
                    </a:lnTo>
                    <a:lnTo>
                      <a:pt x="62" y="141"/>
                    </a:lnTo>
                    <a:lnTo>
                      <a:pt x="66" y="141"/>
                    </a:lnTo>
                    <a:lnTo>
                      <a:pt x="69" y="140"/>
                    </a:lnTo>
                    <a:lnTo>
                      <a:pt x="68" y="137"/>
                    </a:lnTo>
                    <a:lnTo>
                      <a:pt x="69" y="131"/>
                    </a:lnTo>
                    <a:lnTo>
                      <a:pt x="71" y="133"/>
                    </a:lnTo>
                    <a:lnTo>
                      <a:pt x="75" y="129"/>
                    </a:lnTo>
                    <a:lnTo>
                      <a:pt x="81" y="129"/>
                    </a:lnTo>
                    <a:lnTo>
                      <a:pt x="83" y="128"/>
                    </a:lnTo>
                    <a:lnTo>
                      <a:pt x="87" y="129"/>
                    </a:lnTo>
                    <a:lnTo>
                      <a:pt x="90" y="133"/>
                    </a:lnTo>
                    <a:lnTo>
                      <a:pt x="93" y="138"/>
                    </a:lnTo>
                    <a:lnTo>
                      <a:pt x="94" y="143"/>
                    </a:lnTo>
                    <a:lnTo>
                      <a:pt x="96" y="145"/>
                    </a:lnTo>
                    <a:lnTo>
                      <a:pt x="100" y="142"/>
                    </a:lnTo>
                    <a:lnTo>
                      <a:pt x="98" y="136"/>
                    </a:lnTo>
                    <a:lnTo>
                      <a:pt x="102" y="137"/>
                    </a:lnTo>
                    <a:lnTo>
                      <a:pt x="103" y="138"/>
                    </a:lnTo>
                    <a:lnTo>
                      <a:pt x="108" y="140"/>
                    </a:lnTo>
                    <a:lnTo>
                      <a:pt x="116" y="143"/>
                    </a:lnTo>
                    <a:lnTo>
                      <a:pt x="117" y="145"/>
                    </a:lnTo>
                    <a:lnTo>
                      <a:pt x="112" y="146"/>
                    </a:lnTo>
                    <a:lnTo>
                      <a:pt x="108" y="150"/>
                    </a:lnTo>
                    <a:lnTo>
                      <a:pt x="109" y="153"/>
                    </a:lnTo>
                    <a:lnTo>
                      <a:pt x="112" y="157"/>
                    </a:lnTo>
                    <a:lnTo>
                      <a:pt x="116" y="158"/>
                    </a:lnTo>
                    <a:lnTo>
                      <a:pt x="114" y="162"/>
                    </a:lnTo>
                    <a:lnTo>
                      <a:pt x="115" y="164"/>
                    </a:lnTo>
                    <a:lnTo>
                      <a:pt x="117" y="164"/>
                    </a:lnTo>
                    <a:lnTo>
                      <a:pt x="118" y="165"/>
                    </a:lnTo>
                    <a:lnTo>
                      <a:pt x="121" y="166"/>
                    </a:lnTo>
                    <a:lnTo>
                      <a:pt x="123" y="169"/>
                    </a:lnTo>
                    <a:lnTo>
                      <a:pt x="123" y="178"/>
                    </a:lnTo>
                    <a:lnTo>
                      <a:pt x="121" y="180"/>
                    </a:lnTo>
                    <a:lnTo>
                      <a:pt x="117" y="177"/>
                    </a:lnTo>
                    <a:lnTo>
                      <a:pt x="115" y="173"/>
                    </a:lnTo>
                    <a:lnTo>
                      <a:pt x="118" y="170"/>
                    </a:lnTo>
                    <a:lnTo>
                      <a:pt x="117" y="170"/>
                    </a:lnTo>
                    <a:lnTo>
                      <a:pt x="110" y="170"/>
                    </a:lnTo>
                    <a:lnTo>
                      <a:pt x="105" y="166"/>
                    </a:lnTo>
                    <a:lnTo>
                      <a:pt x="101" y="165"/>
                    </a:lnTo>
                    <a:lnTo>
                      <a:pt x="100" y="159"/>
                    </a:lnTo>
                    <a:lnTo>
                      <a:pt x="96" y="155"/>
                    </a:lnTo>
                    <a:lnTo>
                      <a:pt x="90" y="151"/>
                    </a:lnTo>
                    <a:lnTo>
                      <a:pt x="88" y="149"/>
                    </a:lnTo>
                    <a:lnTo>
                      <a:pt x="87" y="146"/>
                    </a:lnTo>
                    <a:lnTo>
                      <a:pt x="82" y="142"/>
                    </a:lnTo>
                    <a:lnTo>
                      <a:pt x="76" y="141"/>
                    </a:lnTo>
                    <a:lnTo>
                      <a:pt x="78" y="146"/>
                    </a:lnTo>
                    <a:lnTo>
                      <a:pt x="82" y="159"/>
                    </a:lnTo>
                    <a:lnTo>
                      <a:pt x="82" y="160"/>
                    </a:lnTo>
                    <a:lnTo>
                      <a:pt x="80" y="160"/>
                    </a:lnTo>
                    <a:lnTo>
                      <a:pt x="76" y="155"/>
                    </a:lnTo>
                    <a:lnTo>
                      <a:pt x="72" y="150"/>
                    </a:lnTo>
                    <a:lnTo>
                      <a:pt x="65" y="143"/>
                    </a:lnTo>
                    <a:lnTo>
                      <a:pt x="60" y="141"/>
                    </a:lnTo>
                    <a:lnTo>
                      <a:pt x="57" y="140"/>
                    </a:lnTo>
                    <a:lnTo>
                      <a:pt x="51" y="141"/>
                    </a:lnTo>
                    <a:lnTo>
                      <a:pt x="48" y="145"/>
                    </a:lnTo>
                    <a:lnTo>
                      <a:pt x="44" y="149"/>
                    </a:lnTo>
                    <a:lnTo>
                      <a:pt x="39" y="149"/>
                    </a:lnTo>
                    <a:lnTo>
                      <a:pt x="37" y="145"/>
                    </a:lnTo>
                    <a:lnTo>
                      <a:pt x="32" y="144"/>
                    </a:lnTo>
                    <a:lnTo>
                      <a:pt x="29" y="142"/>
                    </a:lnTo>
                    <a:lnTo>
                      <a:pt x="26" y="143"/>
                    </a:lnTo>
                    <a:lnTo>
                      <a:pt x="24" y="138"/>
                    </a:lnTo>
                    <a:lnTo>
                      <a:pt x="24" y="134"/>
                    </a:lnTo>
                    <a:lnTo>
                      <a:pt x="25" y="129"/>
                    </a:lnTo>
                    <a:lnTo>
                      <a:pt x="29" y="126"/>
                    </a:lnTo>
                    <a:lnTo>
                      <a:pt x="32" y="121"/>
                    </a:lnTo>
                    <a:lnTo>
                      <a:pt x="31" y="117"/>
                    </a:lnTo>
                    <a:lnTo>
                      <a:pt x="29" y="115"/>
                    </a:lnTo>
                    <a:lnTo>
                      <a:pt x="23" y="115"/>
                    </a:lnTo>
                    <a:lnTo>
                      <a:pt x="23" y="123"/>
                    </a:lnTo>
                    <a:lnTo>
                      <a:pt x="22" y="126"/>
                    </a:lnTo>
                    <a:lnTo>
                      <a:pt x="17" y="121"/>
                    </a:lnTo>
                    <a:lnTo>
                      <a:pt x="15" y="115"/>
                    </a:lnTo>
                    <a:lnTo>
                      <a:pt x="11" y="115"/>
                    </a:lnTo>
                    <a:lnTo>
                      <a:pt x="8" y="106"/>
                    </a:lnTo>
                    <a:lnTo>
                      <a:pt x="7" y="99"/>
                    </a:lnTo>
                    <a:lnTo>
                      <a:pt x="1" y="81"/>
                    </a:lnTo>
                    <a:lnTo>
                      <a:pt x="0" y="72"/>
                    </a:lnTo>
                    <a:lnTo>
                      <a:pt x="0" y="70"/>
                    </a:lnTo>
                    <a:lnTo>
                      <a:pt x="4" y="72"/>
                    </a:lnTo>
                    <a:lnTo>
                      <a:pt x="9" y="77"/>
                    </a:lnTo>
                    <a:lnTo>
                      <a:pt x="15" y="76"/>
                    </a:lnTo>
                    <a:lnTo>
                      <a:pt x="15" y="59"/>
                    </a:lnTo>
                    <a:lnTo>
                      <a:pt x="15" y="51"/>
                    </a:lnTo>
                    <a:lnTo>
                      <a:pt x="17" y="44"/>
                    </a:lnTo>
                    <a:lnTo>
                      <a:pt x="17" y="35"/>
                    </a:lnTo>
                    <a:lnTo>
                      <a:pt x="17" y="28"/>
                    </a:lnTo>
                    <a:lnTo>
                      <a:pt x="17" y="21"/>
                    </a:lnTo>
                    <a:lnTo>
                      <a:pt x="19" y="9"/>
                    </a:lnTo>
                    <a:lnTo>
                      <a:pt x="23" y="5"/>
                    </a:lnTo>
                    <a:lnTo>
                      <a:pt x="26" y="0"/>
                    </a:lnTo>
                    <a:lnTo>
                      <a:pt x="29" y="1"/>
                    </a:lnTo>
                    <a:lnTo>
                      <a:pt x="35" y="1"/>
                    </a:lnTo>
                    <a:lnTo>
                      <a:pt x="42" y="2"/>
                    </a:lnTo>
                    <a:lnTo>
                      <a:pt x="53" y="9"/>
                    </a:lnTo>
                    <a:lnTo>
                      <a:pt x="59" y="9"/>
                    </a:lnTo>
                    <a:lnTo>
                      <a:pt x="62" y="8"/>
                    </a:lnTo>
                    <a:lnTo>
                      <a:pt x="64" y="2"/>
                    </a:lnTo>
                    <a:lnTo>
                      <a:pt x="67" y="2"/>
                    </a:lnTo>
                    <a:lnTo>
                      <a:pt x="69" y="6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88" name="Freeform 2670"/>
              <p:cNvSpPr>
                <a:spLocks/>
              </p:cNvSpPr>
              <p:nvPr/>
            </p:nvSpPr>
            <p:spPr bwMode="auto">
              <a:xfrm>
                <a:off x="3277" y="2075"/>
                <a:ext cx="7" cy="15"/>
              </a:xfrm>
              <a:custGeom>
                <a:avLst/>
                <a:gdLst>
                  <a:gd name="T0" fmla="*/ 0 w 5"/>
                  <a:gd name="T1" fmla="*/ 89 h 11"/>
                  <a:gd name="T2" fmla="*/ 1 w 5"/>
                  <a:gd name="T3" fmla="*/ 0 h 11"/>
                  <a:gd name="T4" fmla="*/ 157 w 5"/>
                  <a:gd name="T5" fmla="*/ 1 h 11"/>
                  <a:gd name="T6" fmla="*/ 295 w 5"/>
                  <a:gd name="T7" fmla="*/ 439 h 11"/>
                  <a:gd name="T8" fmla="*/ 1 w 5"/>
                  <a:gd name="T9" fmla="*/ 439 h 11"/>
                  <a:gd name="T10" fmla="*/ 0 w 5"/>
                  <a:gd name="T11" fmla="*/ 89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11"/>
                  <a:gd name="T20" fmla="*/ 5 w 5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11">
                    <a:moveTo>
                      <a:pt x="0" y="2"/>
                    </a:moveTo>
                    <a:lnTo>
                      <a:pt x="1" y="0"/>
                    </a:lnTo>
                    <a:lnTo>
                      <a:pt x="3" y="1"/>
                    </a:lnTo>
                    <a:lnTo>
                      <a:pt x="5" y="11"/>
                    </a:lnTo>
                    <a:lnTo>
                      <a:pt x="1" y="11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89" name="Freeform 2671"/>
              <p:cNvSpPr>
                <a:spLocks/>
              </p:cNvSpPr>
              <p:nvPr/>
            </p:nvSpPr>
            <p:spPr bwMode="auto">
              <a:xfrm>
                <a:off x="3277" y="2125"/>
                <a:ext cx="11" cy="11"/>
              </a:xfrm>
              <a:custGeom>
                <a:avLst/>
                <a:gdLst>
                  <a:gd name="T0" fmla="*/ 1 w 8"/>
                  <a:gd name="T1" fmla="*/ 65 h 9"/>
                  <a:gd name="T2" fmla="*/ 0 w 8"/>
                  <a:gd name="T3" fmla="*/ 53 h 9"/>
                  <a:gd name="T4" fmla="*/ 0 w 8"/>
                  <a:gd name="T5" fmla="*/ 0 h 9"/>
                  <a:gd name="T6" fmla="*/ 271 w 8"/>
                  <a:gd name="T7" fmla="*/ 0 h 9"/>
                  <a:gd name="T8" fmla="*/ 327 w 8"/>
                  <a:gd name="T9" fmla="*/ 1 h 9"/>
                  <a:gd name="T10" fmla="*/ 373 w 8"/>
                  <a:gd name="T11" fmla="*/ 53 h 9"/>
                  <a:gd name="T12" fmla="*/ 327 w 8"/>
                  <a:gd name="T13" fmla="*/ 97 h 9"/>
                  <a:gd name="T14" fmla="*/ 143 w 8"/>
                  <a:gd name="T15" fmla="*/ 97 h 9"/>
                  <a:gd name="T16" fmla="*/ 1 w 8"/>
                  <a:gd name="T17" fmla="*/ 65 h 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"/>
                  <a:gd name="T28" fmla="*/ 0 h 9"/>
                  <a:gd name="T29" fmla="*/ 8 w 8"/>
                  <a:gd name="T30" fmla="*/ 9 h 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" h="9">
                    <a:moveTo>
                      <a:pt x="1" y="6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7" y="1"/>
                    </a:lnTo>
                    <a:lnTo>
                      <a:pt x="8" y="5"/>
                    </a:lnTo>
                    <a:lnTo>
                      <a:pt x="7" y="9"/>
                    </a:lnTo>
                    <a:lnTo>
                      <a:pt x="3" y="9"/>
                    </a:lnTo>
                    <a:lnTo>
                      <a:pt x="1" y="6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90" name="Freeform 2672"/>
              <p:cNvSpPr>
                <a:spLocks/>
              </p:cNvSpPr>
              <p:nvPr/>
            </p:nvSpPr>
            <p:spPr bwMode="auto">
              <a:xfrm>
                <a:off x="3284" y="2155"/>
                <a:ext cx="4" cy="14"/>
              </a:xfrm>
              <a:custGeom>
                <a:avLst/>
                <a:gdLst>
                  <a:gd name="T0" fmla="*/ 0 w 4"/>
                  <a:gd name="T1" fmla="*/ 4 h 14"/>
                  <a:gd name="T2" fmla="*/ 0 w 4"/>
                  <a:gd name="T3" fmla="*/ 0 h 14"/>
                  <a:gd name="T4" fmla="*/ 4 w 4"/>
                  <a:gd name="T5" fmla="*/ 0 h 14"/>
                  <a:gd name="T6" fmla="*/ 3 w 4"/>
                  <a:gd name="T7" fmla="*/ 11 h 14"/>
                  <a:gd name="T8" fmla="*/ 2 w 4"/>
                  <a:gd name="T9" fmla="*/ 14 h 14"/>
                  <a:gd name="T10" fmla="*/ 0 w 4"/>
                  <a:gd name="T11" fmla="*/ 10 h 14"/>
                  <a:gd name="T12" fmla="*/ 0 w 4"/>
                  <a:gd name="T13" fmla="*/ 4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14"/>
                  <a:gd name="T23" fmla="*/ 4 w 4"/>
                  <a:gd name="T24" fmla="*/ 14 h 1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14">
                    <a:moveTo>
                      <a:pt x="0" y="4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3" y="11"/>
                    </a:lnTo>
                    <a:lnTo>
                      <a:pt x="2" y="14"/>
                    </a:lnTo>
                    <a:lnTo>
                      <a:pt x="0" y="1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91" name="Freeform 2673"/>
              <p:cNvSpPr>
                <a:spLocks/>
              </p:cNvSpPr>
              <p:nvPr/>
            </p:nvSpPr>
            <p:spPr bwMode="auto">
              <a:xfrm>
                <a:off x="3303" y="2160"/>
                <a:ext cx="8" cy="5"/>
              </a:xfrm>
              <a:custGeom>
                <a:avLst/>
                <a:gdLst>
                  <a:gd name="T0" fmla="*/ 0 w 6"/>
                  <a:gd name="T1" fmla="*/ 1 h 6"/>
                  <a:gd name="T2" fmla="*/ 0 w 6"/>
                  <a:gd name="T3" fmla="*/ 0 h 6"/>
                  <a:gd name="T4" fmla="*/ 116 w 6"/>
                  <a:gd name="T5" fmla="*/ 1 h 6"/>
                  <a:gd name="T6" fmla="*/ 201 w 6"/>
                  <a:gd name="T7" fmla="*/ 3 h 6"/>
                  <a:gd name="T8" fmla="*/ 201 w 6"/>
                  <a:gd name="T9" fmla="*/ 3 h 6"/>
                  <a:gd name="T10" fmla="*/ 201 w 6"/>
                  <a:gd name="T11" fmla="*/ 3 h 6"/>
                  <a:gd name="T12" fmla="*/ 0 w 6"/>
                  <a:gd name="T13" fmla="*/ 3 h 6"/>
                  <a:gd name="T14" fmla="*/ 0 w 6"/>
                  <a:gd name="T15" fmla="*/ 1 h 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"/>
                  <a:gd name="T25" fmla="*/ 0 h 6"/>
                  <a:gd name="T26" fmla="*/ 6 w 6"/>
                  <a:gd name="T27" fmla="*/ 6 h 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" h="6">
                    <a:moveTo>
                      <a:pt x="0" y="1"/>
                    </a:moveTo>
                    <a:lnTo>
                      <a:pt x="0" y="0"/>
                    </a:lnTo>
                    <a:lnTo>
                      <a:pt x="4" y="1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6" y="6"/>
                    </a:lnTo>
                    <a:lnTo>
                      <a:pt x="0" y="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92" name="Freeform 2674"/>
              <p:cNvSpPr>
                <a:spLocks/>
              </p:cNvSpPr>
              <p:nvPr/>
            </p:nvSpPr>
            <p:spPr bwMode="auto">
              <a:xfrm>
                <a:off x="3327" y="2138"/>
                <a:ext cx="12" cy="11"/>
              </a:xfrm>
              <a:custGeom>
                <a:avLst/>
                <a:gdLst>
                  <a:gd name="T0" fmla="*/ 0 w 10"/>
                  <a:gd name="T1" fmla="*/ 0 h 11"/>
                  <a:gd name="T2" fmla="*/ 2 w 10"/>
                  <a:gd name="T3" fmla="*/ 0 h 11"/>
                  <a:gd name="T4" fmla="*/ 2 w 10"/>
                  <a:gd name="T5" fmla="*/ 1 h 11"/>
                  <a:gd name="T6" fmla="*/ 42 w 10"/>
                  <a:gd name="T7" fmla="*/ 6 h 11"/>
                  <a:gd name="T8" fmla="*/ 60 w 10"/>
                  <a:gd name="T9" fmla="*/ 7 h 11"/>
                  <a:gd name="T10" fmla="*/ 86 w 10"/>
                  <a:gd name="T11" fmla="*/ 9 h 11"/>
                  <a:gd name="T12" fmla="*/ 86 w 10"/>
                  <a:gd name="T13" fmla="*/ 11 h 11"/>
                  <a:gd name="T14" fmla="*/ 85 w 10"/>
                  <a:gd name="T15" fmla="*/ 10 h 11"/>
                  <a:gd name="T16" fmla="*/ 50 w 10"/>
                  <a:gd name="T17" fmla="*/ 9 h 11"/>
                  <a:gd name="T18" fmla="*/ 0 w 10"/>
                  <a:gd name="T19" fmla="*/ 2 h 11"/>
                  <a:gd name="T20" fmla="*/ 0 w 10"/>
                  <a:gd name="T21" fmla="*/ 0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0"/>
                  <a:gd name="T34" fmla="*/ 0 h 11"/>
                  <a:gd name="T35" fmla="*/ 10 w 10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0" h="11">
                    <a:moveTo>
                      <a:pt x="0" y="0"/>
                    </a:moveTo>
                    <a:lnTo>
                      <a:pt x="2" y="0"/>
                    </a:lnTo>
                    <a:lnTo>
                      <a:pt x="2" y="1"/>
                    </a:lnTo>
                    <a:lnTo>
                      <a:pt x="5" y="6"/>
                    </a:lnTo>
                    <a:lnTo>
                      <a:pt x="7" y="7"/>
                    </a:lnTo>
                    <a:lnTo>
                      <a:pt x="10" y="9"/>
                    </a:lnTo>
                    <a:lnTo>
                      <a:pt x="10" y="11"/>
                    </a:lnTo>
                    <a:lnTo>
                      <a:pt x="9" y="10"/>
                    </a:lnTo>
                    <a:lnTo>
                      <a:pt x="6" y="9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93" name="Freeform 2675"/>
              <p:cNvSpPr>
                <a:spLocks/>
              </p:cNvSpPr>
              <p:nvPr/>
            </p:nvSpPr>
            <p:spPr bwMode="auto">
              <a:xfrm>
                <a:off x="3350" y="2152"/>
                <a:ext cx="4" cy="9"/>
              </a:xfrm>
              <a:custGeom>
                <a:avLst/>
                <a:gdLst>
                  <a:gd name="T0" fmla="*/ 0 w 2"/>
                  <a:gd name="T1" fmla="*/ 0 h 7"/>
                  <a:gd name="T2" fmla="*/ 4096 w 2"/>
                  <a:gd name="T3" fmla="*/ 0 h 7"/>
                  <a:gd name="T4" fmla="*/ 8192 w 2"/>
                  <a:gd name="T5" fmla="*/ 59 h 7"/>
                  <a:gd name="T6" fmla="*/ 8192 w 2"/>
                  <a:gd name="T7" fmla="*/ 140 h 7"/>
                  <a:gd name="T8" fmla="*/ 8192 w 2"/>
                  <a:gd name="T9" fmla="*/ 140 h 7"/>
                  <a:gd name="T10" fmla="*/ 0 w 2"/>
                  <a:gd name="T11" fmla="*/ 0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7"/>
                  <a:gd name="T20" fmla="*/ 2 w 2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7">
                    <a:moveTo>
                      <a:pt x="0" y="0"/>
                    </a:moveTo>
                    <a:lnTo>
                      <a:pt x="1" y="0"/>
                    </a:lnTo>
                    <a:lnTo>
                      <a:pt x="2" y="3"/>
                    </a:lnTo>
                    <a:lnTo>
                      <a:pt x="2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94" name="Freeform 2676"/>
              <p:cNvSpPr>
                <a:spLocks/>
              </p:cNvSpPr>
              <p:nvPr/>
            </p:nvSpPr>
            <p:spPr bwMode="auto">
              <a:xfrm>
                <a:off x="3334" y="2157"/>
                <a:ext cx="32" cy="24"/>
              </a:xfrm>
              <a:custGeom>
                <a:avLst/>
                <a:gdLst>
                  <a:gd name="T0" fmla="*/ 1 w 24"/>
                  <a:gd name="T1" fmla="*/ 0 h 23"/>
                  <a:gd name="T2" fmla="*/ 116 w 24"/>
                  <a:gd name="T3" fmla="*/ 1 h 23"/>
                  <a:gd name="T4" fmla="*/ 116 w 24"/>
                  <a:gd name="T5" fmla="*/ 2 h 23"/>
                  <a:gd name="T6" fmla="*/ 201 w 24"/>
                  <a:gd name="T7" fmla="*/ 3 h 23"/>
                  <a:gd name="T8" fmla="*/ 268 w 24"/>
                  <a:gd name="T9" fmla="*/ 3 h 23"/>
                  <a:gd name="T10" fmla="*/ 692 w 24"/>
                  <a:gd name="T11" fmla="*/ 27 h 23"/>
                  <a:gd name="T12" fmla="*/ 759 w 24"/>
                  <a:gd name="T13" fmla="*/ 31 h 23"/>
                  <a:gd name="T14" fmla="*/ 759 w 24"/>
                  <a:gd name="T15" fmla="*/ 35 h 23"/>
                  <a:gd name="T16" fmla="*/ 591 w 24"/>
                  <a:gd name="T17" fmla="*/ 34 h 23"/>
                  <a:gd name="T18" fmla="*/ 443 w 24"/>
                  <a:gd name="T19" fmla="*/ 31 h 23"/>
                  <a:gd name="T20" fmla="*/ 368 w 24"/>
                  <a:gd name="T21" fmla="*/ 25 h 23"/>
                  <a:gd name="T22" fmla="*/ 305 w 24"/>
                  <a:gd name="T23" fmla="*/ 24 h 23"/>
                  <a:gd name="T24" fmla="*/ 201 w 24"/>
                  <a:gd name="T25" fmla="*/ 26 h 23"/>
                  <a:gd name="T26" fmla="*/ 1 w 24"/>
                  <a:gd name="T27" fmla="*/ 29 h 23"/>
                  <a:gd name="T28" fmla="*/ 0 w 24"/>
                  <a:gd name="T29" fmla="*/ 28 h 23"/>
                  <a:gd name="T30" fmla="*/ 1 w 24"/>
                  <a:gd name="T31" fmla="*/ 9 h 23"/>
                  <a:gd name="T32" fmla="*/ 1 w 24"/>
                  <a:gd name="T33" fmla="*/ 0 h 2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4"/>
                  <a:gd name="T52" fmla="*/ 0 h 23"/>
                  <a:gd name="T53" fmla="*/ 24 w 24"/>
                  <a:gd name="T54" fmla="*/ 23 h 23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4" h="23">
                    <a:moveTo>
                      <a:pt x="1" y="0"/>
                    </a:moveTo>
                    <a:lnTo>
                      <a:pt x="4" y="1"/>
                    </a:lnTo>
                    <a:lnTo>
                      <a:pt x="4" y="2"/>
                    </a:lnTo>
                    <a:lnTo>
                      <a:pt x="6" y="3"/>
                    </a:lnTo>
                    <a:lnTo>
                      <a:pt x="8" y="3"/>
                    </a:lnTo>
                    <a:lnTo>
                      <a:pt x="22" y="15"/>
                    </a:lnTo>
                    <a:lnTo>
                      <a:pt x="24" y="19"/>
                    </a:lnTo>
                    <a:lnTo>
                      <a:pt x="24" y="23"/>
                    </a:lnTo>
                    <a:lnTo>
                      <a:pt x="19" y="22"/>
                    </a:lnTo>
                    <a:lnTo>
                      <a:pt x="14" y="19"/>
                    </a:lnTo>
                    <a:lnTo>
                      <a:pt x="12" y="13"/>
                    </a:lnTo>
                    <a:lnTo>
                      <a:pt x="10" y="12"/>
                    </a:lnTo>
                    <a:lnTo>
                      <a:pt x="6" y="14"/>
                    </a:lnTo>
                    <a:lnTo>
                      <a:pt x="1" y="17"/>
                    </a:lnTo>
                    <a:lnTo>
                      <a:pt x="0" y="16"/>
                    </a:lnTo>
                    <a:lnTo>
                      <a:pt x="1" y="9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95" name="Freeform 2677"/>
              <p:cNvSpPr>
                <a:spLocks/>
              </p:cNvSpPr>
              <p:nvPr/>
            </p:nvSpPr>
            <p:spPr bwMode="auto">
              <a:xfrm>
                <a:off x="3378" y="2157"/>
                <a:ext cx="62" cy="48"/>
              </a:xfrm>
              <a:custGeom>
                <a:avLst/>
                <a:gdLst>
                  <a:gd name="T0" fmla="*/ 0 w 40"/>
                  <a:gd name="T1" fmla="*/ 1 h 44"/>
                  <a:gd name="T2" fmla="*/ 406 w 40"/>
                  <a:gd name="T3" fmla="*/ 1 h 44"/>
                  <a:gd name="T4" fmla="*/ 2730 w 40"/>
                  <a:gd name="T5" fmla="*/ 2 h 44"/>
                  <a:gd name="T6" fmla="*/ 3630 w 40"/>
                  <a:gd name="T7" fmla="*/ 0 h 44"/>
                  <a:gd name="T8" fmla="*/ 4490 w 40"/>
                  <a:gd name="T9" fmla="*/ 0 h 44"/>
                  <a:gd name="T10" fmla="*/ 4963 w 40"/>
                  <a:gd name="T11" fmla="*/ 2 h 44"/>
                  <a:gd name="T12" fmla="*/ 5626 w 40"/>
                  <a:gd name="T13" fmla="*/ 21 h 44"/>
                  <a:gd name="T14" fmla="*/ 6298 w 40"/>
                  <a:gd name="T15" fmla="*/ 27 h 44"/>
                  <a:gd name="T16" fmla="*/ 6298 w 40"/>
                  <a:gd name="T17" fmla="*/ 45 h 44"/>
                  <a:gd name="T18" fmla="*/ 6298 w 40"/>
                  <a:gd name="T19" fmla="*/ 63 h 44"/>
                  <a:gd name="T20" fmla="*/ 6298 w 40"/>
                  <a:gd name="T21" fmla="*/ 82 h 44"/>
                  <a:gd name="T22" fmla="*/ 7285 w 40"/>
                  <a:gd name="T23" fmla="*/ 115 h 44"/>
                  <a:gd name="T24" fmla="*/ 7693 w 40"/>
                  <a:gd name="T25" fmla="*/ 125 h 44"/>
                  <a:gd name="T26" fmla="*/ 6129 w 40"/>
                  <a:gd name="T27" fmla="*/ 125 h 44"/>
                  <a:gd name="T28" fmla="*/ 4963 w 40"/>
                  <a:gd name="T29" fmla="*/ 123 h 44"/>
                  <a:gd name="T30" fmla="*/ 4796 w 40"/>
                  <a:gd name="T31" fmla="*/ 105 h 44"/>
                  <a:gd name="T32" fmla="*/ 4231 w 40"/>
                  <a:gd name="T33" fmla="*/ 104 h 44"/>
                  <a:gd name="T34" fmla="*/ 3463 w 40"/>
                  <a:gd name="T35" fmla="*/ 95 h 44"/>
                  <a:gd name="T36" fmla="*/ 3202 w 40"/>
                  <a:gd name="T37" fmla="*/ 87 h 44"/>
                  <a:gd name="T38" fmla="*/ 3630 w 40"/>
                  <a:gd name="T39" fmla="*/ 74 h 44"/>
                  <a:gd name="T40" fmla="*/ 3463 w 40"/>
                  <a:gd name="T41" fmla="*/ 68 h 44"/>
                  <a:gd name="T42" fmla="*/ 1996 w 40"/>
                  <a:gd name="T43" fmla="*/ 45 h 44"/>
                  <a:gd name="T44" fmla="*/ 1333 w 40"/>
                  <a:gd name="T45" fmla="*/ 41 h 44"/>
                  <a:gd name="T46" fmla="*/ 629 w 40"/>
                  <a:gd name="T47" fmla="*/ 27 h 44"/>
                  <a:gd name="T48" fmla="*/ 0 w 40"/>
                  <a:gd name="T49" fmla="*/ 2 h 44"/>
                  <a:gd name="T50" fmla="*/ 0 w 40"/>
                  <a:gd name="T51" fmla="*/ 1 h 4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0"/>
                  <a:gd name="T79" fmla="*/ 0 h 44"/>
                  <a:gd name="T80" fmla="*/ 40 w 40"/>
                  <a:gd name="T81" fmla="*/ 44 h 4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0" h="44">
                    <a:moveTo>
                      <a:pt x="0" y="1"/>
                    </a:moveTo>
                    <a:lnTo>
                      <a:pt x="2" y="1"/>
                    </a:lnTo>
                    <a:lnTo>
                      <a:pt x="14" y="2"/>
                    </a:lnTo>
                    <a:lnTo>
                      <a:pt x="19" y="0"/>
                    </a:lnTo>
                    <a:lnTo>
                      <a:pt x="23" y="0"/>
                    </a:lnTo>
                    <a:lnTo>
                      <a:pt x="26" y="2"/>
                    </a:lnTo>
                    <a:lnTo>
                      <a:pt x="29" y="7"/>
                    </a:lnTo>
                    <a:lnTo>
                      <a:pt x="33" y="10"/>
                    </a:lnTo>
                    <a:lnTo>
                      <a:pt x="33" y="16"/>
                    </a:lnTo>
                    <a:lnTo>
                      <a:pt x="33" y="23"/>
                    </a:lnTo>
                    <a:lnTo>
                      <a:pt x="33" y="29"/>
                    </a:lnTo>
                    <a:lnTo>
                      <a:pt x="38" y="40"/>
                    </a:lnTo>
                    <a:lnTo>
                      <a:pt x="40" y="44"/>
                    </a:lnTo>
                    <a:lnTo>
                      <a:pt x="32" y="44"/>
                    </a:lnTo>
                    <a:lnTo>
                      <a:pt x="26" y="43"/>
                    </a:lnTo>
                    <a:lnTo>
                      <a:pt x="25" y="37"/>
                    </a:lnTo>
                    <a:lnTo>
                      <a:pt x="22" y="36"/>
                    </a:lnTo>
                    <a:lnTo>
                      <a:pt x="18" y="33"/>
                    </a:lnTo>
                    <a:lnTo>
                      <a:pt x="17" y="30"/>
                    </a:lnTo>
                    <a:lnTo>
                      <a:pt x="19" y="26"/>
                    </a:lnTo>
                    <a:lnTo>
                      <a:pt x="18" y="24"/>
                    </a:lnTo>
                    <a:lnTo>
                      <a:pt x="10" y="16"/>
                    </a:lnTo>
                    <a:lnTo>
                      <a:pt x="7" y="15"/>
                    </a:lnTo>
                    <a:lnTo>
                      <a:pt x="3" y="10"/>
                    </a:lnTo>
                    <a:lnTo>
                      <a:pt x="0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96" name="Freeform 2678"/>
              <p:cNvSpPr>
                <a:spLocks/>
              </p:cNvSpPr>
              <p:nvPr/>
            </p:nvSpPr>
            <p:spPr bwMode="auto">
              <a:xfrm>
                <a:off x="3280" y="2177"/>
                <a:ext cx="51" cy="48"/>
              </a:xfrm>
              <a:custGeom>
                <a:avLst/>
                <a:gdLst>
                  <a:gd name="T0" fmla="*/ 0 w 34"/>
                  <a:gd name="T1" fmla="*/ 0 h 43"/>
                  <a:gd name="T2" fmla="*/ 211 w 34"/>
                  <a:gd name="T3" fmla="*/ 0 h 43"/>
                  <a:gd name="T4" fmla="*/ 850 w 34"/>
                  <a:gd name="T5" fmla="*/ 1 h 43"/>
                  <a:gd name="T6" fmla="*/ 1599 w 34"/>
                  <a:gd name="T7" fmla="*/ 23 h 43"/>
                  <a:gd name="T8" fmla="*/ 1752 w 34"/>
                  <a:gd name="T9" fmla="*/ 32 h 43"/>
                  <a:gd name="T10" fmla="*/ 2308 w 34"/>
                  <a:gd name="T11" fmla="*/ 32 h 43"/>
                  <a:gd name="T12" fmla="*/ 3462 w 34"/>
                  <a:gd name="T13" fmla="*/ 36 h 43"/>
                  <a:gd name="T14" fmla="*/ 3462 w 34"/>
                  <a:gd name="T15" fmla="*/ 40 h 43"/>
                  <a:gd name="T16" fmla="*/ 3942 w 34"/>
                  <a:gd name="T17" fmla="*/ 36 h 43"/>
                  <a:gd name="T18" fmla="*/ 4374 w 34"/>
                  <a:gd name="T19" fmla="*/ 36 h 43"/>
                  <a:gd name="T20" fmla="*/ 4374 w 34"/>
                  <a:gd name="T21" fmla="*/ 63 h 43"/>
                  <a:gd name="T22" fmla="*/ 4302 w 34"/>
                  <a:gd name="T23" fmla="*/ 87 h 43"/>
                  <a:gd name="T24" fmla="*/ 3597 w 34"/>
                  <a:gd name="T25" fmla="*/ 95 h 43"/>
                  <a:gd name="T26" fmla="*/ 3141 w 34"/>
                  <a:gd name="T27" fmla="*/ 118 h 43"/>
                  <a:gd name="T28" fmla="*/ 2571 w 34"/>
                  <a:gd name="T29" fmla="*/ 132 h 43"/>
                  <a:gd name="T30" fmla="*/ 2308 w 34"/>
                  <a:gd name="T31" fmla="*/ 135 h 43"/>
                  <a:gd name="T32" fmla="*/ 1599 w 34"/>
                  <a:gd name="T33" fmla="*/ 135 h 43"/>
                  <a:gd name="T34" fmla="*/ 850 w 34"/>
                  <a:gd name="T35" fmla="*/ 140 h 43"/>
                  <a:gd name="T36" fmla="*/ 211 w 34"/>
                  <a:gd name="T37" fmla="*/ 163 h 43"/>
                  <a:gd name="T38" fmla="*/ 141 w 34"/>
                  <a:gd name="T39" fmla="*/ 136 h 43"/>
                  <a:gd name="T40" fmla="*/ 141 w 34"/>
                  <a:gd name="T41" fmla="*/ 118 h 43"/>
                  <a:gd name="T42" fmla="*/ 211 w 34"/>
                  <a:gd name="T43" fmla="*/ 88 h 43"/>
                  <a:gd name="T44" fmla="*/ 474 w 34"/>
                  <a:gd name="T45" fmla="*/ 32 h 43"/>
                  <a:gd name="T46" fmla="*/ 474 w 34"/>
                  <a:gd name="T47" fmla="*/ 23 h 43"/>
                  <a:gd name="T48" fmla="*/ 0 w 34"/>
                  <a:gd name="T49" fmla="*/ 3 h 43"/>
                  <a:gd name="T50" fmla="*/ 0 w 34"/>
                  <a:gd name="T51" fmla="*/ 0 h 4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4"/>
                  <a:gd name="T79" fmla="*/ 0 h 43"/>
                  <a:gd name="T80" fmla="*/ 34 w 34"/>
                  <a:gd name="T81" fmla="*/ 43 h 4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4" h="43">
                    <a:moveTo>
                      <a:pt x="0" y="0"/>
                    </a:moveTo>
                    <a:lnTo>
                      <a:pt x="2" y="0"/>
                    </a:lnTo>
                    <a:lnTo>
                      <a:pt x="7" y="1"/>
                    </a:lnTo>
                    <a:lnTo>
                      <a:pt x="13" y="6"/>
                    </a:lnTo>
                    <a:lnTo>
                      <a:pt x="14" y="9"/>
                    </a:lnTo>
                    <a:lnTo>
                      <a:pt x="18" y="9"/>
                    </a:lnTo>
                    <a:lnTo>
                      <a:pt x="27" y="10"/>
                    </a:lnTo>
                    <a:lnTo>
                      <a:pt x="27" y="11"/>
                    </a:lnTo>
                    <a:lnTo>
                      <a:pt x="31" y="10"/>
                    </a:lnTo>
                    <a:lnTo>
                      <a:pt x="34" y="10"/>
                    </a:lnTo>
                    <a:lnTo>
                      <a:pt x="34" y="17"/>
                    </a:lnTo>
                    <a:lnTo>
                      <a:pt x="33" y="23"/>
                    </a:lnTo>
                    <a:lnTo>
                      <a:pt x="28" y="25"/>
                    </a:lnTo>
                    <a:lnTo>
                      <a:pt x="25" y="31"/>
                    </a:lnTo>
                    <a:lnTo>
                      <a:pt x="20" y="35"/>
                    </a:lnTo>
                    <a:lnTo>
                      <a:pt x="18" y="36"/>
                    </a:lnTo>
                    <a:lnTo>
                      <a:pt x="13" y="36"/>
                    </a:lnTo>
                    <a:lnTo>
                      <a:pt x="7" y="38"/>
                    </a:lnTo>
                    <a:lnTo>
                      <a:pt x="2" y="43"/>
                    </a:lnTo>
                    <a:lnTo>
                      <a:pt x="1" y="37"/>
                    </a:lnTo>
                    <a:lnTo>
                      <a:pt x="1" y="31"/>
                    </a:lnTo>
                    <a:lnTo>
                      <a:pt x="2" y="24"/>
                    </a:lnTo>
                    <a:lnTo>
                      <a:pt x="4" y="9"/>
                    </a:lnTo>
                    <a:lnTo>
                      <a:pt x="4" y="6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97" name="Freeform 2679"/>
              <p:cNvSpPr>
                <a:spLocks/>
              </p:cNvSpPr>
              <p:nvPr/>
            </p:nvSpPr>
            <p:spPr bwMode="auto">
              <a:xfrm>
                <a:off x="3308" y="2215"/>
                <a:ext cx="3" cy="8"/>
              </a:xfrm>
              <a:custGeom>
                <a:avLst/>
                <a:gdLst>
                  <a:gd name="T0" fmla="*/ 2 w 3"/>
                  <a:gd name="T1" fmla="*/ 0 h 6"/>
                  <a:gd name="T2" fmla="*/ 3 w 3"/>
                  <a:gd name="T3" fmla="*/ 0 h 6"/>
                  <a:gd name="T4" fmla="*/ 3 w 3"/>
                  <a:gd name="T5" fmla="*/ 116 h 6"/>
                  <a:gd name="T6" fmla="*/ 1 w 3"/>
                  <a:gd name="T7" fmla="*/ 201 h 6"/>
                  <a:gd name="T8" fmla="*/ 0 w 3"/>
                  <a:gd name="T9" fmla="*/ 201 h 6"/>
                  <a:gd name="T10" fmla="*/ 0 w 3"/>
                  <a:gd name="T11" fmla="*/ 65 h 6"/>
                  <a:gd name="T12" fmla="*/ 0 w 3"/>
                  <a:gd name="T13" fmla="*/ 0 h 6"/>
                  <a:gd name="T14" fmla="*/ 2 w 3"/>
                  <a:gd name="T15" fmla="*/ 0 h 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"/>
                  <a:gd name="T25" fmla="*/ 0 h 6"/>
                  <a:gd name="T26" fmla="*/ 3 w 3"/>
                  <a:gd name="T27" fmla="*/ 6 h 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" h="6">
                    <a:moveTo>
                      <a:pt x="2" y="0"/>
                    </a:moveTo>
                    <a:lnTo>
                      <a:pt x="3" y="0"/>
                    </a:lnTo>
                    <a:lnTo>
                      <a:pt x="3" y="4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98" name="Freeform 2680"/>
              <p:cNvSpPr>
                <a:spLocks/>
              </p:cNvSpPr>
              <p:nvPr/>
            </p:nvSpPr>
            <p:spPr bwMode="auto">
              <a:xfrm>
                <a:off x="3303" y="2207"/>
                <a:ext cx="44" cy="62"/>
              </a:xfrm>
              <a:custGeom>
                <a:avLst/>
                <a:gdLst>
                  <a:gd name="T0" fmla="*/ 1470 w 30"/>
                  <a:gd name="T1" fmla="*/ 20 h 56"/>
                  <a:gd name="T2" fmla="*/ 1967 w 30"/>
                  <a:gd name="T3" fmla="*/ 0 h 56"/>
                  <a:gd name="T4" fmla="*/ 2156 w 30"/>
                  <a:gd name="T5" fmla="*/ 2 h 56"/>
                  <a:gd name="T6" fmla="*/ 2982 w 30"/>
                  <a:gd name="T7" fmla="*/ 3 h 56"/>
                  <a:gd name="T8" fmla="*/ 2982 w 30"/>
                  <a:gd name="T9" fmla="*/ 24 h 56"/>
                  <a:gd name="T10" fmla="*/ 2982 w 30"/>
                  <a:gd name="T11" fmla="*/ 50 h 56"/>
                  <a:gd name="T12" fmla="*/ 2753 w 30"/>
                  <a:gd name="T13" fmla="*/ 58 h 56"/>
                  <a:gd name="T14" fmla="*/ 2747 w 30"/>
                  <a:gd name="T15" fmla="*/ 79 h 56"/>
                  <a:gd name="T16" fmla="*/ 2069 w 30"/>
                  <a:gd name="T17" fmla="*/ 113 h 56"/>
                  <a:gd name="T18" fmla="*/ 2069 w 30"/>
                  <a:gd name="T19" fmla="*/ 136 h 56"/>
                  <a:gd name="T20" fmla="*/ 2069 w 30"/>
                  <a:gd name="T21" fmla="*/ 153 h 56"/>
                  <a:gd name="T22" fmla="*/ 2287 w 30"/>
                  <a:gd name="T23" fmla="*/ 165 h 56"/>
                  <a:gd name="T24" fmla="*/ 2156 w 30"/>
                  <a:gd name="T25" fmla="*/ 185 h 56"/>
                  <a:gd name="T26" fmla="*/ 1748 w 30"/>
                  <a:gd name="T27" fmla="*/ 189 h 56"/>
                  <a:gd name="T28" fmla="*/ 1280 w 30"/>
                  <a:gd name="T29" fmla="*/ 176 h 56"/>
                  <a:gd name="T30" fmla="*/ 1063 w 30"/>
                  <a:gd name="T31" fmla="*/ 159 h 56"/>
                  <a:gd name="T32" fmla="*/ 683 w 30"/>
                  <a:gd name="T33" fmla="*/ 154 h 56"/>
                  <a:gd name="T34" fmla="*/ 277 w 30"/>
                  <a:gd name="T35" fmla="*/ 144 h 56"/>
                  <a:gd name="T36" fmla="*/ 0 w 30"/>
                  <a:gd name="T37" fmla="*/ 130 h 56"/>
                  <a:gd name="T38" fmla="*/ 1 w 30"/>
                  <a:gd name="T39" fmla="*/ 102 h 56"/>
                  <a:gd name="T40" fmla="*/ 1002 w 30"/>
                  <a:gd name="T41" fmla="*/ 92 h 56"/>
                  <a:gd name="T42" fmla="*/ 1192 w 30"/>
                  <a:gd name="T43" fmla="*/ 79 h 56"/>
                  <a:gd name="T44" fmla="*/ 1192 w 30"/>
                  <a:gd name="T45" fmla="*/ 50 h 56"/>
                  <a:gd name="T46" fmla="*/ 1411 w 30"/>
                  <a:gd name="T47" fmla="*/ 22 h 56"/>
                  <a:gd name="T48" fmla="*/ 1470 w 30"/>
                  <a:gd name="T49" fmla="*/ 20 h 5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30"/>
                  <a:gd name="T76" fmla="*/ 0 h 56"/>
                  <a:gd name="T77" fmla="*/ 30 w 30"/>
                  <a:gd name="T78" fmla="*/ 56 h 5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30" h="56">
                    <a:moveTo>
                      <a:pt x="15" y="5"/>
                    </a:moveTo>
                    <a:lnTo>
                      <a:pt x="20" y="0"/>
                    </a:lnTo>
                    <a:lnTo>
                      <a:pt x="22" y="2"/>
                    </a:lnTo>
                    <a:lnTo>
                      <a:pt x="30" y="3"/>
                    </a:lnTo>
                    <a:lnTo>
                      <a:pt x="30" y="7"/>
                    </a:lnTo>
                    <a:lnTo>
                      <a:pt x="30" y="14"/>
                    </a:lnTo>
                    <a:lnTo>
                      <a:pt x="28" y="17"/>
                    </a:lnTo>
                    <a:lnTo>
                      <a:pt x="27" y="23"/>
                    </a:lnTo>
                    <a:lnTo>
                      <a:pt x="21" y="33"/>
                    </a:lnTo>
                    <a:lnTo>
                      <a:pt x="21" y="40"/>
                    </a:lnTo>
                    <a:lnTo>
                      <a:pt x="21" y="45"/>
                    </a:lnTo>
                    <a:lnTo>
                      <a:pt x="23" y="48"/>
                    </a:lnTo>
                    <a:lnTo>
                      <a:pt x="22" y="54"/>
                    </a:lnTo>
                    <a:lnTo>
                      <a:pt x="18" y="56"/>
                    </a:lnTo>
                    <a:lnTo>
                      <a:pt x="13" y="52"/>
                    </a:lnTo>
                    <a:lnTo>
                      <a:pt x="11" y="47"/>
                    </a:lnTo>
                    <a:lnTo>
                      <a:pt x="7" y="46"/>
                    </a:lnTo>
                    <a:lnTo>
                      <a:pt x="3" y="42"/>
                    </a:lnTo>
                    <a:lnTo>
                      <a:pt x="0" y="38"/>
                    </a:lnTo>
                    <a:lnTo>
                      <a:pt x="1" y="30"/>
                    </a:lnTo>
                    <a:lnTo>
                      <a:pt x="10" y="27"/>
                    </a:lnTo>
                    <a:lnTo>
                      <a:pt x="12" y="23"/>
                    </a:lnTo>
                    <a:lnTo>
                      <a:pt x="12" y="14"/>
                    </a:lnTo>
                    <a:lnTo>
                      <a:pt x="14" y="6"/>
                    </a:lnTo>
                    <a:lnTo>
                      <a:pt x="15" y="5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99" name="Freeform 2681"/>
              <p:cNvSpPr>
                <a:spLocks/>
              </p:cNvSpPr>
              <p:nvPr/>
            </p:nvSpPr>
            <p:spPr bwMode="auto">
              <a:xfrm>
                <a:off x="3381" y="2183"/>
                <a:ext cx="8" cy="6"/>
              </a:xfrm>
              <a:custGeom>
                <a:avLst/>
                <a:gdLst>
                  <a:gd name="T0" fmla="*/ 0 w 6"/>
                  <a:gd name="T1" fmla="*/ 3 h 7"/>
                  <a:gd name="T2" fmla="*/ 1 w 6"/>
                  <a:gd name="T3" fmla="*/ 0 h 7"/>
                  <a:gd name="T4" fmla="*/ 87 w 6"/>
                  <a:gd name="T5" fmla="*/ 3 h 7"/>
                  <a:gd name="T6" fmla="*/ 155 w 6"/>
                  <a:gd name="T7" fmla="*/ 3 h 7"/>
                  <a:gd name="T8" fmla="*/ 201 w 6"/>
                  <a:gd name="T9" fmla="*/ 3 h 7"/>
                  <a:gd name="T10" fmla="*/ 87 w 6"/>
                  <a:gd name="T11" fmla="*/ 3 h 7"/>
                  <a:gd name="T12" fmla="*/ 65 w 6"/>
                  <a:gd name="T13" fmla="*/ 3 h 7"/>
                  <a:gd name="T14" fmla="*/ 0 w 6"/>
                  <a:gd name="T15" fmla="*/ 3 h 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"/>
                  <a:gd name="T25" fmla="*/ 0 h 7"/>
                  <a:gd name="T26" fmla="*/ 6 w 6"/>
                  <a:gd name="T27" fmla="*/ 7 h 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" h="7">
                    <a:moveTo>
                      <a:pt x="0" y="3"/>
                    </a:moveTo>
                    <a:lnTo>
                      <a:pt x="1" y="0"/>
                    </a:lnTo>
                    <a:lnTo>
                      <a:pt x="3" y="3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3" y="7"/>
                    </a:lnTo>
                    <a:lnTo>
                      <a:pt x="2" y="7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00" name="Freeform 2682"/>
              <p:cNvSpPr>
                <a:spLocks/>
              </p:cNvSpPr>
              <p:nvPr/>
            </p:nvSpPr>
            <p:spPr bwMode="auto">
              <a:xfrm>
                <a:off x="3378" y="2189"/>
                <a:ext cx="39" cy="46"/>
              </a:xfrm>
              <a:custGeom>
                <a:avLst/>
                <a:gdLst>
                  <a:gd name="T0" fmla="*/ 0 w 26"/>
                  <a:gd name="T1" fmla="*/ 0 h 42"/>
                  <a:gd name="T2" fmla="*/ 203 w 26"/>
                  <a:gd name="T3" fmla="*/ 3 h 42"/>
                  <a:gd name="T4" fmla="*/ 458 w 26"/>
                  <a:gd name="T5" fmla="*/ 5 h 42"/>
                  <a:gd name="T6" fmla="*/ 687 w 26"/>
                  <a:gd name="T7" fmla="*/ 4 h 42"/>
                  <a:gd name="T8" fmla="*/ 1031 w 26"/>
                  <a:gd name="T9" fmla="*/ 5 h 42"/>
                  <a:gd name="T10" fmla="*/ 2093 w 26"/>
                  <a:gd name="T11" fmla="*/ 4 h 42"/>
                  <a:gd name="T12" fmla="*/ 2515 w 26"/>
                  <a:gd name="T13" fmla="*/ 28 h 42"/>
                  <a:gd name="T14" fmla="*/ 2515 w 26"/>
                  <a:gd name="T15" fmla="*/ 65 h 42"/>
                  <a:gd name="T16" fmla="*/ 2896 w 26"/>
                  <a:gd name="T17" fmla="*/ 80 h 42"/>
                  <a:gd name="T18" fmla="*/ 3281 w 26"/>
                  <a:gd name="T19" fmla="*/ 102 h 42"/>
                  <a:gd name="T20" fmla="*/ 3389 w 26"/>
                  <a:gd name="T21" fmla="*/ 105 h 42"/>
                  <a:gd name="T22" fmla="*/ 3046 w 26"/>
                  <a:gd name="T23" fmla="*/ 115 h 42"/>
                  <a:gd name="T24" fmla="*/ 2515 w 26"/>
                  <a:gd name="T25" fmla="*/ 105 h 42"/>
                  <a:gd name="T26" fmla="*/ 2515 w 26"/>
                  <a:gd name="T27" fmla="*/ 125 h 42"/>
                  <a:gd name="T28" fmla="*/ 2093 w 26"/>
                  <a:gd name="T29" fmla="*/ 123 h 42"/>
                  <a:gd name="T30" fmla="*/ 1547 w 26"/>
                  <a:gd name="T31" fmla="*/ 105 h 42"/>
                  <a:gd name="T32" fmla="*/ 1547 w 26"/>
                  <a:gd name="T33" fmla="*/ 65 h 42"/>
                  <a:gd name="T34" fmla="*/ 1287 w 26"/>
                  <a:gd name="T35" fmla="*/ 51 h 42"/>
                  <a:gd name="T36" fmla="*/ 546 w 26"/>
                  <a:gd name="T37" fmla="*/ 54 h 42"/>
                  <a:gd name="T38" fmla="*/ 458 w 26"/>
                  <a:gd name="T39" fmla="*/ 34 h 42"/>
                  <a:gd name="T40" fmla="*/ 305 w 26"/>
                  <a:gd name="T41" fmla="*/ 20 h 42"/>
                  <a:gd name="T42" fmla="*/ 203 w 26"/>
                  <a:gd name="T43" fmla="*/ 4 h 42"/>
                  <a:gd name="T44" fmla="*/ 0 w 26"/>
                  <a:gd name="T45" fmla="*/ 0 h 4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26"/>
                  <a:gd name="T70" fmla="*/ 0 h 42"/>
                  <a:gd name="T71" fmla="*/ 26 w 26"/>
                  <a:gd name="T72" fmla="*/ 42 h 42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26" h="42">
                    <a:moveTo>
                      <a:pt x="0" y="0"/>
                    </a:moveTo>
                    <a:lnTo>
                      <a:pt x="1" y="3"/>
                    </a:lnTo>
                    <a:lnTo>
                      <a:pt x="3" y="5"/>
                    </a:lnTo>
                    <a:lnTo>
                      <a:pt x="5" y="4"/>
                    </a:lnTo>
                    <a:lnTo>
                      <a:pt x="8" y="5"/>
                    </a:lnTo>
                    <a:lnTo>
                      <a:pt x="16" y="4"/>
                    </a:lnTo>
                    <a:lnTo>
                      <a:pt x="19" y="10"/>
                    </a:lnTo>
                    <a:lnTo>
                      <a:pt x="19" y="22"/>
                    </a:lnTo>
                    <a:lnTo>
                      <a:pt x="22" y="27"/>
                    </a:lnTo>
                    <a:lnTo>
                      <a:pt x="25" y="34"/>
                    </a:lnTo>
                    <a:lnTo>
                      <a:pt x="26" y="36"/>
                    </a:lnTo>
                    <a:lnTo>
                      <a:pt x="23" y="39"/>
                    </a:lnTo>
                    <a:lnTo>
                      <a:pt x="19" y="36"/>
                    </a:lnTo>
                    <a:lnTo>
                      <a:pt x="19" y="42"/>
                    </a:lnTo>
                    <a:lnTo>
                      <a:pt x="16" y="41"/>
                    </a:lnTo>
                    <a:lnTo>
                      <a:pt x="12" y="36"/>
                    </a:lnTo>
                    <a:lnTo>
                      <a:pt x="12" y="22"/>
                    </a:lnTo>
                    <a:lnTo>
                      <a:pt x="10" y="17"/>
                    </a:lnTo>
                    <a:lnTo>
                      <a:pt x="4" y="18"/>
                    </a:lnTo>
                    <a:lnTo>
                      <a:pt x="3" y="12"/>
                    </a:lnTo>
                    <a:lnTo>
                      <a:pt x="2" y="6"/>
                    </a:lnTo>
                    <a:lnTo>
                      <a:pt x="1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01" name="Freeform 2683"/>
              <p:cNvSpPr>
                <a:spLocks/>
              </p:cNvSpPr>
              <p:nvPr/>
            </p:nvSpPr>
            <p:spPr bwMode="auto">
              <a:xfrm>
                <a:off x="3428" y="2223"/>
                <a:ext cx="12" cy="22"/>
              </a:xfrm>
              <a:custGeom>
                <a:avLst/>
                <a:gdLst>
                  <a:gd name="T0" fmla="*/ 0 w 4"/>
                  <a:gd name="T1" fmla="*/ 89 h 18"/>
                  <a:gd name="T2" fmla="*/ 0 w 4"/>
                  <a:gd name="T3" fmla="*/ 43 h 18"/>
                  <a:gd name="T4" fmla="*/ 531441 w 4"/>
                  <a:gd name="T5" fmla="*/ 0 h 18"/>
                  <a:gd name="T6" fmla="*/ 1594323 w 4"/>
                  <a:gd name="T7" fmla="*/ 2 h 18"/>
                  <a:gd name="T8" fmla="*/ 2125764 w 4"/>
                  <a:gd name="T9" fmla="*/ 197 h 18"/>
                  <a:gd name="T10" fmla="*/ 1594323 w 4"/>
                  <a:gd name="T11" fmla="*/ 199 h 18"/>
                  <a:gd name="T12" fmla="*/ 1062882 w 4"/>
                  <a:gd name="T13" fmla="*/ 161 h 18"/>
                  <a:gd name="T14" fmla="*/ 531441 w 4"/>
                  <a:gd name="T15" fmla="*/ 119 h 18"/>
                  <a:gd name="T16" fmla="*/ 0 w 4"/>
                  <a:gd name="T17" fmla="*/ 89 h 1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"/>
                  <a:gd name="T28" fmla="*/ 0 h 18"/>
                  <a:gd name="T29" fmla="*/ 4 w 4"/>
                  <a:gd name="T30" fmla="*/ 18 h 1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" h="18">
                    <a:moveTo>
                      <a:pt x="0" y="8"/>
                    </a:moveTo>
                    <a:lnTo>
                      <a:pt x="0" y="4"/>
                    </a:lnTo>
                    <a:lnTo>
                      <a:pt x="1" y="0"/>
                    </a:lnTo>
                    <a:lnTo>
                      <a:pt x="3" y="2"/>
                    </a:lnTo>
                    <a:lnTo>
                      <a:pt x="4" y="17"/>
                    </a:lnTo>
                    <a:lnTo>
                      <a:pt x="3" y="18"/>
                    </a:lnTo>
                    <a:lnTo>
                      <a:pt x="2" y="14"/>
                    </a:lnTo>
                    <a:lnTo>
                      <a:pt x="1" y="11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02" name="Freeform 2684"/>
              <p:cNvSpPr>
                <a:spLocks/>
              </p:cNvSpPr>
              <p:nvPr/>
            </p:nvSpPr>
            <p:spPr bwMode="auto">
              <a:xfrm>
                <a:off x="3451" y="2237"/>
                <a:ext cx="0" cy="8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116 h 6"/>
                  <a:gd name="T4" fmla="*/ 0 w 4"/>
                  <a:gd name="T5" fmla="*/ 201 h 6"/>
                  <a:gd name="T6" fmla="*/ 0 w 4"/>
                  <a:gd name="T7" fmla="*/ 201 h 6"/>
                  <a:gd name="T8" fmla="*/ 0 w 4"/>
                  <a:gd name="T9" fmla="*/ 116 h 6"/>
                  <a:gd name="T10" fmla="*/ 0 w 4"/>
                  <a:gd name="T11" fmla="*/ 0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0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0"/>
                    </a:moveTo>
                    <a:lnTo>
                      <a:pt x="3" y="4"/>
                    </a:lnTo>
                    <a:lnTo>
                      <a:pt x="4" y="6"/>
                    </a:lnTo>
                    <a:lnTo>
                      <a:pt x="3" y="6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03" name="Freeform 2685"/>
              <p:cNvSpPr>
                <a:spLocks/>
              </p:cNvSpPr>
              <p:nvPr/>
            </p:nvSpPr>
            <p:spPr bwMode="auto">
              <a:xfrm>
                <a:off x="3342" y="2199"/>
                <a:ext cx="28" cy="56"/>
              </a:xfrm>
              <a:custGeom>
                <a:avLst/>
                <a:gdLst>
                  <a:gd name="T0" fmla="*/ 995 w 20"/>
                  <a:gd name="T1" fmla="*/ 2 h 53"/>
                  <a:gd name="T2" fmla="*/ 1098 w 20"/>
                  <a:gd name="T3" fmla="*/ 0 h 53"/>
                  <a:gd name="T4" fmla="*/ 1133 w 20"/>
                  <a:gd name="T5" fmla="*/ 3 h 53"/>
                  <a:gd name="T6" fmla="*/ 1098 w 20"/>
                  <a:gd name="T7" fmla="*/ 6 h 53"/>
                  <a:gd name="T8" fmla="*/ 1098 w 20"/>
                  <a:gd name="T9" fmla="*/ 33 h 53"/>
                  <a:gd name="T10" fmla="*/ 1098 w 20"/>
                  <a:gd name="T11" fmla="*/ 48 h 53"/>
                  <a:gd name="T12" fmla="*/ 711 w 20"/>
                  <a:gd name="T13" fmla="*/ 60 h 53"/>
                  <a:gd name="T14" fmla="*/ 431 w 20"/>
                  <a:gd name="T15" fmla="*/ 76 h 53"/>
                  <a:gd name="T16" fmla="*/ 295 w 20"/>
                  <a:gd name="T17" fmla="*/ 90 h 53"/>
                  <a:gd name="T18" fmla="*/ 157 w 20"/>
                  <a:gd name="T19" fmla="*/ 97 h 53"/>
                  <a:gd name="T20" fmla="*/ 1 w 20"/>
                  <a:gd name="T21" fmla="*/ 102 h 53"/>
                  <a:gd name="T22" fmla="*/ 0 w 20"/>
                  <a:gd name="T23" fmla="*/ 92 h 53"/>
                  <a:gd name="T24" fmla="*/ 0 w 20"/>
                  <a:gd name="T25" fmla="*/ 79 h 53"/>
                  <a:gd name="T26" fmla="*/ 157 w 20"/>
                  <a:gd name="T27" fmla="*/ 60 h 53"/>
                  <a:gd name="T28" fmla="*/ 521 w 20"/>
                  <a:gd name="T29" fmla="*/ 39 h 53"/>
                  <a:gd name="T30" fmla="*/ 729 w 20"/>
                  <a:gd name="T31" fmla="*/ 24 h 53"/>
                  <a:gd name="T32" fmla="*/ 886 w 20"/>
                  <a:gd name="T33" fmla="*/ 3 h 53"/>
                  <a:gd name="T34" fmla="*/ 995 w 20"/>
                  <a:gd name="T35" fmla="*/ 2 h 5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0"/>
                  <a:gd name="T55" fmla="*/ 0 h 53"/>
                  <a:gd name="T56" fmla="*/ 20 w 20"/>
                  <a:gd name="T57" fmla="*/ 53 h 5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0" h="53">
                    <a:moveTo>
                      <a:pt x="17" y="2"/>
                    </a:moveTo>
                    <a:lnTo>
                      <a:pt x="19" y="0"/>
                    </a:lnTo>
                    <a:lnTo>
                      <a:pt x="20" y="3"/>
                    </a:lnTo>
                    <a:lnTo>
                      <a:pt x="19" y="6"/>
                    </a:lnTo>
                    <a:lnTo>
                      <a:pt x="19" y="18"/>
                    </a:lnTo>
                    <a:lnTo>
                      <a:pt x="19" y="25"/>
                    </a:lnTo>
                    <a:lnTo>
                      <a:pt x="12" y="31"/>
                    </a:lnTo>
                    <a:lnTo>
                      <a:pt x="8" y="40"/>
                    </a:lnTo>
                    <a:lnTo>
                      <a:pt x="5" y="46"/>
                    </a:lnTo>
                    <a:lnTo>
                      <a:pt x="3" y="50"/>
                    </a:lnTo>
                    <a:lnTo>
                      <a:pt x="1" y="53"/>
                    </a:lnTo>
                    <a:lnTo>
                      <a:pt x="0" y="47"/>
                    </a:lnTo>
                    <a:lnTo>
                      <a:pt x="0" y="41"/>
                    </a:lnTo>
                    <a:lnTo>
                      <a:pt x="3" y="31"/>
                    </a:lnTo>
                    <a:lnTo>
                      <a:pt x="9" y="21"/>
                    </a:lnTo>
                    <a:lnTo>
                      <a:pt x="13" y="12"/>
                    </a:lnTo>
                    <a:lnTo>
                      <a:pt x="16" y="3"/>
                    </a:lnTo>
                    <a:lnTo>
                      <a:pt x="17" y="2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04" name="Freeform 2686"/>
              <p:cNvSpPr>
                <a:spLocks/>
              </p:cNvSpPr>
              <p:nvPr/>
            </p:nvSpPr>
            <p:spPr bwMode="auto">
              <a:xfrm>
                <a:off x="3358" y="2231"/>
                <a:ext cx="31" cy="20"/>
              </a:xfrm>
              <a:custGeom>
                <a:avLst/>
                <a:gdLst>
                  <a:gd name="T0" fmla="*/ 0 w 21"/>
                  <a:gd name="T1" fmla="*/ 120 h 16"/>
                  <a:gd name="T2" fmla="*/ 0 w 21"/>
                  <a:gd name="T3" fmla="*/ 111 h 16"/>
                  <a:gd name="T4" fmla="*/ 196 w 21"/>
                  <a:gd name="T5" fmla="*/ 111 h 16"/>
                  <a:gd name="T6" fmla="*/ 427 w 21"/>
                  <a:gd name="T7" fmla="*/ 77 h 16"/>
                  <a:gd name="T8" fmla="*/ 717 w 21"/>
                  <a:gd name="T9" fmla="*/ 32 h 16"/>
                  <a:gd name="T10" fmla="*/ 1177 w 21"/>
                  <a:gd name="T11" fmla="*/ 0 h 16"/>
                  <a:gd name="T12" fmla="*/ 1826 w 21"/>
                  <a:gd name="T13" fmla="*/ 32 h 16"/>
                  <a:gd name="T14" fmla="*/ 2256 w 21"/>
                  <a:gd name="T15" fmla="*/ 1 h 16"/>
                  <a:gd name="T16" fmla="*/ 2256 w 21"/>
                  <a:gd name="T17" fmla="*/ 111 h 16"/>
                  <a:gd name="T18" fmla="*/ 2256 w 21"/>
                  <a:gd name="T19" fmla="*/ 120 h 16"/>
                  <a:gd name="T20" fmla="*/ 2256 w 21"/>
                  <a:gd name="T21" fmla="*/ 186 h 16"/>
                  <a:gd name="T22" fmla="*/ 2027 w 21"/>
                  <a:gd name="T23" fmla="*/ 187 h 16"/>
                  <a:gd name="T24" fmla="*/ 1326 w 21"/>
                  <a:gd name="T25" fmla="*/ 232 h 16"/>
                  <a:gd name="T26" fmla="*/ 427 w 21"/>
                  <a:gd name="T27" fmla="*/ 232 h 16"/>
                  <a:gd name="T28" fmla="*/ 196 w 21"/>
                  <a:gd name="T29" fmla="*/ 187 h 16"/>
                  <a:gd name="T30" fmla="*/ 0 w 21"/>
                  <a:gd name="T31" fmla="*/ 120 h 1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1"/>
                  <a:gd name="T49" fmla="*/ 0 h 16"/>
                  <a:gd name="T50" fmla="*/ 21 w 21"/>
                  <a:gd name="T51" fmla="*/ 16 h 1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1" h="16">
                    <a:moveTo>
                      <a:pt x="0" y="9"/>
                    </a:moveTo>
                    <a:lnTo>
                      <a:pt x="0" y="8"/>
                    </a:lnTo>
                    <a:lnTo>
                      <a:pt x="2" y="8"/>
                    </a:lnTo>
                    <a:lnTo>
                      <a:pt x="4" y="6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2"/>
                    </a:lnTo>
                    <a:lnTo>
                      <a:pt x="21" y="1"/>
                    </a:lnTo>
                    <a:lnTo>
                      <a:pt x="21" y="8"/>
                    </a:lnTo>
                    <a:lnTo>
                      <a:pt x="21" y="9"/>
                    </a:lnTo>
                    <a:lnTo>
                      <a:pt x="21" y="13"/>
                    </a:lnTo>
                    <a:lnTo>
                      <a:pt x="19" y="14"/>
                    </a:lnTo>
                    <a:lnTo>
                      <a:pt x="12" y="16"/>
                    </a:lnTo>
                    <a:lnTo>
                      <a:pt x="4" y="16"/>
                    </a:lnTo>
                    <a:lnTo>
                      <a:pt x="2" y="14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05" name="Freeform 2687"/>
              <p:cNvSpPr>
                <a:spLocks/>
              </p:cNvSpPr>
              <p:nvPr/>
            </p:nvSpPr>
            <p:spPr bwMode="auto">
              <a:xfrm>
                <a:off x="3284" y="2245"/>
                <a:ext cx="187" cy="131"/>
              </a:xfrm>
              <a:custGeom>
                <a:avLst/>
                <a:gdLst>
                  <a:gd name="T0" fmla="*/ 5879 w 133"/>
                  <a:gd name="T1" fmla="*/ 0 h 120"/>
                  <a:gd name="T2" fmla="*/ 6468 w 133"/>
                  <a:gd name="T3" fmla="*/ 19 h 120"/>
                  <a:gd name="T4" fmla="*/ 7037 w 133"/>
                  <a:gd name="T5" fmla="*/ 38 h 120"/>
                  <a:gd name="T6" fmla="*/ 7304 w 133"/>
                  <a:gd name="T7" fmla="*/ 53 h 120"/>
                  <a:gd name="T8" fmla="*/ 7517 w 133"/>
                  <a:gd name="T9" fmla="*/ 81 h 120"/>
                  <a:gd name="T10" fmla="*/ 7517 w 133"/>
                  <a:gd name="T11" fmla="*/ 107 h 120"/>
                  <a:gd name="T12" fmla="*/ 7649 w 133"/>
                  <a:gd name="T13" fmla="*/ 133 h 120"/>
                  <a:gd name="T14" fmla="*/ 7893 w 133"/>
                  <a:gd name="T15" fmla="*/ 172 h 120"/>
                  <a:gd name="T16" fmla="*/ 7941 w 133"/>
                  <a:gd name="T17" fmla="*/ 218 h 120"/>
                  <a:gd name="T18" fmla="*/ 7605 w 133"/>
                  <a:gd name="T19" fmla="*/ 235 h 120"/>
                  <a:gd name="T20" fmla="*/ 7456 w 133"/>
                  <a:gd name="T21" fmla="*/ 283 h 120"/>
                  <a:gd name="T22" fmla="*/ 7084 w 133"/>
                  <a:gd name="T23" fmla="*/ 258 h 120"/>
                  <a:gd name="T24" fmla="*/ 6885 w 133"/>
                  <a:gd name="T25" fmla="*/ 218 h 120"/>
                  <a:gd name="T26" fmla="*/ 6615 w 133"/>
                  <a:gd name="T27" fmla="*/ 200 h 120"/>
                  <a:gd name="T28" fmla="*/ 6026 w 133"/>
                  <a:gd name="T29" fmla="*/ 239 h 120"/>
                  <a:gd name="T30" fmla="*/ 6182 w 133"/>
                  <a:gd name="T31" fmla="*/ 267 h 120"/>
                  <a:gd name="T32" fmla="*/ 6468 w 133"/>
                  <a:gd name="T33" fmla="*/ 308 h 120"/>
                  <a:gd name="T34" fmla="*/ 6026 w 133"/>
                  <a:gd name="T35" fmla="*/ 343 h 120"/>
                  <a:gd name="T36" fmla="*/ 5725 w 133"/>
                  <a:gd name="T37" fmla="*/ 318 h 120"/>
                  <a:gd name="T38" fmla="*/ 5440 w 133"/>
                  <a:gd name="T39" fmla="*/ 315 h 120"/>
                  <a:gd name="T40" fmla="*/ 4738 w 133"/>
                  <a:gd name="T41" fmla="*/ 315 h 120"/>
                  <a:gd name="T42" fmla="*/ 3869 w 133"/>
                  <a:gd name="T43" fmla="*/ 285 h 120"/>
                  <a:gd name="T44" fmla="*/ 3695 w 133"/>
                  <a:gd name="T45" fmla="*/ 260 h 120"/>
                  <a:gd name="T46" fmla="*/ 3560 w 133"/>
                  <a:gd name="T47" fmla="*/ 224 h 120"/>
                  <a:gd name="T48" fmla="*/ 3869 w 133"/>
                  <a:gd name="T49" fmla="*/ 191 h 120"/>
                  <a:gd name="T50" fmla="*/ 3272 w 133"/>
                  <a:gd name="T51" fmla="*/ 165 h 120"/>
                  <a:gd name="T52" fmla="*/ 2813 w 133"/>
                  <a:gd name="T53" fmla="*/ 160 h 120"/>
                  <a:gd name="T54" fmla="*/ 2514 w 133"/>
                  <a:gd name="T55" fmla="*/ 191 h 120"/>
                  <a:gd name="T56" fmla="*/ 2075 w 133"/>
                  <a:gd name="T57" fmla="*/ 183 h 120"/>
                  <a:gd name="T58" fmla="*/ 1762 w 133"/>
                  <a:gd name="T59" fmla="*/ 191 h 120"/>
                  <a:gd name="T60" fmla="*/ 1579 w 133"/>
                  <a:gd name="T61" fmla="*/ 187 h 120"/>
                  <a:gd name="T62" fmla="*/ 1177 w 133"/>
                  <a:gd name="T63" fmla="*/ 172 h 120"/>
                  <a:gd name="T64" fmla="*/ 458 w 133"/>
                  <a:gd name="T65" fmla="*/ 237 h 120"/>
                  <a:gd name="T66" fmla="*/ 1 w 133"/>
                  <a:gd name="T67" fmla="*/ 237 h 120"/>
                  <a:gd name="T68" fmla="*/ 232 w 133"/>
                  <a:gd name="T69" fmla="*/ 183 h 120"/>
                  <a:gd name="T70" fmla="*/ 644 w 133"/>
                  <a:gd name="T71" fmla="*/ 145 h 120"/>
                  <a:gd name="T72" fmla="*/ 1762 w 133"/>
                  <a:gd name="T73" fmla="*/ 117 h 120"/>
                  <a:gd name="T74" fmla="*/ 2327 w 133"/>
                  <a:gd name="T75" fmla="*/ 96 h 120"/>
                  <a:gd name="T76" fmla="*/ 3048 w 133"/>
                  <a:gd name="T77" fmla="*/ 98 h 120"/>
                  <a:gd name="T78" fmla="*/ 3048 w 133"/>
                  <a:gd name="T79" fmla="*/ 145 h 120"/>
                  <a:gd name="T80" fmla="*/ 3955 w 133"/>
                  <a:gd name="T81" fmla="*/ 107 h 120"/>
                  <a:gd name="T82" fmla="*/ 4544 w 133"/>
                  <a:gd name="T83" fmla="*/ 98 h 120"/>
                  <a:gd name="T84" fmla="*/ 4705 w 133"/>
                  <a:gd name="T85" fmla="*/ 75 h 120"/>
                  <a:gd name="T86" fmla="*/ 5303 w 133"/>
                  <a:gd name="T87" fmla="*/ 74 h 120"/>
                  <a:gd name="T88" fmla="*/ 5862 w 133"/>
                  <a:gd name="T89" fmla="*/ 68 h 120"/>
                  <a:gd name="T90" fmla="*/ 6026 w 133"/>
                  <a:gd name="T91" fmla="*/ 38 h 120"/>
                  <a:gd name="T92" fmla="*/ 5970 w 133"/>
                  <a:gd name="T93" fmla="*/ 2 h 120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133"/>
                  <a:gd name="T142" fmla="*/ 0 h 120"/>
                  <a:gd name="T143" fmla="*/ 133 w 133"/>
                  <a:gd name="T144" fmla="*/ 120 h 120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133" h="120">
                    <a:moveTo>
                      <a:pt x="100" y="2"/>
                    </a:moveTo>
                    <a:lnTo>
                      <a:pt x="99" y="0"/>
                    </a:lnTo>
                    <a:lnTo>
                      <a:pt x="105" y="2"/>
                    </a:lnTo>
                    <a:lnTo>
                      <a:pt x="108" y="6"/>
                    </a:lnTo>
                    <a:lnTo>
                      <a:pt x="112" y="8"/>
                    </a:lnTo>
                    <a:lnTo>
                      <a:pt x="118" y="14"/>
                    </a:lnTo>
                    <a:lnTo>
                      <a:pt x="120" y="14"/>
                    </a:lnTo>
                    <a:lnTo>
                      <a:pt x="122" y="19"/>
                    </a:lnTo>
                    <a:lnTo>
                      <a:pt x="126" y="26"/>
                    </a:lnTo>
                    <a:lnTo>
                      <a:pt x="126" y="28"/>
                    </a:lnTo>
                    <a:lnTo>
                      <a:pt x="121" y="34"/>
                    </a:lnTo>
                    <a:lnTo>
                      <a:pt x="126" y="38"/>
                    </a:lnTo>
                    <a:lnTo>
                      <a:pt x="126" y="43"/>
                    </a:lnTo>
                    <a:lnTo>
                      <a:pt x="128" y="46"/>
                    </a:lnTo>
                    <a:lnTo>
                      <a:pt x="129" y="55"/>
                    </a:lnTo>
                    <a:lnTo>
                      <a:pt x="132" y="60"/>
                    </a:lnTo>
                    <a:lnTo>
                      <a:pt x="133" y="65"/>
                    </a:lnTo>
                    <a:lnTo>
                      <a:pt x="133" y="76"/>
                    </a:lnTo>
                    <a:lnTo>
                      <a:pt x="130" y="79"/>
                    </a:lnTo>
                    <a:lnTo>
                      <a:pt x="127" y="81"/>
                    </a:lnTo>
                    <a:lnTo>
                      <a:pt x="125" y="85"/>
                    </a:lnTo>
                    <a:lnTo>
                      <a:pt x="125" y="98"/>
                    </a:lnTo>
                    <a:lnTo>
                      <a:pt x="120" y="94"/>
                    </a:lnTo>
                    <a:lnTo>
                      <a:pt x="119" y="89"/>
                    </a:lnTo>
                    <a:lnTo>
                      <a:pt x="119" y="79"/>
                    </a:lnTo>
                    <a:lnTo>
                      <a:pt x="115" y="76"/>
                    </a:lnTo>
                    <a:lnTo>
                      <a:pt x="113" y="71"/>
                    </a:lnTo>
                    <a:lnTo>
                      <a:pt x="111" y="70"/>
                    </a:lnTo>
                    <a:lnTo>
                      <a:pt x="108" y="72"/>
                    </a:lnTo>
                    <a:lnTo>
                      <a:pt x="101" y="84"/>
                    </a:lnTo>
                    <a:lnTo>
                      <a:pt x="100" y="91"/>
                    </a:lnTo>
                    <a:lnTo>
                      <a:pt x="104" y="94"/>
                    </a:lnTo>
                    <a:lnTo>
                      <a:pt x="106" y="100"/>
                    </a:lnTo>
                    <a:lnTo>
                      <a:pt x="108" y="106"/>
                    </a:lnTo>
                    <a:lnTo>
                      <a:pt x="107" y="110"/>
                    </a:lnTo>
                    <a:lnTo>
                      <a:pt x="101" y="120"/>
                    </a:lnTo>
                    <a:lnTo>
                      <a:pt x="98" y="118"/>
                    </a:lnTo>
                    <a:lnTo>
                      <a:pt x="96" y="112"/>
                    </a:lnTo>
                    <a:lnTo>
                      <a:pt x="96" y="108"/>
                    </a:lnTo>
                    <a:lnTo>
                      <a:pt x="91" y="111"/>
                    </a:lnTo>
                    <a:lnTo>
                      <a:pt x="85" y="112"/>
                    </a:lnTo>
                    <a:lnTo>
                      <a:pt x="80" y="111"/>
                    </a:lnTo>
                    <a:lnTo>
                      <a:pt x="70" y="105"/>
                    </a:lnTo>
                    <a:lnTo>
                      <a:pt x="65" y="100"/>
                    </a:lnTo>
                    <a:lnTo>
                      <a:pt x="63" y="96"/>
                    </a:lnTo>
                    <a:lnTo>
                      <a:pt x="62" y="91"/>
                    </a:lnTo>
                    <a:lnTo>
                      <a:pt x="61" y="86"/>
                    </a:lnTo>
                    <a:lnTo>
                      <a:pt x="60" y="79"/>
                    </a:lnTo>
                    <a:lnTo>
                      <a:pt x="65" y="71"/>
                    </a:lnTo>
                    <a:lnTo>
                      <a:pt x="65" y="67"/>
                    </a:lnTo>
                    <a:lnTo>
                      <a:pt x="61" y="62"/>
                    </a:lnTo>
                    <a:lnTo>
                      <a:pt x="55" y="57"/>
                    </a:lnTo>
                    <a:lnTo>
                      <a:pt x="50" y="55"/>
                    </a:lnTo>
                    <a:lnTo>
                      <a:pt x="47" y="56"/>
                    </a:lnTo>
                    <a:lnTo>
                      <a:pt x="42" y="63"/>
                    </a:lnTo>
                    <a:lnTo>
                      <a:pt x="42" y="67"/>
                    </a:lnTo>
                    <a:lnTo>
                      <a:pt x="39" y="64"/>
                    </a:lnTo>
                    <a:lnTo>
                      <a:pt x="35" y="64"/>
                    </a:lnTo>
                    <a:lnTo>
                      <a:pt x="35" y="61"/>
                    </a:lnTo>
                    <a:lnTo>
                      <a:pt x="29" y="67"/>
                    </a:lnTo>
                    <a:lnTo>
                      <a:pt x="28" y="70"/>
                    </a:lnTo>
                    <a:lnTo>
                      <a:pt x="26" y="65"/>
                    </a:lnTo>
                    <a:lnTo>
                      <a:pt x="25" y="60"/>
                    </a:lnTo>
                    <a:lnTo>
                      <a:pt x="20" y="60"/>
                    </a:lnTo>
                    <a:lnTo>
                      <a:pt x="14" y="67"/>
                    </a:lnTo>
                    <a:lnTo>
                      <a:pt x="8" y="82"/>
                    </a:lnTo>
                    <a:lnTo>
                      <a:pt x="5" y="83"/>
                    </a:lnTo>
                    <a:lnTo>
                      <a:pt x="1" y="82"/>
                    </a:lnTo>
                    <a:lnTo>
                      <a:pt x="0" y="76"/>
                    </a:lnTo>
                    <a:lnTo>
                      <a:pt x="4" y="64"/>
                    </a:lnTo>
                    <a:lnTo>
                      <a:pt x="6" y="56"/>
                    </a:lnTo>
                    <a:lnTo>
                      <a:pt x="11" y="50"/>
                    </a:lnTo>
                    <a:lnTo>
                      <a:pt x="27" y="46"/>
                    </a:lnTo>
                    <a:lnTo>
                      <a:pt x="29" y="41"/>
                    </a:lnTo>
                    <a:lnTo>
                      <a:pt x="33" y="38"/>
                    </a:lnTo>
                    <a:lnTo>
                      <a:pt x="39" y="34"/>
                    </a:lnTo>
                    <a:lnTo>
                      <a:pt x="42" y="31"/>
                    </a:lnTo>
                    <a:lnTo>
                      <a:pt x="51" y="35"/>
                    </a:lnTo>
                    <a:lnTo>
                      <a:pt x="54" y="41"/>
                    </a:lnTo>
                    <a:lnTo>
                      <a:pt x="51" y="50"/>
                    </a:lnTo>
                    <a:lnTo>
                      <a:pt x="63" y="46"/>
                    </a:lnTo>
                    <a:lnTo>
                      <a:pt x="66" y="38"/>
                    </a:lnTo>
                    <a:lnTo>
                      <a:pt x="72" y="34"/>
                    </a:lnTo>
                    <a:lnTo>
                      <a:pt x="76" y="35"/>
                    </a:lnTo>
                    <a:lnTo>
                      <a:pt x="79" y="32"/>
                    </a:lnTo>
                    <a:lnTo>
                      <a:pt x="79" y="27"/>
                    </a:lnTo>
                    <a:lnTo>
                      <a:pt x="83" y="24"/>
                    </a:lnTo>
                    <a:lnTo>
                      <a:pt x="89" y="26"/>
                    </a:lnTo>
                    <a:lnTo>
                      <a:pt x="94" y="22"/>
                    </a:lnTo>
                    <a:lnTo>
                      <a:pt x="98" y="24"/>
                    </a:lnTo>
                    <a:lnTo>
                      <a:pt x="101" y="21"/>
                    </a:lnTo>
                    <a:lnTo>
                      <a:pt x="101" y="14"/>
                    </a:lnTo>
                    <a:lnTo>
                      <a:pt x="100" y="5"/>
                    </a:lnTo>
                    <a:lnTo>
                      <a:pt x="100" y="2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06" name="Freeform 2688"/>
              <p:cNvSpPr>
                <a:spLocks/>
              </p:cNvSpPr>
              <p:nvPr/>
            </p:nvSpPr>
            <p:spPr bwMode="auto">
              <a:xfrm>
                <a:off x="3277" y="2340"/>
                <a:ext cx="19" cy="8"/>
              </a:xfrm>
              <a:custGeom>
                <a:avLst/>
                <a:gdLst>
                  <a:gd name="T0" fmla="*/ 0 w 14"/>
                  <a:gd name="T1" fmla="*/ 2 h 7"/>
                  <a:gd name="T2" fmla="*/ 88 w 14"/>
                  <a:gd name="T3" fmla="*/ 0 h 7"/>
                  <a:gd name="T4" fmla="*/ 297 w 14"/>
                  <a:gd name="T5" fmla="*/ 0 h 7"/>
                  <a:gd name="T6" fmla="*/ 425 w 14"/>
                  <a:gd name="T7" fmla="*/ 1 h 7"/>
                  <a:gd name="T8" fmla="*/ 547 w 14"/>
                  <a:gd name="T9" fmla="*/ 3 h 7"/>
                  <a:gd name="T10" fmla="*/ 350 w 14"/>
                  <a:gd name="T11" fmla="*/ 33 h 7"/>
                  <a:gd name="T12" fmla="*/ 161 w 14"/>
                  <a:gd name="T13" fmla="*/ 33 h 7"/>
                  <a:gd name="T14" fmla="*/ 88 w 14"/>
                  <a:gd name="T15" fmla="*/ 22 h 7"/>
                  <a:gd name="T16" fmla="*/ 0 w 14"/>
                  <a:gd name="T17" fmla="*/ 2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4"/>
                  <a:gd name="T28" fmla="*/ 0 h 7"/>
                  <a:gd name="T29" fmla="*/ 14 w 14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4" h="7">
                    <a:moveTo>
                      <a:pt x="0" y="2"/>
                    </a:moveTo>
                    <a:lnTo>
                      <a:pt x="2" y="0"/>
                    </a:lnTo>
                    <a:lnTo>
                      <a:pt x="7" y="0"/>
                    </a:lnTo>
                    <a:lnTo>
                      <a:pt x="11" y="1"/>
                    </a:lnTo>
                    <a:lnTo>
                      <a:pt x="14" y="3"/>
                    </a:lnTo>
                    <a:lnTo>
                      <a:pt x="9" y="7"/>
                    </a:lnTo>
                    <a:lnTo>
                      <a:pt x="4" y="7"/>
                    </a:lnTo>
                    <a:lnTo>
                      <a:pt x="2" y="4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07" name="Freeform 2689"/>
              <p:cNvSpPr>
                <a:spLocks/>
              </p:cNvSpPr>
              <p:nvPr/>
            </p:nvSpPr>
            <p:spPr bwMode="auto">
              <a:xfrm>
                <a:off x="3241" y="2362"/>
                <a:ext cx="20" cy="6"/>
              </a:xfrm>
              <a:custGeom>
                <a:avLst/>
                <a:gdLst>
                  <a:gd name="T0" fmla="*/ 0 w 14"/>
                  <a:gd name="T1" fmla="*/ 3 h 7"/>
                  <a:gd name="T2" fmla="*/ 0 w 14"/>
                  <a:gd name="T3" fmla="*/ 3 h 7"/>
                  <a:gd name="T4" fmla="*/ 1 w 14"/>
                  <a:gd name="T5" fmla="*/ 1 h 7"/>
                  <a:gd name="T6" fmla="*/ 349 w 14"/>
                  <a:gd name="T7" fmla="*/ 0 h 7"/>
                  <a:gd name="T8" fmla="*/ 1019 w 14"/>
                  <a:gd name="T9" fmla="*/ 3 h 7"/>
                  <a:gd name="T10" fmla="*/ 849 w 14"/>
                  <a:gd name="T11" fmla="*/ 3 h 7"/>
                  <a:gd name="T12" fmla="*/ 499 w 14"/>
                  <a:gd name="T13" fmla="*/ 3 h 7"/>
                  <a:gd name="T14" fmla="*/ 333 w 14"/>
                  <a:gd name="T15" fmla="*/ 3 h 7"/>
                  <a:gd name="T16" fmla="*/ 0 w 14"/>
                  <a:gd name="T17" fmla="*/ 3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4"/>
                  <a:gd name="T28" fmla="*/ 0 h 7"/>
                  <a:gd name="T29" fmla="*/ 14 w 14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4" h="7">
                    <a:moveTo>
                      <a:pt x="0" y="5"/>
                    </a:moveTo>
                    <a:lnTo>
                      <a:pt x="0" y="4"/>
                    </a:lnTo>
                    <a:lnTo>
                      <a:pt x="1" y="1"/>
                    </a:lnTo>
                    <a:lnTo>
                      <a:pt x="5" y="0"/>
                    </a:lnTo>
                    <a:lnTo>
                      <a:pt x="14" y="3"/>
                    </a:lnTo>
                    <a:lnTo>
                      <a:pt x="12" y="7"/>
                    </a:lnTo>
                    <a:lnTo>
                      <a:pt x="7" y="5"/>
                    </a:lnTo>
                    <a:lnTo>
                      <a:pt x="4" y="6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08" name="Freeform 2690"/>
              <p:cNvSpPr>
                <a:spLocks/>
              </p:cNvSpPr>
              <p:nvPr/>
            </p:nvSpPr>
            <p:spPr bwMode="auto">
              <a:xfrm>
                <a:off x="3194" y="2386"/>
                <a:ext cx="16" cy="8"/>
              </a:xfrm>
              <a:custGeom>
                <a:avLst/>
                <a:gdLst>
                  <a:gd name="T0" fmla="*/ 1 w 11"/>
                  <a:gd name="T1" fmla="*/ 8 h 8"/>
                  <a:gd name="T2" fmla="*/ 0 w 11"/>
                  <a:gd name="T3" fmla="*/ 7 h 8"/>
                  <a:gd name="T4" fmla="*/ 1 w 11"/>
                  <a:gd name="T5" fmla="*/ 4 h 8"/>
                  <a:gd name="T6" fmla="*/ 269 w 11"/>
                  <a:gd name="T7" fmla="*/ 3 h 8"/>
                  <a:gd name="T8" fmla="*/ 643 w 11"/>
                  <a:gd name="T9" fmla="*/ 0 h 8"/>
                  <a:gd name="T10" fmla="*/ 935 w 11"/>
                  <a:gd name="T11" fmla="*/ 2 h 8"/>
                  <a:gd name="T12" fmla="*/ 963 w 11"/>
                  <a:gd name="T13" fmla="*/ 4 h 8"/>
                  <a:gd name="T14" fmla="*/ 269 w 11"/>
                  <a:gd name="T15" fmla="*/ 7 h 8"/>
                  <a:gd name="T16" fmla="*/ 1 w 11"/>
                  <a:gd name="T17" fmla="*/ 8 h 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"/>
                  <a:gd name="T28" fmla="*/ 0 h 8"/>
                  <a:gd name="T29" fmla="*/ 11 w 11"/>
                  <a:gd name="T30" fmla="*/ 8 h 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" h="8">
                    <a:moveTo>
                      <a:pt x="1" y="8"/>
                    </a:moveTo>
                    <a:lnTo>
                      <a:pt x="0" y="7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7" y="0"/>
                    </a:lnTo>
                    <a:lnTo>
                      <a:pt x="10" y="2"/>
                    </a:lnTo>
                    <a:lnTo>
                      <a:pt x="11" y="4"/>
                    </a:lnTo>
                    <a:lnTo>
                      <a:pt x="3" y="7"/>
                    </a:lnTo>
                    <a:lnTo>
                      <a:pt x="1" y="8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09" name="Freeform 2691"/>
              <p:cNvSpPr>
                <a:spLocks/>
              </p:cNvSpPr>
              <p:nvPr/>
            </p:nvSpPr>
            <p:spPr bwMode="auto">
              <a:xfrm>
                <a:off x="5155" y="4197"/>
                <a:ext cx="27" cy="27"/>
              </a:xfrm>
              <a:custGeom>
                <a:avLst/>
                <a:gdLst>
                  <a:gd name="T0" fmla="*/ 800 w 19"/>
                  <a:gd name="T1" fmla="*/ 2 h 25"/>
                  <a:gd name="T2" fmla="*/ 881 w 19"/>
                  <a:gd name="T3" fmla="*/ 0 h 25"/>
                  <a:gd name="T4" fmla="*/ 881 w 19"/>
                  <a:gd name="T5" fmla="*/ 2 h 25"/>
                  <a:gd name="T6" fmla="*/ 1113 w 19"/>
                  <a:gd name="T7" fmla="*/ 19 h 25"/>
                  <a:gd name="T8" fmla="*/ 1137 w 19"/>
                  <a:gd name="T9" fmla="*/ 23 h 25"/>
                  <a:gd name="T10" fmla="*/ 946 w 19"/>
                  <a:gd name="T11" fmla="*/ 25 h 25"/>
                  <a:gd name="T12" fmla="*/ 1137 w 19"/>
                  <a:gd name="T13" fmla="*/ 27 h 25"/>
                  <a:gd name="T14" fmla="*/ 1276 w 19"/>
                  <a:gd name="T15" fmla="*/ 39 h 25"/>
                  <a:gd name="T16" fmla="*/ 1017 w 19"/>
                  <a:gd name="T17" fmla="*/ 42 h 25"/>
                  <a:gd name="T18" fmla="*/ 881 w 19"/>
                  <a:gd name="T19" fmla="*/ 49 h 25"/>
                  <a:gd name="T20" fmla="*/ 783 w 19"/>
                  <a:gd name="T21" fmla="*/ 53 h 25"/>
                  <a:gd name="T22" fmla="*/ 551 w 19"/>
                  <a:gd name="T23" fmla="*/ 45 h 25"/>
                  <a:gd name="T24" fmla="*/ 436 w 19"/>
                  <a:gd name="T25" fmla="*/ 49 h 25"/>
                  <a:gd name="T26" fmla="*/ 307 w 19"/>
                  <a:gd name="T27" fmla="*/ 62 h 25"/>
                  <a:gd name="T28" fmla="*/ 1 w 19"/>
                  <a:gd name="T29" fmla="*/ 60 h 25"/>
                  <a:gd name="T30" fmla="*/ 0 w 19"/>
                  <a:gd name="T31" fmla="*/ 56 h 25"/>
                  <a:gd name="T32" fmla="*/ 1 w 19"/>
                  <a:gd name="T33" fmla="*/ 39 h 25"/>
                  <a:gd name="T34" fmla="*/ 330 w 19"/>
                  <a:gd name="T35" fmla="*/ 31 h 25"/>
                  <a:gd name="T36" fmla="*/ 469 w 19"/>
                  <a:gd name="T37" fmla="*/ 19 h 25"/>
                  <a:gd name="T38" fmla="*/ 469 w 19"/>
                  <a:gd name="T39" fmla="*/ 1 h 25"/>
                  <a:gd name="T40" fmla="*/ 620 w 19"/>
                  <a:gd name="T41" fmla="*/ 1 h 25"/>
                  <a:gd name="T42" fmla="*/ 800 w 19"/>
                  <a:gd name="T43" fmla="*/ 2 h 2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9"/>
                  <a:gd name="T67" fmla="*/ 0 h 25"/>
                  <a:gd name="T68" fmla="*/ 19 w 19"/>
                  <a:gd name="T69" fmla="*/ 25 h 25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9" h="25">
                    <a:moveTo>
                      <a:pt x="12" y="2"/>
                    </a:moveTo>
                    <a:lnTo>
                      <a:pt x="13" y="0"/>
                    </a:lnTo>
                    <a:lnTo>
                      <a:pt x="13" y="2"/>
                    </a:lnTo>
                    <a:lnTo>
                      <a:pt x="16" y="7"/>
                    </a:lnTo>
                    <a:lnTo>
                      <a:pt x="17" y="9"/>
                    </a:lnTo>
                    <a:lnTo>
                      <a:pt x="14" y="10"/>
                    </a:lnTo>
                    <a:lnTo>
                      <a:pt x="17" y="11"/>
                    </a:lnTo>
                    <a:lnTo>
                      <a:pt x="19" y="16"/>
                    </a:lnTo>
                    <a:lnTo>
                      <a:pt x="15" y="17"/>
                    </a:lnTo>
                    <a:lnTo>
                      <a:pt x="13" y="19"/>
                    </a:lnTo>
                    <a:lnTo>
                      <a:pt x="11" y="21"/>
                    </a:lnTo>
                    <a:lnTo>
                      <a:pt x="8" y="18"/>
                    </a:lnTo>
                    <a:lnTo>
                      <a:pt x="6" y="19"/>
                    </a:lnTo>
                    <a:lnTo>
                      <a:pt x="4" y="25"/>
                    </a:lnTo>
                    <a:lnTo>
                      <a:pt x="1" y="24"/>
                    </a:lnTo>
                    <a:lnTo>
                      <a:pt x="0" y="22"/>
                    </a:lnTo>
                    <a:lnTo>
                      <a:pt x="1" y="16"/>
                    </a:lnTo>
                    <a:lnTo>
                      <a:pt x="5" y="13"/>
                    </a:lnTo>
                    <a:lnTo>
                      <a:pt x="7" y="7"/>
                    </a:lnTo>
                    <a:lnTo>
                      <a:pt x="7" y="1"/>
                    </a:lnTo>
                    <a:lnTo>
                      <a:pt x="9" y="1"/>
                    </a:lnTo>
                    <a:lnTo>
                      <a:pt x="12" y="2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10" name="Freeform 2692"/>
              <p:cNvSpPr>
                <a:spLocks/>
              </p:cNvSpPr>
              <p:nvPr/>
            </p:nvSpPr>
            <p:spPr bwMode="auto">
              <a:xfrm>
                <a:off x="5112" y="3934"/>
                <a:ext cx="319" cy="263"/>
              </a:xfrm>
              <a:custGeom>
                <a:avLst/>
                <a:gdLst>
                  <a:gd name="T0" fmla="*/ 12859 w 222"/>
                  <a:gd name="T1" fmla="*/ 22 h 242"/>
                  <a:gd name="T2" fmla="*/ 13687 w 222"/>
                  <a:gd name="T3" fmla="*/ 0 h 242"/>
                  <a:gd name="T4" fmla="*/ 14102 w 222"/>
                  <a:gd name="T5" fmla="*/ 30 h 242"/>
                  <a:gd name="T6" fmla="*/ 14568 w 222"/>
                  <a:gd name="T7" fmla="*/ 74 h 242"/>
                  <a:gd name="T8" fmla="*/ 15897 w 222"/>
                  <a:gd name="T9" fmla="*/ 46 h 242"/>
                  <a:gd name="T10" fmla="*/ 16303 w 222"/>
                  <a:gd name="T11" fmla="*/ 46 h 242"/>
                  <a:gd name="T12" fmla="*/ 16676 w 222"/>
                  <a:gd name="T13" fmla="*/ 64 h 242"/>
                  <a:gd name="T14" fmla="*/ 17146 w 222"/>
                  <a:gd name="T15" fmla="*/ 58 h 242"/>
                  <a:gd name="T16" fmla="*/ 16814 w 222"/>
                  <a:gd name="T17" fmla="*/ 98 h 242"/>
                  <a:gd name="T18" fmla="*/ 16676 w 222"/>
                  <a:gd name="T19" fmla="*/ 162 h 242"/>
                  <a:gd name="T20" fmla="*/ 15642 w 222"/>
                  <a:gd name="T21" fmla="*/ 196 h 242"/>
                  <a:gd name="T22" fmla="*/ 14568 w 222"/>
                  <a:gd name="T23" fmla="*/ 255 h 242"/>
                  <a:gd name="T24" fmla="*/ 13845 w 222"/>
                  <a:gd name="T25" fmla="*/ 322 h 242"/>
                  <a:gd name="T26" fmla="*/ 14568 w 222"/>
                  <a:gd name="T27" fmla="*/ 350 h 242"/>
                  <a:gd name="T28" fmla="*/ 13260 w 222"/>
                  <a:gd name="T29" fmla="*/ 337 h 242"/>
                  <a:gd name="T30" fmla="*/ 12800 w 222"/>
                  <a:gd name="T31" fmla="*/ 346 h 242"/>
                  <a:gd name="T32" fmla="*/ 11610 w 222"/>
                  <a:gd name="T33" fmla="*/ 372 h 242"/>
                  <a:gd name="T34" fmla="*/ 11063 w 222"/>
                  <a:gd name="T35" fmla="*/ 373 h 242"/>
                  <a:gd name="T36" fmla="*/ 10636 w 222"/>
                  <a:gd name="T37" fmla="*/ 453 h 242"/>
                  <a:gd name="T38" fmla="*/ 9906 w 222"/>
                  <a:gd name="T39" fmla="*/ 512 h 242"/>
                  <a:gd name="T40" fmla="*/ 9376 w 222"/>
                  <a:gd name="T41" fmla="*/ 553 h 242"/>
                  <a:gd name="T42" fmla="*/ 9376 w 222"/>
                  <a:gd name="T43" fmla="*/ 581 h 242"/>
                  <a:gd name="T44" fmla="*/ 7652 w 222"/>
                  <a:gd name="T45" fmla="*/ 613 h 242"/>
                  <a:gd name="T46" fmla="*/ 7121 w 222"/>
                  <a:gd name="T47" fmla="*/ 635 h 242"/>
                  <a:gd name="T48" fmla="*/ 5562 w 222"/>
                  <a:gd name="T49" fmla="*/ 659 h 242"/>
                  <a:gd name="T50" fmla="*/ 4910 w 222"/>
                  <a:gd name="T51" fmla="*/ 642 h 242"/>
                  <a:gd name="T52" fmla="*/ 4291 w 222"/>
                  <a:gd name="T53" fmla="*/ 642 h 242"/>
                  <a:gd name="T54" fmla="*/ 3706 w 222"/>
                  <a:gd name="T55" fmla="*/ 626 h 242"/>
                  <a:gd name="T56" fmla="*/ 2255 w 222"/>
                  <a:gd name="T57" fmla="*/ 600 h 242"/>
                  <a:gd name="T58" fmla="*/ 490 w 222"/>
                  <a:gd name="T59" fmla="*/ 601 h 242"/>
                  <a:gd name="T60" fmla="*/ 529 w 222"/>
                  <a:gd name="T61" fmla="*/ 584 h 242"/>
                  <a:gd name="T62" fmla="*/ 368 w 222"/>
                  <a:gd name="T63" fmla="*/ 576 h 242"/>
                  <a:gd name="T64" fmla="*/ 604 w 222"/>
                  <a:gd name="T65" fmla="*/ 558 h 242"/>
                  <a:gd name="T66" fmla="*/ 888 w 222"/>
                  <a:gd name="T67" fmla="*/ 536 h 242"/>
                  <a:gd name="T68" fmla="*/ 604 w 222"/>
                  <a:gd name="T69" fmla="*/ 518 h 242"/>
                  <a:gd name="T70" fmla="*/ 888 w 222"/>
                  <a:gd name="T71" fmla="*/ 501 h 242"/>
                  <a:gd name="T72" fmla="*/ 1569 w 222"/>
                  <a:gd name="T73" fmla="*/ 508 h 242"/>
                  <a:gd name="T74" fmla="*/ 1247 w 222"/>
                  <a:gd name="T75" fmla="*/ 492 h 242"/>
                  <a:gd name="T76" fmla="*/ 1834 w 222"/>
                  <a:gd name="T77" fmla="*/ 461 h 242"/>
                  <a:gd name="T78" fmla="*/ 2255 w 222"/>
                  <a:gd name="T79" fmla="*/ 468 h 242"/>
                  <a:gd name="T80" fmla="*/ 2438 w 222"/>
                  <a:gd name="T81" fmla="*/ 433 h 242"/>
                  <a:gd name="T82" fmla="*/ 3339 w 222"/>
                  <a:gd name="T83" fmla="*/ 397 h 242"/>
                  <a:gd name="T84" fmla="*/ 4110 w 222"/>
                  <a:gd name="T85" fmla="*/ 366 h 242"/>
                  <a:gd name="T86" fmla="*/ 5440 w 222"/>
                  <a:gd name="T87" fmla="*/ 351 h 242"/>
                  <a:gd name="T88" fmla="*/ 7640 w 222"/>
                  <a:gd name="T89" fmla="*/ 291 h 242"/>
                  <a:gd name="T90" fmla="*/ 8860 w 222"/>
                  <a:gd name="T91" fmla="*/ 251 h 242"/>
                  <a:gd name="T92" fmla="*/ 10395 w 222"/>
                  <a:gd name="T93" fmla="*/ 208 h 242"/>
                  <a:gd name="T94" fmla="*/ 11610 w 222"/>
                  <a:gd name="T95" fmla="*/ 116 h 242"/>
                  <a:gd name="T96" fmla="*/ 12385 w 222"/>
                  <a:gd name="T97" fmla="*/ 46 h 242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222"/>
                  <a:gd name="T148" fmla="*/ 0 h 242"/>
                  <a:gd name="T149" fmla="*/ 222 w 222"/>
                  <a:gd name="T150" fmla="*/ 242 h 242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222" h="242">
                    <a:moveTo>
                      <a:pt x="160" y="17"/>
                    </a:moveTo>
                    <a:lnTo>
                      <a:pt x="163" y="17"/>
                    </a:lnTo>
                    <a:lnTo>
                      <a:pt x="163" y="10"/>
                    </a:lnTo>
                    <a:lnTo>
                      <a:pt x="166" y="8"/>
                    </a:lnTo>
                    <a:lnTo>
                      <a:pt x="171" y="4"/>
                    </a:lnTo>
                    <a:lnTo>
                      <a:pt x="173" y="2"/>
                    </a:lnTo>
                    <a:lnTo>
                      <a:pt x="174" y="1"/>
                    </a:lnTo>
                    <a:lnTo>
                      <a:pt x="177" y="0"/>
                    </a:lnTo>
                    <a:lnTo>
                      <a:pt x="177" y="1"/>
                    </a:lnTo>
                    <a:lnTo>
                      <a:pt x="177" y="7"/>
                    </a:lnTo>
                    <a:lnTo>
                      <a:pt x="179" y="10"/>
                    </a:lnTo>
                    <a:lnTo>
                      <a:pt x="182" y="12"/>
                    </a:lnTo>
                    <a:lnTo>
                      <a:pt x="185" y="12"/>
                    </a:lnTo>
                    <a:lnTo>
                      <a:pt x="187" y="14"/>
                    </a:lnTo>
                    <a:lnTo>
                      <a:pt x="187" y="23"/>
                    </a:lnTo>
                    <a:lnTo>
                      <a:pt x="188" y="27"/>
                    </a:lnTo>
                    <a:lnTo>
                      <a:pt x="192" y="29"/>
                    </a:lnTo>
                    <a:lnTo>
                      <a:pt x="199" y="22"/>
                    </a:lnTo>
                    <a:lnTo>
                      <a:pt x="202" y="21"/>
                    </a:lnTo>
                    <a:lnTo>
                      <a:pt x="205" y="17"/>
                    </a:lnTo>
                    <a:lnTo>
                      <a:pt x="209" y="15"/>
                    </a:lnTo>
                    <a:lnTo>
                      <a:pt x="212" y="14"/>
                    </a:lnTo>
                    <a:lnTo>
                      <a:pt x="213" y="15"/>
                    </a:lnTo>
                    <a:lnTo>
                      <a:pt x="210" y="17"/>
                    </a:lnTo>
                    <a:lnTo>
                      <a:pt x="210" y="19"/>
                    </a:lnTo>
                    <a:lnTo>
                      <a:pt x="212" y="23"/>
                    </a:lnTo>
                    <a:lnTo>
                      <a:pt x="209" y="28"/>
                    </a:lnTo>
                    <a:lnTo>
                      <a:pt x="215" y="24"/>
                    </a:lnTo>
                    <a:lnTo>
                      <a:pt x="214" y="22"/>
                    </a:lnTo>
                    <a:lnTo>
                      <a:pt x="215" y="17"/>
                    </a:lnTo>
                    <a:lnTo>
                      <a:pt x="218" y="17"/>
                    </a:lnTo>
                    <a:lnTo>
                      <a:pt x="221" y="21"/>
                    </a:lnTo>
                    <a:lnTo>
                      <a:pt x="216" y="27"/>
                    </a:lnTo>
                    <a:lnTo>
                      <a:pt x="218" y="27"/>
                    </a:lnTo>
                    <a:lnTo>
                      <a:pt x="220" y="30"/>
                    </a:lnTo>
                    <a:lnTo>
                      <a:pt x="217" y="36"/>
                    </a:lnTo>
                    <a:lnTo>
                      <a:pt x="222" y="45"/>
                    </a:lnTo>
                    <a:lnTo>
                      <a:pt x="221" y="49"/>
                    </a:lnTo>
                    <a:lnTo>
                      <a:pt x="215" y="56"/>
                    </a:lnTo>
                    <a:lnTo>
                      <a:pt x="215" y="59"/>
                    </a:lnTo>
                    <a:lnTo>
                      <a:pt x="212" y="64"/>
                    </a:lnTo>
                    <a:lnTo>
                      <a:pt x="208" y="65"/>
                    </a:lnTo>
                    <a:lnTo>
                      <a:pt x="208" y="67"/>
                    </a:lnTo>
                    <a:lnTo>
                      <a:pt x="202" y="73"/>
                    </a:lnTo>
                    <a:lnTo>
                      <a:pt x="195" y="87"/>
                    </a:lnTo>
                    <a:lnTo>
                      <a:pt x="193" y="91"/>
                    </a:lnTo>
                    <a:lnTo>
                      <a:pt x="191" y="92"/>
                    </a:lnTo>
                    <a:lnTo>
                      <a:pt x="188" y="94"/>
                    </a:lnTo>
                    <a:lnTo>
                      <a:pt x="182" y="99"/>
                    </a:lnTo>
                    <a:lnTo>
                      <a:pt x="181" y="100"/>
                    </a:lnTo>
                    <a:lnTo>
                      <a:pt x="180" y="113"/>
                    </a:lnTo>
                    <a:lnTo>
                      <a:pt x="179" y="119"/>
                    </a:lnTo>
                    <a:lnTo>
                      <a:pt x="184" y="121"/>
                    </a:lnTo>
                    <a:lnTo>
                      <a:pt x="187" y="122"/>
                    </a:lnTo>
                    <a:lnTo>
                      <a:pt x="188" y="127"/>
                    </a:lnTo>
                    <a:lnTo>
                      <a:pt x="188" y="129"/>
                    </a:lnTo>
                    <a:lnTo>
                      <a:pt x="186" y="126"/>
                    </a:lnTo>
                    <a:lnTo>
                      <a:pt x="185" y="129"/>
                    </a:lnTo>
                    <a:lnTo>
                      <a:pt x="174" y="124"/>
                    </a:lnTo>
                    <a:lnTo>
                      <a:pt x="171" y="123"/>
                    </a:lnTo>
                    <a:lnTo>
                      <a:pt x="169" y="123"/>
                    </a:lnTo>
                    <a:lnTo>
                      <a:pt x="169" y="128"/>
                    </a:lnTo>
                    <a:lnTo>
                      <a:pt x="167" y="129"/>
                    </a:lnTo>
                    <a:lnTo>
                      <a:pt x="165" y="128"/>
                    </a:lnTo>
                    <a:lnTo>
                      <a:pt x="163" y="127"/>
                    </a:lnTo>
                    <a:lnTo>
                      <a:pt x="163" y="130"/>
                    </a:lnTo>
                    <a:lnTo>
                      <a:pt x="155" y="134"/>
                    </a:lnTo>
                    <a:lnTo>
                      <a:pt x="150" y="137"/>
                    </a:lnTo>
                    <a:lnTo>
                      <a:pt x="146" y="137"/>
                    </a:lnTo>
                    <a:lnTo>
                      <a:pt x="146" y="134"/>
                    </a:lnTo>
                    <a:lnTo>
                      <a:pt x="143" y="134"/>
                    </a:lnTo>
                    <a:lnTo>
                      <a:pt x="143" y="138"/>
                    </a:lnTo>
                    <a:lnTo>
                      <a:pt x="142" y="144"/>
                    </a:lnTo>
                    <a:lnTo>
                      <a:pt x="138" y="151"/>
                    </a:lnTo>
                    <a:lnTo>
                      <a:pt x="137" y="157"/>
                    </a:lnTo>
                    <a:lnTo>
                      <a:pt x="137" y="167"/>
                    </a:lnTo>
                    <a:lnTo>
                      <a:pt x="134" y="169"/>
                    </a:lnTo>
                    <a:lnTo>
                      <a:pt x="135" y="175"/>
                    </a:lnTo>
                    <a:lnTo>
                      <a:pt x="129" y="181"/>
                    </a:lnTo>
                    <a:lnTo>
                      <a:pt x="128" y="188"/>
                    </a:lnTo>
                    <a:lnTo>
                      <a:pt x="128" y="193"/>
                    </a:lnTo>
                    <a:lnTo>
                      <a:pt x="124" y="198"/>
                    </a:lnTo>
                    <a:lnTo>
                      <a:pt x="122" y="201"/>
                    </a:lnTo>
                    <a:lnTo>
                      <a:pt x="121" y="203"/>
                    </a:lnTo>
                    <a:lnTo>
                      <a:pt x="121" y="208"/>
                    </a:lnTo>
                    <a:lnTo>
                      <a:pt x="119" y="209"/>
                    </a:lnTo>
                    <a:lnTo>
                      <a:pt x="122" y="210"/>
                    </a:lnTo>
                    <a:lnTo>
                      <a:pt x="121" y="214"/>
                    </a:lnTo>
                    <a:lnTo>
                      <a:pt x="116" y="214"/>
                    </a:lnTo>
                    <a:lnTo>
                      <a:pt x="112" y="216"/>
                    </a:lnTo>
                    <a:lnTo>
                      <a:pt x="107" y="223"/>
                    </a:lnTo>
                    <a:lnTo>
                      <a:pt x="99" y="227"/>
                    </a:lnTo>
                    <a:lnTo>
                      <a:pt x="96" y="228"/>
                    </a:lnTo>
                    <a:lnTo>
                      <a:pt x="96" y="230"/>
                    </a:lnTo>
                    <a:lnTo>
                      <a:pt x="94" y="231"/>
                    </a:lnTo>
                    <a:lnTo>
                      <a:pt x="92" y="235"/>
                    </a:lnTo>
                    <a:lnTo>
                      <a:pt x="89" y="236"/>
                    </a:lnTo>
                    <a:lnTo>
                      <a:pt x="80" y="239"/>
                    </a:lnTo>
                    <a:lnTo>
                      <a:pt x="78" y="239"/>
                    </a:lnTo>
                    <a:lnTo>
                      <a:pt x="72" y="242"/>
                    </a:lnTo>
                    <a:lnTo>
                      <a:pt x="69" y="239"/>
                    </a:lnTo>
                    <a:lnTo>
                      <a:pt x="67" y="236"/>
                    </a:lnTo>
                    <a:lnTo>
                      <a:pt x="66" y="235"/>
                    </a:lnTo>
                    <a:lnTo>
                      <a:pt x="63" y="237"/>
                    </a:lnTo>
                    <a:lnTo>
                      <a:pt x="59" y="238"/>
                    </a:lnTo>
                    <a:lnTo>
                      <a:pt x="57" y="237"/>
                    </a:lnTo>
                    <a:lnTo>
                      <a:pt x="57" y="236"/>
                    </a:lnTo>
                    <a:lnTo>
                      <a:pt x="55" y="237"/>
                    </a:lnTo>
                    <a:lnTo>
                      <a:pt x="53" y="235"/>
                    </a:lnTo>
                    <a:lnTo>
                      <a:pt x="53" y="231"/>
                    </a:lnTo>
                    <a:lnTo>
                      <a:pt x="51" y="232"/>
                    </a:lnTo>
                    <a:lnTo>
                      <a:pt x="48" y="230"/>
                    </a:lnTo>
                    <a:lnTo>
                      <a:pt x="37" y="229"/>
                    </a:lnTo>
                    <a:lnTo>
                      <a:pt x="36" y="223"/>
                    </a:lnTo>
                    <a:lnTo>
                      <a:pt x="34" y="221"/>
                    </a:lnTo>
                    <a:lnTo>
                      <a:pt x="29" y="220"/>
                    </a:lnTo>
                    <a:lnTo>
                      <a:pt x="24" y="223"/>
                    </a:lnTo>
                    <a:lnTo>
                      <a:pt x="20" y="224"/>
                    </a:lnTo>
                    <a:lnTo>
                      <a:pt x="9" y="223"/>
                    </a:lnTo>
                    <a:lnTo>
                      <a:pt x="6" y="221"/>
                    </a:lnTo>
                    <a:lnTo>
                      <a:pt x="8" y="216"/>
                    </a:lnTo>
                    <a:lnTo>
                      <a:pt x="10" y="214"/>
                    </a:lnTo>
                    <a:lnTo>
                      <a:pt x="12" y="210"/>
                    </a:lnTo>
                    <a:lnTo>
                      <a:pt x="7" y="216"/>
                    </a:lnTo>
                    <a:lnTo>
                      <a:pt x="5" y="216"/>
                    </a:lnTo>
                    <a:lnTo>
                      <a:pt x="7" y="210"/>
                    </a:lnTo>
                    <a:lnTo>
                      <a:pt x="7" y="209"/>
                    </a:lnTo>
                    <a:lnTo>
                      <a:pt x="5" y="212"/>
                    </a:lnTo>
                    <a:lnTo>
                      <a:pt x="1" y="213"/>
                    </a:lnTo>
                    <a:lnTo>
                      <a:pt x="0" y="209"/>
                    </a:lnTo>
                    <a:lnTo>
                      <a:pt x="1" y="207"/>
                    </a:lnTo>
                    <a:lnTo>
                      <a:pt x="8" y="205"/>
                    </a:lnTo>
                    <a:lnTo>
                      <a:pt x="12" y="201"/>
                    </a:lnTo>
                    <a:lnTo>
                      <a:pt x="10" y="201"/>
                    </a:lnTo>
                    <a:lnTo>
                      <a:pt x="10" y="200"/>
                    </a:lnTo>
                    <a:lnTo>
                      <a:pt x="12" y="198"/>
                    </a:lnTo>
                    <a:lnTo>
                      <a:pt x="14" y="194"/>
                    </a:lnTo>
                    <a:lnTo>
                      <a:pt x="12" y="195"/>
                    </a:lnTo>
                    <a:lnTo>
                      <a:pt x="8" y="194"/>
                    </a:lnTo>
                    <a:lnTo>
                      <a:pt x="8" y="191"/>
                    </a:lnTo>
                    <a:lnTo>
                      <a:pt x="12" y="191"/>
                    </a:lnTo>
                    <a:lnTo>
                      <a:pt x="13" y="188"/>
                    </a:lnTo>
                    <a:lnTo>
                      <a:pt x="12" y="187"/>
                    </a:lnTo>
                    <a:lnTo>
                      <a:pt x="12" y="185"/>
                    </a:lnTo>
                    <a:lnTo>
                      <a:pt x="14" y="185"/>
                    </a:lnTo>
                    <a:lnTo>
                      <a:pt x="15" y="186"/>
                    </a:lnTo>
                    <a:lnTo>
                      <a:pt x="17" y="185"/>
                    </a:lnTo>
                    <a:lnTo>
                      <a:pt x="20" y="186"/>
                    </a:lnTo>
                    <a:lnTo>
                      <a:pt x="21" y="185"/>
                    </a:lnTo>
                    <a:lnTo>
                      <a:pt x="21" y="184"/>
                    </a:lnTo>
                    <a:lnTo>
                      <a:pt x="17" y="184"/>
                    </a:lnTo>
                    <a:lnTo>
                      <a:pt x="16" y="181"/>
                    </a:lnTo>
                    <a:lnTo>
                      <a:pt x="17" y="172"/>
                    </a:lnTo>
                    <a:lnTo>
                      <a:pt x="22" y="169"/>
                    </a:lnTo>
                    <a:lnTo>
                      <a:pt x="23" y="167"/>
                    </a:lnTo>
                    <a:lnTo>
                      <a:pt x="24" y="170"/>
                    </a:lnTo>
                    <a:lnTo>
                      <a:pt x="26" y="173"/>
                    </a:lnTo>
                    <a:lnTo>
                      <a:pt x="27" y="173"/>
                    </a:lnTo>
                    <a:lnTo>
                      <a:pt x="28" y="173"/>
                    </a:lnTo>
                    <a:lnTo>
                      <a:pt x="29" y="172"/>
                    </a:lnTo>
                    <a:lnTo>
                      <a:pt x="28" y="167"/>
                    </a:lnTo>
                    <a:lnTo>
                      <a:pt x="29" y="165"/>
                    </a:lnTo>
                    <a:lnTo>
                      <a:pt x="30" y="164"/>
                    </a:lnTo>
                    <a:lnTo>
                      <a:pt x="31" y="159"/>
                    </a:lnTo>
                    <a:lnTo>
                      <a:pt x="36" y="158"/>
                    </a:lnTo>
                    <a:lnTo>
                      <a:pt x="40" y="155"/>
                    </a:lnTo>
                    <a:lnTo>
                      <a:pt x="40" y="149"/>
                    </a:lnTo>
                    <a:lnTo>
                      <a:pt x="43" y="145"/>
                    </a:lnTo>
                    <a:lnTo>
                      <a:pt x="46" y="143"/>
                    </a:lnTo>
                    <a:lnTo>
                      <a:pt x="48" y="136"/>
                    </a:lnTo>
                    <a:lnTo>
                      <a:pt x="50" y="136"/>
                    </a:lnTo>
                    <a:lnTo>
                      <a:pt x="53" y="134"/>
                    </a:lnTo>
                    <a:lnTo>
                      <a:pt x="57" y="134"/>
                    </a:lnTo>
                    <a:lnTo>
                      <a:pt x="60" y="131"/>
                    </a:lnTo>
                    <a:lnTo>
                      <a:pt x="65" y="131"/>
                    </a:lnTo>
                    <a:lnTo>
                      <a:pt x="70" y="130"/>
                    </a:lnTo>
                    <a:lnTo>
                      <a:pt x="73" y="128"/>
                    </a:lnTo>
                    <a:lnTo>
                      <a:pt x="80" y="121"/>
                    </a:lnTo>
                    <a:lnTo>
                      <a:pt x="88" y="116"/>
                    </a:lnTo>
                    <a:lnTo>
                      <a:pt x="98" y="108"/>
                    </a:lnTo>
                    <a:lnTo>
                      <a:pt x="105" y="105"/>
                    </a:lnTo>
                    <a:lnTo>
                      <a:pt x="106" y="100"/>
                    </a:lnTo>
                    <a:lnTo>
                      <a:pt x="112" y="95"/>
                    </a:lnTo>
                    <a:lnTo>
                      <a:pt x="114" y="93"/>
                    </a:lnTo>
                    <a:lnTo>
                      <a:pt x="117" y="93"/>
                    </a:lnTo>
                    <a:lnTo>
                      <a:pt x="123" y="90"/>
                    </a:lnTo>
                    <a:lnTo>
                      <a:pt x="127" y="86"/>
                    </a:lnTo>
                    <a:lnTo>
                      <a:pt x="134" y="76"/>
                    </a:lnTo>
                    <a:lnTo>
                      <a:pt x="136" y="66"/>
                    </a:lnTo>
                    <a:lnTo>
                      <a:pt x="138" y="55"/>
                    </a:lnTo>
                    <a:lnTo>
                      <a:pt x="141" y="49"/>
                    </a:lnTo>
                    <a:lnTo>
                      <a:pt x="150" y="42"/>
                    </a:lnTo>
                    <a:lnTo>
                      <a:pt x="153" y="41"/>
                    </a:lnTo>
                    <a:lnTo>
                      <a:pt x="156" y="37"/>
                    </a:lnTo>
                    <a:lnTo>
                      <a:pt x="158" y="31"/>
                    </a:lnTo>
                    <a:lnTo>
                      <a:pt x="160" y="17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11" name="Freeform 2693"/>
              <p:cNvSpPr>
                <a:spLocks/>
              </p:cNvSpPr>
              <p:nvPr/>
            </p:nvSpPr>
            <p:spPr bwMode="auto">
              <a:xfrm>
                <a:off x="5368" y="3691"/>
                <a:ext cx="234" cy="285"/>
              </a:xfrm>
              <a:custGeom>
                <a:avLst/>
                <a:gdLst>
                  <a:gd name="T0" fmla="*/ 4778 w 164"/>
                  <a:gd name="T1" fmla="*/ 725 h 259"/>
                  <a:gd name="T2" fmla="*/ 5157 w 164"/>
                  <a:gd name="T3" fmla="*/ 656 h 259"/>
                  <a:gd name="T4" fmla="*/ 3620 w 164"/>
                  <a:gd name="T5" fmla="*/ 603 h 259"/>
                  <a:gd name="T6" fmla="*/ 2203 w 164"/>
                  <a:gd name="T7" fmla="*/ 536 h 259"/>
                  <a:gd name="T8" fmla="*/ 3697 w 164"/>
                  <a:gd name="T9" fmla="*/ 492 h 259"/>
                  <a:gd name="T10" fmla="*/ 4293 w 164"/>
                  <a:gd name="T11" fmla="*/ 414 h 259"/>
                  <a:gd name="T12" fmla="*/ 4485 w 164"/>
                  <a:gd name="T13" fmla="*/ 371 h 259"/>
                  <a:gd name="T14" fmla="*/ 4193 w 164"/>
                  <a:gd name="T15" fmla="*/ 325 h 259"/>
                  <a:gd name="T16" fmla="*/ 4116 w 164"/>
                  <a:gd name="T17" fmla="*/ 291 h 259"/>
                  <a:gd name="T18" fmla="*/ 3620 w 164"/>
                  <a:gd name="T19" fmla="*/ 283 h 259"/>
                  <a:gd name="T20" fmla="*/ 3349 w 164"/>
                  <a:gd name="T21" fmla="*/ 238 h 259"/>
                  <a:gd name="T22" fmla="*/ 3185 w 164"/>
                  <a:gd name="T23" fmla="*/ 209 h 259"/>
                  <a:gd name="T24" fmla="*/ 2701 w 164"/>
                  <a:gd name="T25" fmla="*/ 191 h 259"/>
                  <a:gd name="T26" fmla="*/ 1544 w 164"/>
                  <a:gd name="T27" fmla="*/ 146 h 259"/>
                  <a:gd name="T28" fmla="*/ 1645 w 164"/>
                  <a:gd name="T29" fmla="*/ 101 h 259"/>
                  <a:gd name="T30" fmla="*/ 1012 w 164"/>
                  <a:gd name="T31" fmla="*/ 101 h 259"/>
                  <a:gd name="T32" fmla="*/ 233 w 164"/>
                  <a:gd name="T33" fmla="*/ 23 h 259"/>
                  <a:gd name="T34" fmla="*/ 332 w 164"/>
                  <a:gd name="T35" fmla="*/ 0 h 259"/>
                  <a:gd name="T36" fmla="*/ 709 w 164"/>
                  <a:gd name="T37" fmla="*/ 50 h 259"/>
                  <a:gd name="T38" fmla="*/ 1301 w 164"/>
                  <a:gd name="T39" fmla="*/ 50 h 259"/>
                  <a:gd name="T40" fmla="*/ 2136 w 164"/>
                  <a:gd name="T41" fmla="*/ 67 h 259"/>
                  <a:gd name="T42" fmla="*/ 2852 w 164"/>
                  <a:gd name="T43" fmla="*/ 101 h 259"/>
                  <a:gd name="T44" fmla="*/ 3286 w 164"/>
                  <a:gd name="T45" fmla="*/ 119 h 259"/>
                  <a:gd name="T46" fmla="*/ 3697 w 164"/>
                  <a:gd name="T47" fmla="*/ 158 h 259"/>
                  <a:gd name="T48" fmla="*/ 3185 w 164"/>
                  <a:gd name="T49" fmla="*/ 158 h 259"/>
                  <a:gd name="T50" fmla="*/ 3519 w 164"/>
                  <a:gd name="T51" fmla="*/ 177 h 259"/>
                  <a:gd name="T52" fmla="*/ 4116 w 164"/>
                  <a:gd name="T53" fmla="*/ 230 h 259"/>
                  <a:gd name="T54" fmla="*/ 4069 w 164"/>
                  <a:gd name="T55" fmla="*/ 262 h 259"/>
                  <a:gd name="T56" fmla="*/ 4293 w 164"/>
                  <a:gd name="T57" fmla="*/ 279 h 259"/>
                  <a:gd name="T58" fmla="*/ 5157 w 164"/>
                  <a:gd name="T59" fmla="*/ 279 h 259"/>
                  <a:gd name="T60" fmla="*/ 5635 w 164"/>
                  <a:gd name="T61" fmla="*/ 305 h 259"/>
                  <a:gd name="T62" fmla="*/ 5499 w 164"/>
                  <a:gd name="T63" fmla="*/ 230 h 259"/>
                  <a:gd name="T64" fmla="*/ 6205 w 164"/>
                  <a:gd name="T65" fmla="*/ 266 h 259"/>
                  <a:gd name="T66" fmla="*/ 6321 w 164"/>
                  <a:gd name="T67" fmla="*/ 317 h 259"/>
                  <a:gd name="T68" fmla="*/ 6817 w 164"/>
                  <a:gd name="T69" fmla="*/ 358 h 259"/>
                  <a:gd name="T70" fmla="*/ 8882 w 164"/>
                  <a:gd name="T71" fmla="*/ 397 h 259"/>
                  <a:gd name="T72" fmla="*/ 9902 w 164"/>
                  <a:gd name="T73" fmla="*/ 371 h 259"/>
                  <a:gd name="T74" fmla="*/ 10670 w 164"/>
                  <a:gd name="T75" fmla="*/ 342 h 259"/>
                  <a:gd name="T76" fmla="*/ 11704 w 164"/>
                  <a:gd name="T77" fmla="*/ 383 h 259"/>
                  <a:gd name="T78" fmla="*/ 11372 w 164"/>
                  <a:gd name="T79" fmla="*/ 448 h 259"/>
                  <a:gd name="T80" fmla="*/ 10670 w 164"/>
                  <a:gd name="T81" fmla="*/ 495 h 259"/>
                  <a:gd name="T82" fmla="*/ 10670 w 164"/>
                  <a:gd name="T83" fmla="*/ 529 h 259"/>
                  <a:gd name="T84" fmla="*/ 9982 w 164"/>
                  <a:gd name="T85" fmla="*/ 516 h 259"/>
                  <a:gd name="T86" fmla="*/ 9002 w 164"/>
                  <a:gd name="T87" fmla="*/ 536 h 259"/>
                  <a:gd name="T88" fmla="*/ 8622 w 164"/>
                  <a:gd name="T89" fmla="*/ 589 h 259"/>
                  <a:gd name="T90" fmla="*/ 8146 w 164"/>
                  <a:gd name="T91" fmla="*/ 666 h 259"/>
                  <a:gd name="T92" fmla="*/ 6321 w 164"/>
                  <a:gd name="T93" fmla="*/ 793 h 259"/>
                  <a:gd name="T94" fmla="*/ 5000 w 164"/>
                  <a:gd name="T95" fmla="*/ 793 h 259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64"/>
                  <a:gd name="T145" fmla="*/ 0 h 259"/>
                  <a:gd name="T146" fmla="*/ 164 w 164"/>
                  <a:gd name="T147" fmla="*/ 259 h 259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64" h="259">
                    <a:moveTo>
                      <a:pt x="57" y="245"/>
                    </a:moveTo>
                    <a:lnTo>
                      <a:pt x="61" y="240"/>
                    </a:lnTo>
                    <a:lnTo>
                      <a:pt x="64" y="235"/>
                    </a:lnTo>
                    <a:lnTo>
                      <a:pt x="67" y="230"/>
                    </a:lnTo>
                    <a:lnTo>
                      <a:pt x="70" y="225"/>
                    </a:lnTo>
                    <a:lnTo>
                      <a:pt x="71" y="218"/>
                    </a:lnTo>
                    <a:lnTo>
                      <a:pt x="72" y="213"/>
                    </a:lnTo>
                    <a:lnTo>
                      <a:pt x="72" y="208"/>
                    </a:lnTo>
                    <a:lnTo>
                      <a:pt x="70" y="205"/>
                    </a:lnTo>
                    <a:lnTo>
                      <a:pt x="63" y="197"/>
                    </a:lnTo>
                    <a:lnTo>
                      <a:pt x="57" y="195"/>
                    </a:lnTo>
                    <a:lnTo>
                      <a:pt x="51" y="192"/>
                    </a:lnTo>
                    <a:lnTo>
                      <a:pt x="42" y="184"/>
                    </a:lnTo>
                    <a:lnTo>
                      <a:pt x="36" y="183"/>
                    </a:lnTo>
                    <a:lnTo>
                      <a:pt x="30" y="177"/>
                    </a:lnTo>
                    <a:lnTo>
                      <a:pt x="31" y="170"/>
                    </a:lnTo>
                    <a:lnTo>
                      <a:pt x="36" y="165"/>
                    </a:lnTo>
                    <a:lnTo>
                      <a:pt x="42" y="163"/>
                    </a:lnTo>
                    <a:lnTo>
                      <a:pt x="47" y="161"/>
                    </a:lnTo>
                    <a:lnTo>
                      <a:pt x="52" y="155"/>
                    </a:lnTo>
                    <a:lnTo>
                      <a:pt x="54" y="148"/>
                    </a:lnTo>
                    <a:lnTo>
                      <a:pt x="56" y="136"/>
                    </a:lnTo>
                    <a:lnTo>
                      <a:pt x="57" y="130"/>
                    </a:lnTo>
                    <a:lnTo>
                      <a:pt x="60" y="132"/>
                    </a:lnTo>
                    <a:lnTo>
                      <a:pt x="61" y="129"/>
                    </a:lnTo>
                    <a:lnTo>
                      <a:pt x="61" y="125"/>
                    </a:lnTo>
                    <a:lnTo>
                      <a:pt x="60" y="120"/>
                    </a:lnTo>
                    <a:lnTo>
                      <a:pt x="63" y="118"/>
                    </a:lnTo>
                    <a:lnTo>
                      <a:pt x="61" y="115"/>
                    </a:lnTo>
                    <a:lnTo>
                      <a:pt x="60" y="108"/>
                    </a:lnTo>
                    <a:lnTo>
                      <a:pt x="61" y="102"/>
                    </a:lnTo>
                    <a:lnTo>
                      <a:pt x="59" y="104"/>
                    </a:lnTo>
                    <a:lnTo>
                      <a:pt x="54" y="99"/>
                    </a:lnTo>
                    <a:lnTo>
                      <a:pt x="53" y="96"/>
                    </a:lnTo>
                    <a:lnTo>
                      <a:pt x="57" y="96"/>
                    </a:lnTo>
                    <a:lnTo>
                      <a:pt x="58" y="93"/>
                    </a:lnTo>
                    <a:lnTo>
                      <a:pt x="59" y="91"/>
                    </a:lnTo>
                    <a:lnTo>
                      <a:pt x="58" y="90"/>
                    </a:lnTo>
                    <a:lnTo>
                      <a:pt x="56" y="89"/>
                    </a:lnTo>
                    <a:lnTo>
                      <a:pt x="51" y="90"/>
                    </a:lnTo>
                    <a:lnTo>
                      <a:pt x="45" y="79"/>
                    </a:lnTo>
                    <a:lnTo>
                      <a:pt x="43" y="72"/>
                    </a:lnTo>
                    <a:lnTo>
                      <a:pt x="45" y="78"/>
                    </a:lnTo>
                    <a:lnTo>
                      <a:pt x="47" y="76"/>
                    </a:lnTo>
                    <a:lnTo>
                      <a:pt x="47" y="70"/>
                    </a:lnTo>
                    <a:lnTo>
                      <a:pt x="46" y="70"/>
                    </a:lnTo>
                    <a:lnTo>
                      <a:pt x="44" y="69"/>
                    </a:lnTo>
                    <a:lnTo>
                      <a:pt x="45" y="66"/>
                    </a:lnTo>
                    <a:lnTo>
                      <a:pt x="45" y="61"/>
                    </a:lnTo>
                    <a:lnTo>
                      <a:pt x="43" y="60"/>
                    </a:lnTo>
                    <a:lnTo>
                      <a:pt x="42" y="62"/>
                    </a:lnTo>
                    <a:lnTo>
                      <a:pt x="38" y="61"/>
                    </a:lnTo>
                    <a:lnTo>
                      <a:pt x="37" y="64"/>
                    </a:lnTo>
                    <a:lnTo>
                      <a:pt x="38" y="68"/>
                    </a:lnTo>
                    <a:lnTo>
                      <a:pt x="31" y="56"/>
                    </a:lnTo>
                    <a:lnTo>
                      <a:pt x="22" y="46"/>
                    </a:lnTo>
                    <a:lnTo>
                      <a:pt x="20" y="40"/>
                    </a:lnTo>
                    <a:lnTo>
                      <a:pt x="20" y="39"/>
                    </a:lnTo>
                    <a:lnTo>
                      <a:pt x="22" y="35"/>
                    </a:lnTo>
                    <a:lnTo>
                      <a:pt x="23" y="32"/>
                    </a:lnTo>
                    <a:lnTo>
                      <a:pt x="22" y="30"/>
                    </a:lnTo>
                    <a:lnTo>
                      <a:pt x="21" y="33"/>
                    </a:lnTo>
                    <a:lnTo>
                      <a:pt x="17" y="36"/>
                    </a:lnTo>
                    <a:lnTo>
                      <a:pt x="14" y="32"/>
                    </a:lnTo>
                    <a:lnTo>
                      <a:pt x="11" y="26"/>
                    </a:lnTo>
                    <a:lnTo>
                      <a:pt x="11" y="23"/>
                    </a:lnTo>
                    <a:lnTo>
                      <a:pt x="10" y="18"/>
                    </a:lnTo>
                    <a:lnTo>
                      <a:pt x="3" y="7"/>
                    </a:lnTo>
                    <a:lnTo>
                      <a:pt x="1" y="4"/>
                    </a:lnTo>
                    <a:lnTo>
                      <a:pt x="0" y="1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7" y="1"/>
                    </a:lnTo>
                    <a:lnTo>
                      <a:pt x="7" y="6"/>
                    </a:lnTo>
                    <a:lnTo>
                      <a:pt x="10" y="12"/>
                    </a:lnTo>
                    <a:lnTo>
                      <a:pt x="10" y="15"/>
                    </a:lnTo>
                    <a:lnTo>
                      <a:pt x="13" y="19"/>
                    </a:lnTo>
                    <a:lnTo>
                      <a:pt x="15" y="18"/>
                    </a:lnTo>
                    <a:lnTo>
                      <a:pt x="18" y="15"/>
                    </a:lnTo>
                    <a:lnTo>
                      <a:pt x="18" y="19"/>
                    </a:lnTo>
                    <a:lnTo>
                      <a:pt x="24" y="18"/>
                    </a:lnTo>
                    <a:lnTo>
                      <a:pt x="27" y="21"/>
                    </a:lnTo>
                    <a:lnTo>
                      <a:pt x="30" y="21"/>
                    </a:lnTo>
                    <a:lnTo>
                      <a:pt x="34" y="21"/>
                    </a:lnTo>
                    <a:lnTo>
                      <a:pt x="38" y="26"/>
                    </a:lnTo>
                    <a:lnTo>
                      <a:pt x="35" y="27"/>
                    </a:lnTo>
                    <a:lnTo>
                      <a:pt x="40" y="32"/>
                    </a:lnTo>
                    <a:lnTo>
                      <a:pt x="42" y="29"/>
                    </a:lnTo>
                    <a:lnTo>
                      <a:pt x="44" y="32"/>
                    </a:lnTo>
                    <a:lnTo>
                      <a:pt x="44" y="34"/>
                    </a:lnTo>
                    <a:lnTo>
                      <a:pt x="46" y="37"/>
                    </a:lnTo>
                    <a:lnTo>
                      <a:pt x="50" y="42"/>
                    </a:lnTo>
                    <a:lnTo>
                      <a:pt x="51" y="43"/>
                    </a:lnTo>
                    <a:lnTo>
                      <a:pt x="51" y="47"/>
                    </a:lnTo>
                    <a:lnTo>
                      <a:pt x="52" y="50"/>
                    </a:lnTo>
                    <a:lnTo>
                      <a:pt x="51" y="49"/>
                    </a:lnTo>
                    <a:lnTo>
                      <a:pt x="46" y="47"/>
                    </a:lnTo>
                    <a:lnTo>
                      <a:pt x="44" y="47"/>
                    </a:lnTo>
                    <a:lnTo>
                      <a:pt x="45" y="50"/>
                    </a:lnTo>
                    <a:lnTo>
                      <a:pt x="46" y="51"/>
                    </a:lnTo>
                    <a:lnTo>
                      <a:pt x="47" y="51"/>
                    </a:lnTo>
                    <a:lnTo>
                      <a:pt x="49" y="53"/>
                    </a:lnTo>
                    <a:lnTo>
                      <a:pt x="50" y="56"/>
                    </a:lnTo>
                    <a:lnTo>
                      <a:pt x="53" y="61"/>
                    </a:lnTo>
                    <a:lnTo>
                      <a:pt x="57" y="66"/>
                    </a:lnTo>
                    <a:lnTo>
                      <a:pt x="60" y="71"/>
                    </a:lnTo>
                    <a:lnTo>
                      <a:pt x="58" y="73"/>
                    </a:lnTo>
                    <a:lnTo>
                      <a:pt x="57" y="78"/>
                    </a:lnTo>
                    <a:lnTo>
                      <a:pt x="59" y="79"/>
                    </a:lnTo>
                    <a:lnTo>
                      <a:pt x="59" y="83"/>
                    </a:lnTo>
                    <a:lnTo>
                      <a:pt x="57" y="84"/>
                    </a:lnTo>
                    <a:lnTo>
                      <a:pt x="56" y="85"/>
                    </a:lnTo>
                    <a:lnTo>
                      <a:pt x="57" y="86"/>
                    </a:lnTo>
                    <a:lnTo>
                      <a:pt x="58" y="86"/>
                    </a:lnTo>
                    <a:lnTo>
                      <a:pt x="60" y="89"/>
                    </a:lnTo>
                    <a:lnTo>
                      <a:pt x="64" y="89"/>
                    </a:lnTo>
                    <a:lnTo>
                      <a:pt x="66" y="89"/>
                    </a:lnTo>
                    <a:lnTo>
                      <a:pt x="70" y="87"/>
                    </a:lnTo>
                    <a:lnTo>
                      <a:pt x="72" y="89"/>
                    </a:lnTo>
                    <a:lnTo>
                      <a:pt x="72" y="93"/>
                    </a:lnTo>
                    <a:lnTo>
                      <a:pt x="73" y="97"/>
                    </a:lnTo>
                    <a:lnTo>
                      <a:pt x="77" y="98"/>
                    </a:lnTo>
                    <a:lnTo>
                      <a:pt x="79" y="96"/>
                    </a:lnTo>
                    <a:lnTo>
                      <a:pt x="79" y="82"/>
                    </a:lnTo>
                    <a:lnTo>
                      <a:pt x="78" y="79"/>
                    </a:lnTo>
                    <a:lnTo>
                      <a:pt x="74" y="75"/>
                    </a:lnTo>
                    <a:lnTo>
                      <a:pt x="77" y="73"/>
                    </a:lnTo>
                    <a:lnTo>
                      <a:pt x="79" y="77"/>
                    </a:lnTo>
                    <a:lnTo>
                      <a:pt x="86" y="79"/>
                    </a:lnTo>
                    <a:lnTo>
                      <a:pt x="86" y="84"/>
                    </a:lnTo>
                    <a:lnTo>
                      <a:pt x="87" y="85"/>
                    </a:lnTo>
                    <a:lnTo>
                      <a:pt x="87" y="90"/>
                    </a:lnTo>
                    <a:lnTo>
                      <a:pt x="88" y="92"/>
                    </a:lnTo>
                    <a:lnTo>
                      <a:pt x="88" y="98"/>
                    </a:lnTo>
                    <a:lnTo>
                      <a:pt x="89" y="101"/>
                    </a:lnTo>
                    <a:lnTo>
                      <a:pt x="90" y="102"/>
                    </a:lnTo>
                    <a:lnTo>
                      <a:pt x="92" y="106"/>
                    </a:lnTo>
                    <a:lnTo>
                      <a:pt x="93" y="112"/>
                    </a:lnTo>
                    <a:lnTo>
                      <a:pt x="96" y="114"/>
                    </a:lnTo>
                    <a:lnTo>
                      <a:pt x="101" y="114"/>
                    </a:lnTo>
                    <a:lnTo>
                      <a:pt x="107" y="119"/>
                    </a:lnTo>
                    <a:lnTo>
                      <a:pt x="122" y="123"/>
                    </a:lnTo>
                    <a:lnTo>
                      <a:pt x="125" y="126"/>
                    </a:lnTo>
                    <a:lnTo>
                      <a:pt x="130" y="127"/>
                    </a:lnTo>
                    <a:lnTo>
                      <a:pt x="133" y="123"/>
                    </a:lnTo>
                    <a:lnTo>
                      <a:pt x="135" y="123"/>
                    </a:lnTo>
                    <a:lnTo>
                      <a:pt x="139" y="118"/>
                    </a:lnTo>
                    <a:lnTo>
                      <a:pt x="142" y="116"/>
                    </a:lnTo>
                    <a:lnTo>
                      <a:pt x="144" y="114"/>
                    </a:lnTo>
                    <a:lnTo>
                      <a:pt x="149" y="112"/>
                    </a:lnTo>
                    <a:lnTo>
                      <a:pt x="150" y="109"/>
                    </a:lnTo>
                    <a:lnTo>
                      <a:pt x="152" y="109"/>
                    </a:lnTo>
                    <a:lnTo>
                      <a:pt x="157" y="109"/>
                    </a:lnTo>
                    <a:lnTo>
                      <a:pt x="164" y="114"/>
                    </a:lnTo>
                    <a:lnTo>
                      <a:pt x="164" y="121"/>
                    </a:lnTo>
                    <a:lnTo>
                      <a:pt x="161" y="129"/>
                    </a:lnTo>
                    <a:lnTo>
                      <a:pt x="161" y="137"/>
                    </a:lnTo>
                    <a:lnTo>
                      <a:pt x="160" y="139"/>
                    </a:lnTo>
                    <a:lnTo>
                      <a:pt x="160" y="142"/>
                    </a:lnTo>
                    <a:lnTo>
                      <a:pt x="159" y="147"/>
                    </a:lnTo>
                    <a:lnTo>
                      <a:pt x="154" y="150"/>
                    </a:lnTo>
                    <a:lnTo>
                      <a:pt x="150" y="151"/>
                    </a:lnTo>
                    <a:lnTo>
                      <a:pt x="150" y="158"/>
                    </a:lnTo>
                    <a:lnTo>
                      <a:pt x="149" y="161"/>
                    </a:lnTo>
                    <a:lnTo>
                      <a:pt x="149" y="165"/>
                    </a:lnTo>
                    <a:lnTo>
                      <a:pt x="150" y="166"/>
                    </a:lnTo>
                    <a:lnTo>
                      <a:pt x="150" y="168"/>
                    </a:lnTo>
                    <a:lnTo>
                      <a:pt x="147" y="172"/>
                    </a:lnTo>
                    <a:lnTo>
                      <a:pt x="146" y="165"/>
                    </a:lnTo>
                    <a:lnTo>
                      <a:pt x="144" y="164"/>
                    </a:lnTo>
                    <a:lnTo>
                      <a:pt x="140" y="164"/>
                    </a:lnTo>
                    <a:lnTo>
                      <a:pt x="137" y="165"/>
                    </a:lnTo>
                    <a:lnTo>
                      <a:pt x="132" y="165"/>
                    </a:lnTo>
                    <a:lnTo>
                      <a:pt x="129" y="166"/>
                    </a:lnTo>
                    <a:lnTo>
                      <a:pt x="126" y="170"/>
                    </a:lnTo>
                    <a:lnTo>
                      <a:pt x="117" y="180"/>
                    </a:lnTo>
                    <a:lnTo>
                      <a:pt x="118" y="183"/>
                    </a:lnTo>
                    <a:lnTo>
                      <a:pt x="119" y="183"/>
                    </a:lnTo>
                    <a:lnTo>
                      <a:pt x="121" y="186"/>
                    </a:lnTo>
                    <a:lnTo>
                      <a:pt x="123" y="188"/>
                    </a:lnTo>
                    <a:lnTo>
                      <a:pt x="123" y="193"/>
                    </a:lnTo>
                    <a:lnTo>
                      <a:pt x="121" y="199"/>
                    </a:lnTo>
                    <a:lnTo>
                      <a:pt x="114" y="212"/>
                    </a:lnTo>
                    <a:lnTo>
                      <a:pt x="113" y="215"/>
                    </a:lnTo>
                    <a:lnTo>
                      <a:pt x="106" y="223"/>
                    </a:lnTo>
                    <a:lnTo>
                      <a:pt x="95" y="243"/>
                    </a:lnTo>
                    <a:lnTo>
                      <a:pt x="89" y="251"/>
                    </a:lnTo>
                    <a:lnTo>
                      <a:pt x="80" y="257"/>
                    </a:lnTo>
                    <a:lnTo>
                      <a:pt x="75" y="259"/>
                    </a:lnTo>
                    <a:lnTo>
                      <a:pt x="72" y="256"/>
                    </a:lnTo>
                    <a:lnTo>
                      <a:pt x="70" y="251"/>
                    </a:lnTo>
                    <a:lnTo>
                      <a:pt x="59" y="252"/>
                    </a:lnTo>
                    <a:lnTo>
                      <a:pt x="57" y="248"/>
                    </a:lnTo>
                    <a:lnTo>
                      <a:pt x="57" y="245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12" name="Freeform 2694"/>
              <p:cNvSpPr>
                <a:spLocks/>
              </p:cNvSpPr>
              <p:nvPr/>
            </p:nvSpPr>
            <p:spPr bwMode="auto">
              <a:xfrm>
                <a:off x="3801" y="2310"/>
                <a:ext cx="8" cy="10"/>
              </a:xfrm>
              <a:custGeom>
                <a:avLst/>
                <a:gdLst>
                  <a:gd name="T0" fmla="*/ 380835 w 3"/>
                  <a:gd name="T1" fmla="*/ 1 h 10"/>
                  <a:gd name="T2" fmla="*/ 380835 w 3"/>
                  <a:gd name="T3" fmla="*/ 0 h 10"/>
                  <a:gd name="T4" fmla="*/ 380835 w 3"/>
                  <a:gd name="T5" fmla="*/ 5 h 10"/>
                  <a:gd name="T6" fmla="*/ 380835 w 3"/>
                  <a:gd name="T7" fmla="*/ 9 h 10"/>
                  <a:gd name="T8" fmla="*/ 142813 w 3"/>
                  <a:gd name="T9" fmla="*/ 10 h 10"/>
                  <a:gd name="T10" fmla="*/ 0 w 3"/>
                  <a:gd name="T11" fmla="*/ 7 h 10"/>
                  <a:gd name="T12" fmla="*/ 0 w 3"/>
                  <a:gd name="T13" fmla="*/ 3 h 10"/>
                  <a:gd name="T14" fmla="*/ 142813 w 3"/>
                  <a:gd name="T15" fmla="*/ 2 h 10"/>
                  <a:gd name="T16" fmla="*/ 380835 w 3"/>
                  <a:gd name="T17" fmla="*/ 1 h 1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"/>
                  <a:gd name="T28" fmla="*/ 0 h 10"/>
                  <a:gd name="T29" fmla="*/ 3 w 3"/>
                  <a:gd name="T30" fmla="*/ 10 h 1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" h="10">
                    <a:moveTo>
                      <a:pt x="3" y="1"/>
                    </a:moveTo>
                    <a:lnTo>
                      <a:pt x="3" y="0"/>
                    </a:lnTo>
                    <a:lnTo>
                      <a:pt x="3" y="5"/>
                    </a:lnTo>
                    <a:lnTo>
                      <a:pt x="3" y="9"/>
                    </a:lnTo>
                    <a:lnTo>
                      <a:pt x="1" y="10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FF00FF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13" name="Freeform 2695"/>
              <p:cNvSpPr>
                <a:spLocks/>
              </p:cNvSpPr>
              <p:nvPr/>
            </p:nvSpPr>
            <p:spPr bwMode="auto">
              <a:xfrm>
                <a:off x="768" y="1307"/>
                <a:ext cx="692" cy="483"/>
              </a:xfrm>
              <a:custGeom>
                <a:avLst/>
                <a:gdLst>
                  <a:gd name="T0" fmla="*/ 4338 w 481"/>
                  <a:gd name="T1" fmla="*/ 1072 h 440"/>
                  <a:gd name="T2" fmla="*/ 4441 w 481"/>
                  <a:gd name="T3" fmla="*/ 964 h 440"/>
                  <a:gd name="T4" fmla="*/ 0 w 481"/>
                  <a:gd name="T5" fmla="*/ 760 h 440"/>
                  <a:gd name="T6" fmla="*/ 4486 w 481"/>
                  <a:gd name="T7" fmla="*/ 788 h 440"/>
                  <a:gd name="T8" fmla="*/ 7704 w 481"/>
                  <a:gd name="T9" fmla="*/ 777 h 440"/>
                  <a:gd name="T10" fmla="*/ 12410 w 481"/>
                  <a:gd name="T11" fmla="*/ 731 h 440"/>
                  <a:gd name="T12" fmla="*/ 13358 w 481"/>
                  <a:gd name="T13" fmla="*/ 606 h 440"/>
                  <a:gd name="T14" fmla="*/ 15598 w 481"/>
                  <a:gd name="T15" fmla="*/ 596 h 440"/>
                  <a:gd name="T16" fmla="*/ 16690 w 481"/>
                  <a:gd name="T17" fmla="*/ 553 h 440"/>
                  <a:gd name="T18" fmla="*/ 17939 w 481"/>
                  <a:gd name="T19" fmla="*/ 570 h 440"/>
                  <a:gd name="T20" fmla="*/ 19025 w 481"/>
                  <a:gd name="T21" fmla="*/ 473 h 440"/>
                  <a:gd name="T22" fmla="*/ 20091 w 481"/>
                  <a:gd name="T23" fmla="*/ 411 h 440"/>
                  <a:gd name="T24" fmla="*/ 20780 w 481"/>
                  <a:gd name="T25" fmla="*/ 347 h 440"/>
                  <a:gd name="T26" fmla="*/ 22577 w 481"/>
                  <a:gd name="T27" fmla="*/ 323 h 440"/>
                  <a:gd name="T28" fmla="*/ 23125 w 481"/>
                  <a:gd name="T29" fmla="*/ 261 h 440"/>
                  <a:gd name="T30" fmla="*/ 24191 w 481"/>
                  <a:gd name="T31" fmla="*/ 182 h 440"/>
                  <a:gd name="T32" fmla="*/ 23465 w 481"/>
                  <a:gd name="T33" fmla="*/ 96 h 440"/>
                  <a:gd name="T34" fmla="*/ 24865 w 481"/>
                  <a:gd name="T35" fmla="*/ 55 h 440"/>
                  <a:gd name="T36" fmla="*/ 26495 w 481"/>
                  <a:gd name="T37" fmla="*/ 22 h 440"/>
                  <a:gd name="T38" fmla="*/ 29929 w 481"/>
                  <a:gd name="T39" fmla="*/ 20 h 440"/>
                  <a:gd name="T40" fmla="*/ 32059 w 481"/>
                  <a:gd name="T41" fmla="*/ 1 h 440"/>
                  <a:gd name="T42" fmla="*/ 33269 w 481"/>
                  <a:gd name="T43" fmla="*/ 24 h 440"/>
                  <a:gd name="T44" fmla="*/ 34112 w 481"/>
                  <a:gd name="T45" fmla="*/ 94 h 440"/>
                  <a:gd name="T46" fmla="*/ 34981 w 481"/>
                  <a:gd name="T47" fmla="*/ 126 h 440"/>
                  <a:gd name="T48" fmla="*/ 37129 w 481"/>
                  <a:gd name="T49" fmla="*/ 160 h 440"/>
                  <a:gd name="T50" fmla="*/ 36006 w 481"/>
                  <a:gd name="T51" fmla="*/ 244 h 440"/>
                  <a:gd name="T52" fmla="*/ 34017 w 481"/>
                  <a:gd name="T53" fmla="*/ 255 h 440"/>
                  <a:gd name="T54" fmla="*/ 32481 w 481"/>
                  <a:gd name="T55" fmla="*/ 261 h 440"/>
                  <a:gd name="T56" fmla="*/ 29629 w 481"/>
                  <a:gd name="T57" fmla="*/ 238 h 440"/>
                  <a:gd name="T58" fmla="*/ 29547 w 481"/>
                  <a:gd name="T59" fmla="*/ 292 h 440"/>
                  <a:gd name="T60" fmla="*/ 30134 w 481"/>
                  <a:gd name="T61" fmla="*/ 323 h 440"/>
                  <a:gd name="T62" fmla="*/ 29422 w 481"/>
                  <a:gd name="T63" fmla="*/ 396 h 440"/>
                  <a:gd name="T64" fmla="*/ 31003 w 481"/>
                  <a:gd name="T65" fmla="*/ 447 h 440"/>
                  <a:gd name="T66" fmla="*/ 32481 w 481"/>
                  <a:gd name="T67" fmla="*/ 490 h 440"/>
                  <a:gd name="T68" fmla="*/ 31895 w 481"/>
                  <a:gd name="T69" fmla="*/ 525 h 440"/>
                  <a:gd name="T70" fmla="*/ 31164 w 481"/>
                  <a:gd name="T71" fmla="*/ 592 h 440"/>
                  <a:gd name="T72" fmla="*/ 31415 w 481"/>
                  <a:gd name="T73" fmla="*/ 632 h 440"/>
                  <a:gd name="T74" fmla="*/ 29629 w 481"/>
                  <a:gd name="T75" fmla="*/ 682 h 440"/>
                  <a:gd name="T76" fmla="*/ 28172 w 481"/>
                  <a:gd name="T77" fmla="*/ 752 h 440"/>
                  <a:gd name="T78" fmla="*/ 25644 w 481"/>
                  <a:gd name="T79" fmla="*/ 879 h 440"/>
                  <a:gd name="T80" fmla="*/ 22918 w 481"/>
                  <a:gd name="T81" fmla="*/ 951 h 440"/>
                  <a:gd name="T82" fmla="*/ 21307 w 481"/>
                  <a:gd name="T83" fmla="*/ 946 h 440"/>
                  <a:gd name="T84" fmla="*/ 19570 w 481"/>
                  <a:gd name="T85" fmla="*/ 1072 h 440"/>
                  <a:gd name="T86" fmla="*/ 21143 w 481"/>
                  <a:gd name="T87" fmla="*/ 1098 h 440"/>
                  <a:gd name="T88" fmla="*/ 22015 w 481"/>
                  <a:gd name="T89" fmla="*/ 1164 h 440"/>
                  <a:gd name="T90" fmla="*/ 22941 w 481"/>
                  <a:gd name="T91" fmla="*/ 1250 h 440"/>
                  <a:gd name="T92" fmla="*/ 22800 w 481"/>
                  <a:gd name="T93" fmla="*/ 1292 h 440"/>
                  <a:gd name="T94" fmla="*/ 21917 w 481"/>
                  <a:gd name="T95" fmla="*/ 1284 h 440"/>
                  <a:gd name="T96" fmla="*/ 20052 w 481"/>
                  <a:gd name="T97" fmla="*/ 1304 h 440"/>
                  <a:gd name="T98" fmla="*/ 18166 w 481"/>
                  <a:gd name="T99" fmla="*/ 1295 h 440"/>
                  <a:gd name="T100" fmla="*/ 16690 w 481"/>
                  <a:gd name="T101" fmla="*/ 1322 h 440"/>
                  <a:gd name="T102" fmla="*/ 15057 w 481"/>
                  <a:gd name="T103" fmla="*/ 1336 h 440"/>
                  <a:gd name="T104" fmla="*/ 13486 w 481"/>
                  <a:gd name="T105" fmla="*/ 1250 h 440"/>
                  <a:gd name="T106" fmla="*/ 10371 w 481"/>
                  <a:gd name="T107" fmla="*/ 1192 h 440"/>
                  <a:gd name="T108" fmla="*/ 6747 w 481"/>
                  <a:gd name="T109" fmla="*/ 1193 h 440"/>
                  <a:gd name="T110" fmla="*/ 2510 w 481"/>
                  <a:gd name="T111" fmla="*/ 1221 h 44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481"/>
                  <a:gd name="T169" fmla="*/ 0 h 440"/>
                  <a:gd name="T170" fmla="*/ 481 w 481"/>
                  <a:gd name="T171" fmla="*/ 440 h 440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481" h="440">
                    <a:moveTo>
                      <a:pt x="22" y="396"/>
                    </a:moveTo>
                    <a:lnTo>
                      <a:pt x="22" y="388"/>
                    </a:lnTo>
                    <a:lnTo>
                      <a:pt x="23" y="382"/>
                    </a:lnTo>
                    <a:lnTo>
                      <a:pt x="29" y="366"/>
                    </a:lnTo>
                    <a:lnTo>
                      <a:pt x="34" y="360"/>
                    </a:lnTo>
                    <a:lnTo>
                      <a:pt x="41" y="355"/>
                    </a:lnTo>
                    <a:lnTo>
                      <a:pt x="48" y="353"/>
                    </a:lnTo>
                    <a:lnTo>
                      <a:pt x="55" y="350"/>
                    </a:lnTo>
                    <a:lnTo>
                      <a:pt x="62" y="348"/>
                    </a:lnTo>
                    <a:lnTo>
                      <a:pt x="69" y="341"/>
                    </a:lnTo>
                    <a:lnTo>
                      <a:pt x="70" y="338"/>
                    </a:lnTo>
                    <a:lnTo>
                      <a:pt x="70" y="333"/>
                    </a:lnTo>
                    <a:lnTo>
                      <a:pt x="66" y="331"/>
                    </a:lnTo>
                    <a:lnTo>
                      <a:pt x="57" y="329"/>
                    </a:lnTo>
                    <a:lnTo>
                      <a:pt x="57" y="320"/>
                    </a:lnTo>
                    <a:lnTo>
                      <a:pt x="56" y="314"/>
                    </a:lnTo>
                    <a:lnTo>
                      <a:pt x="55" y="300"/>
                    </a:lnTo>
                    <a:lnTo>
                      <a:pt x="51" y="296"/>
                    </a:lnTo>
                    <a:lnTo>
                      <a:pt x="37" y="291"/>
                    </a:lnTo>
                    <a:lnTo>
                      <a:pt x="29" y="288"/>
                    </a:lnTo>
                    <a:lnTo>
                      <a:pt x="22" y="282"/>
                    </a:lnTo>
                    <a:lnTo>
                      <a:pt x="12" y="260"/>
                    </a:lnTo>
                    <a:lnTo>
                      <a:pt x="5" y="253"/>
                    </a:lnTo>
                    <a:lnTo>
                      <a:pt x="0" y="248"/>
                    </a:lnTo>
                    <a:lnTo>
                      <a:pt x="3" y="245"/>
                    </a:lnTo>
                    <a:lnTo>
                      <a:pt x="33" y="254"/>
                    </a:lnTo>
                    <a:lnTo>
                      <a:pt x="42" y="259"/>
                    </a:lnTo>
                    <a:lnTo>
                      <a:pt x="47" y="260"/>
                    </a:lnTo>
                    <a:lnTo>
                      <a:pt x="49" y="259"/>
                    </a:lnTo>
                    <a:lnTo>
                      <a:pt x="50" y="258"/>
                    </a:lnTo>
                    <a:lnTo>
                      <a:pt x="53" y="258"/>
                    </a:lnTo>
                    <a:lnTo>
                      <a:pt x="57" y="258"/>
                    </a:lnTo>
                    <a:lnTo>
                      <a:pt x="62" y="257"/>
                    </a:lnTo>
                    <a:lnTo>
                      <a:pt x="68" y="257"/>
                    </a:lnTo>
                    <a:lnTo>
                      <a:pt x="76" y="255"/>
                    </a:lnTo>
                    <a:lnTo>
                      <a:pt x="84" y="257"/>
                    </a:lnTo>
                    <a:lnTo>
                      <a:pt x="93" y="260"/>
                    </a:lnTo>
                    <a:lnTo>
                      <a:pt x="94" y="259"/>
                    </a:lnTo>
                    <a:lnTo>
                      <a:pt x="96" y="255"/>
                    </a:lnTo>
                    <a:lnTo>
                      <a:pt x="98" y="254"/>
                    </a:lnTo>
                    <a:lnTo>
                      <a:pt x="101" y="253"/>
                    </a:lnTo>
                    <a:lnTo>
                      <a:pt x="108" y="253"/>
                    </a:lnTo>
                    <a:lnTo>
                      <a:pt x="121" y="254"/>
                    </a:lnTo>
                    <a:lnTo>
                      <a:pt x="130" y="252"/>
                    </a:lnTo>
                    <a:lnTo>
                      <a:pt x="141" y="248"/>
                    </a:lnTo>
                    <a:lnTo>
                      <a:pt x="154" y="246"/>
                    </a:lnTo>
                    <a:lnTo>
                      <a:pt x="158" y="243"/>
                    </a:lnTo>
                    <a:lnTo>
                      <a:pt x="158" y="239"/>
                    </a:lnTo>
                    <a:lnTo>
                      <a:pt x="156" y="238"/>
                    </a:lnTo>
                    <a:lnTo>
                      <a:pt x="156" y="236"/>
                    </a:lnTo>
                    <a:lnTo>
                      <a:pt x="158" y="225"/>
                    </a:lnTo>
                    <a:lnTo>
                      <a:pt x="157" y="219"/>
                    </a:lnTo>
                    <a:lnTo>
                      <a:pt x="159" y="211"/>
                    </a:lnTo>
                    <a:lnTo>
                      <a:pt x="161" y="208"/>
                    </a:lnTo>
                    <a:lnTo>
                      <a:pt x="168" y="203"/>
                    </a:lnTo>
                    <a:lnTo>
                      <a:pt x="170" y="198"/>
                    </a:lnTo>
                    <a:lnTo>
                      <a:pt x="173" y="196"/>
                    </a:lnTo>
                    <a:lnTo>
                      <a:pt x="176" y="197"/>
                    </a:lnTo>
                    <a:lnTo>
                      <a:pt x="176" y="198"/>
                    </a:lnTo>
                    <a:lnTo>
                      <a:pt x="182" y="200"/>
                    </a:lnTo>
                    <a:lnTo>
                      <a:pt x="187" y="198"/>
                    </a:lnTo>
                    <a:lnTo>
                      <a:pt x="193" y="197"/>
                    </a:lnTo>
                    <a:lnTo>
                      <a:pt x="198" y="196"/>
                    </a:lnTo>
                    <a:lnTo>
                      <a:pt x="199" y="195"/>
                    </a:lnTo>
                    <a:lnTo>
                      <a:pt x="199" y="194"/>
                    </a:lnTo>
                    <a:lnTo>
                      <a:pt x="194" y="193"/>
                    </a:lnTo>
                    <a:lnTo>
                      <a:pt x="194" y="192"/>
                    </a:lnTo>
                    <a:lnTo>
                      <a:pt x="195" y="189"/>
                    </a:lnTo>
                    <a:lnTo>
                      <a:pt x="205" y="185"/>
                    </a:lnTo>
                    <a:lnTo>
                      <a:pt x="206" y="182"/>
                    </a:lnTo>
                    <a:lnTo>
                      <a:pt x="208" y="181"/>
                    </a:lnTo>
                    <a:lnTo>
                      <a:pt x="212" y="181"/>
                    </a:lnTo>
                    <a:lnTo>
                      <a:pt x="221" y="183"/>
                    </a:lnTo>
                    <a:lnTo>
                      <a:pt x="220" y="182"/>
                    </a:lnTo>
                    <a:lnTo>
                      <a:pt x="218" y="181"/>
                    </a:lnTo>
                    <a:lnTo>
                      <a:pt x="220" y="180"/>
                    </a:lnTo>
                    <a:lnTo>
                      <a:pt x="221" y="180"/>
                    </a:lnTo>
                    <a:lnTo>
                      <a:pt x="226" y="182"/>
                    </a:lnTo>
                    <a:lnTo>
                      <a:pt x="226" y="185"/>
                    </a:lnTo>
                    <a:lnTo>
                      <a:pt x="228" y="187"/>
                    </a:lnTo>
                    <a:lnTo>
                      <a:pt x="230" y="188"/>
                    </a:lnTo>
                    <a:lnTo>
                      <a:pt x="231" y="187"/>
                    </a:lnTo>
                    <a:lnTo>
                      <a:pt x="242" y="176"/>
                    </a:lnTo>
                    <a:lnTo>
                      <a:pt x="242" y="175"/>
                    </a:lnTo>
                    <a:lnTo>
                      <a:pt x="241" y="169"/>
                    </a:lnTo>
                    <a:lnTo>
                      <a:pt x="241" y="160"/>
                    </a:lnTo>
                    <a:lnTo>
                      <a:pt x="241" y="158"/>
                    </a:lnTo>
                    <a:lnTo>
                      <a:pt x="242" y="155"/>
                    </a:lnTo>
                    <a:lnTo>
                      <a:pt x="244" y="153"/>
                    </a:lnTo>
                    <a:lnTo>
                      <a:pt x="245" y="153"/>
                    </a:lnTo>
                    <a:lnTo>
                      <a:pt x="247" y="151"/>
                    </a:lnTo>
                    <a:lnTo>
                      <a:pt x="245" y="147"/>
                    </a:lnTo>
                    <a:lnTo>
                      <a:pt x="247" y="145"/>
                    </a:lnTo>
                    <a:lnTo>
                      <a:pt x="249" y="144"/>
                    </a:lnTo>
                    <a:lnTo>
                      <a:pt x="250" y="137"/>
                    </a:lnTo>
                    <a:lnTo>
                      <a:pt x="256" y="135"/>
                    </a:lnTo>
                    <a:lnTo>
                      <a:pt x="261" y="136"/>
                    </a:lnTo>
                    <a:lnTo>
                      <a:pt x="265" y="131"/>
                    </a:lnTo>
                    <a:lnTo>
                      <a:pt x="269" y="130"/>
                    </a:lnTo>
                    <a:lnTo>
                      <a:pt x="271" y="126"/>
                    </a:lnTo>
                    <a:lnTo>
                      <a:pt x="271" y="125"/>
                    </a:lnTo>
                    <a:lnTo>
                      <a:pt x="269" y="123"/>
                    </a:lnTo>
                    <a:lnTo>
                      <a:pt x="266" y="115"/>
                    </a:lnTo>
                    <a:lnTo>
                      <a:pt x="264" y="114"/>
                    </a:lnTo>
                    <a:lnTo>
                      <a:pt x="262" y="109"/>
                    </a:lnTo>
                    <a:lnTo>
                      <a:pt x="261" y="108"/>
                    </a:lnTo>
                    <a:lnTo>
                      <a:pt x="262" y="104"/>
                    </a:lnTo>
                    <a:lnTo>
                      <a:pt x="263" y="103"/>
                    </a:lnTo>
                    <a:lnTo>
                      <a:pt x="266" y="104"/>
                    </a:lnTo>
                    <a:lnTo>
                      <a:pt x="276" y="107"/>
                    </a:lnTo>
                    <a:lnTo>
                      <a:pt x="281" y="107"/>
                    </a:lnTo>
                    <a:lnTo>
                      <a:pt x="287" y="106"/>
                    </a:lnTo>
                    <a:lnTo>
                      <a:pt x="291" y="104"/>
                    </a:lnTo>
                    <a:lnTo>
                      <a:pt x="294" y="99"/>
                    </a:lnTo>
                    <a:lnTo>
                      <a:pt x="294" y="95"/>
                    </a:lnTo>
                    <a:lnTo>
                      <a:pt x="295" y="94"/>
                    </a:lnTo>
                    <a:lnTo>
                      <a:pt x="294" y="92"/>
                    </a:lnTo>
                    <a:lnTo>
                      <a:pt x="292" y="90"/>
                    </a:lnTo>
                    <a:lnTo>
                      <a:pt x="292" y="87"/>
                    </a:lnTo>
                    <a:lnTo>
                      <a:pt x="294" y="86"/>
                    </a:lnTo>
                    <a:lnTo>
                      <a:pt x="295" y="81"/>
                    </a:lnTo>
                    <a:lnTo>
                      <a:pt x="299" y="78"/>
                    </a:lnTo>
                    <a:lnTo>
                      <a:pt x="304" y="74"/>
                    </a:lnTo>
                    <a:lnTo>
                      <a:pt x="307" y="71"/>
                    </a:lnTo>
                    <a:lnTo>
                      <a:pt x="308" y="66"/>
                    </a:lnTo>
                    <a:lnTo>
                      <a:pt x="309" y="63"/>
                    </a:lnTo>
                    <a:lnTo>
                      <a:pt x="308" y="61"/>
                    </a:lnTo>
                    <a:lnTo>
                      <a:pt x="308" y="60"/>
                    </a:lnTo>
                    <a:lnTo>
                      <a:pt x="309" y="56"/>
                    </a:lnTo>
                    <a:lnTo>
                      <a:pt x="309" y="54"/>
                    </a:lnTo>
                    <a:lnTo>
                      <a:pt x="308" y="50"/>
                    </a:lnTo>
                    <a:lnTo>
                      <a:pt x="306" y="43"/>
                    </a:lnTo>
                    <a:lnTo>
                      <a:pt x="302" y="38"/>
                    </a:lnTo>
                    <a:lnTo>
                      <a:pt x="298" y="36"/>
                    </a:lnTo>
                    <a:lnTo>
                      <a:pt x="298" y="35"/>
                    </a:lnTo>
                    <a:lnTo>
                      <a:pt x="298" y="32"/>
                    </a:lnTo>
                    <a:lnTo>
                      <a:pt x="300" y="29"/>
                    </a:lnTo>
                    <a:lnTo>
                      <a:pt x="308" y="23"/>
                    </a:lnTo>
                    <a:lnTo>
                      <a:pt x="309" y="20"/>
                    </a:lnTo>
                    <a:lnTo>
                      <a:pt x="313" y="20"/>
                    </a:lnTo>
                    <a:lnTo>
                      <a:pt x="314" y="21"/>
                    </a:lnTo>
                    <a:lnTo>
                      <a:pt x="316" y="21"/>
                    </a:lnTo>
                    <a:lnTo>
                      <a:pt x="316" y="18"/>
                    </a:lnTo>
                    <a:lnTo>
                      <a:pt x="316" y="16"/>
                    </a:lnTo>
                    <a:lnTo>
                      <a:pt x="322" y="16"/>
                    </a:lnTo>
                    <a:lnTo>
                      <a:pt x="323" y="14"/>
                    </a:lnTo>
                    <a:lnTo>
                      <a:pt x="323" y="11"/>
                    </a:lnTo>
                    <a:lnTo>
                      <a:pt x="326" y="11"/>
                    </a:lnTo>
                    <a:lnTo>
                      <a:pt x="328" y="10"/>
                    </a:lnTo>
                    <a:lnTo>
                      <a:pt x="333" y="9"/>
                    </a:lnTo>
                    <a:lnTo>
                      <a:pt x="337" y="7"/>
                    </a:lnTo>
                    <a:lnTo>
                      <a:pt x="341" y="7"/>
                    </a:lnTo>
                    <a:lnTo>
                      <a:pt x="347" y="4"/>
                    </a:lnTo>
                    <a:lnTo>
                      <a:pt x="348" y="4"/>
                    </a:lnTo>
                    <a:lnTo>
                      <a:pt x="366" y="3"/>
                    </a:lnTo>
                    <a:lnTo>
                      <a:pt x="369" y="4"/>
                    </a:lnTo>
                    <a:lnTo>
                      <a:pt x="372" y="3"/>
                    </a:lnTo>
                    <a:lnTo>
                      <a:pt x="379" y="6"/>
                    </a:lnTo>
                    <a:lnTo>
                      <a:pt x="381" y="6"/>
                    </a:lnTo>
                    <a:lnTo>
                      <a:pt x="385" y="3"/>
                    </a:lnTo>
                    <a:lnTo>
                      <a:pt x="387" y="3"/>
                    </a:lnTo>
                    <a:lnTo>
                      <a:pt x="390" y="2"/>
                    </a:lnTo>
                    <a:lnTo>
                      <a:pt x="395" y="2"/>
                    </a:lnTo>
                    <a:lnTo>
                      <a:pt x="395" y="0"/>
                    </a:lnTo>
                    <a:lnTo>
                      <a:pt x="395" y="1"/>
                    </a:lnTo>
                    <a:lnTo>
                      <a:pt x="400" y="3"/>
                    </a:lnTo>
                    <a:lnTo>
                      <a:pt x="408" y="1"/>
                    </a:lnTo>
                    <a:lnTo>
                      <a:pt x="409" y="2"/>
                    </a:lnTo>
                    <a:lnTo>
                      <a:pt x="413" y="3"/>
                    </a:lnTo>
                    <a:lnTo>
                      <a:pt x="416" y="2"/>
                    </a:lnTo>
                    <a:lnTo>
                      <a:pt x="417" y="3"/>
                    </a:lnTo>
                    <a:lnTo>
                      <a:pt x="417" y="10"/>
                    </a:lnTo>
                    <a:lnTo>
                      <a:pt x="417" y="11"/>
                    </a:lnTo>
                    <a:lnTo>
                      <a:pt x="421" y="9"/>
                    </a:lnTo>
                    <a:lnTo>
                      <a:pt x="423" y="8"/>
                    </a:lnTo>
                    <a:lnTo>
                      <a:pt x="429" y="13"/>
                    </a:lnTo>
                    <a:lnTo>
                      <a:pt x="433" y="16"/>
                    </a:lnTo>
                    <a:lnTo>
                      <a:pt x="434" y="18"/>
                    </a:lnTo>
                    <a:lnTo>
                      <a:pt x="434" y="22"/>
                    </a:lnTo>
                    <a:lnTo>
                      <a:pt x="433" y="25"/>
                    </a:lnTo>
                    <a:lnTo>
                      <a:pt x="435" y="26"/>
                    </a:lnTo>
                    <a:lnTo>
                      <a:pt x="435" y="29"/>
                    </a:lnTo>
                    <a:lnTo>
                      <a:pt x="434" y="31"/>
                    </a:lnTo>
                    <a:lnTo>
                      <a:pt x="431" y="31"/>
                    </a:lnTo>
                    <a:lnTo>
                      <a:pt x="431" y="32"/>
                    </a:lnTo>
                    <a:lnTo>
                      <a:pt x="433" y="35"/>
                    </a:lnTo>
                    <a:lnTo>
                      <a:pt x="436" y="36"/>
                    </a:lnTo>
                    <a:lnTo>
                      <a:pt x="439" y="42"/>
                    </a:lnTo>
                    <a:lnTo>
                      <a:pt x="441" y="42"/>
                    </a:lnTo>
                    <a:lnTo>
                      <a:pt x="444" y="40"/>
                    </a:lnTo>
                    <a:lnTo>
                      <a:pt x="445" y="42"/>
                    </a:lnTo>
                    <a:lnTo>
                      <a:pt x="448" y="39"/>
                    </a:lnTo>
                    <a:lnTo>
                      <a:pt x="450" y="38"/>
                    </a:lnTo>
                    <a:lnTo>
                      <a:pt x="451" y="40"/>
                    </a:lnTo>
                    <a:lnTo>
                      <a:pt x="451" y="44"/>
                    </a:lnTo>
                    <a:lnTo>
                      <a:pt x="456" y="46"/>
                    </a:lnTo>
                    <a:lnTo>
                      <a:pt x="465" y="50"/>
                    </a:lnTo>
                    <a:lnTo>
                      <a:pt x="469" y="53"/>
                    </a:lnTo>
                    <a:lnTo>
                      <a:pt x="472" y="52"/>
                    </a:lnTo>
                    <a:lnTo>
                      <a:pt x="476" y="54"/>
                    </a:lnTo>
                    <a:lnTo>
                      <a:pt x="481" y="56"/>
                    </a:lnTo>
                    <a:lnTo>
                      <a:pt x="463" y="68"/>
                    </a:lnTo>
                    <a:lnTo>
                      <a:pt x="462" y="72"/>
                    </a:lnTo>
                    <a:lnTo>
                      <a:pt x="463" y="72"/>
                    </a:lnTo>
                    <a:lnTo>
                      <a:pt x="463" y="74"/>
                    </a:lnTo>
                    <a:lnTo>
                      <a:pt x="460" y="78"/>
                    </a:lnTo>
                    <a:lnTo>
                      <a:pt x="458" y="80"/>
                    </a:lnTo>
                    <a:lnTo>
                      <a:pt x="457" y="80"/>
                    </a:lnTo>
                    <a:lnTo>
                      <a:pt x="455" y="78"/>
                    </a:lnTo>
                    <a:lnTo>
                      <a:pt x="445" y="79"/>
                    </a:lnTo>
                    <a:lnTo>
                      <a:pt x="443" y="79"/>
                    </a:lnTo>
                    <a:lnTo>
                      <a:pt x="441" y="82"/>
                    </a:lnTo>
                    <a:lnTo>
                      <a:pt x="439" y="83"/>
                    </a:lnTo>
                    <a:lnTo>
                      <a:pt x="437" y="83"/>
                    </a:lnTo>
                    <a:lnTo>
                      <a:pt x="433" y="82"/>
                    </a:lnTo>
                    <a:lnTo>
                      <a:pt x="430" y="82"/>
                    </a:lnTo>
                    <a:lnTo>
                      <a:pt x="429" y="85"/>
                    </a:lnTo>
                    <a:lnTo>
                      <a:pt x="428" y="86"/>
                    </a:lnTo>
                    <a:lnTo>
                      <a:pt x="426" y="87"/>
                    </a:lnTo>
                    <a:lnTo>
                      <a:pt x="423" y="86"/>
                    </a:lnTo>
                    <a:lnTo>
                      <a:pt x="421" y="87"/>
                    </a:lnTo>
                    <a:lnTo>
                      <a:pt x="420" y="86"/>
                    </a:lnTo>
                    <a:lnTo>
                      <a:pt x="413" y="86"/>
                    </a:lnTo>
                    <a:lnTo>
                      <a:pt x="410" y="85"/>
                    </a:lnTo>
                    <a:lnTo>
                      <a:pt x="407" y="85"/>
                    </a:lnTo>
                    <a:lnTo>
                      <a:pt x="400" y="80"/>
                    </a:lnTo>
                    <a:lnTo>
                      <a:pt x="394" y="79"/>
                    </a:lnTo>
                    <a:lnTo>
                      <a:pt x="386" y="75"/>
                    </a:lnTo>
                    <a:lnTo>
                      <a:pt x="383" y="76"/>
                    </a:lnTo>
                    <a:lnTo>
                      <a:pt x="381" y="79"/>
                    </a:lnTo>
                    <a:lnTo>
                      <a:pt x="377" y="78"/>
                    </a:lnTo>
                    <a:lnTo>
                      <a:pt x="376" y="79"/>
                    </a:lnTo>
                    <a:lnTo>
                      <a:pt x="374" y="80"/>
                    </a:lnTo>
                    <a:lnTo>
                      <a:pt x="373" y="83"/>
                    </a:lnTo>
                    <a:lnTo>
                      <a:pt x="370" y="92"/>
                    </a:lnTo>
                    <a:lnTo>
                      <a:pt x="370" y="93"/>
                    </a:lnTo>
                    <a:lnTo>
                      <a:pt x="374" y="93"/>
                    </a:lnTo>
                    <a:lnTo>
                      <a:pt x="376" y="95"/>
                    </a:lnTo>
                    <a:lnTo>
                      <a:pt x="376" y="96"/>
                    </a:lnTo>
                    <a:lnTo>
                      <a:pt x="373" y="97"/>
                    </a:lnTo>
                    <a:lnTo>
                      <a:pt x="372" y="99"/>
                    </a:lnTo>
                    <a:lnTo>
                      <a:pt x="372" y="101"/>
                    </a:lnTo>
                    <a:lnTo>
                      <a:pt x="373" y="103"/>
                    </a:lnTo>
                    <a:lnTo>
                      <a:pt x="376" y="103"/>
                    </a:lnTo>
                    <a:lnTo>
                      <a:pt x="381" y="103"/>
                    </a:lnTo>
                    <a:lnTo>
                      <a:pt x="383" y="104"/>
                    </a:lnTo>
                    <a:lnTo>
                      <a:pt x="383" y="106"/>
                    </a:lnTo>
                    <a:lnTo>
                      <a:pt x="383" y="107"/>
                    </a:lnTo>
                    <a:lnTo>
                      <a:pt x="380" y="109"/>
                    </a:lnTo>
                    <a:lnTo>
                      <a:pt x="377" y="110"/>
                    </a:lnTo>
                    <a:lnTo>
                      <a:pt x="376" y="114"/>
                    </a:lnTo>
                    <a:lnTo>
                      <a:pt x="383" y="119"/>
                    </a:lnTo>
                    <a:lnTo>
                      <a:pt x="383" y="123"/>
                    </a:lnTo>
                    <a:lnTo>
                      <a:pt x="383" y="125"/>
                    </a:lnTo>
                    <a:lnTo>
                      <a:pt x="374" y="130"/>
                    </a:lnTo>
                    <a:lnTo>
                      <a:pt x="374" y="131"/>
                    </a:lnTo>
                    <a:lnTo>
                      <a:pt x="379" y="133"/>
                    </a:lnTo>
                    <a:lnTo>
                      <a:pt x="381" y="138"/>
                    </a:lnTo>
                    <a:lnTo>
                      <a:pt x="386" y="140"/>
                    </a:lnTo>
                    <a:lnTo>
                      <a:pt x="386" y="145"/>
                    </a:lnTo>
                    <a:lnTo>
                      <a:pt x="390" y="146"/>
                    </a:lnTo>
                    <a:lnTo>
                      <a:pt x="391" y="147"/>
                    </a:lnTo>
                    <a:lnTo>
                      <a:pt x="394" y="146"/>
                    </a:lnTo>
                    <a:lnTo>
                      <a:pt x="395" y="147"/>
                    </a:lnTo>
                    <a:lnTo>
                      <a:pt x="396" y="150"/>
                    </a:lnTo>
                    <a:lnTo>
                      <a:pt x="395" y="152"/>
                    </a:lnTo>
                    <a:lnTo>
                      <a:pt x="398" y="157"/>
                    </a:lnTo>
                    <a:lnTo>
                      <a:pt x="398" y="158"/>
                    </a:lnTo>
                    <a:lnTo>
                      <a:pt x="407" y="158"/>
                    </a:lnTo>
                    <a:lnTo>
                      <a:pt x="410" y="160"/>
                    </a:lnTo>
                    <a:lnTo>
                      <a:pt x="413" y="159"/>
                    </a:lnTo>
                    <a:lnTo>
                      <a:pt x="415" y="164"/>
                    </a:lnTo>
                    <a:lnTo>
                      <a:pt x="415" y="166"/>
                    </a:lnTo>
                    <a:lnTo>
                      <a:pt x="416" y="168"/>
                    </a:lnTo>
                    <a:lnTo>
                      <a:pt x="413" y="171"/>
                    </a:lnTo>
                    <a:lnTo>
                      <a:pt x="413" y="172"/>
                    </a:lnTo>
                    <a:lnTo>
                      <a:pt x="408" y="173"/>
                    </a:lnTo>
                    <a:lnTo>
                      <a:pt x="407" y="173"/>
                    </a:lnTo>
                    <a:lnTo>
                      <a:pt x="406" y="172"/>
                    </a:lnTo>
                    <a:lnTo>
                      <a:pt x="402" y="173"/>
                    </a:lnTo>
                    <a:lnTo>
                      <a:pt x="401" y="174"/>
                    </a:lnTo>
                    <a:lnTo>
                      <a:pt x="395" y="176"/>
                    </a:lnTo>
                    <a:lnTo>
                      <a:pt x="393" y="181"/>
                    </a:lnTo>
                    <a:lnTo>
                      <a:pt x="393" y="186"/>
                    </a:lnTo>
                    <a:lnTo>
                      <a:pt x="395" y="189"/>
                    </a:lnTo>
                    <a:lnTo>
                      <a:pt x="395" y="193"/>
                    </a:lnTo>
                    <a:lnTo>
                      <a:pt x="396" y="193"/>
                    </a:lnTo>
                    <a:lnTo>
                      <a:pt x="396" y="194"/>
                    </a:lnTo>
                    <a:lnTo>
                      <a:pt x="396" y="195"/>
                    </a:lnTo>
                    <a:lnTo>
                      <a:pt x="394" y="197"/>
                    </a:lnTo>
                    <a:lnTo>
                      <a:pt x="393" y="201"/>
                    </a:lnTo>
                    <a:lnTo>
                      <a:pt x="393" y="202"/>
                    </a:lnTo>
                    <a:lnTo>
                      <a:pt x="394" y="203"/>
                    </a:lnTo>
                    <a:lnTo>
                      <a:pt x="399" y="203"/>
                    </a:lnTo>
                    <a:lnTo>
                      <a:pt x="400" y="207"/>
                    </a:lnTo>
                    <a:lnTo>
                      <a:pt x="400" y="208"/>
                    </a:lnTo>
                    <a:lnTo>
                      <a:pt x="398" y="208"/>
                    </a:lnTo>
                    <a:lnTo>
                      <a:pt x="395" y="208"/>
                    </a:lnTo>
                    <a:lnTo>
                      <a:pt x="394" y="207"/>
                    </a:lnTo>
                    <a:lnTo>
                      <a:pt x="393" y="210"/>
                    </a:lnTo>
                    <a:lnTo>
                      <a:pt x="386" y="212"/>
                    </a:lnTo>
                    <a:lnTo>
                      <a:pt x="379" y="221"/>
                    </a:lnTo>
                    <a:lnTo>
                      <a:pt x="377" y="222"/>
                    </a:lnTo>
                    <a:lnTo>
                      <a:pt x="374" y="225"/>
                    </a:lnTo>
                    <a:lnTo>
                      <a:pt x="372" y="228"/>
                    </a:lnTo>
                    <a:lnTo>
                      <a:pt x="372" y="231"/>
                    </a:lnTo>
                    <a:lnTo>
                      <a:pt x="372" y="236"/>
                    </a:lnTo>
                    <a:lnTo>
                      <a:pt x="371" y="239"/>
                    </a:lnTo>
                    <a:lnTo>
                      <a:pt x="366" y="241"/>
                    </a:lnTo>
                    <a:lnTo>
                      <a:pt x="362" y="243"/>
                    </a:lnTo>
                    <a:lnTo>
                      <a:pt x="359" y="245"/>
                    </a:lnTo>
                    <a:lnTo>
                      <a:pt x="356" y="248"/>
                    </a:lnTo>
                    <a:lnTo>
                      <a:pt x="355" y="255"/>
                    </a:lnTo>
                    <a:lnTo>
                      <a:pt x="351" y="260"/>
                    </a:lnTo>
                    <a:lnTo>
                      <a:pt x="343" y="273"/>
                    </a:lnTo>
                    <a:lnTo>
                      <a:pt x="341" y="275"/>
                    </a:lnTo>
                    <a:lnTo>
                      <a:pt x="334" y="279"/>
                    </a:lnTo>
                    <a:lnTo>
                      <a:pt x="328" y="284"/>
                    </a:lnTo>
                    <a:lnTo>
                      <a:pt x="326" y="287"/>
                    </a:lnTo>
                    <a:lnTo>
                      <a:pt x="321" y="295"/>
                    </a:lnTo>
                    <a:lnTo>
                      <a:pt x="317" y="301"/>
                    </a:lnTo>
                    <a:lnTo>
                      <a:pt x="313" y="308"/>
                    </a:lnTo>
                    <a:lnTo>
                      <a:pt x="310" y="310"/>
                    </a:lnTo>
                    <a:lnTo>
                      <a:pt x="308" y="310"/>
                    </a:lnTo>
                    <a:lnTo>
                      <a:pt x="297" y="310"/>
                    </a:lnTo>
                    <a:lnTo>
                      <a:pt x="294" y="310"/>
                    </a:lnTo>
                    <a:lnTo>
                      <a:pt x="291" y="312"/>
                    </a:lnTo>
                    <a:lnTo>
                      <a:pt x="288" y="316"/>
                    </a:lnTo>
                    <a:lnTo>
                      <a:pt x="286" y="316"/>
                    </a:lnTo>
                    <a:lnTo>
                      <a:pt x="285" y="315"/>
                    </a:lnTo>
                    <a:lnTo>
                      <a:pt x="284" y="312"/>
                    </a:lnTo>
                    <a:lnTo>
                      <a:pt x="279" y="305"/>
                    </a:lnTo>
                    <a:lnTo>
                      <a:pt x="277" y="304"/>
                    </a:lnTo>
                    <a:lnTo>
                      <a:pt x="276" y="304"/>
                    </a:lnTo>
                    <a:lnTo>
                      <a:pt x="271" y="309"/>
                    </a:lnTo>
                    <a:lnTo>
                      <a:pt x="269" y="312"/>
                    </a:lnTo>
                    <a:lnTo>
                      <a:pt x="263" y="318"/>
                    </a:lnTo>
                    <a:lnTo>
                      <a:pt x="255" y="327"/>
                    </a:lnTo>
                    <a:lnTo>
                      <a:pt x="251" y="331"/>
                    </a:lnTo>
                    <a:lnTo>
                      <a:pt x="250" y="334"/>
                    </a:lnTo>
                    <a:lnTo>
                      <a:pt x="248" y="344"/>
                    </a:lnTo>
                    <a:lnTo>
                      <a:pt x="248" y="347"/>
                    </a:lnTo>
                    <a:lnTo>
                      <a:pt x="249" y="350"/>
                    </a:lnTo>
                    <a:lnTo>
                      <a:pt x="252" y="351"/>
                    </a:lnTo>
                    <a:lnTo>
                      <a:pt x="256" y="351"/>
                    </a:lnTo>
                    <a:lnTo>
                      <a:pt x="259" y="352"/>
                    </a:lnTo>
                    <a:lnTo>
                      <a:pt x="265" y="352"/>
                    </a:lnTo>
                    <a:lnTo>
                      <a:pt x="266" y="352"/>
                    </a:lnTo>
                    <a:lnTo>
                      <a:pt x="268" y="354"/>
                    </a:lnTo>
                    <a:lnTo>
                      <a:pt x="269" y="357"/>
                    </a:lnTo>
                    <a:lnTo>
                      <a:pt x="269" y="359"/>
                    </a:lnTo>
                    <a:lnTo>
                      <a:pt x="265" y="369"/>
                    </a:lnTo>
                    <a:lnTo>
                      <a:pt x="265" y="372"/>
                    </a:lnTo>
                    <a:lnTo>
                      <a:pt x="266" y="374"/>
                    </a:lnTo>
                    <a:lnTo>
                      <a:pt x="271" y="380"/>
                    </a:lnTo>
                    <a:lnTo>
                      <a:pt x="273" y="381"/>
                    </a:lnTo>
                    <a:lnTo>
                      <a:pt x="278" y="379"/>
                    </a:lnTo>
                    <a:lnTo>
                      <a:pt x="279" y="380"/>
                    </a:lnTo>
                    <a:lnTo>
                      <a:pt x="280" y="381"/>
                    </a:lnTo>
                    <a:lnTo>
                      <a:pt x="280" y="387"/>
                    </a:lnTo>
                    <a:lnTo>
                      <a:pt x="281" y="391"/>
                    </a:lnTo>
                    <a:lnTo>
                      <a:pt x="284" y="395"/>
                    </a:lnTo>
                    <a:lnTo>
                      <a:pt x="285" y="398"/>
                    </a:lnTo>
                    <a:lnTo>
                      <a:pt x="287" y="402"/>
                    </a:lnTo>
                    <a:lnTo>
                      <a:pt x="290" y="404"/>
                    </a:lnTo>
                    <a:lnTo>
                      <a:pt x="291" y="405"/>
                    </a:lnTo>
                    <a:lnTo>
                      <a:pt x="292" y="408"/>
                    </a:lnTo>
                    <a:lnTo>
                      <a:pt x="293" y="410"/>
                    </a:lnTo>
                    <a:lnTo>
                      <a:pt x="291" y="411"/>
                    </a:lnTo>
                    <a:lnTo>
                      <a:pt x="290" y="412"/>
                    </a:lnTo>
                    <a:lnTo>
                      <a:pt x="291" y="417"/>
                    </a:lnTo>
                    <a:lnTo>
                      <a:pt x="290" y="419"/>
                    </a:lnTo>
                    <a:lnTo>
                      <a:pt x="293" y="419"/>
                    </a:lnTo>
                    <a:lnTo>
                      <a:pt x="293" y="422"/>
                    </a:lnTo>
                    <a:lnTo>
                      <a:pt x="290" y="422"/>
                    </a:lnTo>
                    <a:lnTo>
                      <a:pt x="287" y="423"/>
                    </a:lnTo>
                    <a:lnTo>
                      <a:pt x="287" y="424"/>
                    </a:lnTo>
                    <a:lnTo>
                      <a:pt x="285" y="425"/>
                    </a:lnTo>
                    <a:lnTo>
                      <a:pt x="284" y="425"/>
                    </a:lnTo>
                    <a:lnTo>
                      <a:pt x="280" y="425"/>
                    </a:lnTo>
                    <a:lnTo>
                      <a:pt x="279" y="424"/>
                    </a:lnTo>
                    <a:lnTo>
                      <a:pt x="279" y="423"/>
                    </a:lnTo>
                    <a:lnTo>
                      <a:pt x="279" y="420"/>
                    </a:lnTo>
                    <a:lnTo>
                      <a:pt x="279" y="419"/>
                    </a:lnTo>
                    <a:lnTo>
                      <a:pt x="276" y="419"/>
                    </a:lnTo>
                    <a:lnTo>
                      <a:pt x="273" y="420"/>
                    </a:lnTo>
                    <a:lnTo>
                      <a:pt x="266" y="423"/>
                    </a:lnTo>
                    <a:lnTo>
                      <a:pt x="265" y="426"/>
                    </a:lnTo>
                    <a:lnTo>
                      <a:pt x="264" y="427"/>
                    </a:lnTo>
                    <a:lnTo>
                      <a:pt x="263" y="427"/>
                    </a:lnTo>
                    <a:lnTo>
                      <a:pt x="255" y="426"/>
                    </a:lnTo>
                    <a:lnTo>
                      <a:pt x="250" y="423"/>
                    </a:lnTo>
                    <a:lnTo>
                      <a:pt x="248" y="424"/>
                    </a:lnTo>
                    <a:lnTo>
                      <a:pt x="245" y="423"/>
                    </a:lnTo>
                    <a:lnTo>
                      <a:pt x="238" y="424"/>
                    </a:lnTo>
                    <a:lnTo>
                      <a:pt x="237" y="423"/>
                    </a:lnTo>
                    <a:lnTo>
                      <a:pt x="234" y="424"/>
                    </a:lnTo>
                    <a:lnTo>
                      <a:pt x="231" y="423"/>
                    </a:lnTo>
                    <a:lnTo>
                      <a:pt x="231" y="424"/>
                    </a:lnTo>
                    <a:lnTo>
                      <a:pt x="230" y="424"/>
                    </a:lnTo>
                    <a:lnTo>
                      <a:pt x="229" y="422"/>
                    </a:lnTo>
                    <a:lnTo>
                      <a:pt x="228" y="422"/>
                    </a:lnTo>
                    <a:lnTo>
                      <a:pt x="227" y="424"/>
                    </a:lnTo>
                    <a:lnTo>
                      <a:pt x="227" y="432"/>
                    </a:lnTo>
                    <a:lnTo>
                      <a:pt x="216" y="432"/>
                    </a:lnTo>
                    <a:lnTo>
                      <a:pt x="215" y="433"/>
                    </a:lnTo>
                    <a:lnTo>
                      <a:pt x="212" y="432"/>
                    </a:lnTo>
                    <a:lnTo>
                      <a:pt x="212" y="436"/>
                    </a:lnTo>
                    <a:lnTo>
                      <a:pt x="211" y="436"/>
                    </a:lnTo>
                    <a:lnTo>
                      <a:pt x="209" y="438"/>
                    </a:lnTo>
                    <a:lnTo>
                      <a:pt x="207" y="440"/>
                    </a:lnTo>
                    <a:lnTo>
                      <a:pt x="205" y="440"/>
                    </a:lnTo>
                    <a:lnTo>
                      <a:pt x="198" y="438"/>
                    </a:lnTo>
                    <a:lnTo>
                      <a:pt x="192" y="437"/>
                    </a:lnTo>
                    <a:lnTo>
                      <a:pt x="191" y="436"/>
                    </a:lnTo>
                    <a:lnTo>
                      <a:pt x="190" y="432"/>
                    </a:lnTo>
                    <a:lnTo>
                      <a:pt x="188" y="431"/>
                    </a:lnTo>
                    <a:lnTo>
                      <a:pt x="186" y="429"/>
                    </a:lnTo>
                    <a:lnTo>
                      <a:pt x="184" y="423"/>
                    </a:lnTo>
                    <a:lnTo>
                      <a:pt x="180" y="413"/>
                    </a:lnTo>
                    <a:lnTo>
                      <a:pt x="180" y="410"/>
                    </a:lnTo>
                    <a:lnTo>
                      <a:pt x="178" y="410"/>
                    </a:lnTo>
                    <a:lnTo>
                      <a:pt x="172" y="408"/>
                    </a:lnTo>
                    <a:lnTo>
                      <a:pt x="169" y="406"/>
                    </a:lnTo>
                    <a:lnTo>
                      <a:pt x="166" y="395"/>
                    </a:lnTo>
                    <a:lnTo>
                      <a:pt x="165" y="393"/>
                    </a:lnTo>
                    <a:lnTo>
                      <a:pt x="162" y="390"/>
                    </a:lnTo>
                    <a:lnTo>
                      <a:pt x="158" y="388"/>
                    </a:lnTo>
                    <a:lnTo>
                      <a:pt x="152" y="387"/>
                    </a:lnTo>
                    <a:lnTo>
                      <a:pt x="142" y="389"/>
                    </a:lnTo>
                    <a:lnTo>
                      <a:pt x="132" y="389"/>
                    </a:lnTo>
                    <a:lnTo>
                      <a:pt x="123" y="393"/>
                    </a:lnTo>
                    <a:lnTo>
                      <a:pt x="119" y="391"/>
                    </a:lnTo>
                    <a:lnTo>
                      <a:pt x="111" y="390"/>
                    </a:lnTo>
                    <a:lnTo>
                      <a:pt x="107" y="396"/>
                    </a:lnTo>
                    <a:lnTo>
                      <a:pt x="105" y="394"/>
                    </a:lnTo>
                    <a:lnTo>
                      <a:pt x="98" y="394"/>
                    </a:lnTo>
                    <a:lnTo>
                      <a:pt x="93" y="389"/>
                    </a:lnTo>
                    <a:lnTo>
                      <a:pt x="86" y="390"/>
                    </a:lnTo>
                    <a:lnTo>
                      <a:pt x="79" y="389"/>
                    </a:lnTo>
                    <a:lnTo>
                      <a:pt x="76" y="394"/>
                    </a:lnTo>
                    <a:lnTo>
                      <a:pt x="69" y="395"/>
                    </a:lnTo>
                    <a:lnTo>
                      <a:pt x="54" y="393"/>
                    </a:lnTo>
                    <a:lnTo>
                      <a:pt x="48" y="393"/>
                    </a:lnTo>
                    <a:lnTo>
                      <a:pt x="40" y="396"/>
                    </a:lnTo>
                    <a:lnTo>
                      <a:pt x="36" y="395"/>
                    </a:lnTo>
                    <a:lnTo>
                      <a:pt x="32" y="398"/>
                    </a:lnTo>
                    <a:lnTo>
                      <a:pt x="28" y="398"/>
                    </a:lnTo>
                    <a:lnTo>
                      <a:pt x="25" y="400"/>
                    </a:lnTo>
                    <a:lnTo>
                      <a:pt x="23" y="396"/>
                    </a:lnTo>
                    <a:lnTo>
                      <a:pt x="22" y="396"/>
                    </a:lnTo>
                    <a:close/>
                  </a:path>
                </a:pathLst>
              </a:custGeom>
              <a:solidFill>
                <a:srgbClr val="FF99CC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14" name="Freeform 2696"/>
              <p:cNvSpPr>
                <a:spLocks/>
              </p:cNvSpPr>
              <p:nvPr/>
            </p:nvSpPr>
            <p:spPr bwMode="auto">
              <a:xfrm>
                <a:off x="2308" y="2181"/>
                <a:ext cx="12" cy="6"/>
              </a:xfrm>
              <a:custGeom>
                <a:avLst/>
                <a:gdLst>
                  <a:gd name="T0" fmla="*/ 3341 w 7"/>
                  <a:gd name="T1" fmla="*/ 0 h 7"/>
                  <a:gd name="T2" fmla="*/ 3732 w 7"/>
                  <a:gd name="T3" fmla="*/ 1 h 7"/>
                  <a:gd name="T4" fmla="*/ 3341 w 7"/>
                  <a:gd name="T5" fmla="*/ 0 h 7"/>
                  <a:gd name="T6" fmla="*/ 0 w 7"/>
                  <a:gd name="T7" fmla="*/ 3 h 7"/>
                  <a:gd name="T8" fmla="*/ 3341 w 7"/>
                  <a:gd name="T9" fmla="*/ 3 h 7"/>
                  <a:gd name="T10" fmla="*/ 3732 w 7"/>
                  <a:gd name="T11" fmla="*/ 3 h 7"/>
                  <a:gd name="T12" fmla="*/ 4620 w 7"/>
                  <a:gd name="T13" fmla="*/ 2 h 7"/>
                  <a:gd name="T14" fmla="*/ 3341 w 7"/>
                  <a:gd name="T15" fmla="*/ 0 h 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"/>
                  <a:gd name="T25" fmla="*/ 0 h 7"/>
                  <a:gd name="T26" fmla="*/ 7 w 7"/>
                  <a:gd name="T27" fmla="*/ 7 h 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" h="7">
                    <a:moveTo>
                      <a:pt x="5" y="0"/>
                    </a:moveTo>
                    <a:lnTo>
                      <a:pt x="6" y="1"/>
                    </a:lnTo>
                    <a:lnTo>
                      <a:pt x="5" y="0"/>
                    </a:lnTo>
                    <a:lnTo>
                      <a:pt x="0" y="6"/>
                    </a:lnTo>
                    <a:lnTo>
                      <a:pt x="5" y="7"/>
                    </a:lnTo>
                    <a:lnTo>
                      <a:pt x="6" y="7"/>
                    </a:lnTo>
                    <a:lnTo>
                      <a:pt x="7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99CC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15" name="Freeform 2697"/>
              <p:cNvSpPr>
                <a:spLocks/>
              </p:cNvSpPr>
              <p:nvPr/>
            </p:nvSpPr>
            <p:spPr bwMode="auto">
              <a:xfrm>
                <a:off x="2308" y="2181"/>
                <a:ext cx="4" cy="8"/>
              </a:xfrm>
              <a:custGeom>
                <a:avLst/>
                <a:gdLst>
                  <a:gd name="T0" fmla="*/ 65 w 3"/>
                  <a:gd name="T1" fmla="*/ 0 h 8"/>
                  <a:gd name="T2" fmla="*/ 1 w 3"/>
                  <a:gd name="T3" fmla="*/ 1 h 8"/>
                  <a:gd name="T4" fmla="*/ 0 w 3"/>
                  <a:gd name="T5" fmla="*/ 8 h 8"/>
                  <a:gd name="T6" fmla="*/ 65 w 3"/>
                  <a:gd name="T7" fmla="*/ 5 h 8"/>
                  <a:gd name="T8" fmla="*/ 87 w 3"/>
                  <a:gd name="T9" fmla="*/ 0 h 8"/>
                  <a:gd name="T10" fmla="*/ 65 w 3"/>
                  <a:gd name="T11" fmla="*/ 0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8"/>
                  <a:gd name="T20" fmla="*/ 3 w 3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8">
                    <a:moveTo>
                      <a:pt x="2" y="0"/>
                    </a:moveTo>
                    <a:lnTo>
                      <a:pt x="1" y="1"/>
                    </a:lnTo>
                    <a:lnTo>
                      <a:pt x="0" y="8"/>
                    </a:lnTo>
                    <a:lnTo>
                      <a:pt x="2" y="5"/>
                    </a:lnTo>
                    <a:lnTo>
                      <a:pt x="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99CC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16" name="Freeform 2698"/>
              <p:cNvSpPr>
                <a:spLocks/>
              </p:cNvSpPr>
              <p:nvPr/>
            </p:nvSpPr>
            <p:spPr bwMode="auto">
              <a:xfrm>
                <a:off x="2308" y="2152"/>
                <a:ext cx="8" cy="9"/>
              </a:xfrm>
              <a:custGeom>
                <a:avLst/>
                <a:gdLst>
                  <a:gd name="T0" fmla="*/ 142813 w 3"/>
                  <a:gd name="T1" fmla="*/ 0 h 9"/>
                  <a:gd name="T2" fmla="*/ 0 w 3"/>
                  <a:gd name="T3" fmla="*/ 8 h 9"/>
                  <a:gd name="T4" fmla="*/ 142813 w 3"/>
                  <a:gd name="T5" fmla="*/ 9 h 9"/>
                  <a:gd name="T6" fmla="*/ 380835 w 3"/>
                  <a:gd name="T7" fmla="*/ 8 h 9"/>
                  <a:gd name="T8" fmla="*/ 142813 w 3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9"/>
                  <a:gd name="T17" fmla="*/ 3 w 3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9">
                    <a:moveTo>
                      <a:pt x="1" y="0"/>
                    </a:moveTo>
                    <a:lnTo>
                      <a:pt x="0" y="8"/>
                    </a:lnTo>
                    <a:lnTo>
                      <a:pt x="1" y="9"/>
                    </a:lnTo>
                    <a:lnTo>
                      <a:pt x="3" y="8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99CC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17" name="Freeform 2699"/>
              <p:cNvSpPr>
                <a:spLocks/>
              </p:cNvSpPr>
              <p:nvPr/>
            </p:nvSpPr>
            <p:spPr bwMode="auto">
              <a:xfrm>
                <a:off x="2059" y="1632"/>
                <a:ext cx="370" cy="599"/>
              </a:xfrm>
              <a:custGeom>
                <a:avLst/>
                <a:gdLst>
                  <a:gd name="T0" fmla="*/ 5757 w 255"/>
                  <a:gd name="T1" fmla="*/ 958 h 550"/>
                  <a:gd name="T2" fmla="*/ 5229 w 255"/>
                  <a:gd name="T3" fmla="*/ 864 h 550"/>
                  <a:gd name="T4" fmla="*/ 4019 w 255"/>
                  <a:gd name="T5" fmla="*/ 816 h 550"/>
                  <a:gd name="T6" fmla="*/ 3870 w 255"/>
                  <a:gd name="T7" fmla="*/ 780 h 550"/>
                  <a:gd name="T8" fmla="*/ 3479 w 255"/>
                  <a:gd name="T9" fmla="*/ 749 h 550"/>
                  <a:gd name="T10" fmla="*/ 953 w 255"/>
                  <a:gd name="T11" fmla="*/ 685 h 550"/>
                  <a:gd name="T12" fmla="*/ 0 w 255"/>
                  <a:gd name="T13" fmla="*/ 650 h 550"/>
                  <a:gd name="T14" fmla="*/ 907 w 255"/>
                  <a:gd name="T15" fmla="*/ 610 h 550"/>
                  <a:gd name="T16" fmla="*/ 1200 w 255"/>
                  <a:gd name="T17" fmla="*/ 551 h 550"/>
                  <a:gd name="T18" fmla="*/ 2095 w 255"/>
                  <a:gd name="T19" fmla="*/ 535 h 550"/>
                  <a:gd name="T20" fmla="*/ 1909 w 255"/>
                  <a:gd name="T21" fmla="*/ 476 h 550"/>
                  <a:gd name="T22" fmla="*/ 2667 w 255"/>
                  <a:gd name="T23" fmla="*/ 405 h 550"/>
                  <a:gd name="T24" fmla="*/ 4659 w 255"/>
                  <a:gd name="T25" fmla="*/ 394 h 550"/>
                  <a:gd name="T26" fmla="*/ 6003 w 255"/>
                  <a:gd name="T27" fmla="*/ 289 h 550"/>
                  <a:gd name="T28" fmla="*/ 7185 w 255"/>
                  <a:gd name="T29" fmla="*/ 225 h 550"/>
                  <a:gd name="T30" fmla="*/ 8895 w 255"/>
                  <a:gd name="T31" fmla="*/ 136 h 550"/>
                  <a:gd name="T32" fmla="*/ 11009 w 255"/>
                  <a:gd name="T33" fmla="*/ 90 h 550"/>
                  <a:gd name="T34" fmla="*/ 12008 w 255"/>
                  <a:gd name="T35" fmla="*/ 53 h 550"/>
                  <a:gd name="T36" fmla="*/ 13278 w 255"/>
                  <a:gd name="T37" fmla="*/ 4 h 550"/>
                  <a:gd name="T38" fmla="*/ 14646 w 255"/>
                  <a:gd name="T39" fmla="*/ 29 h 550"/>
                  <a:gd name="T40" fmla="*/ 16020 w 255"/>
                  <a:gd name="T41" fmla="*/ 117 h 550"/>
                  <a:gd name="T42" fmla="*/ 15601 w 255"/>
                  <a:gd name="T43" fmla="*/ 241 h 550"/>
                  <a:gd name="T44" fmla="*/ 14108 w 255"/>
                  <a:gd name="T45" fmla="*/ 289 h 550"/>
                  <a:gd name="T46" fmla="*/ 13847 w 255"/>
                  <a:gd name="T47" fmla="*/ 374 h 550"/>
                  <a:gd name="T48" fmla="*/ 14646 w 255"/>
                  <a:gd name="T49" fmla="*/ 376 h 550"/>
                  <a:gd name="T50" fmla="*/ 16630 w 255"/>
                  <a:gd name="T51" fmla="*/ 412 h 550"/>
                  <a:gd name="T52" fmla="*/ 17740 w 255"/>
                  <a:gd name="T53" fmla="*/ 505 h 550"/>
                  <a:gd name="T54" fmla="*/ 19156 w 255"/>
                  <a:gd name="T55" fmla="*/ 563 h 550"/>
                  <a:gd name="T56" fmla="*/ 22123 w 255"/>
                  <a:gd name="T57" fmla="*/ 572 h 550"/>
                  <a:gd name="T58" fmla="*/ 20729 w 255"/>
                  <a:gd name="T59" fmla="*/ 625 h 550"/>
                  <a:gd name="T60" fmla="*/ 20238 w 255"/>
                  <a:gd name="T61" fmla="*/ 650 h 550"/>
                  <a:gd name="T62" fmla="*/ 19449 w 255"/>
                  <a:gd name="T63" fmla="*/ 679 h 550"/>
                  <a:gd name="T64" fmla="*/ 17525 w 255"/>
                  <a:gd name="T65" fmla="*/ 723 h 550"/>
                  <a:gd name="T66" fmla="*/ 15045 w 255"/>
                  <a:gd name="T67" fmla="*/ 755 h 550"/>
                  <a:gd name="T68" fmla="*/ 13847 w 255"/>
                  <a:gd name="T69" fmla="*/ 849 h 550"/>
                  <a:gd name="T70" fmla="*/ 14233 w 255"/>
                  <a:gd name="T71" fmla="*/ 925 h 550"/>
                  <a:gd name="T72" fmla="*/ 15676 w 255"/>
                  <a:gd name="T73" fmla="*/ 1010 h 550"/>
                  <a:gd name="T74" fmla="*/ 16020 w 255"/>
                  <a:gd name="T75" fmla="*/ 1054 h 550"/>
                  <a:gd name="T76" fmla="*/ 15601 w 255"/>
                  <a:gd name="T77" fmla="*/ 1107 h 550"/>
                  <a:gd name="T78" fmla="*/ 15247 w 255"/>
                  <a:gd name="T79" fmla="*/ 1179 h 550"/>
                  <a:gd name="T80" fmla="*/ 17050 w 255"/>
                  <a:gd name="T81" fmla="*/ 1242 h 550"/>
                  <a:gd name="T82" fmla="*/ 17740 w 255"/>
                  <a:gd name="T83" fmla="*/ 1344 h 550"/>
                  <a:gd name="T84" fmla="*/ 17050 w 255"/>
                  <a:gd name="T85" fmla="*/ 1456 h 550"/>
                  <a:gd name="T86" fmla="*/ 16238 w 255"/>
                  <a:gd name="T87" fmla="*/ 1526 h 550"/>
                  <a:gd name="T88" fmla="*/ 15855 w 255"/>
                  <a:gd name="T89" fmla="*/ 1481 h 550"/>
                  <a:gd name="T90" fmla="*/ 15974 w 255"/>
                  <a:gd name="T91" fmla="*/ 1398 h 550"/>
                  <a:gd name="T92" fmla="*/ 15974 w 255"/>
                  <a:gd name="T93" fmla="*/ 1364 h 550"/>
                  <a:gd name="T94" fmla="*/ 15126 w 255"/>
                  <a:gd name="T95" fmla="*/ 1238 h 550"/>
                  <a:gd name="T96" fmla="*/ 14471 w 255"/>
                  <a:gd name="T97" fmla="*/ 1195 h 550"/>
                  <a:gd name="T98" fmla="*/ 13474 w 255"/>
                  <a:gd name="T99" fmla="*/ 1054 h 550"/>
                  <a:gd name="T100" fmla="*/ 12750 w 255"/>
                  <a:gd name="T101" fmla="*/ 1000 h 550"/>
                  <a:gd name="T102" fmla="*/ 11405 w 255"/>
                  <a:gd name="T103" fmla="*/ 951 h 550"/>
                  <a:gd name="T104" fmla="*/ 10242 w 255"/>
                  <a:gd name="T105" fmla="*/ 1010 h 550"/>
                  <a:gd name="T106" fmla="*/ 8147 w 255"/>
                  <a:gd name="T107" fmla="*/ 1061 h 550"/>
                  <a:gd name="T108" fmla="*/ 6957 w 255"/>
                  <a:gd name="T109" fmla="*/ 1062 h 550"/>
                  <a:gd name="T110" fmla="*/ 5582 w 255"/>
                  <a:gd name="T111" fmla="*/ 1061 h 550"/>
                  <a:gd name="T112" fmla="*/ 5173 w 255"/>
                  <a:gd name="T113" fmla="*/ 1026 h 550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55"/>
                  <a:gd name="T172" fmla="*/ 0 h 550"/>
                  <a:gd name="T173" fmla="*/ 255 w 255"/>
                  <a:gd name="T174" fmla="*/ 550 h 550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55" h="550">
                    <a:moveTo>
                      <a:pt x="59" y="368"/>
                    </a:moveTo>
                    <a:lnTo>
                      <a:pt x="61" y="361"/>
                    </a:lnTo>
                    <a:lnTo>
                      <a:pt x="62" y="352"/>
                    </a:lnTo>
                    <a:lnTo>
                      <a:pt x="66" y="344"/>
                    </a:lnTo>
                    <a:lnTo>
                      <a:pt x="66" y="334"/>
                    </a:lnTo>
                    <a:lnTo>
                      <a:pt x="64" y="317"/>
                    </a:lnTo>
                    <a:lnTo>
                      <a:pt x="61" y="314"/>
                    </a:lnTo>
                    <a:lnTo>
                      <a:pt x="60" y="309"/>
                    </a:lnTo>
                    <a:lnTo>
                      <a:pt x="58" y="303"/>
                    </a:lnTo>
                    <a:lnTo>
                      <a:pt x="50" y="292"/>
                    </a:lnTo>
                    <a:lnTo>
                      <a:pt x="47" y="286"/>
                    </a:lnTo>
                    <a:lnTo>
                      <a:pt x="46" y="293"/>
                    </a:lnTo>
                    <a:lnTo>
                      <a:pt x="40" y="289"/>
                    </a:lnTo>
                    <a:lnTo>
                      <a:pt x="37" y="282"/>
                    </a:lnTo>
                    <a:lnTo>
                      <a:pt x="39" y="278"/>
                    </a:lnTo>
                    <a:lnTo>
                      <a:pt x="45" y="280"/>
                    </a:lnTo>
                    <a:lnTo>
                      <a:pt x="44" y="278"/>
                    </a:lnTo>
                    <a:lnTo>
                      <a:pt x="39" y="274"/>
                    </a:lnTo>
                    <a:lnTo>
                      <a:pt x="41" y="272"/>
                    </a:lnTo>
                    <a:lnTo>
                      <a:pt x="40" y="269"/>
                    </a:lnTo>
                    <a:lnTo>
                      <a:pt x="19" y="258"/>
                    </a:lnTo>
                    <a:lnTo>
                      <a:pt x="19" y="252"/>
                    </a:lnTo>
                    <a:lnTo>
                      <a:pt x="15" y="251"/>
                    </a:lnTo>
                    <a:lnTo>
                      <a:pt x="11" y="246"/>
                    </a:lnTo>
                    <a:lnTo>
                      <a:pt x="11" y="248"/>
                    </a:lnTo>
                    <a:lnTo>
                      <a:pt x="8" y="245"/>
                    </a:lnTo>
                    <a:lnTo>
                      <a:pt x="5" y="241"/>
                    </a:lnTo>
                    <a:lnTo>
                      <a:pt x="0" y="232"/>
                    </a:lnTo>
                    <a:lnTo>
                      <a:pt x="1" y="223"/>
                    </a:lnTo>
                    <a:lnTo>
                      <a:pt x="1" y="219"/>
                    </a:lnTo>
                    <a:lnTo>
                      <a:pt x="4" y="216"/>
                    </a:lnTo>
                    <a:lnTo>
                      <a:pt x="10" y="219"/>
                    </a:lnTo>
                    <a:lnTo>
                      <a:pt x="9" y="202"/>
                    </a:lnTo>
                    <a:lnTo>
                      <a:pt x="9" y="201"/>
                    </a:lnTo>
                    <a:lnTo>
                      <a:pt x="11" y="200"/>
                    </a:lnTo>
                    <a:lnTo>
                      <a:pt x="14" y="198"/>
                    </a:lnTo>
                    <a:lnTo>
                      <a:pt x="18" y="199"/>
                    </a:lnTo>
                    <a:lnTo>
                      <a:pt x="22" y="198"/>
                    </a:lnTo>
                    <a:lnTo>
                      <a:pt x="24" y="194"/>
                    </a:lnTo>
                    <a:lnTo>
                      <a:pt x="24" y="192"/>
                    </a:lnTo>
                    <a:lnTo>
                      <a:pt x="23" y="191"/>
                    </a:lnTo>
                    <a:lnTo>
                      <a:pt x="22" y="186"/>
                    </a:lnTo>
                    <a:lnTo>
                      <a:pt x="21" y="178"/>
                    </a:lnTo>
                    <a:lnTo>
                      <a:pt x="22" y="171"/>
                    </a:lnTo>
                    <a:lnTo>
                      <a:pt x="28" y="171"/>
                    </a:lnTo>
                    <a:lnTo>
                      <a:pt x="30" y="169"/>
                    </a:lnTo>
                    <a:lnTo>
                      <a:pt x="31" y="158"/>
                    </a:lnTo>
                    <a:lnTo>
                      <a:pt x="31" y="145"/>
                    </a:lnTo>
                    <a:lnTo>
                      <a:pt x="35" y="141"/>
                    </a:lnTo>
                    <a:lnTo>
                      <a:pt x="41" y="140"/>
                    </a:lnTo>
                    <a:lnTo>
                      <a:pt x="48" y="141"/>
                    </a:lnTo>
                    <a:lnTo>
                      <a:pt x="53" y="141"/>
                    </a:lnTo>
                    <a:lnTo>
                      <a:pt x="55" y="138"/>
                    </a:lnTo>
                    <a:lnTo>
                      <a:pt x="59" y="128"/>
                    </a:lnTo>
                    <a:lnTo>
                      <a:pt x="68" y="109"/>
                    </a:lnTo>
                    <a:lnTo>
                      <a:pt x="69" y="104"/>
                    </a:lnTo>
                    <a:lnTo>
                      <a:pt x="69" y="98"/>
                    </a:lnTo>
                    <a:lnTo>
                      <a:pt x="72" y="93"/>
                    </a:lnTo>
                    <a:lnTo>
                      <a:pt x="80" y="87"/>
                    </a:lnTo>
                    <a:lnTo>
                      <a:pt x="83" y="81"/>
                    </a:lnTo>
                    <a:lnTo>
                      <a:pt x="82" y="66"/>
                    </a:lnTo>
                    <a:lnTo>
                      <a:pt x="87" y="58"/>
                    </a:lnTo>
                    <a:lnTo>
                      <a:pt x="94" y="52"/>
                    </a:lnTo>
                    <a:lnTo>
                      <a:pt x="102" y="49"/>
                    </a:lnTo>
                    <a:lnTo>
                      <a:pt x="107" y="44"/>
                    </a:lnTo>
                    <a:lnTo>
                      <a:pt x="111" y="37"/>
                    </a:lnTo>
                    <a:lnTo>
                      <a:pt x="121" y="36"/>
                    </a:lnTo>
                    <a:lnTo>
                      <a:pt x="126" y="33"/>
                    </a:lnTo>
                    <a:lnTo>
                      <a:pt x="136" y="36"/>
                    </a:lnTo>
                    <a:lnTo>
                      <a:pt x="138" y="33"/>
                    </a:lnTo>
                    <a:lnTo>
                      <a:pt x="136" y="24"/>
                    </a:lnTo>
                    <a:lnTo>
                      <a:pt x="138" y="19"/>
                    </a:lnTo>
                    <a:lnTo>
                      <a:pt x="144" y="15"/>
                    </a:lnTo>
                    <a:lnTo>
                      <a:pt x="147" y="12"/>
                    </a:lnTo>
                    <a:lnTo>
                      <a:pt x="147" y="5"/>
                    </a:lnTo>
                    <a:lnTo>
                      <a:pt x="152" y="4"/>
                    </a:lnTo>
                    <a:lnTo>
                      <a:pt x="153" y="0"/>
                    </a:lnTo>
                    <a:lnTo>
                      <a:pt x="155" y="1"/>
                    </a:lnTo>
                    <a:lnTo>
                      <a:pt x="161" y="4"/>
                    </a:lnTo>
                    <a:lnTo>
                      <a:pt x="168" y="11"/>
                    </a:lnTo>
                    <a:lnTo>
                      <a:pt x="169" y="20"/>
                    </a:lnTo>
                    <a:lnTo>
                      <a:pt x="173" y="24"/>
                    </a:lnTo>
                    <a:lnTo>
                      <a:pt x="181" y="24"/>
                    </a:lnTo>
                    <a:lnTo>
                      <a:pt x="184" y="42"/>
                    </a:lnTo>
                    <a:lnTo>
                      <a:pt x="186" y="52"/>
                    </a:lnTo>
                    <a:lnTo>
                      <a:pt x="183" y="67"/>
                    </a:lnTo>
                    <a:lnTo>
                      <a:pt x="183" y="72"/>
                    </a:lnTo>
                    <a:lnTo>
                      <a:pt x="179" y="86"/>
                    </a:lnTo>
                    <a:lnTo>
                      <a:pt x="174" y="92"/>
                    </a:lnTo>
                    <a:lnTo>
                      <a:pt x="170" y="93"/>
                    </a:lnTo>
                    <a:lnTo>
                      <a:pt x="168" y="98"/>
                    </a:lnTo>
                    <a:lnTo>
                      <a:pt x="162" y="104"/>
                    </a:lnTo>
                    <a:lnTo>
                      <a:pt x="160" y="114"/>
                    </a:lnTo>
                    <a:lnTo>
                      <a:pt x="158" y="121"/>
                    </a:lnTo>
                    <a:lnTo>
                      <a:pt x="159" y="129"/>
                    </a:lnTo>
                    <a:lnTo>
                      <a:pt x="159" y="134"/>
                    </a:lnTo>
                    <a:lnTo>
                      <a:pt x="153" y="143"/>
                    </a:lnTo>
                    <a:lnTo>
                      <a:pt x="155" y="145"/>
                    </a:lnTo>
                    <a:lnTo>
                      <a:pt x="163" y="138"/>
                    </a:lnTo>
                    <a:lnTo>
                      <a:pt x="168" y="135"/>
                    </a:lnTo>
                    <a:lnTo>
                      <a:pt x="179" y="135"/>
                    </a:lnTo>
                    <a:lnTo>
                      <a:pt x="189" y="134"/>
                    </a:lnTo>
                    <a:lnTo>
                      <a:pt x="189" y="140"/>
                    </a:lnTo>
                    <a:lnTo>
                      <a:pt x="191" y="148"/>
                    </a:lnTo>
                    <a:lnTo>
                      <a:pt x="193" y="158"/>
                    </a:lnTo>
                    <a:lnTo>
                      <a:pt x="200" y="163"/>
                    </a:lnTo>
                    <a:lnTo>
                      <a:pt x="208" y="167"/>
                    </a:lnTo>
                    <a:lnTo>
                      <a:pt x="204" y="181"/>
                    </a:lnTo>
                    <a:lnTo>
                      <a:pt x="202" y="192"/>
                    </a:lnTo>
                    <a:lnTo>
                      <a:pt x="210" y="193"/>
                    </a:lnTo>
                    <a:lnTo>
                      <a:pt x="219" y="196"/>
                    </a:lnTo>
                    <a:lnTo>
                      <a:pt x="220" y="202"/>
                    </a:lnTo>
                    <a:lnTo>
                      <a:pt x="230" y="212"/>
                    </a:lnTo>
                    <a:lnTo>
                      <a:pt x="240" y="210"/>
                    </a:lnTo>
                    <a:lnTo>
                      <a:pt x="248" y="205"/>
                    </a:lnTo>
                    <a:lnTo>
                      <a:pt x="254" y="205"/>
                    </a:lnTo>
                    <a:lnTo>
                      <a:pt x="255" y="208"/>
                    </a:lnTo>
                    <a:lnTo>
                      <a:pt x="254" y="210"/>
                    </a:lnTo>
                    <a:lnTo>
                      <a:pt x="252" y="214"/>
                    </a:lnTo>
                    <a:lnTo>
                      <a:pt x="238" y="224"/>
                    </a:lnTo>
                    <a:lnTo>
                      <a:pt x="238" y="227"/>
                    </a:lnTo>
                    <a:lnTo>
                      <a:pt x="239" y="230"/>
                    </a:lnTo>
                    <a:lnTo>
                      <a:pt x="237" y="231"/>
                    </a:lnTo>
                    <a:lnTo>
                      <a:pt x="232" y="232"/>
                    </a:lnTo>
                    <a:lnTo>
                      <a:pt x="230" y="235"/>
                    </a:lnTo>
                    <a:lnTo>
                      <a:pt x="229" y="237"/>
                    </a:lnTo>
                    <a:lnTo>
                      <a:pt x="226" y="238"/>
                    </a:lnTo>
                    <a:lnTo>
                      <a:pt x="223" y="243"/>
                    </a:lnTo>
                    <a:lnTo>
                      <a:pt x="219" y="250"/>
                    </a:lnTo>
                    <a:lnTo>
                      <a:pt x="212" y="251"/>
                    </a:lnTo>
                    <a:lnTo>
                      <a:pt x="208" y="253"/>
                    </a:lnTo>
                    <a:lnTo>
                      <a:pt x="201" y="260"/>
                    </a:lnTo>
                    <a:lnTo>
                      <a:pt x="195" y="263"/>
                    </a:lnTo>
                    <a:lnTo>
                      <a:pt x="189" y="269"/>
                    </a:lnTo>
                    <a:lnTo>
                      <a:pt x="183" y="271"/>
                    </a:lnTo>
                    <a:lnTo>
                      <a:pt x="173" y="271"/>
                    </a:lnTo>
                    <a:lnTo>
                      <a:pt x="167" y="272"/>
                    </a:lnTo>
                    <a:lnTo>
                      <a:pt x="159" y="293"/>
                    </a:lnTo>
                    <a:lnTo>
                      <a:pt x="158" y="299"/>
                    </a:lnTo>
                    <a:lnTo>
                      <a:pt x="159" y="305"/>
                    </a:lnTo>
                    <a:lnTo>
                      <a:pt x="154" y="308"/>
                    </a:lnTo>
                    <a:lnTo>
                      <a:pt x="154" y="312"/>
                    </a:lnTo>
                    <a:lnTo>
                      <a:pt x="158" y="320"/>
                    </a:lnTo>
                    <a:lnTo>
                      <a:pt x="163" y="332"/>
                    </a:lnTo>
                    <a:lnTo>
                      <a:pt x="175" y="342"/>
                    </a:lnTo>
                    <a:lnTo>
                      <a:pt x="179" y="346"/>
                    </a:lnTo>
                    <a:lnTo>
                      <a:pt x="181" y="355"/>
                    </a:lnTo>
                    <a:lnTo>
                      <a:pt x="180" y="363"/>
                    </a:lnTo>
                    <a:lnTo>
                      <a:pt x="181" y="370"/>
                    </a:lnTo>
                    <a:lnTo>
                      <a:pt x="187" y="370"/>
                    </a:lnTo>
                    <a:lnTo>
                      <a:pt x="188" y="374"/>
                    </a:lnTo>
                    <a:lnTo>
                      <a:pt x="184" y="378"/>
                    </a:lnTo>
                    <a:lnTo>
                      <a:pt x="182" y="385"/>
                    </a:lnTo>
                    <a:lnTo>
                      <a:pt x="181" y="389"/>
                    </a:lnTo>
                    <a:lnTo>
                      <a:pt x="180" y="395"/>
                    </a:lnTo>
                    <a:lnTo>
                      <a:pt x="179" y="398"/>
                    </a:lnTo>
                    <a:lnTo>
                      <a:pt x="174" y="402"/>
                    </a:lnTo>
                    <a:lnTo>
                      <a:pt x="172" y="406"/>
                    </a:lnTo>
                    <a:lnTo>
                      <a:pt x="172" y="413"/>
                    </a:lnTo>
                    <a:lnTo>
                      <a:pt x="175" y="422"/>
                    </a:lnTo>
                    <a:lnTo>
                      <a:pt x="184" y="429"/>
                    </a:lnTo>
                    <a:lnTo>
                      <a:pt x="194" y="439"/>
                    </a:lnTo>
                    <a:lnTo>
                      <a:pt x="195" y="442"/>
                    </a:lnTo>
                    <a:lnTo>
                      <a:pt x="196" y="446"/>
                    </a:lnTo>
                    <a:lnTo>
                      <a:pt x="197" y="464"/>
                    </a:lnTo>
                    <a:lnTo>
                      <a:pt x="201" y="473"/>
                    </a:lnTo>
                    <a:lnTo>
                      <a:pt x="202" y="474"/>
                    </a:lnTo>
                    <a:lnTo>
                      <a:pt x="204" y="482"/>
                    </a:lnTo>
                    <a:lnTo>
                      <a:pt x="212" y="500"/>
                    </a:lnTo>
                    <a:lnTo>
                      <a:pt x="211" y="503"/>
                    </a:lnTo>
                    <a:lnTo>
                      <a:pt x="202" y="518"/>
                    </a:lnTo>
                    <a:lnTo>
                      <a:pt x="196" y="523"/>
                    </a:lnTo>
                    <a:lnTo>
                      <a:pt x="191" y="529"/>
                    </a:lnTo>
                    <a:lnTo>
                      <a:pt x="190" y="537"/>
                    </a:lnTo>
                    <a:lnTo>
                      <a:pt x="188" y="544"/>
                    </a:lnTo>
                    <a:lnTo>
                      <a:pt x="186" y="547"/>
                    </a:lnTo>
                    <a:lnTo>
                      <a:pt x="184" y="550"/>
                    </a:lnTo>
                    <a:lnTo>
                      <a:pt x="180" y="545"/>
                    </a:lnTo>
                    <a:lnTo>
                      <a:pt x="180" y="539"/>
                    </a:lnTo>
                    <a:lnTo>
                      <a:pt x="182" y="532"/>
                    </a:lnTo>
                    <a:lnTo>
                      <a:pt x="187" y="520"/>
                    </a:lnTo>
                    <a:lnTo>
                      <a:pt x="187" y="514"/>
                    </a:lnTo>
                    <a:lnTo>
                      <a:pt x="189" y="504"/>
                    </a:lnTo>
                    <a:lnTo>
                      <a:pt x="183" y="501"/>
                    </a:lnTo>
                    <a:lnTo>
                      <a:pt x="180" y="499"/>
                    </a:lnTo>
                    <a:lnTo>
                      <a:pt x="180" y="495"/>
                    </a:lnTo>
                    <a:lnTo>
                      <a:pt x="184" y="495"/>
                    </a:lnTo>
                    <a:lnTo>
                      <a:pt x="183" y="490"/>
                    </a:lnTo>
                    <a:lnTo>
                      <a:pt x="184" y="483"/>
                    </a:lnTo>
                    <a:lnTo>
                      <a:pt x="182" y="470"/>
                    </a:lnTo>
                    <a:lnTo>
                      <a:pt x="176" y="456"/>
                    </a:lnTo>
                    <a:lnTo>
                      <a:pt x="174" y="445"/>
                    </a:lnTo>
                    <a:lnTo>
                      <a:pt x="172" y="447"/>
                    </a:lnTo>
                    <a:lnTo>
                      <a:pt x="170" y="450"/>
                    </a:lnTo>
                    <a:lnTo>
                      <a:pt x="168" y="442"/>
                    </a:lnTo>
                    <a:lnTo>
                      <a:pt x="166" y="429"/>
                    </a:lnTo>
                    <a:lnTo>
                      <a:pt x="162" y="421"/>
                    </a:lnTo>
                    <a:lnTo>
                      <a:pt x="160" y="410"/>
                    </a:lnTo>
                    <a:lnTo>
                      <a:pt x="158" y="398"/>
                    </a:lnTo>
                    <a:lnTo>
                      <a:pt x="155" y="378"/>
                    </a:lnTo>
                    <a:lnTo>
                      <a:pt x="155" y="364"/>
                    </a:lnTo>
                    <a:lnTo>
                      <a:pt x="154" y="364"/>
                    </a:lnTo>
                    <a:lnTo>
                      <a:pt x="152" y="363"/>
                    </a:lnTo>
                    <a:lnTo>
                      <a:pt x="146" y="360"/>
                    </a:lnTo>
                    <a:lnTo>
                      <a:pt x="140" y="356"/>
                    </a:lnTo>
                    <a:lnTo>
                      <a:pt x="137" y="351"/>
                    </a:lnTo>
                    <a:lnTo>
                      <a:pt x="133" y="352"/>
                    </a:lnTo>
                    <a:lnTo>
                      <a:pt x="131" y="342"/>
                    </a:lnTo>
                    <a:lnTo>
                      <a:pt x="129" y="336"/>
                    </a:lnTo>
                    <a:lnTo>
                      <a:pt x="129" y="346"/>
                    </a:lnTo>
                    <a:lnTo>
                      <a:pt x="125" y="358"/>
                    </a:lnTo>
                    <a:lnTo>
                      <a:pt x="118" y="363"/>
                    </a:lnTo>
                    <a:lnTo>
                      <a:pt x="110" y="366"/>
                    </a:lnTo>
                    <a:lnTo>
                      <a:pt x="104" y="372"/>
                    </a:lnTo>
                    <a:lnTo>
                      <a:pt x="98" y="375"/>
                    </a:lnTo>
                    <a:lnTo>
                      <a:pt x="94" y="380"/>
                    </a:lnTo>
                    <a:lnTo>
                      <a:pt x="89" y="386"/>
                    </a:lnTo>
                    <a:lnTo>
                      <a:pt x="86" y="384"/>
                    </a:lnTo>
                    <a:lnTo>
                      <a:pt x="82" y="385"/>
                    </a:lnTo>
                    <a:lnTo>
                      <a:pt x="80" y="381"/>
                    </a:lnTo>
                    <a:lnTo>
                      <a:pt x="76" y="386"/>
                    </a:lnTo>
                    <a:lnTo>
                      <a:pt x="72" y="384"/>
                    </a:lnTo>
                    <a:lnTo>
                      <a:pt x="66" y="382"/>
                    </a:lnTo>
                    <a:lnTo>
                      <a:pt x="64" y="380"/>
                    </a:lnTo>
                    <a:lnTo>
                      <a:pt x="66" y="375"/>
                    </a:lnTo>
                    <a:lnTo>
                      <a:pt x="60" y="379"/>
                    </a:lnTo>
                    <a:lnTo>
                      <a:pt x="58" y="378"/>
                    </a:lnTo>
                    <a:lnTo>
                      <a:pt x="59" y="368"/>
                    </a:lnTo>
                    <a:close/>
                  </a:path>
                </a:pathLst>
              </a:custGeom>
              <a:solidFill>
                <a:srgbClr val="FF99CC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18" name="Freeform 2700"/>
              <p:cNvSpPr>
                <a:spLocks/>
              </p:cNvSpPr>
              <p:nvPr/>
            </p:nvSpPr>
            <p:spPr bwMode="auto">
              <a:xfrm>
                <a:off x="2471" y="2088"/>
                <a:ext cx="222" cy="135"/>
              </a:xfrm>
              <a:custGeom>
                <a:avLst/>
                <a:gdLst>
                  <a:gd name="T0" fmla="*/ 6031 w 151"/>
                  <a:gd name="T1" fmla="*/ 310 h 125"/>
                  <a:gd name="T2" fmla="*/ 5481 w 151"/>
                  <a:gd name="T3" fmla="*/ 301 h 125"/>
                  <a:gd name="T4" fmla="*/ 4299 w 151"/>
                  <a:gd name="T5" fmla="*/ 302 h 125"/>
                  <a:gd name="T6" fmla="*/ 3728 w 151"/>
                  <a:gd name="T7" fmla="*/ 293 h 125"/>
                  <a:gd name="T8" fmla="*/ 3886 w 151"/>
                  <a:gd name="T9" fmla="*/ 272 h 125"/>
                  <a:gd name="T10" fmla="*/ 3242 w 151"/>
                  <a:gd name="T11" fmla="*/ 266 h 125"/>
                  <a:gd name="T12" fmla="*/ 2536 w 151"/>
                  <a:gd name="T13" fmla="*/ 280 h 125"/>
                  <a:gd name="T14" fmla="*/ 2185 w 151"/>
                  <a:gd name="T15" fmla="*/ 243 h 125"/>
                  <a:gd name="T16" fmla="*/ 2367 w 151"/>
                  <a:gd name="T17" fmla="*/ 243 h 125"/>
                  <a:gd name="T18" fmla="*/ 1798 w 151"/>
                  <a:gd name="T19" fmla="*/ 225 h 125"/>
                  <a:gd name="T20" fmla="*/ 1798 w 151"/>
                  <a:gd name="T21" fmla="*/ 208 h 125"/>
                  <a:gd name="T22" fmla="*/ 1304 w 151"/>
                  <a:gd name="T23" fmla="*/ 171 h 125"/>
                  <a:gd name="T24" fmla="*/ 1 w 151"/>
                  <a:gd name="T25" fmla="*/ 125 h 125"/>
                  <a:gd name="T26" fmla="*/ 1 w 151"/>
                  <a:gd name="T27" fmla="*/ 89 h 125"/>
                  <a:gd name="T28" fmla="*/ 832 w 151"/>
                  <a:gd name="T29" fmla="*/ 67 h 125"/>
                  <a:gd name="T30" fmla="*/ 1798 w 151"/>
                  <a:gd name="T31" fmla="*/ 36 h 125"/>
                  <a:gd name="T32" fmla="*/ 2790 w 151"/>
                  <a:gd name="T33" fmla="*/ 25 h 125"/>
                  <a:gd name="T34" fmla="*/ 5000 w 151"/>
                  <a:gd name="T35" fmla="*/ 29 h 125"/>
                  <a:gd name="T36" fmla="*/ 7423 w 151"/>
                  <a:gd name="T37" fmla="*/ 27 h 125"/>
                  <a:gd name="T38" fmla="*/ 8532 w 151"/>
                  <a:gd name="T39" fmla="*/ 31 h 125"/>
                  <a:gd name="T40" fmla="*/ 9906 w 151"/>
                  <a:gd name="T41" fmla="*/ 49 h 125"/>
                  <a:gd name="T42" fmla="*/ 10913 w 151"/>
                  <a:gd name="T43" fmla="*/ 52 h 125"/>
                  <a:gd name="T44" fmla="*/ 11847 w 151"/>
                  <a:gd name="T45" fmla="*/ 21 h 125"/>
                  <a:gd name="T46" fmla="*/ 12826 w 151"/>
                  <a:gd name="T47" fmla="*/ 6 h 125"/>
                  <a:gd name="T48" fmla="*/ 13732 w 151"/>
                  <a:gd name="T49" fmla="*/ 25 h 125"/>
                  <a:gd name="T50" fmla="*/ 14755 w 151"/>
                  <a:gd name="T51" fmla="*/ 3 h 125"/>
                  <a:gd name="T52" fmla="*/ 14931 w 151"/>
                  <a:gd name="T53" fmla="*/ 52 h 125"/>
                  <a:gd name="T54" fmla="*/ 15371 w 151"/>
                  <a:gd name="T55" fmla="*/ 89 h 125"/>
                  <a:gd name="T56" fmla="*/ 15353 w 151"/>
                  <a:gd name="T57" fmla="*/ 171 h 125"/>
                  <a:gd name="T58" fmla="*/ 14476 w 151"/>
                  <a:gd name="T59" fmla="*/ 179 h 125"/>
                  <a:gd name="T60" fmla="*/ 13451 w 151"/>
                  <a:gd name="T61" fmla="*/ 193 h 125"/>
                  <a:gd name="T62" fmla="*/ 11964 w 151"/>
                  <a:gd name="T63" fmla="*/ 206 h 125"/>
                  <a:gd name="T64" fmla="*/ 11059 w 151"/>
                  <a:gd name="T65" fmla="*/ 220 h 125"/>
                  <a:gd name="T66" fmla="*/ 10443 w 151"/>
                  <a:gd name="T67" fmla="*/ 243 h 125"/>
                  <a:gd name="T68" fmla="*/ 10455 w 151"/>
                  <a:gd name="T69" fmla="*/ 266 h 125"/>
                  <a:gd name="T70" fmla="*/ 9756 w 151"/>
                  <a:gd name="T71" fmla="*/ 273 h 125"/>
                  <a:gd name="T72" fmla="*/ 8683 w 151"/>
                  <a:gd name="T73" fmla="*/ 287 h 125"/>
                  <a:gd name="T74" fmla="*/ 7967 w 151"/>
                  <a:gd name="T75" fmla="*/ 283 h 125"/>
                  <a:gd name="T76" fmla="*/ 7522 w 151"/>
                  <a:gd name="T77" fmla="*/ 301 h 125"/>
                  <a:gd name="T78" fmla="*/ 6504 w 151"/>
                  <a:gd name="T79" fmla="*/ 310 h 125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151"/>
                  <a:gd name="T121" fmla="*/ 0 h 125"/>
                  <a:gd name="T122" fmla="*/ 151 w 151"/>
                  <a:gd name="T123" fmla="*/ 125 h 125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151" h="125">
                    <a:moveTo>
                      <a:pt x="63" y="125"/>
                    </a:moveTo>
                    <a:lnTo>
                      <a:pt x="59" y="123"/>
                    </a:lnTo>
                    <a:lnTo>
                      <a:pt x="58" y="122"/>
                    </a:lnTo>
                    <a:lnTo>
                      <a:pt x="54" y="120"/>
                    </a:lnTo>
                    <a:lnTo>
                      <a:pt x="46" y="119"/>
                    </a:lnTo>
                    <a:lnTo>
                      <a:pt x="42" y="121"/>
                    </a:lnTo>
                    <a:lnTo>
                      <a:pt x="37" y="121"/>
                    </a:lnTo>
                    <a:lnTo>
                      <a:pt x="37" y="115"/>
                    </a:lnTo>
                    <a:lnTo>
                      <a:pt x="39" y="112"/>
                    </a:lnTo>
                    <a:lnTo>
                      <a:pt x="38" y="107"/>
                    </a:lnTo>
                    <a:lnTo>
                      <a:pt x="35" y="105"/>
                    </a:lnTo>
                    <a:lnTo>
                      <a:pt x="32" y="106"/>
                    </a:lnTo>
                    <a:lnTo>
                      <a:pt x="30" y="111"/>
                    </a:lnTo>
                    <a:lnTo>
                      <a:pt x="25" y="112"/>
                    </a:lnTo>
                    <a:lnTo>
                      <a:pt x="21" y="98"/>
                    </a:lnTo>
                    <a:lnTo>
                      <a:pt x="21" y="97"/>
                    </a:lnTo>
                    <a:lnTo>
                      <a:pt x="23" y="99"/>
                    </a:lnTo>
                    <a:lnTo>
                      <a:pt x="23" y="97"/>
                    </a:lnTo>
                    <a:lnTo>
                      <a:pt x="18" y="91"/>
                    </a:lnTo>
                    <a:lnTo>
                      <a:pt x="18" y="90"/>
                    </a:lnTo>
                    <a:lnTo>
                      <a:pt x="20" y="86"/>
                    </a:lnTo>
                    <a:lnTo>
                      <a:pt x="18" y="83"/>
                    </a:lnTo>
                    <a:lnTo>
                      <a:pt x="16" y="75"/>
                    </a:lnTo>
                    <a:lnTo>
                      <a:pt x="13" y="68"/>
                    </a:lnTo>
                    <a:lnTo>
                      <a:pt x="4" y="62"/>
                    </a:lnTo>
                    <a:lnTo>
                      <a:pt x="1" y="50"/>
                    </a:lnTo>
                    <a:lnTo>
                      <a:pt x="0" y="44"/>
                    </a:lnTo>
                    <a:lnTo>
                      <a:pt x="1" y="35"/>
                    </a:lnTo>
                    <a:lnTo>
                      <a:pt x="4" y="33"/>
                    </a:lnTo>
                    <a:lnTo>
                      <a:pt x="8" y="27"/>
                    </a:lnTo>
                    <a:lnTo>
                      <a:pt x="11" y="26"/>
                    </a:lnTo>
                    <a:lnTo>
                      <a:pt x="18" y="15"/>
                    </a:lnTo>
                    <a:lnTo>
                      <a:pt x="22" y="12"/>
                    </a:lnTo>
                    <a:lnTo>
                      <a:pt x="27" y="10"/>
                    </a:lnTo>
                    <a:lnTo>
                      <a:pt x="41" y="11"/>
                    </a:lnTo>
                    <a:lnTo>
                      <a:pt x="49" y="12"/>
                    </a:lnTo>
                    <a:lnTo>
                      <a:pt x="58" y="11"/>
                    </a:lnTo>
                    <a:lnTo>
                      <a:pt x="73" y="11"/>
                    </a:lnTo>
                    <a:lnTo>
                      <a:pt x="78" y="15"/>
                    </a:lnTo>
                    <a:lnTo>
                      <a:pt x="84" y="13"/>
                    </a:lnTo>
                    <a:lnTo>
                      <a:pt x="87" y="18"/>
                    </a:lnTo>
                    <a:lnTo>
                      <a:pt x="97" y="19"/>
                    </a:lnTo>
                    <a:lnTo>
                      <a:pt x="102" y="21"/>
                    </a:lnTo>
                    <a:lnTo>
                      <a:pt x="107" y="20"/>
                    </a:lnTo>
                    <a:lnTo>
                      <a:pt x="108" y="12"/>
                    </a:lnTo>
                    <a:lnTo>
                      <a:pt x="116" y="8"/>
                    </a:lnTo>
                    <a:lnTo>
                      <a:pt x="122" y="6"/>
                    </a:lnTo>
                    <a:lnTo>
                      <a:pt x="126" y="6"/>
                    </a:lnTo>
                    <a:lnTo>
                      <a:pt x="130" y="10"/>
                    </a:lnTo>
                    <a:lnTo>
                      <a:pt x="135" y="10"/>
                    </a:lnTo>
                    <a:lnTo>
                      <a:pt x="139" y="8"/>
                    </a:lnTo>
                    <a:lnTo>
                      <a:pt x="145" y="3"/>
                    </a:lnTo>
                    <a:lnTo>
                      <a:pt x="147" y="0"/>
                    </a:lnTo>
                    <a:lnTo>
                      <a:pt x="146" y="20"/>
                    </a:lnTo>
                    <a:lnTo>
                      <a:pt x="147" y="27"/>
                    </a:lnTo>
                    <a:lnTo>
                      <a:pt x="151" y="35"/>
                    </a:lnTo>
                    <a:lnTo>
                      <a:pt x="151" y="61"/>
                    </a:lnTo>
                    <a:lnTo>
                      <a:pt x="150" y="68"/>
                    </a:lnTo>
                    <a:lnTo>
                      <a:pt x="146" y="72"/>
                    </a:lnTo>
                    <a:lnTo>
                      <a:pt x="142" y="71"/>
                    </a:lnTo>
                    <a:lnTo>
                      <a:pt x="136" y="76"/>
                    </a:lnTo>
                    <a:lnTo>
                      <a:pt x="132" y="77"/>
                    </a:lnTo>
                    <a:lnTo>
                      <a:pt x="129" y="77"/>
                    </a:lnTo>
                    <a:lnTo>
                      <a:pt x="118" y="82"/>
                    </a:lnTo>
                    <a:lnTo>
                      <a:pt x="118" y="86"/>
                    </a:lnTo>
                    <a:lnTo>
                      <a:pt x="109" y="87"/>
                    </a:lnTo>
                    <a:lnTo>
                      <a:pt x="103" y="90"/>
                    </a:lnTo>
                    <a:lnTo>
                      <a:pt x="102" y="97"/>
                    </a:lnTo>
                    <a:lnTo>
                      <a:pt x="103" y="100"/>
                    </a:lnTo>
                    <a:lnTo>
                      <a:pt x="103" y="106"/>
                    </a:lnTo>
                    <a:lnTo>
                      <a:pt x="100" y="107"/>
                    </a:lnTo>
                    <a:lnTo>
                      <a:pt x="96" y="108"/>
                    </a:lnTo>
                    <a:lnTo>
                      <a:pt x="90" y="112"/>
                    </a:lnTo>
                    <a:lnTo>
                      <a:pt x="85" y="114"/>
                    </a:lnTo>
                    <a:lnTo>
                      <a:pt x="81" y="113"/>
                    </a:lnTo>
                    <a:lnTo>
                      <a:pt x="78" y="113"/>
                    </a:lnTo>
                    <a:lnTo>
                      <a:pt x="77" y="118"/>
                    </a:lnTo>
                    <a:lnTo>
                      <a:pt x="74" y="120"/>
                    </a:lnTo>
                    <a:lnTo>
                      <a:pt x="71" y="122"/>
                    </a:lnTo>
                    <a:lnTo>
                      <a:pt x="64" y="123"/>
                    </a:lnTo>
                    <a:lnTo>
                      <a:pt x="63" y="125"/>
                    </a:lnTo>
                    <a:close/>
                  </a:path>
                </a:pathLst>
              </a:custGeom>
              <a:solidFill>
                <a:srgbClr val="FF99CC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19" name="Freeform 2701"/>
              <p:cNvSpPr>
                <a:spLocks/>
              </p:cNvSpPr>
              <p:nvPr/>
            </p:nvSpPr>
            <p:spPr bwMode="auto">
              <a:xfrm>
                <a:off x="2958" y="2392"/>
                <a:ext cx="54" cy="32"/>
              </a:xfrm>
              <a:custGeom>
                <a:avLst/>
                <a:gdLst>
                  <a:gd name="T0" fmla="*/ 1328 w 40"/>
                  <a:gd name="T1" fmla="*/ 4 h 29"/>
                  <a:gd name="T2" fmla="*/ 1385 w 40"/>
                  <a:gd name="T3" fmla="*/ 23 h 29"/>
                  <a:gd name="T4" fmla="*/ 1474 w 40"/>
                  <a:gd name="T5" fmla="*/ 34 h 29"/>
                  <a:gd name="T6" fmla="*/ 1474 w 40"/>
                  <a:gd name="T7" fmla="*/ 42 h 29"/>
                  <a:gd name="T8" fmla="*/ 1474 w 40"/>
                  <a:gd name="T9" fmla="*/ 52 h 29"/>
                  <a:gd name="T10" fmla="*/ 1449 w 40"/>
                  <a:gd name="T11" fmla="*/ 62 h 29"/>
                  <a:gd name="T12" fmla="*/ 1328 w 40"/>
                  <a:gd name="T13" fmla="*/ 62 h 29"/>
                  <a:gd name="T14" fmla="*/ 1228 w 40"/>
                  <a:gd name="T15" fmla="*/ 57 h 29"/>
                  <a:gd name="T16" fmla="*/ 1161 w 40"/>
                  <a:gd name="T17" fmla="*/ 46 h 29"/>
                  <a:gd name="T18" fmla="*/ 1141 w 40"/>
                  <a:gd name="T19" fmla="*/ 28 h 29"/>
                  <a:gd name="T20" fmla="*/ 1073 w 40"/>
                  <a:gd name="T21" fmla="*/ 25 h 29"/>
                  <a:gd name="T22" fmla="*/ 937 w 40"/>
                  <a:gd name="T23" fmla="*/ 25 h 29"/>
                  <a:gd name="T24" fmla="*/ 860 w 40"/>
                  <a:gd name="T25" fmla="*/ 28 h 29"/>
                  <a:gd name="T26" fmla="*/ 809 w 40"/>
                  <a:gd name="T27" fmla="*/ 38 h 29"/>
                  <a:gd name="T28" fmla="*/ 809 w 40"/>
                  <a:gd name="T29" fmla="*/ 83 h 29"/>
                  <a:gd name="T30" fmla="*/ 729 w 40"/>
                  <a:gd name="T31" fmla="*/ 92 h 29"/>
                  <a:gd name="T32" fmla="*/ 637 w 40"/>
                  <a:gd name="T33" fmla="*/ 94 h 29"/>
                  <a:gd name="T34" fmla="*/ 599 w 40"/>
                  <a:gd name="T35" fmla="*/ 94 h 29"/>
                  <a:gd name="T36" fmla="*/ 472 w 40"/>
                  <a:gd name="T37" fmla="*/ 89 h 29"/>
                  <a:gd name="T38" fmla="*/ 400 w 40"/>
                  <a:gd name="T39" fmla="*/ 83 h 29"/>
                  <a:gd name="T40" fmla="*/ 329 w 40"/>
                  <a:gd name="T41" fmla="*/ 68 h 29"/>
                  <a:gd name="T42" fmla="*/ 134 w 40"/>
                  <a:gd name="T43" fmla="*/ 52 h 29"/>
                  <a:gd name="T44" fmla="*/ 73 w 40"/>
                  <a:gd name="T45" fmla="*/ 46 h 29"/>
                  <a:gd name="T46" fmla="*/ 0 w 40"/>
                  <a:gd name="T47" fmla="*/ 46 h 29"/>
                  <a:gd name="T48" fmla="*/ 1 w 40"/>
                  <a:gd name="T49" fmla="*/ 42 h 29"/>
                  <a:gd name="T50" fmla="*/ 181 w 40"/>
                  <a:gd name="T51" fmla="*/ 38 h 29"/>
                  <a:gd name="T52" fmla="*/ 472 w 40"/>
                  <a:gd name="T53" fmla="*/ 34 h 29"/>
                  <a:gd name="T54" fmla="*/ 626 w 40"/>
                  <a:gd name="T55" fmla="*/ 25 h 29"/>
                  <a:gd name="T56" fmla="*/ 984 w 40"/>
                  <a:gd name="T57" fmla="*/ 0 h 29"/>
                  <a:gd name="T58" fmla="*/ 1073 w 40"/>
                  <a:gd name="T59" fmla="*/ 4 h 29"/>
                  <a:gd name="T60" fmla="*/ 1328 w 40"/>
                  <a:gd name="T61" fmla="*/ 4 h 29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0"/>
                  <a:gd name="T94" fmla="*/ 0 h 29"/>
                  <a:gd name="T95" fmla="*/ 40 w 40"/>
                  <a:gd name="T96" fmla="*/ 29 h 29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0" h="29">
                    <a:moveTo>
                      <a:pt x="36" y="4"/>
                    </a:moveTo>
                    <a:lnTo>
                      <a:pt x="38" y="7"/>
                    </a:lnTo>
                    <a:lnTo>
                      <a:pt x="40" y="11"/>
                    </a:lnTo>
                    <a:lnTo>
                      <a:pt x="40" y="13"/>
                    </a:lnTo>
                    <a:lnTo>
                      <a:pt x="40" y="16"/>
                    </a:lnTo>
                    <a:lnTo>
                      <a:pt x="39" y="19"/>
                    </a:lnTo>
                    <a:lnTo>
                      <a:pt x="36" y="19"/>
                    </a:lnTo>
                    <a:lnTo>
                      <a:pt x="33" y="18"/>
                    </a:lnTo>
                    <a:lnTo>
                      <a:pt x="32" y="14"/>
                    </a:lnTo>
                    <a:lnTo>
                      <a:pt x="31" y="9"/>
                    </a:lnTo>
                    <a:lnTo>
                      <a:pt x="29" y="8"/>
                    </a:lnTo>
                    <a:lnTo>
                      <a:pt x="26" y="8"/>
                    </a:lnTo>
                    <a:lnTo>
                      <a:pt x="24" y="9"/>
                    </a:lnTo>
                    <a:lnTo>
                      <a:pt x="22" y="12"/>
                    </a:lnTo>
                    <a:lnTo>
                      <a:pt x="22" y="25"/>
                    </a:lnTo>
                    <a:lnTo>
                      <a:pt x="20" y="28"/>
                    </a:lnTo>
                    <a:lnTo>
                      <a:pt x="18" y="29"/>
                    </a:lnTo>
                    <a:lnTo>
                      <a:pt x="16" y="29"/>
                    </a:lnTo>
                    <a:lnTo>
                      <a:pt x="13" y="27"/>
                    </a:lnTo>
                    <a:lnTo>
                      <a:pt x="11" y="25"/>
                    </a:lnTo>
                    <a:lnTo>
                      <a:pt x="9" y="21"/>
                    </a:lnTo>
                    <a:lnTo>
                      <a:pt x="4" y="16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1" y="13"/>
                    </a:lnTo>
                    <a:lnTo>
                      <a:pt x="5" y="12"/>
                    </a:lnTo>
                    <a:lnTo>
                      <a:pt x="13" y="11"/>
                    </a:lnTo>
                    <a:lnTo>
                      <a:pt x="17" y="8"/>
                    </a:lnTo>
                    <a:lnTo>
                      <a:pt x="27" y="0"/>
                    </a:lnTo>
                    <a:lnTo>
                      <a:pt x="29" y="4"/>
                    </a:lnTo>
                    <a:lnTo>
                      <a:pt x="36" y="4"/>
                    </a:lnTo>
                    <a:close/>
                  </a:path>
                </a:pathLst>
              </a:custGeom>
              <a:noFill/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20" name="Freeform 2702"/>
              <p:cNvSpPr>
                <a:spLocks/>
              </p:cNvSpPr>
              <p:nvPr/>
            </p:nvSpPr>
            <p:spPr bwMode="auto">
              <a:xfrm>
                <a:off x="1915" y="1632"/>
                <a:ext cx="140" cy="56"/>
              </a:xfrm>
              <a:custGeom>
                <a:avLst/>
                <a:gdLst>
                  <a:gd name="T0" fmla="*/ 7869 w 96"/>
                  <a:gd name="T1" fmla="*/ 56 h 51"/>
                  <a:gd name="T2" fmla="*/ 7869 w 96"/>
                  <a:gd name="T3" fmla="*/ 51 h 51"/>
                  <a:gd name="T4" fmla="*/ 7222 w 96"/>
                  <a:gd name="T5" fmla="*/ 35 h 51"/>
                  <a:gd name="T6" fmla="*/ 7045 w 96"/>
                  <a:gd name="T7" fmla="*/ 32 h 51"/>
                  <a:gd name="T8" fmla="*/ 6826 w 96"/>
                  <a:gd name="T9" fmla="*/ 26 h 51"/>
                  <a:gd name="T10" fmla="*/ 6245 w 96"/>
                  <a:gd name="T11" fmla="*/ 35 h 51"/>
                  <a:gd name="T12" fmla="*/ 6061 w 96"/>
                  <a:gd name="T13" fmla="*/ 35 h 51"/>
                  <a:gd name="T14" fmla="*/ 5396 w 96"/>
                  <a:gd name="T15" fmla="*/ 26 h 51"/>
                  <a:gd name="T16" fmla="*/ 4621 w 96"/>
                  <a:gd name="T17" fmla="*/ 24 h 51"/>
                  <a:gd name="T18" fmla="*/ 4162 w 96"/>
                  <a:gd name="T19" fmla="*/ 20 h 51"/>
                  <a:gd name="T20" fmla="*/ 4162 w 96"/>
                  <a:gd name="T21" fmla="*/ 5 h 51"/>
                  <a:gd name="T22" fmla="*/ 4047 w 96"/>
                  <a:gd name="T23" fmla="*/ 1 h 51"/>
                  <a:gd name="T24" fmla="*/ 3700 w 96"/>
                  <a:gd name="T25" fmla="*/ 0 h 51"/>
                  <a:gd name="T26" fmla="*/ 3039 w 96"/>
                  <a:gd name="T27" fmla="*/ 1 h 51"/>
                  <a:gd name="T28" fmla="*/ 2390 w 96"/>
                  <a:gd name="T29" fmla="*/ 4 h 51"/>
                  <a:gd name="T30" fmla="*/ 1957 w 96"/>
                  <a:gd name="T31" fmla="*/ 26 h 51"/>
                  <a:gd name="T32" fmla="*/ 1490 w 96"/>
                  <a:gd name="T33" fmla="*/ 56 h 51"/>
                  <a:gd name="T34" fmla="*/ 394 w 96"/>
                  <a:gd name="T35" fmla="*/ 86 h 51"/>
                  <a:gd name="T36" fmla="*/ 394 w 96"/>
                  <a:gd name="T37" fmla="*/ 94 h 51"/>
                  <a:gd name="T38" fmla="*/ 270 w 96"/>
                  <a:gd name="T39" fmla="*/ 102 h 51"/>
                  <a:gd name="T40" fmla="*/ 0 w 96"/>
                  <a:gd name="T41" fmla="*/ 113 h 51"/>
                  <a:gd name="T42" fmla="*/ 0 w 96"/>
                  <a:gd name="T43" fmla="*/ 124 h 51"/>
                  <a:gd name="T44" fmla="*/ 185 w 96"/>
                  <a:gd name="T45" fmla="*/ 124 h 51"/>
                  <a:gd name="T46" fmla="*/ 185 w 96"/>
                  <a:gd name="T47" fmla="*/ 131 h 51"/>
                  <a:gd name="T48" fmla="*/ 185 w 96"/>
                  <a:gd name="T49" fmla="*/ 146 h 51"/>
                  <a:gd name="T50" fmla="*/ 270 w 96"/>
                  <a:gd name="T51" fmla="*/ 146 h 51"/>
                  <a:gd name="T52" fmla="*/ 575 w 96"/>
                  <a:gd name="T53" fmla="*/ 146 h 51"/>
                  <a:gd name="T54" fmla="*/ 664 w 96"/>
                  <a:gd name="T55" fmla="*/ 148 h 51"/>
                  <a:gd name="T56" fmla="*/ 1124 w 96"/>
                  <a:gd name="T57" fmla="*/ 152 h 51"/>
                  <a:gd name="T58" fmla="*/ 2288 w 96"/>
                  <a:gd name="T59" fmla="*/ 158 h 51"/>
                  <a:gd name="T60" fmla="*/ 3210 w 96"/>
                  <a:gd name="T61" fmla="*/ 158 h 51"/>
                  <a:gd name="T62" fmla="*/ 4282 w 96"/>
                  <a:gd name="T63" fmla="*/ 148 h 51"/>
                  <a:gd name="T64" fmla="*/ 4549 w 96"/>
                  <a:gd name="T65" fmla="*/ 148 h 51"/>
                  <a:gd name="T66" fmla="*/ 5012 w 96"/>
                  <a:gd name="T67" fmla="*/ 149 h 51"/>
                  <a:gd name="T68" fmla="*/ 5415 w 96"/>
                  <a:gd name="T69" fmla="*/ 152 h 51"/>
                  <a:gd name="T70" fmla="*/ 5902 w 96"/>
                  <a:gd name="T71" fmla="*/ 149 h 51"/>
                  <a:gd name="T72" fmla="*/ 6826 w 96"/>
                  <a:gd name="T73" fmla="*/ 146 h 51"/>
                  <a:gd name="T74" fmla="*/ 7493 w 96"/>
                  <a:gd name="T75" fmla="*/ 146 h 51"/>
                  <a:gd name="T76" fmla="*/ 8477 w 96"/>
                  <a:gd name="T77" fmla="*/ 135 h 51"/>
                  <a:gd name="T78" fmla="*/ 8852 w 96"/>
                  <a:gd name="T79" fmla="*/ 131 h 51"/>
                  <a:gd name="T80" fmla="*/ 8852 w 96"/>
                  <a:gd name="T81" fmla="*/ 124 h 51"/>
                  <a:gd name="T82" fmla="*/ 8852 w 96"/>
                  <a:gd name="T83" fmla="*/ 119 h 51"/>
                  <a:gd name="T84" fmla="*/ 8852 w 96"/>
                  <a:gd name="T85" fmla="*/ 94 h 51"/>
                  <a:gd name="T86" fmla="*/ 8711 w 96"/>
                  <a:gd name="T87" fmla="*/ 86 h 51"/>
                  <a:gd name="T88" fmla="*/ 7869 w 96"/>
                  <a:gd name="T89" fmla="*/ 74 h 51"/>
                  <a:gd name="T90" fmla="*/ 7680 w 96"/>
                  <a:gd name="T91" fmla="*/ 70 h 51"/>
                  <a:gd name="T92" fmla="*/ 7680 w 96"/>
                  <a:gd name="T93" fmla="*/ 67 h 51"/>
                  <a:gd name="T94" fmla="*/ 7869 w 96"/>
                  <a:gd name="T95" fmla="*/ 58 h 51"/>
                  <a:gd name="T96" fmla="*/ 7869 w 96"/>
                  <a:gd name="T97" fmla="*/ 56 h 51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96"/>
                  <a:gd name="T148" fmla="*/ 0 h 51"/>
                  <a:gd name="T149" fmla="*/ 96 w 96"/>
                  <a:gd name="T150" fmla="*/ 51 h 51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96" h="51">
                    <a:moveTo>
                      <a:pt x="85" y="18"/>
                    </a:moveTo>
                    <a:lnTo>
                      <a:pt x="85" y="16"/>
                    </a:lnTo>
                    <a:lnTo>
                      <a:pt x="78" y="12"/>
                    </a:lnTo>
                    <a:lnTo>
                      <a:pt x="76" y="11"/>
                    </a:lnTo>
                    <a:lnTo>
                      <a:pt x="74" y="9"/>
                    </a:lnTo>
                    <a:lnTo>
                      <a:pt x="67" y="12"/>
                    </a:lnTo>
                    <a:lnTo>
                      <a:pt x="65" y="12"/>
                    </a:lnTo>
                    <a:lnTo>
                      <a:pt x="58" y="9"/>
                    </a:lnTo>
                    <a:lnTo>
                      <a:pt x="50" y="8"/>
                    </a:lnTo>
                    <a:lnTo>
                      <a:pt x="45" y="6"/>
                    </a:lnTo>
                    <a:lnTo>
                      <a:pt x="45" y="5"/>
                    </a:lnTo>
                    <a:lnTo>
                      <a:pt x="44" y="1"/>
                    </a:lnTo>
                    <a:lnTo>
                      <a:pt x="40" y="0"/>
                    </a:lnTo>
                    <a:lnTo>
                      <a:pt x="33" y="1"/>
                    </a:lnTo>
                    <a:lnTo>
                      <a:pt x="26" y="4"/>
                    </a:lnTo>
                    <a:lnTo>
                      <a:pt x="21" y="9"/>
                    </a:lnTo>
                    <a:lnTo>
                      <a:pt x="16" y="18"/>
                    </a:lnTo>
                    <a:lnTo>
                      <a:pt x="4" y="28"/>
                    </a:lnTo>
                    <a:lnTo>
                      <a:pt x="4" y="31"/>
                    </a:lnTo>
                    <a:lnTo>
                      <a:pt x="3" y="33"/>
                    </a:lnTo>
                    <a:lnTo>
                      <a:pt x="0" y="37"/>
                    </a:lnTo>
                    <a:lnTo>
                      <a:pt x="0" y="41"/>
                    </a:lnTo>
                    <a:lnTo>
                      <a:pt x="2" y="41"/>
                    </a:lnTo>
                    <a:lnTo>
                      <a:pt x="2" y="42"/>
                    </a:lnTo>
                    <a:lnTo>
                      <a:pt x="2" y="47"/>
                    </a:lnTo>
                    <a:lnTo>
                      <a:pt x="3" y="47"/>
                    </a:lnTo>
                    <a:lnTo>
                      <a:pt x="6" y="47"/>
                    </a:lnTo>
                    <a:lnTo>
                      <a:pt x="7" y="48"/>
                    </a:lnTo>
                    <a:lnTo>
                      <a:pt x="12" y="50"/>
                    </a:lnTo>
                    <a:lnTo>
                      <a:pt x="25" y="51"/>
                    </a:lnTo>
                    <a:lnTo>
                      <a:pt x="35" y="51"/>
                    </a:lnTo>
                    <a:lnTo>
                      <a:pt x="46" y="48"/>
                    </a:lnTo>
                    <a:lnTo>
                      <a:pt x="49" y="48"/>
                    </a:lnTo>
                    <a:lnTo>
                      <a:pt x="54" y="49"/>
                    </a:lnTo>
                    <a:lnTo>
                      <a:pt x="59" y="50"/>
                    </a:lnTo>
                    <a:lnTo>
                      <a:pt x="64" y="49"/>
                    </a:lnTo>
                    <a:lnTo>
                      <a:pt x="74" y="47"/>
                    </a:lnTo>
                    <a:lnTo>
                      <a:pt x="81" y="47"/>
                    </a:lnTo>
                    <a:lnTo>
                      <a:pt x="92" y="44"/>
                    </a:lnTo>
                    <a:lnTo>
                      <a:pt x="96" y="42"/>
                    </a:lnTo>
                    <a:lnTo>
                      <a:pt x="96" y="41"/>
                    </a:lnTo>
                    <a:lnTo>
                      <a:pt x="96" y="38"/>
                    </a:lnTo>
                    <a:lnTo>
                      <a:pt x="96" y="31"/>
                    </a:lnTo>
                    <a:lnTo>
                      <a:pt x="94" y="28"/>
                    </a:lnTo>
                    <a:lnTo>
                      <a:pt x="85" y="24"/>
                    </a:lnTo>
                    <a:lnTo>
                      <a:pt x="83" y="23"/>
                    </a:lnTo>
                    <a:lnTo>
                      <a:pt x="83" y="22"/>
                    </a:lnTo>
                    <a:lnTo>
                      <a:pt x="85" y="19"/>
                    </a:lnTo>
                    <a:lnTo>
                      <a:pt x="85" y="18"/>
                    </a:lnTo>
                    <a:close/>
                  </a:path>
                </a:pathLst>
              </a:custGeom>
              <a:noFill/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21" name="Freeform 2703"/>
              <p:cNvSpPr>
                <a:spLocks/>
              </p:cNvSpPr>
              <p:nvPr/>
            </p:nvSpPr>
            <p:spPr bwMode="auto">
              <a:xfrm>
                <a:off x="4097" y="523"/>
                <a:ext cx="124" cy="414"/>
              </a:xfrm>
              <a:custGeom>
                <a:avLst/>
                <a:gdLst>
                  <a:gd name="T0" fmla="*/ 1801 w 88"/>
                  <a:gd name="T1" fmla="*/ 0 h 376"/>
                  <a:gd name="T2" fmla="*/ 2204 w 88"/>
                  <a:gd name="T3" fmla="*/ 34 h 376"/>
                  <a:gd name="T4" fmla="*/ 2428 w 88"/>
                  <a:gd name="T5" fmla="*/ 131 h 376"/>
                  <a:gd name="T6" fmla="*/ 2961 w 88"/>
                  <a:gd name="T7" fmla="*/ 237 h 376"/>
                  <a:gd name="T8" fmla="*/ 2882 w 88"/>
                  <a:gd name="T9" fmla="*/ 307 h 376"/>
                  <a:gd name="T10" fmla="*/ 2646 w 88"/>
                  <a:gd name="T11" fmla="*/ 348 h 376"/>
                  <a:gd name="T12" fmla="*/ 2882 w 88"/>
                  <a:gd name="T13" fmla="*/ 401 h 376"/>
                  <a:gd name="T14" fmla="*/ 2961 w 88"/>
                  <a:gd name="T15" fmla="*/ 422 h 376"/>
                  <a:gd name="T16" fmla="*/ 3311 w 88"/>
                  <a:gd name="T17" fmla="*/ 478 h 376"/>
                  <a:gd name="T18" fmla="*/ 3728 w 88"/>
                  <a:gd name="T19" fmla="*/ 569 h 376"/>
                  <a:gd name="T20" fmla="*/ 4377 w 88"/>
                  <a:gd name="T21" fmla="*/ 704 h 376"/>
                  <a:gd name="T22" fmla="*/ 4780 w 88"/>
                  <a:gd name="T23" fmla="*/ 760 h 376"/>
                  <a:gd name="T24" fmla="*/ 5347 w 88"/>
                  <a:gd name="T25" fmla="*/ 806 h 376"/>
                  <a:gd name="T26" fmla="*/ 4751 w 88"/>
                  <a:gd name="T27" fmla="*/ 770 h 376"/>
                  <a:gd name="T28" fmla="*/ 3795 w 88"/>
                  <a:gd name="T29" fmla="*/ 743 h 376"/>
                  <a:gd name="T30" fmla="*/ 2961 w 88"/>
                  <a:gd name="T31" fmla="*/ 742 h 376"/>
                  <a:gd name="T32" fmla="*/ 2393 w 88"/>
                  <a:gd name="T33" fmla="*/ 788 h 376"/>
                  <a:gd name="T34" fmla="*/ 2101 w 88"/>
                  <a:gd name="T35" fmla="*/ 848 h 376"/>
                  <a:gd name="T36" fmla="*/ 1668 w 88"/>
                  <a:gd name="T37" fmla="*/ 939 h 376"/>
                  <a:gd name="T38" fmla="*/ 1940 w 88"/>
                  <a:gd name="T39" fmla="*/ 1004 h 376"/>
                  <a:gd name="T40" fmla="*/ 2538 w 88"/>
                  <a:gd name="T41" fmla="*/ 1056 h 376"/>
                  <a:gd name="T42" fmla="*/ 2882 w 88"/>
                  <a:gd name="T43" fmla="*/ 1081 h 376"/>
                  <a:gd name="T44" fmla="*/ 3161 w 88"/>
                  <a:gd name="T45" fmla="*/ 1082 h 376"/>
                  <a:gd name="T46" fmla="*/ 3421 w 88"/>
                  <a:gd name="T47" fmla="*/ 1136 h 376"/>
                  <a:gd name="T48" fmla="*/ 3311 w 88"/>
                  <a:gd name="T49" fmla="*/ 1176 h 376"/>
                  <a:gd name="T50" fmla="*/ 2204 w 88"/>
                  <a:gd name="T51" fmla="*/ 1100 h 376"/>
                  <a:gd name="T52" fmla="*/ 1377 w 88"/>
                  <a:gd name="T53" fmla="*/ 1118 h 376"/>
                  <a:gd name="T54" fmla="*/ 977 w 88"/>
                  <a:gd name="T55" fmla="*/ 1197 h 376"/>
                  <a:gd name="T56" fmla="*/ 492 w 88"/>
                  <a:gd name="T57" fmla="*/ 1143 h 376"/>
                  <a:gd name="T58" fmla="*/ 693 w 88"/>
                  <a:gd name="T59" fmla="*/ 1032 h 376"/>
                  <a:gd name="T60" fmla="*/ 977 w 88"/>
                  <a:gd name="T61" fmla="*/ 915 h 376"/>
                  <a:gd name="T62" fmla="*/ 751 w 88"/>
                  <a:gd name="T63" fmla="*/ 868 h 376"/>
                  <a:gd name="T64" fmla="*/ 492 w 88"/>
                  <a:gd name="T65" fmla="*/ 794 h 376"/>
                  <a:gd name="T66" fmla="*/ 855 w 88"/>
                  <a:gd name="T67" fmla="*/ 704 h 376"/>
                  <a:gd name="T68" fmla="*/ 977 w 88"/>
                  <a:gd name="T69" fmla="*/ 655 h 376"/>
                  <a:gd name="T70" fmla="*/ 917 w 88"/>
                  <a:gd name="T71" fmla="*/ 622 h 376"/>
                  <a:gd name="T72" fmla="*/ 761 w 88"/>
                  <a:gd name="T73" fmla="*/ 577 h 376"/>
                  <a:gd name="T74" fmla="*/ 917 w 88"/>
                  <a:gd name="T75" fmla="*/ 492 h 376"/>
                  <a:gd name="T76" fmla="*/ 693 w 88"/>
                  <a:gd name="T77" fmla="*/ 432 h 376"/>
                  <a:gd name="T78" fmla="*/ 125 w 88"/>
                  <a:gd name="T79" fmla="*/ 405 h 376"/>
                  <a:gd name="T80" fmla="*/ 1 w 88"/>
                  <a:gd name="T81" fmla="*/ 372 h 376"/>
                  <a:gd name="T82" fmla="*/ 0 w 88"/>
                  <a:gd name="T83" fmla="*/ 314 h 376"/>
                  <a:gd name="T84" fmla="*/ 349 w 88"/>
                  <a:gd name="T85" fmla="*/ 208 h 376"/>
                  <a:gd name="T86" fmla="*/ 306 w 88"/>
                  <a:gd name="T87" fmla="*/ 161 h 376"/>
                  <a:gd name="T88" fmla="*/ 761 w 88"/>
                  <a:gd name="T89" fmla="*/ 131 h 376"/>
                  <a:gd name="T90" fmla="*/ 1205 w 88"/>
                  <a:gd name="T91" fmla="*/ 144 h 376"/>
                  <a:gd name="T92" fmla="*/ 1668 w 88"/>
                  <a:gd name="T93" fmla="*/ 131 h 376"/>
                  <a:gd name="T94" fmla="*/ 1668 w 88"/>
                  <a:gd name="T95" fmla="*/ 108 h 376"/>
                  <a:gd name="T96" fmla="*/ 1821 w 88"/>
                  <a:gd name="T97" fmla="*/ 104 h 376"/>
                  <a:gd name="T98" fmla="*/ 1592 w 88"/>
                  <a:gd name="T99" fmla="*/ 55 h 376"/>
                  <a:gd name="T100" fmla="*/ 1205 w 88"/>
                  <a:gd name="T101" fmla="*/ 4 h 376"/>
                  <a:gd name="T102" fmla="*/ 1511 w 88"/>
                  <a:gd name="T103" fmla="*/ 3 h 37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88"/>
                  <a:gd name="T157" fmla="*/ 0 h 376"/>
                  <a:gd name="T158" fmla="*/ 88 w 88"/>
                  <a:gd name="T159" fmla="*/ 376 h 37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88" h="376">
                    <a:moveTo>
                      <a:pt x="27" y="2"/>
                    </a:moveTo>
                    <a:lnTo>
                      <a:pt x="29" y="0"/>
                    </a:lnTo>
                    <a:lnTo>
                      <a:pt x="33" y="2"/>
                    </a:lnTo>
                    <a:lnTo>
                      <a:pt x="36" y="11"/>
                    </a:lnTo>
                    <a:lnTo>
                      <a:pt x="37" y="31"/>
                    </a:lnTo>
                    <a:lnTo>
                      <a:pt x="40" y="41"/>
                    </a:lnTo>
                    <a:lnTo>
                      <a:pt x="45" y="59"/>
                    </a:lnTo>
                    <a:lnTo>
                      <a:pt x="48" y="75"/>
                    </a:lnTo>
                    <a:lnTo>
                      <a:pt x="49" y="87"/>
                    </a:lnTo>
                    <a:lnTo>
                      <a:pt x="47" y="97"/>
                    </a:lnTo>
                    <a:lnTo>
                      <a:pt x="43" y="100"/>
                    </a:lnTo>
                    <a:lnTo>
                      <a:pt x="43" y="110"/>
                    </a:lnTo>
                    <a:lnTo>
                      <a:pt x="45" y="119"/>
                    </a:lnTo>
                    <a:lnTo>
                      <a:pt x="47" y="126"/>
                    </a:lnTo>
                    <a:lnTo>
                      <a:pt x="47" y="134"/>
                    </a:lnTo>
                    <a:lnTo>
                      <a:pt x="48" y="133"/>
                    </a:lnTo>
                    <a:lnTo>
                      <a:pt x="51" y="141"/>
                    </a:lnTo>
                    <a:lnTo>
                      <a:pt x="54" y="151"/>
                    </a:lnTo>
                    <a:lnTo>
                      <a:pt x="54" y="152"/>
                    </a:lnTo>
                    <a:lnTo>
                      <a:pt x="61" y="180"/>
                    </a:lnTo>
                    <a:lnTo>
                      <a:pt x="71" y="212"/>
                    </a:lnTo>
                    <a:lnTo>
                      <a:pt x="72" y="222"/>
                    </a:lnTo>
                    <a:lnTo>
                      <a:pt x="76" y="232"/>
                    </a:lnTo>
                    <a:lnTo>
                      <a:pt x="78" y="240"/>
                    </a:lnTo>
                    <a:lnTo>
                      <a:pt x="83" y="247"/>
                    </a:lnTo>
                    <a:lnTo>
                      <a:pt x="87" y="254"/>
                    </a:lnTo>
                    <a:lnTo>
                      <a:pt x="88" y="259"/>
                    </a:lnTo>
                    <a:lnTo>
                      <a:pt x="77" y="242"/>
                    </a:lnTo>
                    <a:lnTo>
                      <a:pt x="70" y="238"/>
                    </a:lnTo>
                    <a:lnTo>
                      <a:pt x="62" y="234"/>
                    </a:lnTo>
                    <a:lnTo>
                      <a:pt x="55" y="232"/>
                    </a:lnTo>
                    <a:lnTo>
                      <a:pt x="48" y="233"/>
                    </a:lnTo>
                    <a:lnTo>
                      <a:pt x="41" y="239"/>
                    </a:lnTo>
                    <a:lnTo>
                      <a:pt x="39" y="248"/>
                    </a:lnTo>
                    <a:lnTo>
                      <a:pt x="37" y="256"/>
                    </a:lnTo>
                    <a:lnTo>
                      <a:pt x="34" y="266"/>
                    </a:lnTo>
                    <a:lnTo>
                      <a:pt x="28" y="287"/>
                    </a:lnTo>
                    <a:lnTo>
                      <a:pt x="27" y="296"/>
                    </a:lnTo>
                    <a:lnTo>
                      <a:pt x="28" y="305"/>
                    </a:lnTo>
                    <a:lnTo>
                      <a:pt x="32" y="315"/>
                    </a:lnTo>
                    <a:lnTo>
                      <a:pt x="41" y="325"/>
                    </a:lnTo>
                    <a:lnTo>
                      <a:pt x="41" y="332"/>
                    </a:lnTo>
                    <a:lnTo>
                      <a:pt x="43" y="337"/>
                    </a:lnTo>
                    <a:lnTo>
                      <a:pt x="47" y="340"/>
                    </a:lnTo>
                    <a:lnTo>
                      <a:pt x="50" y="342"/>
                    </a:lnTo>
                    <a:lnTo>
                      <a:pt x="52" y="341"/>
                    </a:lnTo>
                    <a:lnTo>
                      <a:pt x="54" y="344"/>
                    </a:lnTo>
                    <a:lnTo>
                      <a:pt x="56" y="358"/>
                    </a:lnTo>
                    <a:lnTo>
                      <a:pt x="56" y="366"/>
                    </a:lnTo>
                    <a:lnTo>
                      <a:pt x="54" y="371"/>
                    </a:lnTo>
                    <a:lnTo>
                      <a:pt x="49" y="353"/>
                    </a:lnTo>
                    <a:lnTo>
                      <a:pt x="36" y="346"/>
                    </a:lnTo>
                    <a:lnTo>
                      <a:pt x="28" y="346"/>
                    </a:lnTo>
                    <a:lnTo>
                      <a:pt x="23" y="352"/>
                    </a:lnTo>
                    <a:lnTo>
                      <a:pt x="19" y="369"/>
                    </a:lnTo>
                    <a:lnTo>
                      <a:pt x="16" y="376"/>
                    </a:lnTo>
                    <a:lnTo>
                      <a:pt x="9" y="373"/>
                    </a:lnTo>
                    <a:lnTo>
                      <a:pt x="8" y="360"/>
                    </a:lnTo>
                    <a:lnTo>
                      <a:pt x="7" y="347"/>
                    </a:lnTo>
                    <a:lnTo>
                      <a:pt x="11" y="325"/>
                    </a:lnTo>
                    <a:lnTo>
                      <a:pt x="13" y="295"/>
                    </a:lnTo>
                    <a:lnTo>
                      <a:pt x="16" y="289"/>
                    </a:lnTo>
                    <a:lnTo>
                      <a:pt x="16" y="282"/>
                    </a:lnTo>
                    <a:lnTo>
                      <a:pt x="12" y="273"/>
                    </a:lnTo>
                    <a:lnTo>
                      <a:pt x="8" y="260"/>
                    </a:lnTo>
                    <a:lnTo>
                      <a:pt x="8" y="249"/>
                    </a:lnTo>
                    <a:lnTo>
                      <a:pt x="11" y="242"/>
                    </a:lnTo>
                    <a:lnTo>
                      <a:pt x="14" y="222"/>
                    </a:lnTo>
                    <a:lnTo>
                      <a:pt x="15" y="205"/>
                    </a:lnTo>
                    <a:lnTo>
                      <a:pt x="16" y="205"/>
                    </a:lnTo>
                    <a:lnTo>
                      <a:pt x="15" y="202"/>
                    </a:lnTo>
                    <a:lnTo>
                      <a:pt x="15" y="196"/>
                    </a:lnTo>
                    <a:lnTo>
                      <a:pt x="15" y="188"/>
                    </a:lnTo>
                    <a:lnTo>
                      <a:pt x="13" y="182"/>
                    </a:lnTo>
                    <a:lnTo>
                      <a:pt x="13" y="173"/>
                    </a:lnTo>
                    <a:lnTo>
                      <a:pt x="15" y="155"/>
                    </a:lnTo>
                    <a:lnTo>
                      <a:pt x="15" y="148"/>
                    </a:lnTo>
                    <a:lnTo>
                      <a:pt x="11" y="136"/>
                    </a:lnTo>
                    <a:lnTo>
                      <a:pt x="6" y="130"/>
                    </a:lnTo>
                    <a:lnTo>
                      <a:pt x="2" y="127"/>
                    </a:lnTo>
                    <a:lnTo>
                      <a:pt x="2" y="124"/>
                    </a:lnTo>
                    <a:lnTo>
                      <a:pt x="1" y="118"/>
                    </a:lnTo>
                    <a:lnTo>
                      <a:pt x="0" y="108"/>
                    </a:lnTo>
                    <a:lnTo>
                      <a:pt x="0" y="98"/>
                    </a:lnTo>
                    <a:lnTo>
                      <a:pt x="5" y="83"/>
                    </a:lnTo>
                    <a:lnTo>
                      <a:pt x="6" y="65"/>
                    </a:lnTo>
                    <a:lnTo>
                      <a:pt x="6" y="57"/>
                    </a:lnTo>
                    <a:lnTo>
                      <a:pt x="5" y="51"/>
                    </a:lnTo>
                    <a:lnTo>
                      <a:pt x="7" y="44"/>
                    </a:lnTo>
                    <a:lnTo>
                      <a:pt x="13" y="41"/>
                    </a:lnTo>
                    <a:lnTo>
                      <a:pt x="15" y="41"/>
                    </a:lnTo>
                    <a:lnTo>
                      <a:pt x="20" y="45"/>
                    </a:lnTo>
                    <a:lnTo>
                      <a:pt x="26" y="45"/>
                    </a:lnTo>
                    <a:lnTo>
                      <a:pt x="27" y="41"/>
                    </a:lnTo>
                    <a:lnTo>
                      <a:pt x="26" y="39"/>
                    </a:lnTo>
                    <a:lnTo>
                      <a:pt x="27" y="34"/>
                    </a:lnTo>
                    <a:lnTo>
                      <a:pt x="29" y="34"/>
                    </a:lnTo>
                    <a:lnTo>
                      <a:pt x="30" y="33"/>
                    </a:lnTo>
                    <a:lnTo>
                      <a:pt x="28" y="26"/>
                    </a:lnTo>
                    <a:lnTo>
                      <a:pt x="26" y="17"/>
                    </a:lnTo>
                    <a:lnTo>
                      <a:pt x="20" y="8"/>
                    </a:lnTo>
                    <a:lnTo>
                      <a:pt x="20" y="4"/>
                    </a:lnTo>
                    <a:lnTo>
                      <a:pt x="21" y="3"/>
                    </a:lnTo>
                    <a:lnTo>
                      <a:pt x="25" y="3"/>
                    </a:lnTo>
                    <a:lnTo>
                      <a:pt x="27" y="2"/>
                    </a:lnTo>
                    <a:close/>
                  </a:path>
                </a:pathLst>
              </a:custGeom>
              <a:noFill/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22" name="Freeform 2704"/>
              <p:cNvSpPr>
                <a:spLocks/>
              </p:cNvSpPr>
              <p:nvPr/>
            </p:nvSpPr>
            <p:spPr bwMode="auto">
              <a:xfrm>
                <a:off x="4692" y="704"/>
                <a:ext cx="12" cy="13"/>
              </a:xfrm>
              <a:custGeom>
                <a:avLst/>
                <a:gdLst>
                  <a:gd name="T0" fmla="*/ 1021 w 8"/>
                  <a:gd name="T1" fmla="*/ 60 h 10"/>
                  <a:gd name="T2" fmla="*/ 1021 w 8"/>
                  <a:gd name="T3" fmla="*/ 0 h 10"/>
                  <a:gd name="T4" fmla="*/ 316 w 8"/>
                  <a:gd name="T5" fmla="*/ 101 h 10"/>
                  <a:gd name="T6" fmla="*/ 0 w 8"/>
                  <a:gd name="T7" fmla="*/ 182 h 10"/>
                  <a:gd name="T8" fmla="*/ 211 w 8"/>
                  <a:gd name="T9" fmla="*/ 237 h 10"/>
                  <a:gd name="T10" fmla="*/ 549 w 8"/>
                  <a:gd name="T11" fmla="*/ 221 h 10"/>
                  <a:gd name="T12" fmla="*/ 823 w 8"/>
                  <a:gd name="T13" fmla="*/ 131 h 10"/>
                  <a:gd name="T14" fmla="*/ 1021 w 8"/>
                  <a:gd name="T15" fmla="*/ 60 h 1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8"/>
                  <a:gd name="T25" fmla="*/ 0 h 10"/>
                  <a:gd name="T26" fmla="*/ 8 w 8"/>
                  <a:gd name="T27" fmla="*/ 10 h 1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8" h="10">
                    <a:moveTo>
                      <a:pt x="8" y="2"/>
                    </a:moveTo>
                    <a:lnTo>
                      <a:pt x="8" y="0"/>
                    </a:lnTo>
                    <a:lnTo>
                      <a:pt x="3" y="4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5" y="9"/>
                    </a:lnTo>
                    <a:lnTo>
                      <a:pt x="7" y="5"/>
                    </a:lnTo>
                    <a:lnTo>
                      <a:pt x="8" y="2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23" name="Freeform 2705"/>
              <p:cNvSpPr>
                <a:spLocks/>
              </p:cNvSpPr>
              <p:nvPr/>
            </p:nvSpPr>
            <p:spPr bwMode="auto">
              <a:xfrm>
                <a:off x="4653" y="710"/>
                <a:ext cx="39" cy="36"/>
              </a:xfrm>
              <a:custGeom>
                <a:avLst/>
                <a:gdLst>
                  <a:gd name="T0" fmla="*/ 3140 w 26"/>
                  <a:gd name="T1" fmla="*/ 0 h 31"/>
                  <a:gd name="T2" fmla="*/ 2623 w 26"/>
                  <a:gd name="T3" fmla="*/ 3 h 31"/>
                  <a:gd name="T4" fmla="*/ 1844 w 26"/>
                  <a:gd name="T5" fmla="*/ 75 h 31"/>
                  <a:gd name="T6" fmla="*/ 1547 w 26"/>
                  <a:gd name="T7" fmla="*/ 101 h 31"/>
                  <a:gd name="T8" fmla="*/ 858 w 26"/>
                  <a:gd name="T9" fmla="*/ 103 h 31"/>
                  <a:gd name="T10" fmla="*/ 687 w 26"/>
                  <a:gd name="T11" fmla="*/ 117 h 31"/>
                  <a:gd name="T12" fmla="*/ 458 w 26"/>
                  <a:gd name="T13" fmla="*/ 117 h 31"/>
                  <a:gd name="T14" fmla="*/ 0 w 26"/>
                  <a:gd name="T15" fmla="*/ 136 h 31"/>
                  <a:gd name="T16" fmla="*/ 0 w 26"/>
                  <a:gd name="T17" fmla="*/ 183 h 31"/>
                  <a:gd name="T18" fmla="*/ 458 w 26"/>
                  <a:gd name="T19" fmla="*/ 187 h 31"/>
                  <a:gd name="T20" fmla="*/ 1547 w 26"/>
                  <a:gd name="T21" fmla="*/ 145 h 31"/>
                  <a:gd name="T22" fmla="*/ 2321 w 26"/>
                  <a:gd name="T23" fmla="*/ 139 h 31"/>
                  <a:gd name="T24" fmla="*/ 2766 w 26"/>
                  <a:gd name="T25" fmla="*/ 103 h 31"/>
                  <a:gd name="T26" fmla="*/ 3140 w 26"/>
                  <a:gd name="T27" fmla="*/ 75 h 31"/>
                  <a:gd name="T28" fmla="*/ 3389 w 26"/>
                  <a:gd name="T29" fmla="*/ 56 h 31"/>
                  <a:gd name="T30" fmla="*/ 3389 w 26"/>
                  <a:gd name="T31" fmla="*/ 26 h 31"/>
                  <a:gd name="T32" fmla="*/ 3281 w 26"/>
                  <a:gd name="T33" fmla="*/ 0 h 31"/>
                  <a:gd name="T34" fmla="*/ 3140 w 26"/>
                  <a:gd name="T35" fmla="*/ 0 h 3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6"/>
                  <a:gd name="T55" fmla="*/ 0 h 31"/>
                  <a:gd name="T56" fmla="*/ 26 w 26"/>
                  <a:gd name="T57" fmla="*/ 31 h 3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6" h="31">
                    <a:moveTo>
                      <a:pt x="24" y="0"/>
                    </a:moveTo>
                    <a:lnTo>
                      <a:pt x="20" y="3"/>
                    </a:lnTo>
                    <a:lnTo>
                      <a:pt x="14" y="12"/>
                    </a:lnTo>
                    <a:lnTo>
                      <a:pt x="12" y="16"/>
                    </a:lnTo>
                    <a:lnTo>
                      <a:pt x="7" y="17"/>
                    </a:lnTo>
                    <a:lnTo>
                      <a:pt x="5" y="19"/>
                    </a:lnTo>
                    <a:lnTo>
                      <a:pt x="3" y="19"/>
                    </a:lnTo>
                    <a:lnTo>
                      <a:pt x="0" y="22"/>
                    </a:lnTo>
                    <a:lnTo>
                      <a:pt x="0" y="30"/>
                    </a:lnTo>
                    <a:lnTo>
                      <a:pt x="3" y="31"/>
                    </a:lnTo>
                    <a:lnTo>
                      <a:pt x="12" y="24"/>
                    </a:lnTo>
                    <a:lnTo>
                      <a:pt x="18" y="23"/>
                    </a:lnTo>
                    <a:lnTo>
                      <a:pt x="21" y="17"/>
                    </a:lnTo>
                    <a:lnTo>
                      <a:pt x="24" y="12"/>
                    </a:lnTo>
                    <a:lnTo>
                      <a:pt x="26" y="9"/>
                    </a:lnTo>
                    <a:lnTo>
                      <a:pt x="26" y="4"/>
                    </a:lnTo>
                    <a:lnTo>
                      <a:pt x="25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24" name="Freeform 2706"/>
              <p:cNvSpPr>
                <a:spLocks/>
              </p:cNvSpPr>
              <p:nvPr/>
            </p:nvSpPr>
            <p:spPr bwMode="auto">
              <a:xfrm>
                <a:off x="4626" y="765"/>
                <a:ext cx="11" cy="17"/>
              </a:xfrm>
              <a:custGeom>
                <a:avLst/>
                <a:gdLst>
                  <a:gd name="T0" fmla="*/ 1560 w 7"/>
                  <a:gd name="T1" fmla="*/ 0 h 15"/>
                  <a:gd name="T2" fmla="*/ 299 w 7"/>
                  <a:gd name="T3" fmla="*/ 54 h 15"/>
                  <a:gd name="T4" fmla="*/ 0 w 7"/>
                  <a:gd name="T5" fmla="*/ 67 h 15"/>
                  <a:gd name="T6" fmla="*/ 822 w 7"/>
                  <a:gd name="T7" fmla="*/ 59 h 15"/>
                  <a:gd name="T8" fmla="*/ 1292 w 7"/>
                  <a:gd name="T9" fmla="*/ 33 h 15"/>
                  <a:gd name="T10" fmla="*/ 1560 w 7"/>
                  <a:gd name="T11" fmla="*/ 0 h 1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"/>
                  <a:gd name="T19" fmla="*/ 0 h 15"/>
                  <a:gd name="T20" fmla="*/ 7 w 7"/>
                  <a:gd name="T21" fmla="*/ 15 h 1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" h="15">
                    <a:moveTo>
                      <a:pt x="7" y="0"/>
                    </a:moveTo>
                    <a:lnTo>
                      <a:pt x="1" y="12"/>
                    </a:lnTo>
                    <a:lnTo>
                      <a:pt x="0" y="15"/>
                    </a:lnTo>
                    <a:lnTo>
                      <a:pt x="4" y="13"/>
                    </a:lnTo>
                    <a:lnTo>
                      <a:pt x="6" y="8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25" name="Freeform 2707"/>
              <p:cNvSpPr>
                <a:spLocks/>
              </p:cNvSpPr>
              <p:nvPr/>
            </p:nvSpPr>
            <p:spPr bwMode="auto">
              <a:xfrm>
                <a:off x="4603" y="798"/>
                <a:ext cx="11" cy="10"/>
              </a:xfrm>
              <a:custGeom>
                <a:avLst/>
                <a:gdLst>
                  <a:gd name="T0" fmla="*/ 539759 w 4"/>
                  <a:gd name="T1" fmla="*/ 0 h 7"/>
                  <a:gd name="T2" fmla="*/ 0 w 4"/>
                  <a:gd name="T3" fmla="*/ 499 h 7"/>
                  <a:gd name="T4" fmla="*/ 539759 w 4"/>
                  <a:gd name="T5" fmla="*/ 333 h 7"/>
                  <a:gd name="T6" fmla="*/ 736043 w 4"/>
                  <a:gd name="T7" fmla="*/ 1 h 7"/>
                  <a:gd name="T8" fmla="*/ 539759 w 4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7"/>
                  <a:gd name="T17" fmla="*/ 4 w 4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7">
                    <a:moveTo>
                      <a:pt x="3" y="0"/>
                    </a:moveTo>
                    <a:lnTo>
                      <a:pt x="0" y="7"/>
                    </a:lnTo>
                    <a:lnTo>
                      <a:pt x="3" y="4"/>
                    </a:lnTo>
                    <a:lnTo>
                      <a:pt x="4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26" name="Freeform 2708"/>
              <p:cNvSpPr>
                <a:spLocks/>
              </p:cNvSpPr>
              <p:nvPr/>
            </p:nvSpPr>
            <p:spPr bwMode="auto">
              <a:xfrm>
                <a:off x="4513" y="882"/>
                <a:ext cx="15" cy="17"/>
              </a:xfrm>
              <a:custGeom>
                <a:avLst/>
                <a:gdLst>
                  <a:gd name="T0" fmla="*/ 176 w 12"/>
                  <a:gd name="T1" fmla="*/ 0 h 15"/>
                  <a:gd name="T2" fmla="*/ 176 w 12"/>
                  <a:gd name="T3" fmla="*/ 23 h 15"/>
                  <a:gd name="T4" fmla="*/ 96 w 12"/>
                  <a:gd name="T5" fmla="*/ 48 h 15"/>
                  <a:gd name="T6" fmla="*/ 39 w 12"/>
                  <a:gd name="T7" fmla="*/ 67 h 15"/>
                  <a:gd name="T8" fmla="*/ 0 w 12"/>
                  <a:gd name="T9" fmla="*/ 61 h 15"/>
                  <a:gd name="T10" fmla="*/ 39 w 12"/>
                  <a:gd name="T11" fmla="*/ 42 h 15"/>
                  <a:gd name="T12" fmla="*/ 96 w 12"/>
                  <a:gd name="T13" fmla="*/ 26 h 15"/>
                  <a:gd name="T14" fmla="*/ 149 w 12"/>
                  <a:gd name="T15" fmla="*/ 0 h 15"/>
                  <a:gd name="T16" fmla="*/ 176 w 12"/>
                  <a:gd name="T17" fmla="*/ 0 h 1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2"/>
                  <a:gd name="T28" fmla="*/ 0 h 15"/>
                  <a:gd name="T29" fmla="*/ 12 w 12"/>
                  <a:gd name="T30" fmla="*/ 15 h 1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2" h="15">
                    <a:moveTo>
                      <a:pt x="12" y="0"/>
                    </a:moveTo>
                    <a:lnTo>
                      <a:pt x="12" y="5"/>
                    </a:lnTo>
                    <a:lnTo>
                      <a:pt x="7" y="11"/>
                    </a:lnTo>
                    <a:lnTo>
                      <a:pt x="2" y="15"/>
                    </a:lnTo>
                    <a:lnTo>
                      <a:pt x="0" y="14"/>
                    </a:lnTo>
                    <a:lnTo>
                      <a:pt x="2" y="10"/>
                    </a:lnTo>
                    <a:lnTo>
                      <a:pt x="7" y="6"/>
                    </a:lnTo>
                    <a:lnTo>
                      <a:pt x="10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27" name="Freeform 2709"/>
              <p:cNvSpPr>
                <a:spLocks/>
              </p:cNvSpPr>
              <p:nvPr/>
            </p:nvSpPr>
            <p:spPr bwMode="auto">
              <a:xfrm>
                <a:off x="4419" y="923"/>
                <a:ext cx="43" cy="28"/>
              </a:xfrm>
              <a:custGeom>
                <a:avLst/>
                <a:gdLst>
                  <a:gd name="T0" fmla="*/ 7109 w 27"/>
                  <a:gd name="T1" fmla="*/ 3 h 26"/>
                  <a:gd name="T2" fmla="*/ 6708 w 27"/>
                  <a:gd name="T3" fmla="*/ 5 h 26"/>
                  <a:gd name="T4" fmla="*/ 3147 w 27"/>
                  <a:gd name="T5" fmla="*/ 46 h 26"/>
                  <a:gd name="T6" fmla="*/ 1370 w 27"/>
                  <a:gd name="T7" fmla="*/ 60 h 26"/>
                  <a:gd name="T8" fmla="*/ 0 w 27"/>
                  <a:gd name="T9" fmla="*/ 62 h 26"/>
                  <a:gd name="T10" fmla="*/ 339 w 27"/>
                  <a:gd name="T11" fmla="*/ 50 h 26"/>
                  <a:gd name="T12" fmla="*/ 3475 w 27"/>
                  <a:gd name="T13" fmla="*/ 20 h 26"/>
                  <a:gd name="T14" fmla="*/ 6222 w 27"/>
                  <a:gd name="T15" fmla="*/ 1 h 26"/>
                  <a:gd name="T16" fmla="*/ 6708 w 27"/>
                  <a:gd name="T17" fmla="*/ 0 h 26"/>
                  <a:gd name="T18" fmla="*/ 7109 w 27"/>
                  <a:gd name="T19" fmla="*/ 3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7"/>
                  <a:gd name="T31" fmla="*/ 0 h 26"/>
                  <a:gd name="T32" fmla="*/ 27 w 27"/>
                  <a:gd name="T33" fmla="*/ 26 h 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7" h="26">
                    <a:moveTo>
                      <a:pt x="27" y="3"/>
                    </a:moveTo>
                    <a:lnTo>
                      <a:pt x="25" y="5"/>
                    </a:lnTo>
                    <a:lnTo>
                      <a:pt x="12" y="19"/>
                    </a:lnTo>
                    <a:lnTo>
                      <a:pt x="5" y="25"/>
                    </a:lnTo>
                    <a:lnTo>
                      <a:pt x="0" y="26"/>
                    </a:lnTo>
                    <a:lnTo>
                      <a:pt x="1" y="20"/>
                    </a:lnTo>
                    <a:lnTo>
                      <a:pt x="13" y="8"/>
                    </a:lnTo>
                    <a:lnTo>
                      <a:pt x="23" y="1"/>
                    </a:lnTo>
                    <a:lnTo>
                      <a:pt x="25" y="0"/>
                    </a:lnTo>
                    <a:lnTo>
                      <a:pt x="27" y="3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28" name="Freeform 2710"/>
              <p:cNvSpPr>
                <a:spLocks/>
              </p:cNvSpPr>
              <p:nvPr/>
            </p:nvSpPr>
            <p:spPr bwMode="auto">
              <a:xfrm>
                <a:off x="4315" y="957"/>
                <a:ext cx="81" cy="46"/>
              </a:xfrm>
              <a:custGeom>
                <a:avLst/>
                <a:gdLst>
                  <a:gd name="T0" fmla="*/ 7065 w 54"/>
                  <a:gd name="T1" fmla="*/ 4 h 43"/>
                  <a:gd name="T2" fmla="*/ 7065 w 54"/>
                  <a:gd name="T3" fmla="*/ 2 h 43"/>
                  <a:gd name="T4" fmla="*/ 7065 w 54"/>
                  <a:gd name="T5" fmla="*/ 6 h 43"/>
                  <a:gd name="T6" fmla="*/ 6010 w 54"/>
                  <a:gd name="T7" fmla="*/ 21 h 43"/>
                  <a:gd name="T8" fmla="*/ 3591 w 54"/>
                  <a:gd name="T9" fmla="*/ 52 h 43"/>
                  <a:gd name="T10" fmla="*/ 3140 w 54"/>
                  <a:gd name="T11" fmla="*/ 52 h 43"/>
                  <a:gd name="T12" fmla="*/ 2623 w 54"/>
                  <a:gd name="T13" fmla="*/ 56 h 43"/>
                  <a:gd name="T14" fmla="*/ 2259 w 54"/>
                  <a:gd name="T15" fmla="*/ 68 h 43"/>
                  <a:gd name="T16" fmla="*/ 1287 w 54"/>
                  <a:gd name="T17" fmla="*/ 82 h 43"/>
                  <a:gd name="T18" fmla="*/ 546 w 54"/>
                  <a:gd name="T19" fmla="*/ 95 h 43"/>
                  <a:gd name="T20" fmla="*/ 0 w 54"/>
                  <a:gd name="T21" fmla="*/ 95 h 43"/>
                  <a:gd name="T22" fmla="*/ 315 w 54"/>
                  <a:gd name="T23" fmla="*/ 88 h 43"/>
                  <a:gd name="T24" fmla="*/ 546 w 54"/>
                  <a:gd name="T25" fmla="*/ 78 h 43"/>
                  <a:gd name="T26" fmla="*/ 709 w 54"/>
                  <a:gd name="T27" fmla="*/ 67 h 43"/>
                  <a:gd name="T28" fmla="*/ 1229 w 54"/>
                  <a:gd name="T29" fmla="*/ 64 h 43"/>
                  <a:gd name="T30" fmla="*/ 1931 w 54"/>
                  <a:gd name="T31" fmla="*/ 48 h 43"/>
                  <a:gd name="T32" fmla="*/ 2516 w 54"/>
                  <a:gd name="T33" fmla="*/ 34 h 43"/>
                  <a:gd name="T34" fmla="*/ 3078 w 54"/>
                  <a:gd name="T35" fmla="*/ 30 h 43"/>
                  <a:gd name="T36" fmla="*/ 3281 w 54"/>
                  <a:gd name="T37" fmla="*/ 21 h 43"/>
                  <a:gd name="T38" fmla="*/ 3935 w 54"/>
                  <a:gd name="T39" fmla="*/ 7 h 43"/>
                  <a:gd name="T40" fmla="*/ 4007 w 54"/>
                  <a:gd name="T41" fmla="*/ 20 h 43"/>
                  <a:gd name="T42" fmla="*/ 4149 w 54"/>
                  <a:gd name="T43" fmla="*/ 24 h 43"/>
                  <a:gd name="T44" fmla="*/ 4710 w 54"/>
                  <a:gd name="T45" fmla="*/ 22 h 43"/>
                  <a:gd name="T46" fmla="*/ 5386 w 54"/>
                  <a:gd name="T47" fmla="*/ 6 h 43"/>
                  <a:gd name="T48" fmla="*/ 6010 w 54"/>
                  <a:gd name="T49" fmla="*/ 0 h 43"/>
                  <a:gd name="T50" fmla="*/ 6699 w 54"/>
                  <a:gd name="T51" fmla="*/ 0 h 43"/>
                  <a:gd name="T52" fmla="*/ 7065 w 54"/>
                  <a:gd name="T53" fmla="*/ 1 h 43"/>
                  <a:gd name="T54" fmla="*/ 7065 w 54"/>
                  <a:gd name="T55" fmla="*/ 4 h 43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54"/>
                  <a:gd name="T85" fmla="*/ 0 h 43"/>
                  <a:gd name="T86" fmla="*/ 54 w 54"/>
                  <a:gd name="T87" fmla="*/ 43 h 43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54" h="43">
                    <a:moveTo>
                      <a:pt x="54" y="4"/>
                    </a:moveTo>
                    <a:lnTo>
                      <a:pt x="54" y="2"/>
                    </a:lnTo>
                    <a:lnTo>
                      <a:pt x="54" y="6"/>
                    </a:lnTo>
                    <a:lnTo>
                      <a:pt x="46" y="9"/>
                    </a:lnTo>
                    <a:lnTo>
                      <a:pt x="27" y="23"/>
                    </a:lnTo>
                    <a:lnTo>
                      <a:pt x="24" y="23"/>
                    </a:lnTo>
                    <a:lnTo>
                      <a:pt x="20" y="25"/>
                    </a:lnTo>
                    <a:lnTo>
                      <a:pt x="17" y="31"/>
                    </a:lnTo>
                    <a:lnTo>
                      <a:pt x="10" y="36"/>
                    </a:lnTo>
                    <a:lnTo>
                      <a:pt x="4" y="43"/>
                    </a:lnTo>
                    <a:lnTo>
                      <a:pt x="0" y="43"/>
                    </a:lnTo>
                    <a:lnTo>
                      <a:pt x="2" y="39"/>
                    </a:lnTo>
                    <a:lnTo>
                      <a:pt x="4" y="35"/>
                    </a:lnTo>
                    <a:lnTo>
                      <a:pt x="5" y="30"/>
                    </a:lnTo>
                    <a:lnTo>
                      <a:pt x="9" y="29"/>
                    </a:lnTo>
                    <a:lnTo>
                      <a:pt x="15" y="21"/>
                    </a:lnTo>
                    <a:lnTo>
                      <a:pt x="19" y="16"/>
                    </a:lnTo>
                    <a:lnTo>
                      <a:pt x="23" y="14"/>
                    </a:lnTo>
                    <a:lnTo>
                      <a:pt x="25" y="9"/>
                    </a:lnTo>
                    <a:lnTo>
                      <a:pt x="30" y="7"/>
                    </a:lnTo>
                    <a:lnTo>
                      <a:pt x="31" y="8"/>
                    </a:lnTo>
                    <a:lnTo>
                      <a:pt x="32" y="11"/>
                    </a:lnTo>
                    <a:lnTo>
                      <a:pt x="36" y="10"/>
                    </a:lnTo>
                    <a:lnTo>
                      <a:pt x="41" y="6"/>
                    </a:lnTo>
                    <a:lnTo>
                      <a:pt x="46" y="0"/>
                    </a:lnTo>
                    <a:lnTo>
                      <a:pt x="51" y="0"/>
                    </a:lnTo>
                    <a:lnTo>
                      <a:pt x="54" y="1"/>
                    </a:lnTo>
                    <a:lnTo>
                      <a:pt x="54" y="4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29" name="Freeform 2711"/>
              <p:cNvSpPr>
                <a:spLocks/>
              </p:cNvSpPr>
              <p:nvPr/>
            </p:nvSpPr>
            <p:spPr bwMode="auto">
              <a:xfrm>
                <a:off x="4295" y="1030"/>
                <a:ext cx="20" cy="5"/>
              </a:xfrm>
              <a:custGeom>
                <a:avLst/>
                <a:gdLst>
                  <a:gd name="T0" fmla="*/ 32768 w 10"/>
                  <a:gd name="T1" fmla="*/ 0 h 6"/>
                  <a:gd name="T2" fmla="*/ 40960 w 10"/>
                  <a:gd name="T3" fmla="*/ 1 h 6"/>
                  <a:gd name="T4" fmla="*/ 32768 w 10"/>
                  <a:gd name="T5" fmla="*/ 3 h 6"/>
                  <a:gd name="T6" fmla="*/ 12288 w 10"/>
                  <a:gd name="T7" fmla="*/ 3 h 6"/>
                  <a:gd name="T8" fmla="*/ 0 w 10"/>
                  <a:gd name="T9" fmla="*/ 3 h 6"/>
                  <a:gd name="T10" fmla="*/ 12288 w 10"/>
                  <a:gd name="T11" fmla="*/ 1 h 6"/>
                  <a:gd name="T12" fmla="*/ 32768 w 10"/>
                  <a:gd name="T13" fmla="*/ 0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"/>
                  <a:gd name="T22" fmla="*/ 0 h 6"/>
                  <a:gd name="T23" fmla="*/ 10 w 10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" h="6">
                    <a:moveTo>
                      <a:pt x="8" y="0"/>
                    </a:moveTo>
                    <a:lnTo>
                      <a:pt x="10" y="1"/>
                    </a:lnTo>
                    <a:lnTo>
                      <a:pt x="8" y="4"/>
                    </a:lnTo>
                    <a:lnTo>
                      <a:pt x="3" y="6"/>
                    </a:lnTo>
                    <a:lnTo>
                      <a:pt x="0" y="5"/>
                    </a:lnTo>
                    <a:lnTo>
                      <a:pt x="3" y="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30" name="Freeform 2712"/>
              <p:cNvSpPr>
                <a:spLocks/>
              </p:cNvSpPr>
              <p:nvPr/>
            </p:nvSpPr>
            <p:spPr bwMode="auto">
              <a:xfrm>
                <a:off x="4252" y="1003"/>
                <a:ext cx="35" cy="34"/>
              </a:xfrm>
              <a:custGeom>
                <a:avLst/>
                <a:gdLst>
                  <a:gd name="T0" fmla="*/ 1639 w 24"/>
                  <a:gd name="T1" fmla="*/ 1 h 32"/>
                  <a:gd name="T2" fmla="*/ 1785 w 24"/>
                  <a:gd name="T3" fmla="*/ 0 h 32"/>
                  <a:gd name="T4" fmla="*/ 2173 w 24"/>
                  <a:gd name="T5" fmla="*/ 3 h 32"/>
                  <a:gd name="T6" fmla="*/ 2201 w 24"/>
                  <a:gd name="T7" fmla="*/ 7 h 32"/>
                  <a:gd name="T8" fmla="*/ 2059 w 24"/>
                  <a:gd name="T9" fmla="*/ 21 h 32"/>
                  <a:gd name="T10" fmla="*/ 394 w 24"/>
                  <a:gd name="T11" fmla="*/ 54 h 32"/>
                  <a:gd name="T12" fmla="*/ 1 w 24"/>
                  <a:gd name="T13" fmla="*/ 65 h 32"/>
                  <a:gd name="T14" fmla="*/ 0 w 24"/>
                  <a:gd name="T15" fmla="*/ 54 h 32"/>
                  <a:gd name="T16" fmla="*/ 1412 w 24"/>
                  <a:gd name="T17" fmla="*/ 20 h 32"/>
                  <a:gd name="T18" fmla="*/ 1490 w 24"/>
                  <a:gd name="T19" fmla="*/ 1 h 32"/>
                  <a:gd name="T20" fmla="*/ 1639 w 24"/>
                  <a:gd name="T21" fmla="*/ 1 h 3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4"/>
                  <a:gd name="T34" fmla="*/ 0 h 32"/>
                  <a:gd name="T35" fmla="*/ 24 w 24"/>
                  <a:gd name="T36" fmla="*/ 32 h 3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4" h="32">
                    <a:moveTo>
                      <a:pt x="18" y="1"/>
                    </a:moveTo>
                    <a:lnTo>
                      <a:pt x="19" y="0"/>
                    </a:lnTo>
                    <a:lnTo>
                      <a:pt x="23" y="3"/>
                    </a:lnTo>
                    <a:lnTo>
                      <a:pt x="24" y="7"/>
                    </a:lnTo>
                    <a:lnTo>
                      <a:pt x="22" y="9"/>
                    </a:lnTo>
                    <a:lnTo>
                      <a:pt x="4" y="26"/>
                    </a:lnTo>
                    <a:lnTo>
                      <a:pt x="1" y="32"/>
                    </a:lnTo>
                    <a:lnTo>
                      <a:pt x="0" y="26"/>
                    </a:lnTo>
                    <a:lnTo>
                      <a:pt x="15" y="8"/>
                    </a:lnTo>
                    <a:lnTo>
                      <a:pt x="16" y="1"/>
                    </a:lnTo>
                    <a:lnTo>
                      <a:pt x="18" y="1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31" name="Freeform 2713"/>
              <p:cNvSpPr>
                <a:spLocks/>
              </p:cNvSpPr>
              <p:nvPr/>
            </p:nvSpPr>
            <p:spPr bwMode="auto">
              <a:xfrm>
                <a:off x="2533" y="2501"/>
                <a:ext cx="12" cy="8"/>
              </a:xfrm>
              <a:custGeom>
                <a:avLst/>
                <a:gdLst>
                  <a:gd name="T0" fmla="*/ 276 w 9"/>
                  <a:gd name="T1" fmla="*/ 22 h 7"/>
                  <a:gd name="T2" fmla="*/ 268 w 9"/>
                  <a:gd name="T3" fmla="*/ 0 h 7"/>
                  <a:gd name="T4" fmla="*/ 155 w 9"/>
                  <a:gd name="T5" fmla="*/ 0 h 7"/>
                  <a:gd name="T6" fmla="*/ 65 w 9"/>
                  <a:gd name="T7" fmla="*/ 2 h 7"/>
                  <a:gd name="T8" fmla="*/ 0 w 9"/>
                  <a:gd name="T9" fmla="*/ 29 h 7"/>
                  <a:gd name="T10" fmla="*/ 0 w 9"/>
                  <a:gd name="T11" fmla="*/ 33 h 7"/>
                  <a:gd name="T12" fmla="*/ 87 w 9"/>
                  <a:gd name="T13" fmla="*/ 33 h 7"/>
                  <a:gd name="T14" fmla="*/ 201 w 9"/>
                  <a:gd name="T15" fmla="*/ 29 h 7"/>
                  <a:gd name="T16" fmla="*/ 276 w 9"/>
                  <a:gd name="T17" fmla="*/ 22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"/>
                  <a:gd name="T28" fmla="*/ 0 h 7"/>
                  <a:gd name="T29" fmla="*/ 9 w 9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" h="7">
                    <a:moveTo>
                      <a:pt x="9" y="4"/>
                    </a:moveTo>
                    <a:lnTo>
                      <a:pt x="8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6" y="6"/>
                    </a:lnTo>
                    <a:lnTo>
                      <a:pt x="9" y="4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32" name="Freeform 2714"/>
              <p:cNvSpPr>
                <a:spLocks/>
              </p:cNvSpPr>
              <p:nvPr/>
            </p:nvSpPr>
            <p:spPr bwMode="auto">
              <a:xfrm>
                <a:off x="4299" y="2610"/>
                <a:ext cx="23" cy="11"/>
              </a:xfrm>
              <a:custGeom>
                <a:avLst/>
                <a:gdLst>
                  <a:gd name="T0" fmla="*/ 0 w 15"/>
                  <a:gd name="T1" fmla="*/ 0 h 8"/>
                  <a:gd name="T2" fmla="*/ 238 w 15"/>
                  <a:gd name="T3" fmla="*/ 0 h 8"/>
                  <a:gd name="T4" fmla="*/ 365 w 15"/>
                  <a:gd name="T5" fmla="*/ 0 h 8"/>
                  <a:gd name="T6" fmla="*/ 859 w 15"/>
                  <a:gd name="T7" fmla="*/ 1 h 8"/>
                  <a:gd name="T8" fmla="*/ 1493 w 15"/>
                  <a:gd name="T9" fmla="*/ 1 h 8"/>
                  <a:gd name="T10" fmla="*/ 2530 w 15"/>
                  <a:gd name="T11" fmla="*/ 1 h 8"/>
                  <a:gd name="T12" fmla="*/ 2019 w 15"/>
                  <a:gd name="T13" fmla="*/ 327 h 8"/>
                  <a:gd name="T14" fmla="*/ 1493 w 15"/>
                  <a:gd name="T15" fmla="*/ 238 h 8"/>
                  <a:gd name="T16" fmla="*/ 1222 w 15"/>
                  <a:gd name="T17" fmla="*/ 238 h 8"/>
                  <a:gd name="T18" fmla="*/ 974 w 15"/>
                  <a:gd name="T19" fmla="*/ 271 h 8"/>
                  <a:gd name="T20" fmla="*/ 365 w 15"/>
                  <a:gd name="T21" fmla="*/ 373 h 8"/>
                  <a:gd name="T22" fmla="*/ 0 w 15"/>
                  <a:gd name="T23" fmla="*/ 238 h 8"/>
                  <a:gd name="T24" fmla="*/ 238 w 15"/>
                  <a:gd name="T25" fmla="*/ 143 h 8"/>
                  <a:gd name="T26" fmla="*/ 0 w 15"/>
                  <a:gd name="T27" fmla="*/ 143 h 8"/>
                  <a:gd name="T28" fmla="*/ 0 w 15"/>
                  <a:gd name="T29" fmla="*/ 0 h 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5"/>
                  <a:gd name="T46" fmla="*/ 0 h 8"/>
                  <a:gd name="T47" fmla="*/ 15 w 15"/>
                  <a:gd name="T48" fmla="*/ 8 h 8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5" h="8">
                    <a:moveTo>
                      <a:pt x="0" y="0"/>
                    </a:moveTo>
                    <a:lnTo>
                      <a:pt x="1" y="0"/>
                    </a:lnTo>
                    <a:lnTo>
                      <a:pt x="2" y="0"/>
                    </a:lnTo>
                    <a:lnTo>
                      <a:pt x="5" y="1"/>
                    </a:lnTo>
                    <a:lnTo>
                      <a:pt x="9" y="1"/>
                    </a:lnTo>
                    <a:lnTo>
                      <a:pt x="15" y="1"/>
                    </a:lnTo>
                    <a:lnTo>
                      <a:pt x="12" y="7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6" y="6"/>
                    </a:lnTo>
                    <a:lnTo>
                      <a:pt x="2" y="8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CC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33" name="Freeform 2715"/>
              <p:cNvSpPr>
                <a:spLocks/>
              </p:cNvSpPr>
              <p:nvPr/>
            </p:nvSpPr>
            <p:spPr bwMode="auto">
              <a:xfrm>
                <a:off x="4419" y="2590"/>
                <a:ext cx="8" cy="8"/>
              </a:xfrm>
              <a:custGeom>
                <a:avLst/>
                <a:gdLst>
                  <a:gd name="T0" fmla="*/ 0 w 6"/>
                  <a:gd name="T1" fmla="*/ 0 h 7"/>
                  <a:gd name="T2" fmla="*/ 65 w 6"/>
                  <a:gd name="T3" fmla="*/ 0 h 7"/>
                  <a:gd name="T4" fmla="*/ 201 w 6"/>
                  <a:gd name="T5" fmla="*/ 22 h 7"/>
                  <a:gd name="T6" fmla="*/ 155 w 6"/>
                  <a:gd name="T7" fmla="*/ 33 h 7"/>
                  <a:gd name="T8" fmla="*/ 0 w 6"/>
                  <a:gd name="T9" fmla="*/ 22 h 7"/>
                  <a:gd name="T10" fmla="*/ 0 w 6"/>
                  <a:gd name="T11" fmla="*/ 1 h 7"/>
                  <a:gd name="T12" fmla="*/ 0 w 6"/>
                  <a:gd name="T13" fmla="*/ 0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0"/>
                    </a:moveTo>
                    <a:lnTo>
                      <a:pt x="2" y="0"/>
                    </a:lnTo>
                    <a:lnTo>
                      <a:pt x="6" y="4"/>
                    </a:lnTo>
                    <a:lnTo>
                      <a:pt x="5" y="7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CC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34" name="Freeform 2716"/>
              <p:cNvSpPr>
                <a:spLocks/>
              </p:cNvSpPr>
              <p:nvPr/>
            </p:nvSpPr>
            <p:spPr bwMode="auto">
              <a:xfrm>
                <a:off x="4439" y="2624"/>
                <a:ext cx="19" cy="8"/>
              </a:xfrm>
              <a:custGeom>
                <a:avLst/>
                <a:gdLst>
                  <a:gd name="T0" fmla="*/ 0 w 11"/>
                  <a:gd name="T1" fmla="*/ 2 h 8"/>
                  <a:gd name="T2" fmla="*/ 0 w 11"/>
                  <a:gd name="T3" fmla="*/ 1 h 8"/>
                  <a:gd name="T4" fmla="*/ 2202 w 11"/>
                  <a:gd name="T5" fmla="*/ 0 h 8"/>
                  <a:gd name="T6" fmla="*/ 6569 w 11"/>
                  <a:gd name="T7" fmla="*/ 1 h 8"/>
                  <a:gd name="T8" fmla="*/ 7750 w 11"/>
                  <a:gd name="T9" fmla="*/ 4 h 8"/>
                  <a:gd name="T10" fmla="*/ 7750 w 11"/>
                  <a:gd name="T11" fmla="*/ 7 h 8"/>
                  <a:gd name="T12" fmla="*/ 3803 w 11"/>
                  <a:gd name="T13" fmla="*/ 8 h 8"/>
                  <a:gd name="T14" fmla="*/ 0 w 11"/>
                  <a:gd name="T15" fmla="*/ 3 h 8"/>
                  <a:gd name="T16" fmla="*/ 0 w 11"/>
                  <a:gd name="T17" fmla="*/ 2 h 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"/>
                  <a:gd name="T28" fmla="*/ 0 h 8"/>
                  <a:gd name="T29" fmla="*/ 11 w 11"/>
                  <a:gd name="T30" fmla="*/ 8 h 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" h="8">
                    <a:moveTo>
                      <a:pt x="0" y="2"/>
                    </a:moveTo>
                    <a:lnTo>
                      <a:pt x="0" y="1"/>
                    </a:lnTo>
                    <a:lnTo>
                      <a:pt x="3" y="0"/>
                    </a:lnTo>
                    <a:lnTo>
                      <a:pt x="9" y="1"/>
                    </a:lnTo>
                    <a:lnTo>
                      <a:pt x="11" y="4"/>
                    </a:lnTo>
                    <a:lnTo>
                      <a:pt x="11" y="7"/>
                    </a:lnTo>
                    <a:lnTo>
                      <a:pt x="5" y="8"/>
                    </a:lnTo>
                    <a:lnTo>
                      <a:pt x="0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99CC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35" name="Freeform 2717"/>
              <p:cNvSpPr>
                <a:spLocks/>
              </p:cNvSpPr>
              <p:nvPr/>
            </p:nvSpPr>
            <p:spPr bwMode="auto">
              <a:xfrm>
                <a:off x="4474" y="2630"/>
                <a:ext cx="97" cy="68"/>
              </a:xfrm>
              <a:custGeom>
                <a:avLst/>
                <a:gdLst>
                  <a:gd name="T0" fmla="*/ 0 w 68"/>
                  <a:gd name="T1" fmla="*/ 1 h 61"/>
                  <a:gd name="T2" fmla="*/ 0 w 68"/>
                  <a:gd name="T3" fmla="*/ 0 h 61"/>
                  <a:gd name="T4" fmla="*/ 676 w 68"/>
                  <a:gd name="T5" fmla="*/ 20 h 61"/>
                  <a:gd name="T6" fmla="*/ 964 w 68"/>
                  <a:gd name="T7" fmla="*/ 28 h 61"/>
                  <a:gd name="T8" fmla="*/ 1301 w 68"/>
                  <a:gd name="T9" fmla="*/ 35 h 61"/>
                  <a:gd name="T10" fmla="*/ 1980 w 68"/>
                  <a:gd name="T11" fmla="*/ 62 h 61"/>
                  <a:gd name="T12" fmla="*/ 2449 w 68"/>
                  <a:gd name="T13" fmla="*/ 67 h 61"/>
                  <a:gd name="T14" fmla="*/ 2690 w 68"/>
                  <a:gd name="T15" fmla="*/ 84 h 61"/>
                  <a:gd name="T16" fmla="*/ 3007 w 68"/>
                  <a:gd name="T17" fmla="*/ 94 h 61"/>
                  <a:gd name="T18" fmla="*/ 3493 w 68"/>
                  <a:gd name="T19" fmla="*/ 109 h 61"/>
                  <a:gd name="T20" fmla="*/ 3692 w 68"/>
                  <a:gd name="T21" fmla="*/ 123 h 61"/>
                  <a:gd name="T22" fmla="*/ 3990 w 68"/>
                  <a:gd name="T23" fmla="*/ 136 h 61"/>
                  <a:gd name="T24" fmla="*/ 4415 w 68"/>
                  <a:gd name="T25" fmla="*/ 137 h 61"/>
                  <a:gd name="T26" fmla="*/ 4472 w 68"/>
                  <a:gd name="T27" fmla="*/ 148 h 61"/>
                  <a:gd name="T28" fmla="*/ 4649 w 68"/>
                  <a:gd name="T29" fmla="*/ 165 h 61"/>
                  <a:gd name="T30" fmla="*/ 4819 w 68"/>
                  <a:gd name="T31" fmla="*/ 181 h 61"/>
                  <a:gd name="T32" fmla="*/ 4819 w 68"/>
                  <a:gd name="T33" fmla="*/ 191 h 61"/>
                  <a:gd name="T34" fmla="*/ 4649 w 68"/>
                  <a:gd name="T35" fmla="*/ 204 h 61"/>
                  <a:gd name="T36" fmla="*/ 4472 w 68"/>
                  <a:gd name="T37" fmla="*/ 227 h 61"/>
                  <a:gd name="T38" fmla="*/ 4110 w 68"/>
                  <a:gd name="T39" fmla="*/ 227 h 61"/>
                  <a:gd name="T40" fmla="*/ 3854 w 68"/>
                  <a:gd name="T41" fmla="*/ 181 h 61"/>
                  <a:gd name="T42" fmla="*/ 3515 w 68"/>
                  <a:gd name="T43" fmla="*/ 136 h 61"/>
                  <a:gd name="T44" fmla="*/ 3135 w 68"/>
                  <a:gd name="T45" fmla="*/ 105 h 61"/>
                  <a:gd name="T46" fmla="*/ 3007 w 68"/>
                  <a:gd name="T47" fmla="*/ 94 h 61"/>
                  <a:gd name="T48" fmla="*/ 2449 w 68"/>
                  <a:gd name="T49" fmla="*/ 88 h 61"/>
                  <a:gd name="T50" fmla="*/ 1980 w 68"/>
                  <a:gd name="T51" fmla="*/ 77 h 61"/>
                  <a:gd name="T52" fmla="*/ 1642 w 68"/>
                  <a:gd name="T53" fmla="*/ 56 h 61"/>
                  <a:gd name="T54" fmla="*/ 1416 w 68"/>
                  <a:gd name="T55" fmla="*/ 56 h 61"/>
                  <a:gd name="T56" fmla="*/ 1151 w 68"/>
                  <a:gd name="T57" fmla="*/ 43 h 61"/>
                  <a:gd name="T58" fmla="*/ 964 w 68"/>
                  <a:gd name="T59" fmla="*/ 35 h 61"/>
                  <a:gd name="T60" fmla="*/ 342 w 68"/>
                  <a:gd name="T61" fmla="*/ 4 h 61"/>
                  <a:gd name="T62" fmla="*/ 0 w 68"/>
                  <a:gd name="T63" fmla="*/ 4 h 61"/>
                  <a:gd name="T64" fmla="*/ 0 w 68"/>
                  <a:gd name="T65" fmla="*/ 1 h 6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68"/>
                  <a:gd name="T100" fmla="*/ 0 h 61"/>
                  <a:gd name="T101" fmla="*/ 68 w 68"/>
                  <a:gd name="T102" fmla="*/ 61 h 6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68" h="61">
                    <a:moveTo>
                      <a:pt x="0" y="1"/>
                    </a:moveTo>
                    <a:lnTo>
                      <a:pt x="0" y="0"/>
                    </a:lnTo>
                    <a:lnTo>
                      <a:pt x="9" y="5"/>
                    </a:lnTo>
                    <a:lnTo>
                      <a:pt x="13" y="8"/>
                    </a:lnTo>
                    <a:lnTo>
                      <a:pt x="18" y="10"/>
                    </a:lnTo>
                    <a:lnTo>
                      <a:pt x="28" y="17"/>
                    </a:lnTo>
                    <a:lnTo>
                      <a:pt x="34" y="18"/>
                    </a:lnTo>
                    <a:lnTo>
                      <a:pt x="38" y="22"/>
                    </a:lnTo>
                    <a:lnTo>
                      <a:pt x="42" y="25"/>
                    </a:lnTo>
                    <a:lnTo>
                      <a:pt x="49" y="30"/>
                    </a:lnTo>
                    <a:lnTo>
                      <a:pt x="52" y="34"/>
                    </a:lnTo>
                    <a:lnTo>
                      <a:pt x="56" y="37"/>
                    </a:lnTo>
                    <a:lnTo>
                      <a:pt x="62" y="38"/>
                    </a:lnTo>
                    <a:lnTo>
                      <a:pt x="63" y="40"/>
                    </a:lnTo>
                    <a:lnTo>
                      <a:pt x="65" y="45"/>
                    </a:lnTo>
                    <a:lnTo>
                      <a:pt x="68" y="48"/>
                    </a:lnTo>
                    <a:lnTo>
                      <a:pt x="68" y="52"/>
                    </a:lnTo>
                    <a:lnTo>
                      <a:pt x="65" y="55"/>
                    </a:lnTo>
                    <a:lnTo>
                      <a:pt x="63" y="61"/>
                    </a:lnTo>
                    <a:lnTo>
                      <a:pt x="58" y="61"/>
                    </a:lnTo>
                    <a:lnTo>
                      <a:pt x="55" y="48"/>
                    </a:lnTo>
                    <a:lnTo>
                      <a:pt x="50" y="37"/>
                    </a:lnTo>
                    <a:lnTo>
                      <a:pt x="44" y="28"/>
                    </a:lnTo>
                    <a:lnTo>
                      <a:pt x="42" y="25"/>
                    </a:lnTo>
                    <a:lnTo>
                      <a:pt x="34" y="24"/>
                    </a:lnTo>
                    <a:lnTo>
                      <a:pt x="28" y="21"/>
                    </a:lnTo>
                    <a:lnTo>
                      <a:pt x="23" y="15"/>
                    </a:lnTo>
                    <a:lnTo>
                      <a:pt x="20" y="15"/>
                    </a:lnTo>
                    <a:lnTo>
                      <a:pt x="16" y="12"/>
                    </a:lnTo>
                    <a:lnTo>
                      <a:pt x="13" y="10"/>
                    </a:lnTo>
                    <a:lnTo>
                      <a:pt x="5" y="4"/>
                    </a:lnTo>
                    <a:lnTo>
                      <a:pt x="0" y="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99CC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36" name="Freeform 2718"/>
              <p:cNvSpPr>
                <a:spLocks/>
              </p:cNvSpPr>
              <p:nvPr/>
            </p:nvSpPr>
            <p:spPr bwMode="auto">
              <a:xfrm>
                <a:off x="4318" y="2714"/>
                <a:ext cx="8" cy="6"/>
              </a:xfrm>
              <a:custGeom>
                <a:avLst/>
                <a:gdLst>
                  <a:gd name="T0" fmla="*/ 0 w 5"/>
                  <a:gd name="T1" fmla="*/ 0 h 7"/>
                  <a:gd name="T2" fmla="*/ 566 w 5"/>
                  <a:gd name="T3" fmla="*/ 0 h 7"/>
                  <a:gd name="T4" fmla="*/ 1122 w 5"/>
                  <a:gd name="T5" fmla="*/ 1 h 7"/>
                  <a:gd name="T6" fmla="*/ 1450 w 5"/>
                  <a:gd name="T7" fmla="*/ 3 h 7"/>
                  <a:gd name="T8" fmla="*/ 1122 w 5"/>
                  <a:gd name="T9" fmla="*/ 3 h 7"/>
                  <a:gd name="T10" fmla="*/ 354 w 5"/>
                  <a:gd name="T11" fmla="*/ 3 h 7"/>
                  <a:gd name="T12" fmla="*/ 0 w 5"/>
                  <a:gd name="T13" fmla="*/ 2 h 7"/>
                  <a:gd name="T14" fmla="*/ 0 w 5"/>
                  <a:gd name="T15" fmla="*/ 0 h 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"/>
                  <a:gd name="T25" fmla="*/ 0 h 7"/>
                  <a:gd name="T26" fmla="*/ 5 w 5"/>
                  <a:gd name="T27" fmla="*/ 7 h 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" h="7">
                    <a:moveTo>
                      <a:pt x="0" y="0"/>
                    </a:moveTo>
                    <a:lnTo>
                      <a:pt x="2" y="0"/>
                    </a:lnTo>
                    <a:lnTo>
                      <a:pt x="4" y="1"/>
                    </a:lnTo>
                    <a:lnTo>
                      <a:pt x="5" y="5"/>
                    </a:lnTo>
                    <a:lnTo>
                      <a:pt x="4" y="7"/>
                    </a:lnTo>
                    <a:lnTo>
                      <a:pt x="1" y="6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CC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37" name="Freeform 2719"/>
              <p:cNvSpPr>
                <a:spLocks/>
              </p:cNvSpPr>
              <p:nvPr/>
            </p:nvSpPr>
            <p:spPr bwMode="auto">
              <a:xfrm>
                <a:off x="4349" y="2722"/>
                <a:ext cx="12" cy="9"/>
              </a:xfrm>
              <a:custGeom>
                <a:avLst/>
                <a:gdLst>
                  <a:gd name="T0" fmla="*/ 0 w 8"/>
                  <a:gd name="T1" fmla="*/ 0 h 8"/>
                  <a:gd name="T2" fmla="*/ 141 w 8"/>
                  <a:gd name="T3" fmla="*/ 0 h 8"/>
                  <a:gd name="T4" fmla="*/ 316 w 8"/>
                  <a:gd name="T5" fmla="*/ 0 h 8"/>
                  <a:gd name="T6" fmla="*/ 1021 w 8"/>
                  <a:gd name="T7" fmla="*/ 3 h 8"/>
                  <a:gd name="T8" fmla="*/ 1021 w 8"/>
                  <a:gd name="T9" fmla="*/ 30 h 8"/>
                  <a:gd name="T10" fmla="*/ 549 w 8"/>
                  <a:gd name="T11" fmla="*/ 30 h 8"/>
                  <a:gd name="T12" fmla="*/ 316 w 8"/>
                  <a:gd name="T13" fmla="*/ 24 h 8"/>
                  <a:gd name="T14" fmla="*/ 0 w 8"/>
                  <a:gd name="T15" fmla="*/ 0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8"/>
                  <a:gd name="T25" fmla="*/ 0 h 8"/>
                  <a:gd name="T26" fmla="*/ 8 w 8"/>
                  <a:gd name="T27" fmla="*/ 8 h 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8" h="8">
                    <a:moveTo>
                      <a:pt x="0" y="0"/>
                    </a:moveTo>
                    <a:lnTo>
                      <a:pt x="1" y="0"/>
                    </a:lnTo>
                    <a:lnTo>
                      <a:pt x="3" y="0"/>
                    </a:lnTo>
                    <a:lnTo>
                      <a:pt x="8" y="3"/>
                    </a:lnTo>
                    <a:lnTo>
                      <a:pt x="8" y="8"/>
                    </a:lnTo>
                    <a:lnTo>
                      <a:pt x="5" y="8"/>
                    </a:lnTo>
                    <a:lnTo>
                      <a:pt x="3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CC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38" name="Freeform 2720"/>
              <p:cNvSpPr>
                <a:spLocks/>
              </p:cNvSpPr>
              <p:nvPr/>
            </p:nvSpPr>
            <p:spPr bwMode="auto">
              <a:xfrm>
                <a:off x="4373" y="2678"/>
                <a:ext cx="163" cy="68"/>
              </a:xfrm>
              <a:custGeom>
                <a:avLst/>
                <a:gdLst>
                  <a:gd name="T0" fmla="*/ 0 w 116"/>
                  <a:gd name="T1" fmla="*/ 114 h 62"/>
                  <a:gd name="T2" fmla="*/ 117 w 116"/>
                  <a:gd name="T3" fmla="*/ 110 h 62"/>
                  <a:gd name="T4" fmla="*/ 323 w 116"/>
                  <a:gd name="T5" fmla="*/ 113 h 62"/>
                  <a:gd name="T6" fmla="*/ 1579 w 116"/>
                  <a:gd name="T7" fmla="*/ 121 h 62"/>
                  <a:gd name="T8" fmla="*/ 2489 w 116"/>
                  <a:gd name="T9" fmla="*/ 114 h 62"/>
                  <a:gd name="T10" fmla="*/ 2801 w 116"/>
                  <a:gd name="T11" fmla="*/ 110 h 62"/>
                  <a:gd name="T12" fmla="*/ 2801 w 116"/>
                  <a:gd name="T13" fmla="*/ 95 h 62"/>
                  <a:gd name="T14" fmla="*/ 2801 w 116"/>
                  <a:gd name="T15" fmla="*/ 91 h 62"/>
                  <a:gd name="T16" fmla="*/ 2904 w 116"/>
                  <a:gd name="T17" fmla="*/ 83 h 62"/>
                  <a:gd name="T18" fmla="*/ 3041 w 116"/>
                  <a:gd name="T19" fmla="*/ 72 h 62"/>
                  <a:gd name="T20" fmla="*/ 3205 w 116"/>
                  <a:gd name="T21" fmla="*/ 76 h 62"/>
                  <a:gd name="T22" fmla="*/ 3041 w 116"/>
                  <a:gd name="T23" fmla="*/ 91 h 62"/>
                  <a:gd name="T24" fmla="*/ 2959 w 116"/>
                  <a:gd name="T25" fmla="*/ 110 h 62"/>
                  <a:gd name="T26" fmla="*/ 3205 w 116"/>
                  <a:gd name="T27" fmla="*/ 113 h 62"/>
                  <a:gd name="T28" fmla="*/ 3364 w 116"/>
                  <a:gd name="T29" fmla="*/ 110 h 62"/>
                  <a:gd name="T30" fmla="*/ 3759 w 116"/>
                  <a:gd name="T31" fmla="*/ 110 h 62"/>
                  <a:gd name="T32" fmla="*/ 3936 w 116"/>
                  <a:gd name="T33" fmla="*/ 114 h 62"/>
                  <a:gd name="T34" fmla="*/ 4224 w 116"/>
                  <a:gd name="T35" fmla="*/ 113 h 62"/>
                  <a:gd name="T36" fmla="*/ 4381 w 116"/>
                  <a:gd name="T37" fmla="*/ 110 h 62"/>
                  <a:gd name="T38" fmla="*/ 4964 w 116"/>
                  <a:gd name="T39" fmla="*/ 72 h 62"/>
                  <a:gd name="T40" fmla="*/ 5226 w 116"/>
                  <a:gd name="T41" fmla="*/ 66 h 62"/>
                  <a:gd name="T42" fmla="*/ 5430 w 116"/>
                  <a:gd name="T43" fmla="*/ 66 h 62"/>
                  <a:gd name="T44" fmla="*/ 5735 w 116"/>
                  <a:gd name="T45" fmla="*/ 60 h 62"/>
                  <a:gd name="T46" fmla="*/ 5735 w 116"/>
                  <a:gd name="T47" fmla="*/ 42 h 62"/>
                  <a:gd name="T48" fmla="*/ 5628 w 116"/>
                  <a:gd name="T49" fmla="*/ 26 h 62"/>
                  <a:gd name="T50" fmla="*/ 5549 w 116"/>
                  <a:gd name="T51" fmla="*/ 5 h 62"/>
                  <a:gd name="T52" fmla="*/ 5549 w 116"/>
                  <a:gd name="T53" fmla="*/ 2 h 62"/>
                  <a:gd name="T54" fmla="*/ 5853 w 116"/>
                  <a:gd name="T55" fmla="*/ 1 h 62"/>
                  <a:gd name="T56" fmla="*/ 6007 w 116"/>
                  <a:gd name="T57" fmla="*/ 3 h 62"/>
                  <a:gd name="T58" fmla="*/ 6229 w 116"/>
                  <a:gd name="T59" fmla="*/ 2 h 62"/>
                  <a:gd name="T60" fmla="*/ 6273 w 116"/>
                  <a:gd name="T61" fmla="*/ 1 h 62"/>
                  <a:gd name="T62" fmla="*/ 6439 w 116"/>
                  <a:gd name="T63" fmla="*/ 0 h 62"/>
                  <a:gd name="T64" fmla="*/ 6746 w 116"/>
                  <a:gd name="T65" fmla="*/ 2 h 62"/>
                  <a:gd name="T66" fmla="*/ 6867 w 116"/>
                  <a:gd name="T67" fmla="*/ 22 h 62"/>
                  <a:gd name="T68" fmla="*/ 6867 w 116"/>
                  <a:gd name="T69" fmla="*/ 42 h 62"/>
                  <a:gd name="T70" fmla="*/ 6867 w 116"/>
                  <a:gd name="T71" fmla="*/ 57 h 62"/>
                  <a:gd name="T72" fmla="*/ 6682 w 116"/>
                  <a:gd name="T73" fmla="*/ 66 h 62"/>
                  <a:gd name="T74" fmla="*/ 6439 w 116"/>
                  <a:gd name="T75" fmla="*/ 69 h 62"/>
                  <a:gd name="T76" fmla="*/ 6424 w 116"/>
                  <a:gd name="T77" fmla="*/ 83 h 62"/>
                  <a:gd name="T78" fmla="*/ 6439 w 116"/>
                  <a:gd name="T79" fmla="*/ 95 h 62"/>
                  <a:gd name="T80" fmla="*/ 6273 w 116"/>
                  <a:gd name="T81" fmla="*/ 114 h 62"/>
                  <a:gd name="T82" fmla="*/ 6007 w 116"/>
                  <a:gd name="T83" fmla="*/ 121 h 62"/>
                  <a:gd name="T84" fmla="*/ 5628 w 116"/>
                  <a:gd name="T85" fmla="*/ 114 h 62"/>
                  <a:gd name="T86" fmla="*/ 5549 w 116"/>
                  <a:gd name="T87" fmla="*/ 125 h 62"/>
                  <a:gd name="T88" fmla="*/ 5531 w 116"/>
                  <a:gd name="T89" fmla="*/ 136 h 62"/>
                  <a:gd name="T90" fmla="*/ 5127 w 116"/>
                  <a:gd name="T91" fmla="*/ 152 h 62"/>
                  <a:gd name="T92" fmla="*/ 4381 w 116"/>
                  <a:gd name="T93" fmla="*/ 175 h 62"/>
                  <a:gd name="T94" fmla="*/ 4158 w 116"/>
                  <a:gd name="T95" fmla="*/ 179 h 62"/>
                  <a:gd name="T96" fmla="*/ 3786 w 116"/>
                  <a:gd name="T97" fmla="*/ 179 h 62"/>
                  <a:gd name="T98" fmla="*/ 3205 w 116"/>
                  <a:gd name="T99" fmla="*/ 179 h 62"/>
                  <a:gd name="T100" fmla="*/ 2810 w 116"/>
                  <a:gd name="T101" fmla="*/ 181 h 62"/>
                  <a:gd name="T102" fmla="*/ 2465 w 116"/>
                  <a:gd name="T103" fmla="*/ 191 h 62"/>
                  <a:gd name="T104" fmla="*/ 2067 w 116"/>
                  <a:gd name="T105" fmla="*/ 167 h 62"/>
                  <a:gd name="T106" fmla="*/ 1771 w 116"/>
                  <a:gd name="T107" fmla="*/ 167 h 62"/>
                  <a:gd name="T108" fmla="*/ 1570 w 116"/>
                  <a:gd name="T109" fmla="*/ 175 h 62"/>
                  <a:gd name="T110" fmla="*/ 835 w 116"/>
                  <a:gd name="T111" fmla="*/ 150 h 62"/>
                  <a:gd name="T112" fmla="*/ 423 w 116"/>
                  <a:gd name="T113" fmla="*/ 147 h 62"/>
                  <a:gd name="T114" fmla="*/ 117 w 116"/>
                  <a:gd name="T115" fmla="*/ 134 h 62"/>
                  <a:gd name="T116" fmla="*/ 0 w 116"/>
                  <a:gd name="T117" fmla="*/ 114 h 62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16"/>
                  <a:gd name="T178" fmla="*/ 0 h 62"/>
                  <a:gd name="T179" fmla="*/ 116 w 116"/>
                  <a:gd name="T180" fmla="*/ 62 h 62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16" h="62">
                    <a:moveTo>
                      <a:pt x="0" y="38"/>
                    </a:moveTo>
                    <a:lnTo>
                      <a:pt x="2" y="36"/>
                    </a:lnTo>
                    <a:lnTo>
                      <a:pt x="6" y="37"/>
                    </a:lnTo>
                    <a:lnTo>
                      <a:pt x="27" y="39"/>
                    </a:lnTo>
                    <a:lnTo>
                      <a:pt x="42" y="38"/>
                    </a:lnTo>
                    <a:lnTo>
                      <a:pt x="47" y="36"/>
                    </a:lnTo>
                    <a:lnTo>
                      <a:pt x="47" y="32"/>
                    </a:lnTo>
                    <a:lnTo>
                      <a:pt x="47" y="30"/>
                    </a:lnTo>
                    <a:lnTo>
                      <a:pt x="49" y="27"/>
                    </a:lnTo>
                    <a:lnTo>
                      <a:pt x="51" y="24"/>
                    </a:lnTo>
                    <a:lnTo>
                      <a:pt x="54" y="25"/>
                    </a:lnTo>
                    <a:lnTo>
                      <a:pt x="51" y="30"/>
                    </a:lnTo>
                    <a:lnTo>
                      <a:pt x="50" y="36"/>
                    </a:lnTo>
                    <a:lnTo>
                      <a:pt x="54" y="37"/>
                    </a:lnTo>
                    <a:lnTo>
                      <a:pt x="57" y="36"/>
                    </a:lnTo>
                    <a:lnTo>
                      <a:pt x="63" y="36"/>
                    </a:lnTo>
                    <a:lnTo>
                      <a:pt x="66" y="38"/>
                    </a:lnTo>
                    <a:lnTo>
                      <a:pt x="71" y="37"/>
                    </a:lnTo>
                    <a:lnTo>
                      <a:pt x="74" y="36"/>
                    </a:lnTo>
                    <a:lnTo>
                      <a:pt x="84" y="24"/>
                    </a:lnTo>
                    <a:lnTo>
                      <a:pt x="88" y="22"/>
                    </a:lnTo>
                    <a:lnTo>
                      <a:pt x="92" y="22"/>
                    </a:lnTo>
                    <a:lnTo>
                      <a:pt x="97" y="20"/>
                    </a:lnTo>
                    <a:lnTo>
                      <a:pt x="97" y="14"/>
                    </a:lnTo>
                    <a:lnTo>
                      <a:pt x="95" y="9"/>
                    </a:lnTo>
                    <a:lnTo>
                      <a:pt x="94" y="5"/>
                    </a:lnTo>
                    <a:lnTo>
                      <a:pt x="94" y="2"/>
                    </a:lnTo>
                    <a:lnTo>
                      <a:pt x="99" y="1"/>
                    </a:lnTo>
                    <a:lnTo>
                      <a:pt x="102" y="3"/>
                    </a:lnTo>
                    <a:lnTo>
                      <a:pt x="105" y="2"/>
                    </a:lnTo>
                    <a:lnTo>
                      <a:pt x="106" y="1"/>
                    </a:lnTo>
                    <a:lnTo>
                      <a:pt x="109" y="0"/>
                    </a:lnTo>
                    <a:lnTo>
                      <a:pt x="114" y="2"/>
                    </a:lnTo>
                    <a:lnTo>
                      <a:pt x="116" y="7"/>
                    </a:lnTo>
                    <a:lnTo>
                      <a:pt x="116" y="14"/>
                    </a:lnTo>
                    <a:lnTo>
                      <a:pt x="116" y="19"/>
                    </a:lnTo>
                    <a:lnTo>
                      <a:pt x="113" y="22"/>
                    </a:lnTo>
                    <a:lnTo>
                      <a:pt x="109" y="23"/>
                    </a:lnTo>
                    <a:lnTo>
                      <a:pt x="108" y="27"/>
                    </a:lnTo>
                    <a:lnTo>
                      <a:pt x="109" y="32"/>
                    </a:lnTo>
                    <a:lnTo>
                      <a:pt x="106" y="38"/>
                    </a:lnTo>
                    <a:lnTo>
                      <a:pt x="102" y="39"/>
                    </a:lnTo>
                    <a:lnTo>
                      <a:pt x="95" y="38"/>
                    </a:lnTo>
                    <a:lnTo>
                      <a:pt x="94" y="42"/>
                    </a:lnTo>
                    <a:lnTo>
                      <a:pt x="93" y="45"/>
                    </a:lnTo>
                    <a:lnTo>
                      <a:pt x="87" y="51"/>
                    </a:lnTo>
                    <a:lnTo>
                      <a:pt x="74" y="57"/>
                    </a:lnTo>
                    <a:lnTo>
                      <a:pt x="70" y="59"/>
                    </a:lnTo>
                    <a:lnTo>
                      <a:pt x="64" y="59"/>
                    </a:lnTo>
                    <a:lnTo>
                      <a:pt x="54" y="59"/>
                    </a:lnTo>
                    <a:lnTo>
                      <a:pt x="48" y="60"/>
                    </a:lnTo>
                    <a:lnTo>
                      <a:pt x="41" y="62"/>
                    </a:lnTo>
                    <a:lnTo>
                      <a:pt x="35" y="56"/>
                    </a:lnTo>
                    <a:lnTo>
                      <a:pt x="30" y="56"/>
                    </a:lnTo>
                    <a:lnTo>
                      <a:pt x="26" y="57"/>
                    </a:lnTo>
                    <a:lnTo>
                      <a:pt x="14" y="50"/>
                    </a:lnTo>
                    <a:lnTo>
                      <a:pt x="7" y="48"/>
                    </a:lnTo>
                    <a:lnTo>
                      <a:pt x="2" y="44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FF99CC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39" name="Freeform 2721"/>
              <p:cNvSpPr>
                <a:spLocks/>
              </p:cNvSpPr>
              <p:nvPr/>
            </p:nvSpPr>
            <p:spPr bwMode="auto">
              <a:xfrm>
                <a:off x="4548" y="2827"/>
                <a:ext cx="11" cy="14"/>
              </a:xfrm>
              <a:custGeom>
                <a:avLst/>
                <a:gdLst>
                  <a:gd name="T0" fmla="*/ 0 w 10"/>
                  <a:gd name="T1" fmla="*/ 0 h 10"/>
                  <a:gd name="T2" fmla="*/ 4 w 10"/>
                  <a:gd name="T3" fmla="*/ 157 h 10"/>
                  <a:gd name="T4" fmla="*/ 29 w 10"/>
                  <a:gd name="T5" fmla="*/ 413 h 10"/>
                  <a:gd name="T6" fmla="*/ 29 w 10"/>
                  <a:gd name="T7" fmla="*/ 578 h 10"/>
                  <a:gd name="T8" fmla="*/ 20 w 10"/>
                  <a:gd name="T9" fmla="*/ 578 h 10"/>
                  <a:gd name="T10" fmla="*/ 3 w 10"/>
                  <a:gd name="T11" fmla="*/ 308 h 10"/>
                  <a:gd name="T12" fmla="*/ 0 w 10"/>
                  <a:gd name="T13" fmla="*/ 0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"/>
                  <a:gd name="T22" fmla="*/ 0 h 10"/>
                  <a:gd name="T23" fmla="*/ 10 w 10"/>
                  <a:gd name="T24" fmla="*/ 10 h 1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" h="10">
                    <a:moveTo>
                      <a:pt x="0" y="0"/>
                    </a:moveTo>
                    <a:lnTo>
                      <a:pt x="4" y="3"/>
                    </a:lnTo>
                    <a:lnTo>
                      <a:pt x="10" y="7"/>
                    </a:lnTo>
                    <a:lnTo>
                      <a:pt x="10" y="10"/>
                    </a:lnTo>
                    <a:lnTo>
                      <a:pt x="6" y="10"/>
                    </a:lnTo>
                    <a:lnTo>
                      <a:pt x="3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CC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40" name="Freeform 2722"/>
              <p:cNvSpPr>
                <a:spLocks/>
              </p:cNvSpPr>
              <p:nvPr/>
            </p:nvSpPr>
            <p:spPr bwMode="auto">
              <a:xfrm>
                <a:off x="4462" y="2841"/>
                <a:ext cx="19" cy="10"/>
              </a:xfrm>
              <a:custGeom>
                <a:avLst/>
                <a:gdLst>
                  <a:gd name="T0" fmla="*/ 0 w 13"/>
                  <a:gd name="T1" fmla="*/ 0 h 10"/>
                  <a:gd name="T2" fmla="*/ 675 w 13"/>
                  <a:gd name="T3" fmla="*/ 2 h 10"/>
                  <a:gd name="T4" fmla="*/ 1041 w 13"/>
                  <a:gd name="T5" fmla="*/ 4 h 10"/>
                  <a:gd name="T6" fmla="*/ 1258 w 13"/>
                  <a:gd name="T7" fmla="*/ 10 h 10"/>
                  <a:gd name="T8" fmla="*/ 189 w 13"/>
                  <a:gd name="T9" fmla="*/ 8 h 10"/>
                  <a:gd name="T10" fmla="*/ 0 w 13"/>
                  <a:gd name="T11" fmla="*/ 2 h 10"/>
                  <a:gd name="T12" fmla="*/ 0 w 13"/>
                  <a:gd name="T13" fmla="*/ 0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3"/>
                  <a:gd name="T22" fmla="*/ 0 h 10"/>
                  <a:gd name="T23" fmla="*/ 13 w 13"/>
                  <a:gd name="T24" fmla="*/ 10 h 1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3" h="10">
                    <a:moveTo>
                      <a:pt x="0" y="0"/>
                    </a:moveTo>
                    <a:lnTo>
                      <a:pt x="7" y="2"/>
                    </a:lnTo>
                    <a:lnTo>
                      <a:pt x="11" y="4"/>
                    </a:lnTo>
                    <a:lnTo>
                      <a:pt x="13" y="10"/>
                    </a:lnTo>
                    <a:lnTo>
                      <a:pt x="2" y="8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CC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41" name="Freeform 2723"/>
              <p:cNvSpPr>
                <a:spLocks/>
              </p:cNvSpPr>
              <p:nvPr/>
            </p:nvSpPr>
            <p:spPr bwMode="auto">
              <a:xfrm>
                <a:off x="4474" y="2855"/>
                <a:ext cx="20" cy="12"/>
              </a:xfrm>
              <a:custGeom>
                <a:avLst/>
                <a:gdLst>
                  <a:gd name="T0" fmla="*/ 0 w 13"/>
                  <a:gd name="T1" fmla="*/ 0 h 10"/>
                  <a:gd name="T2" fmla="*/ 880 w 13"/>
                  <a:gd name="T3" fmla="*/ 35 h 10"/>
                  <a:gd name="T4" fmla="*/ 1258 w 13"/>
                  <a:gd name="T5" fmla="*/ 35 h 10"/>
                  <a:gd name="T6" fmla="*/ 1631 w 13"/>
                  <a:gd name="T7" fmla="*/ 35 h 10"/>
                  <a:gd name="T8" fmla="*/ 2083 w 13"/>
                  <a:gd name="T9" fmla="*/ 42 h 10"/>
                  <a:gd name="T10" fmla="*/ 2320 w 13"/>
                  <a:gd name="T11" fmla="*/ 85 h 10"/>
                  <a:gd name="T12" fmla="*/ 1354 w 13"/>
                  <a:gd name="T13" fmla="*/ 86 h 10"/>
                  <a:gd name="T14" fmla="*/ 372 w 13"/>
                  <a:gd name="T15" fmla="*/ 35 h 10"/>
                  <a:gd name="T16" fmla="*/ 0 w 13"/>
                  <a:gd name="T17" fmla="*/ 0 h 1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"/>
                  <a:gd name="T28" fmla="*/ 0 h 10"/>
                  <a:gd name="T29" fmla="*/ 13 w 13"/>
                  <a:gd name="T30" fmla="*/ 10 h 1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" h="10">
                    <a:moveTo>
                      <a:pt x="0" y="0"/>
                    </a:moveTo>
                    <a:lnTo>
                      <a:pt x="5" y="4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12" y="5"/>
                    </a:lnTo>
                    <a:lnTo>
                      <a:pt x="13" y="9"/>
                    </a:lnTo>
                    <a:lnTo>
                      <a:pt x="8" y="10"/>
                    </a:lnTo>
                    <a:lnTo>
                      <a:pt x="2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CC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42" name="Freeform 2724"/>
              <p:cNvSpPr>
                <a:spLocks/>
              </p:cNvSpPr>
              <p:nvPr/>
            </p:nvSpPr>
            <p:spPr bwMode="auto">
              <a:xfrm>
                <a:off x="4069" y="2630"/>
                <a:ext cx="409" cy="255"/>
              </a:xfrm>
              <a:custGeom>
                <a:avLst/>
                <a:gdLst>
                  <a:gd name="T0" fmla="*/ 169 w 283"/>
                  <a:gd name="T1" fmla="*/ 215 h 232"/>
                  <a:gd name="T2" fmla="*/ 0 w 283"/>
                  <a:gd name="T3" fmla="*/ 370 h 232"/>
                  <a:gd name="T4" fmla="*/ 353 w 283"/>
                  <a:gd name="T5" fmla="*/ 563 h 232"/>
                  <a:gd name="T6" fmla="*/ 1322 w 283"/>
                  <a:gd name="T7" fmla="*/ 587 h 232"/>
                  <a:gd name="T8" fmla="*/ 2421 w 283"/>
                  <a:gd name="T9" fmla="*/ 587 h 232"/>
                  <a:gd name="T10" fmla="*/ 4094 w 283"/>
                  <a:gd name="T11" fmla="*/ 594 h 232"/>
                  <a:gd name="T12" fmla="*/ 5423 w 283"/>
                  <a:gd name="T13" fmla="*/ 568 h 232"/>
                  <a:gd name="T14" fmla="*/ 5057 w 283"/>
                  <a:gd name="T15" fmla="*/ 520 h 232"/>
                  <a:gd name="T16" fmla="*/ 5977 w 283"/>
                  <a:gd name="T17" fmla="*/ 497 h 232"/>
                  <a:gd name="T18" fmla="*/ 6544 w 283"/>
                  <a:gd name="T19" fmla="*/ 483 h 232"/>
                  <a:gd name="T20" fmla="*/ 6674 w 283"/>
                  <a:gd name="T21" fmla="*/ 439 h 232"/>
                  <a:gd name="T22" fmla="*/ 7837 w 283"/>
                  <a:gd name="T23" fmla="*/ 447 h 232"/>
                  <a:gd name="T24" fmla="*/ 8416 w 283"/>
                  <a:gd name="T25" fmla="*/ 447 h 232"/>
                  <a:gd name="T26" fmla="*/ 9144 w 283"/>
                  <a:gd name="T27" fmla="*/ 451 h 232"/>
                  <a:gd name="T28" fmla="*/ 10073 w 283"/>
                  <a:gd name="T29" fmla="*/ 467 h 232"/>
                  <a:gd name="T30" fmla="*/ 11232 w 283"/>
                  <a:gd name="T31" fmla="*/ 474 h 232"/>
                  <a:gd name="T32" fmla="*/ 12657 w 283"/>
                  <a:gd name="T33" fmla="*/ 521 h 232"/>
                  <a:gd name="T34" fmla="*/ 14347 w 283"/>
                  <a:gd name="T35" fmla="*/ 574 h 232"/>
                  <a:gd name="T36" fmla="*/ 14558 w 283"/>
                  <a:gd name="T37" fmla="*/ 605 h 232"/>
                  <a:gd name="T38" fmla="*/ 15510 w 283"/>
                  <a:gd name="T39" fmla="*/ 630 h 232"/>
                  <a:gd name="T40" fmla="*/ 16795 w 283"/>
                  <a:gd name="T41" fmla="*/ 668 h 232"/>
                  <a:gd name="T42" fmla="*/ 18461 w 283"/>
                  <a:gd name="T43" fmla="*/ 680 h 232"/>
                  <a:gd name="T44" fmla="*/ 21426 w 283"/>
                  <a:gd name="T45" fmla="*/ 706 h 232"/>
                  <a:gd name="T46" fmla="*/ 22742 w 283"/>
                  <a:gd name="T47" fmla="*/ 716 h 232"/>
                  <a:gd name="T48" fmla="*/ 22232 w 283"/>
                  <a:gd name="T49" fmla="*/ 692 h 232"/>
                  <a:gd name="T50" fmla="*/ 23479 w 283"/>
                  <a:gd name="T51" fmla="*/ 683 h 232"/>
                  <a:gd name="T52" fmla="*/ 21940 w 283"/>
                  <a:gd name="T53" fmla="*/ 666 h 232"/>
                  <a:gd name="T54" fmla="*/ 21508 w 283"/>
                  <a:gd name="T55" fmla="*/ 630 h 232"/>
                  <a:gd name="T56" fmla="*/ 19911 w 283"/>
                  <a:gd name="T57" fmla="*/ 620 h 232"/>
                  <a:gd name="T58" fmla="*/ 19755 w 283"/>
                  <a:gd name="T59" fmla="*/ 574 h 232"/>
                  <a:gd name="T60" fmla="*/ 18096 w 283"/>
                  <a:gd name="T61" fmla="*/ 565 h 232"/>
                  <a:gd name="T62" fmla="*/ 17302 w 283"/>
                  <a:gd name="T63" fmla="*/ 520 h 232"/>
                  <a:gd name="T64" fmla="*/ 17031 w 283"/>
                  <a:gd name="T65" fmla="*/ 486 h 232"/>
                  <a:gd name="T66" fmla="*/ 15874 w 283"/>
                  <a:gd name="T67" fmla="*/ 456 h 232"/>
                  <a:gd name="T68" fmla="*/ 14754 w 283"/>
                  <a:gd name="T69" fmla="*/ 410 h 232"/>
                  <a:gd name="T70" fmla="*/ 14577 w 283"/>
                  <a:gd name="T71" fmla="*/ 373 h 232"/>
                  <a:gd name="T72" fmla="*/ 16002 w 283"/>
                  <a:gd name="T73" fmla="*/ 366 h 232"/>
                  <a:gd name="T74" fmla="*/ 16233 w 283"/>
                  <a:gd name="T75" fmla="*/ 321 h 232"/>
                  <a:gd name="T76" fmla="*/ 15081 w 283"/>
                  <a:gd name="T77" fmla="*/ 303 h 232"/>
                  <a:gd name="T78" fmla="*/ 12787 w 283"/>
                  <a:gd name="T79" fmla="*/ 266 h 232"/>
                  <a:gd name="T80" fmla="*/ 11540 w 283"/>
                  <a:gd name="T81" fmla="*/ 217 h 232"/>
                  <a:gd name="T82" fmla="*/ 10297 w 283"/>
                  <a:gd name="T83" fmla="*/ 163 h 232"/>
                  <a:gd name="T84" fmla="*/ 8394 w 283"/>
                  <a:gd name="T85" fmla="*/ 112 h 232"/>
                  <a:gd name="T86" fmla="*/ 7223 w 283"/>
                  <a:gd name="T87" fmla="*/ 95 h 232"/>
                  <a:gd name="T88" fmla="*/ 3904 w 283"/>
                  <a:gd name="T89" fmla="*/ 53 h 232"/>
                  <a:gd name="T90" fmla="*/ 1715 w 283"/>
                  <a:gd name="T91" fmla="*/ 24 h 232"/>
                  <a:gd name="T92" fmla="*/ 1 w 283"/>
                  <a:gd name="T93" fmla="*/ 0 h 232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83"/>
                  <a:gd name="T142" fmla="*/ 0 h 232"/>
                  <a:gd name="T143" fmla="*/ 283 w 283"/>
                  <a:gd name="T144" fmla="*/ 232 h 232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83" h="232">
                    <a:moveTo>
                      <a:pt x="1" y="0"/>
                    </a:moveTo>
                    <a:lnTo>
                      <a:pt x="0" y="3"/>
                    </a:lnTo>
                    <a:lnTo>
                      <a:pt x="2" y="69"/>
                    </a:lnTo>
                    <a:lnTo>
                      <a:pt x="2" y="107"/>
                    </a:lnTo>
                    <a:lnTo>
                      <a:pt x="1" y="117"/>
                    </a:lnTo>
                    <a:lnTo>
                      <a:pt x="0" y="119"/>
                    </a:lnTo>
                    <a:lnTo>
                      <a:pt x="3" y="129"/>
                    </a:lnTo>
                    <a:lnTo>
                      <a:pt x="3" y="150"/>
                    </a:lnTo>
                    <a:lnTo>
                      <a:pt x="4" y="180"/>
                    </a:lnTo>
                    <a:lnTo>
                      <a:pt x="7" y="187"/>
                    </a:lnTo>
                    <a:lnTo>
                      <a:pt x="14" y="187"/>
                    </a:lnTo>
                    <a:lnTo>
                      <a:pt x="16" y="188"/>
                    </a:lnTo>
                    <a:lnTo>
                      <a:pt x="19" y="189"/>
                    </a:lnTo>
                    <a:lnTo>
                      <a:pt x="24" y="190"/>
                    </a:lnTo>
                    <a:lnTo>
                      <a:pt x="29" y="188"/>
                    </a:lnTo>
                    <a:lnTo>
                      <a:pt x="38" y="188"/>
                    </a:lnTo>
                    <a:lnTo>
                      <a:pt x="40" y="188"/>
                    </a:lnTo>
                    <a:lnTo>
                      <a:pt x="49" y="191"/>
                    </a:lnTo>
                    <a:lnTo>
                      <a:pt x="52" y="190"/>
                    </a:lnTo>
                    <a:lnTo>
                      <a:pt x="59" y="186"/>
                    </a:lnTo>
                    <a:lnTo>
                      <a:pt x="65" y="183"/>
                    </a:lnTo>
                    <a:lnTo>
                      <a:pt x="67" y="180"/>
                    </a:lnTo>
                    <a:lnTo>
                      <a:pt x="64" y="172"/>
                    </a:lnTo>
                    <a:lnTo>
                      <a:pt x="61" y="167"/>
                    </a:lnTo>
                    <a:lnTo>
                      <a:pt x="58" y="165"/>
                    </a:lnTo>
                    <a:lnTo>
                      <a:pt x="68" y="162"/>
                    </a:lnTo>
                    <a:lnTo>
                      <a:pt x="72" y="160"/>
                    </a:lnTo>
                    <a:lnTo>
                      <a:pt x="71" y="156"/>
                    </a:lnTo>
                    <a:lnTo>
                      <a:pt x="73" y="154"/>
                    </a:lnTo>
                    <a:lnTo>
                      <a:pt x="79" y="155"/>
                    </a:lnTo>
                    <a:lnTo>
                      <a:pt x="83" y="153"/>
                    </a:lnTo>
                    <a:lnTo>
                      <a:pt x="82" y="148"/>
                    </a:lnTo>
                    <a:lnTo>
                      <a:pt x="80" y="141"/>
                    </a:lnTo>
                    <a:lnTo>
                      <a:pt x="83" y="144"/>
                    </a:lnTo>
                    <a:lnTo>
                      <a:pt x="90" y="145"/>
                    </a:lnTo>
                    <a:lnTo>
                      <a:pt x="94" y="144"/>
                    </a:lnTo>
                    <a:lnTo>
                      <a:pt x="95" y="141"/>
                    </a:lnTo>
                    <a:lnTo>
                      <a:pt x="99" y="140"/>
                    </a:lnTo>
                    <a:lnTo>
                      <a:pt x="102" y="144"/>
                    </a:lnTo>
                    <a:lnTo>
                      <a:pt x="105" y="141"/>
                    </a:lnTo>
                    <a:lnTo>
                      <a:pt x="109" y="143"/>
                    </a:lnTo>
                    <a:lnTo>
                      <a:pt x="110" y="145"/>
                    </a:lnTo>
                    <a:lnTo>
                      <a:pt x="112" y="146"/>
                    </a:lnTo>
                    <a:lnTo>
                      <a:pt x="116" y="147"/>
                    </a:lnTo>
                    <a:lnTo>
                      <a:pt x="121" y="150"/>
                    </a:lnTo>
                    <a:lnTo>
                      <a:pt x="124" y="150"/>
                    </a:lnTo>
                    <a:lnTo>
                      <a:pt x="129" y="153"/>
                    </a:lnTo>
                    <a:lnTo>
                      <a:pt x="135" y="153"/>
                    </a:lnTo>
                    <a:lnTo>
                      <a:pt x="145" y="156"/>
                    </a:lnTo>
                    <a:lnTo>
                      <a:pt x="151" y="161"/>
                    </a:lnTo>
                    <a:lnTo>
                      <a:pt x="152" y="168"/>
                    </a:lnTo>
                    <a:lnTo>
                      <a:pt x="159" y="177"/>
                    </a:lnTo>
                    <a:lnTo>
                      <a:pt x="162" y="184"/>
                    </a:lnTo>
                    <a:lnTo>
                      <a:pt x="173" y="186"/>
                    </a:lnTo>
                    <a:lnTo>
                      <a:pt x="172" y="189"/>
                    </a:lnTo>
                    <a:lnTo>
                      <a:pt x="172" y="191"/>
                    </a:lnTo>
                    <a:lnTo>
                      <a:pt x="175" y="195"/>
                    </a:lnTo>
                    <a:lnTo>
                      <a:pt x="179" y="196"/>
                    </a:lnTo>
                    <a:lnTo>
                      <a:pt x="182" y="199"/>
                    </a:lnTo>
                    <a:lnTo>
                      <a:pt x="187" y="203"/>
                    </a:lnTo>
                    <a:lnTo>
                      <a:pt x="195" y="213"/>
                    </a:lnTo>
                    <a:lnTo>
                      <a:pt x="197" y="213"/>
                    </a:lnTo>
                    <a:lnTo>
                      <a:pt x="202" y="216"/>
                    </a:lnTo>
                    <a:lnTo>
                      <a:pt x="209" y="217"/>
                    </a:lnTo>
                    <a:lnTo>
                      <a:pt x="212" y="218"/>
                    </a:lnTo>
                    <a:lnTo>
                      <a:pt x="222" y="218"/>
                    </a:lnTo>
                    <a:lnTo>
                      <a:pt x="231" y="220"/>
                    </a:lnTo>
                    <a:lnTo>
                      <a:pt x="258" y="224"/>
                    </a:lnTo>
                    <a:lnTo>
                      <a:pt x="258" y="226"/>
                    </a:lnTo>
                    <a:lnTo>
                      <a:pt x="260" y="230"/>
                    </a:lnTo>
                    <a:lnTo>
                      <a:pt x="267" y="232"/>
                    </a:lnTo>
                    <a:lnTo>
                      <a:pt x="274" y="230"/>
                    </a:lnTo>
                    <a:lnTo>
                      <a:pt x="276" y="226"/>
                    </a:lnTo>
                    <a:lnTo>
                      <a:pt x="273" y="223"/>
                    </a:lnTo>
                    <a:lnTo>
                      <a:pt x="268" y="223"/>
                    </a:lnTo>
                    <a:lnTo>
                      <a:pt x="273" y="222"/>
                    </a:lnTo>
                    <a:lnTo>
                      <a:pt x="279" y="223"/>
                    </a:lnTo>
                    <a:lnTo>
                      <a:pt x="283" y="220"/>
                    </a:lnTo>
                    <a:lnTo>
                      <a:pt x="283" y="218"/>
                    </a:lnTo>
                    <a:lnTo>
                      <a:pt x="269" y="217"/>
                    </a:lnTo>
                    <a:lnTo>
                      <a:pt x="264" y="215"/>
                    </a:lnTo>
                    <a:lnTo>
                      <a:pt x="253" y="209"/>
                    </a:lnTo>
                    <a:lnTo>
                      <a:pt x="255" y="205"/>
                    </a:lnTo>
                    <a:lnTo>
                      <a:pt x="259" y="203"/>
                    </a:lnTo>
                    <a:lnTo>
                      <a:pt x="253" y="199"/>
                    </a:lnTo>
                    <a:lnTo>
                      <a:pt x="247" y="199"/>
                    </a:lnTo>
                    <a:lnTo>
                      <a:pt x="240" y="199"/>
                    </a:lnTo>
                    <a:lnTo>
                      <a:pt x="237" y="196"/>
                    </a:lnTo>
                    <a:lnTo>
                      <a:pt x="237" y="191"/>
                    </a:lnTo>
                    <a:lnTo>
                      <a:pt x="238" y="186"/>
                    </a:lnTo>
                    <a:lnTo>
                      <a:pt x="236" y="183"/>
                    </a:lnTo>
                    <a:lnTo>
                      <a:pt x="223" y="186"/>
                    </a:lnTo>
                    <a:lnTo>
                      <a:pt x="218" y="182"/>
                    </a:lnTo>
                    <a:lnTo>
                      <a:pt x="215" y="174"/>
                    </a:lnTo>
                    <a:lnTo>
                      <a:pt x="210" y="172"/>
                    </a:lnTo>
                    <a:lnTo>
                      <a:pt x="208" y="167"/>
                    </a:lnTo>
                    <a:lnTo>
                      <a:pt x="207" y="161"/>
                    </a:lnTo>
                    <a:lnTo>
                      <a:pt x="207" y="158"/>
                    </a:lnTo>
                    <a:lnTo>
                      <a:pt x="205" y="156"/>
                    </a:lnTo>
                    <a:lnTo>
                      <a:pt x="202" y="155"/>
                    </a:lnTo>
                    <a:lnTo>
                      <a:pt x="200" y="153"/>
                    </a:lnTo>
                    <a:lnTo>
                      <a:pt x="191" y="147"/>
                    </a:lnTo>
                    <a:lnTo>
                      <a:pt x="186" y="141"/>
                    </a:lnTo>
                    <a:lnTo>
                      <a:pt x="181" y="139"/>
                    </a:lnTo>
                    <a:lnTo>
                      <a:pt x="178" y="132"/>
                    </a:lnTo>
                    <a:lnTo>
                      <a:pt x="176" y="127"/>
                    </a:lnTo>
                    <a:lnTo>
                      <a:pt x="174" y="123"/>
                    </a:lnTo>
                    <a:lnTo>
                      <a:pt x="176" y="120"/>
                    </a:lnTo>
                    <a:lnTo>
                      <a:pt x="183" y="120"/>
                    </a:lnTo>
                    <a:lnTo>
                      <a:pt x="189" y="119"/>
                    </a:lnTo>
                    <a:lnTo>
                      <a:pt x="193" y="117"/>
                    </a:lnTo>
                    <a:lnTo>
                      <a:pt x="197" y="117"/>
                    </a:lnTo>
                    <a:lnTo>
                      <a:pt x="198" y="110"/>
                    </a:lnTo>
                    <a:lnTo>
                      <a:pt x="195" y="104"/>
                    </a:lnTo>
                    <a:lnTo>
                      <a:pt x="191" y="100"/>
                    </a:lnTo>
                    <a:lnTo>
                      <a:pt x="186" y="96"/>
                    </a:lnTo>
                    <a:lnTo>
                      <a:pt x="181" y="96"/>
                    </a:lnTo>
                    <a:lnTo>
                      <a:pt x="168" y="94"/>
                    </a:lnTo>
                    <a:lnTo>
                      <a:pt x="164" y="91"/>
                    </a:lnTo>
                    <a:lnTo>
                      <a:pt x="154" y="86"/>
                    </a:lnTo>
                    <a:lnTo>
                      <a:pt x="140" y="82"/>
                    </a:lnTo>
                    <a:lnTo>
                      <a:pt x="139" y="80"/>
                    </a:lnTo>
                    <a:lnTo>
                      <a:pt x="139" y="70"/>
                    </a:lnTo>
                    <a:lnTo>
                      <a:pt x="136" y="64"/>
                    </a:lnTo>
                    <a:lnTo>
                      <a:pt x="131" y="58"/>
                    </a:lnTo>
                    <a:lnTo>
                      <a:pt x="124" y="53"/>
                    </a:lnTo>
                    <a:lnTo>
                      <a:pt x="117" y="50"/>
                    </a:lnTo>
                    <a:lnTo>
                      <a:pt x="104" y="41"/>
                    </a:lnTo>
                    <a:lnTo>
                      <a:pt x="101" y="36"/>
                    </a:lnTo>
                    <a:lnTo>
                      <a:pt x="97" y="32"/>
                    </a:lnTo>
                    <a:lnTo>
                      <a:pt x="93" y="32"/>
                    </a:lnTo>
                    <a:lnTo>
                      <a:pt x="87" y="31"/>
                    </a:lnTo>
                    <a:lnTo>
                      <a:pt x="65" y="22"/>
                    </a:lnTo>
                    <a:lnTo>
                      <a:pt x="52" y="19"/>
                    </a:lnTo>
                    <a:lnTo>
                      <a:pt x="47" y="17"/>
                    </a:lnTo>
                    <a:lnTo>
                      <a:pt x="42" y="16"/>
                    </a:lnTo>
                    <a:lnTo>
                      <a:pt x="32" y="10"/>
                    </a:lnTo>
                    <a:lnTo>
                      <a:pt x="21" y="8"/>
                    </a:lnTo>
                    <a:lnTo>
                      <a:pt x="16" y="4"/>
                    </a:lnTo>
                    <a:lnTo>
                      <a:pt x="8" y="2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99CC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43" name="Freeform 2725"/>
              <p:cNvSpPr>
                <a:spLocks/>
              </p:cNvSpPr>
              <p:nvPr/>
            </p:nvSpPr>
            <p:spPr bwMode="auto">
              <a:xfrm>
                <a:off x="4019" y="959"/>
                <a:ext cx="249" cy="172"/>
              </a:xfrm>
              <a:custGeom>
                <a:avLst/>
                <a:gdLst>
                  <a:gd name="T0" fmla="*/ 12408 w 173"/>
                  <a:gd name="T1" fmla="*/ 114 h 160"/>
                  <a:gd name="T2" fmla="*/ 12408 w 173"/>
                  <a:gd name="T3" fmla="*/ 138 h 160"/>
                  <a:gd name="T4" fmla="*/ 12082 w 173"/>
                  <a:gd name="T5" fmla="*/ 172 h 160"/>
                  <a:gd name="T6" fmla="*/ 12585 w 173"/>
                  <a:gd name="T7" fmla="*/ 201 h 160"/>
                  <a:gd name="T8" fmla="*/ 13656 w 173"/>
                  <a:gd name="T9" fmla="*/ 198 h 160"/>
                  <a:gd name="T10" fmla="*/ 12611 w 173"/>
                  <a:gd name="T11" fmla="*/ 218 h 160"/>
                  <a:gd name="T12" fmla="*/ 11643 w 173"/>
                  <a:gd name="T13" fmla="*/ 234 h 160"/>
                  <a:gd name="T14" fmla="*/ 11218 w 173"/>
                  <a:gd name="T15" fmla="*/ 243 h 160"/>
                  <a:gd name="T16" fmla="*/ 9760 w 173"/>
                  <a:gd name="T17" fmla="*/ 243 h 160"/>
                  <a:gd name="T18" fmla="*/ 8621 w 173"/>
                  <a:gd name="T19" fmla="*/ 277 h 160"/>
                  <a:gd name="T20" fmla="*/ 8089 w 173"/>
                  <a:gd name="T21" fmla="*/ 325 h 160"/>
                  <a:gd name="T22" fmla="*/ 6704 w 173"/>
                  <a:gd name="T23" fmla="*/ 307 h 160"/>
                  <a:gd name="T24" fmla="*/ 4658 w 173"/>
                  <a:gd name="T25" fmla="*/ 277 h 160"/>
                  <a:gd name="T26" fmla="*/ 3476 w 173"/>
                  <a:gd name="T27" fmla="*/ 284 h 160"/>
                  <a:gd name="T28" fmla="*/ 2713 w 173"/>
                  <a:gd name="T29" fmla="*/ 289 h 160"/>
                  <a:gd name="T30" fmla="*/ 1580 w 173"/>
                  <a:gd name="T31" fmla="*/ 281 h 160"/>
                  <a:gd name="T32" fmla="*/ 1336 w 173"/>
                  <a:gd name="T33" fmla="*/ 310 h 160"/>
                  <a:gd name="T34" fmla="*/ 3095 w 173"/>
                  <a:gd name="T35" fmla="*/ 344 h 160"/>
                  <a:gd name="T36" fmla="*/ 2484 w 173"/>
                  <a:gd name="T37" fmla="*/ 353 h 160"/>
                  <a:gd name="T38" fmla="*/ 1635 w 173"/>
                  <a:gd name="T39" fmla="*/ 358 h 160"/>
                  <a:gd name="T40" fmla="*/ 928 w 173"/>
                  <a:gd name="T41" fmla="*/ 382 h 160"/>
                  <a:gd name="T42" fmla="*/ 501 w 173"/>
                  <a:gd name="T43" fmla="*/ 361 h 160"/>
                  <a:gd name="T44" fmla="*/ 0 w 173"/>
                  <a:gd name="T45" fmla="*/ 305 h 160"/>
                  <a:gd name="T46" fmla="*/ 501 w 173"/>
                  <a:gd name="T47" fmla="*/ 263 h 160"/>
                  <a:gd name="T48" fmla="*/ 1396 w 173"/>
                  <a:gd name="T49" fmla="*/ 243 h 160"/>
                  <a:gd name="T50" fmla="*/ 1336 w 173"/>
                  <a:gd name="T51" fmla="*/ 218 h 160"/>
                  <a:gd name="T52" fmla="*/ 1923 w 173"/>
                  <a:gd name="T53" fmla="*/ 212 h 160"/>
                  <a:gd name="T54" fmla="*/ 3387 w 173"/>
                  <a:gd name="T55" fmla="*/ 216 h 160"/>
                  <a:gd name="T56" fmla="*/ 3575 w 173"/>
                  <a:gd name="T57" fmla="*/ 183 h 160"/>
                  <a:gd name="T58" fmla="*/ 3905 w 173"/>
                  <a:gd name="T59" fmla="*/ 158 h 160"/>
                  <a:gd name="T60" fmla="*/ 4162 w 173"/>
                  <a:gd name="T61" fmla="*/ 112 h 160"/>
                  <a:gd name="T62" fmla="*/ 3993 w 173"/>
                  <a:gd name="T63" fmla="*/ 28 h 160"/>
                  <a:gd name="T64" fmla="*/ 4532 w 173"/>
                  <a:gd name="T65" fmla="*/ 1 h 160"/>
                  <a:gd name="T66" fmla="*/ 5035 w 173"/>
                  <a:gd name="T67" fmla="*/ 4 h 160"/>
                  <a:gd name="T68" fmla="*/ 5620 w 173"/>
                  <a:gd name="T69" fmla="*/ 26 h 160"/>
                  <a:gd name="T70" fmla="*/ 7369 w 173"/>
                  <a:gd name="T71" fmla="*/ 90 h 160"/>
                  <a:gd name="T72" fmla="*/ 9150 w 173"/>
                  <a:gd name="T73" fmla="*/ 128 h 160"/>
                  <a:gd name="T74" fmla="*/ 10261 w 173"/>
                  <a:gd name="T75" fmla="*/ 139 h 160"/>
                  <a:gd name="T76" fmla="*/ 11276 w 173"/>
                  <a:gd name="T77" fmla="*/ 142 h 160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73"/>
                  <a:gd name="T118" fmla="*/ 0 h 160"/>
                  <a:gd name="T119" fmla="*/ 173 w 173"/>
                  <a:gd name="T120" fmla="*/ 160 h 160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73" h="160">
                    <a:moveTo>
                      <a:pt x="149" y="56"/>
                    </a:moveTo>
                    <a:lnTo>
                      <a:pt x="157" y="48"/>
                    </a:lnTo>
                    <a:lnTo>
                      <a:pt x="159" y="50"/>
                    </a:lnTo>
                    <a:lnTo>
                      <a:pt x="157" y="58"/>
                    </a:lnTo>
                    <a:lnTo>
                      <a:pt x="152" y="67"/>
                    </a:lnTo>
                    <a:lnTo>
                      <a:pt x="153" y="73"/>
                    </a:lnTo>
                    <a:lnTo>
                      <a:pt x="159" y="77"/>
                    </a:lnTo>
                    <a:lnTo>
                      <a:pt x="159" y="85"/>
                    </a:lnTo>
                    <a:lnTo>
                      <a:pt x="165" y="85"/>
                    </a:lnTo>
                    <a:lnTo>
                      <a:pt x="173" y="83"/>
                    </a:lnTo>
                    <a:lnTo>
                      <a:pt x="170" y="88"/>
                    </a:lnTo>
                    <a:lnTo>
                      <a:pt x="160" y="92"/>
                    </a:lnTo>
                    <a:lnTo>
                      <a:pt x="153" y="98"/>
                    </a:lnTo>
                    <a:lnTo>
                      <a:pt x="147" y="99"/>
                    </a:lnTo>
                    <a:lnTo>
                      <a:pt x="145" y="98"/>
                    </a:lnTo>
                    <a:lnTo>
                      <a:pt x="142" y="101"/>
                    </a:lnTo>
                    <a:lnTo>
                      <a:pt x="132" y="100"/>
                    </a:lnTo>
                    <a:lnTo>
                      <a:pt x="124" y="101"/>
                    </a:lnTo>
                    <a:lnTo>
                      <a:pt x="117" y="106"/>
                    </a:lnTo>
                    <a:lnTo>
                      <a:pt x="109" y="116"/>
                    </a:lnTo>
                    <a:lnTo>
                      <a:pt x="104" y="126"/>
                    </a:lnTo>
                    <a:lnTo>
                      <a:pt x="102" y="135"/>
                    </a:lnTo>
                    <a:lnTo>
                      <a:pt x="99" y="139"/>
                    </a:lnTo>
                    <a:lnTo>
                      <a:pt x="85" y="129"/>
                    </a:lnTo>
                    <a:lnTo>
                      <a:pt x="74" y="126"/>
                    </a:lnTo>
                    <a:lnTo>
                      <a:pt x="59" y="116"/>
                    </a:lnTo>
                    <a:lnTo>
                      <a:pt x="51" y="115"/>
                    </a:lnTo>
                    <a:lnTo>
                      <a:pt x="44" y="119"/>
                    </a:lnTo>
                    <a:lnTo>
                      <a:pt x="39" y="122"/>
                    </a:lnTo>
                    <a:lnTo>
                      <a:pt x="34" y="122"/>
                    </a:lnTo>
                    <a:lnTo>
                      <a:pt x="28" y="117"/>
                    </a:lnTo>
                    <a:lnTo>
                      <a:pt x="20" y="117"/>
                    </a:lnTo>
                    <a:lnTo>
                      <a:pt x="15" y="124"/>
                    </a:lnTo>
                    <a:lnTo>
                      <a:pt x="17" y="130"/>
                    </a:lnTo>
                    <a:lnTo>
                      <a:pt x="30" y="136"/>
                    </a:lnTo>
                    <a:lnTo>
                      <a:pt x="39" y="144"/>
                    </a:lnTo>
                    <a:lnTo>
                      <a:pt x="37" y="148"/>
                    </a:lnTo>
                    <a:lnTo>
                      <a:pt x="31" y="148"/>
                    </a:lnTo>
                    <a:lnTo>
                      <a:pt x="25" y="148"/>
                    </a:lnTo>
                    <a:lnTo>
                      <a:pt x="21" y="151"/>
                    </a:lnTo>
                    <a:lnTo>
                      <a:pt x="18" y="155"/>
                    </a:lnTo>
                    <a:lnTo>
                      <a:pt x="12" y="160"/>
                    </a:lnTo>
                    <a:lnTo>
                      <a:pt x="7" y="159"/>
                    </a:lnTo>
                    <a:lnTo>
                      <a:pt x="6" y="153"/>
                    </a:lnTo>
                    <a:lnTo>
                      <a:pt x="9" y="137"/>
                    </a:lnTo>
                    <a:lnTo>
                      <a:pt x="0" y="128"/>
                    </a:lnTo>
                    <a:lnTo>
                      <a:pt x="1" y="116"/>
                    </a:lnTo>
                    <a:lnTo>
                      <a:pt x="6" y="110"/>
                    </a:lnTo>
                    <a:lnTo>
                      <a:pt x="13" y="108"/>
                    </a:lnTo>
                    <a:lnTo>
                      <a:pt x="18" y="101"/>
                    </a:lnTo>
                    <a:lnTo>
                      <a:pt x="20" y="95"/>
                    </a:lnTo>
                    <a:lnTo>
                      <a:pt x="17" y="92"/>
                    </a:lnTo>
                    <a:lnTo>
                      <a:pt x="18" y="87"/>
                    </a:lnTo>
                    <a:lnTo>
                      <a:pt x="24" y="88"/>
                    </a:lnTo>
                    <a:lnTo>
                      <a:pt x="31" y="91"/>
                    </a:lnTo>
                    <a:lnTo>
                      <a:pt x="43" y="91"/>
                    </a:lnTo>
                    <a:lnTo>
                      <a:pt x="46" y="83"/>
                    </a:lnTo>
                    <a:lnTo>
                      <a:pt x="45" y="76"/>
                    </a:lnTo>
                    <a:lnTo>
                      <a:pt x="45" y="70"/>
                    </a:lnTo>
                    <a:lnTo>
                      <a:pt x="49" y="66"/>
                    </a:lnTo>
                    <a:lnTo>
                      <a:pt x="53" y="57"/>
                    </a:lnTo>
                    <a:lnTo>
                      <a:pt x="53" y="47"/>
                    </a:lnTo>
                    <a:lnTo>
                      <a:pt x="57" y="30"/>
                    </a:lnTo>
                    <a:lnTo>
                      <a:pt x="51" y="12"/>
                    </a:lnTo>
                    <a:lnTo>
                      <a:pt x="52" y="7"/>
                    </a:lnTo>
                    <a:lnTo>
                      <a:pt x="58" y="1"/>
                    </a:lnTo>
                    <a:lnTo>
                      <a:pt x="60" y="0"/>
                    </a:lnTo>
                    <a:lnTo>
                      <a:pt x="64" y="4"/>
                    </a:lnTo>
                    <a:lnTo>
                      <a:pt x="66" y="7"/>
                    </a:lnTo>
                    <a:lnTo>
                      <a:pt x="71" y="11"/>
                    </a:lnTo>
                    <a:lnTo>
                      <a:pt x="82" y="28"/>
                    </a:lnTo>
                    <a:lnTo>
                      <a:pt x="93" y="38"/>
                    </a:lnTo>
                    <a:lnTo>
                      <a:pt x="104" y="48"/>
                    </a:lnTo>
                    <a:lnTo>
                      <a:pt x="116" y="54"/>
                    </a:lnTo>
                    <a:lnTo>
                      <a:pt x="128" y="56"/>
                    </a:lnTo>
                    <a:lnTo>
                      <a:pt x="130" y="59"/>
                    </a:lnTo>
                    <a:lnTo>
                      <a:pt x="137" y="63"/>
                    </a:lnTo>
                    <a:lnTo>
                      <a:pt x="143" y="60"/>
                    </a:lnTo>
                    <a:lnTo>
                      <a:pt x="149" y="56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44" name="Freeform 2726"/>
              <p:cNvSpPr>
                <a:spLocks/>
              </p:cNvSpPr>
              <p:nvPr/>
            </p:nvSpPr>
            <p:spPr bwMode="auto">
              <a:xfrm>
                <a:off x="4069" y="969"/>
                <a:ext cx="12" cy="6"/>
              </a:xfrm>
              <a:custGeom>
                <a:avLst/>
                <a:gdLst>
                  <a:gd name="T0" fmla="*/ 1949 w 7"/>
                  <a:gd name="T1" fmla="*/ 0 h 6"/>
                  <a:gd name="T2" fmla="*/ 0 w 7"/>
                  <a:gd name="T3" fmla="*/ 3 h 6"/>
                  <a:gd name="T4" fmla="*/ 1949 w 7"/>
                  <a:gd name="T5" fmla="*/ 5 h 6"/>
                  <a:gd name="T6" fmla="*/ 3732 w 7"/>
                  <a:gd name="T7" fmla="*/ 6 h 6"/>
                  <a:gd name="T8" fmla="*/ 4620 w 7"/>
                  <a:gd name="T9" fmla="*/ 0 h 6"/>
                  <a:gd name="T10" fmla="*/ 1949 w 7"/>
                  <a:gd name="T11" fmla="*/ 0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"/>
                  <a:gd name="T19" fmla="*/ 0 h 6"/>
                  <a:gd name="T20" fmla="*/ 7 w 7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" h="6">
                    <a:moveTo>
                      <a:pt x="3" y="0"/>
                    </a:moveTo>
                    <a:lnTo>
                      <a:pt x="0" y="3"/>
                    </a:lnTo>
                    <a:lnTo>
                      <a:pt x="3" y="5"/>
                    </a:lnTo>
                    <a:lnTo>
                      <a:pt x="6" y="6"/>
                    </a:lnTo>
                    <a:lnTo>
                      <a:pt x="7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45" name="Freeform 2727"/>
              <p:cNvSpPr>
                <a:spLocks/>
              </p:cNvSpPr>
              <p:nvPr/>
            </p:nvSpPr>
            <p:spPr bwMode="auto">
              <a:xfrm>
                <a:off x="3653" y="1130"/>
                <a:ext cx="459" cy="316"/>
              </a:xfrm>
              <a:custGeom>
                <a:avLst/>
                <a:gdLst>
                  <a:gd name="T0" fmla="*/ 23010 w 320"/>
                  <a:gd name="T1" fmla="*/ 21 h 287"/>
                  <a:gd name="T2" fmla="*/ 23115 w 320"/>
                  <a:gd name="T3" fmla="*/ 111 h 287"/>
                  <a:gd name="T4" fmla="*/ 24099 w 320"/>
                  <a:gd name="T5" fmla="*/ 193 h 287"/>
                  <a:gd name="T6" fmla="*/ 24099 w 320"/>
                  <a:gd name="T7" fmla="*/ 261 h 287"/>
                  <a:gd name="T8" fmla="*/ 23418 w 320"/>
                  <a:gd name="T9" fmla="*/ 292 h 287"/>
                  <a:gd name="T10" fmla="*/ 22557 w 320"/>
                  <a:gd name="T11" fmla="*/ 368 h 287"/>
                  <a:gd name="T12" fmla="*/ 21998 w 320"/>
                  <a:gd name="T13" fmla="*/ 446 h 287"/>
                  <a:gd name="T14" fmla="*/ 22150 w 320"/>
                  <a:gd name="T15" fmla="*/ 524 h 287"/>
                  <a:gd name="T16" fmla="*/ 21286 w 320"/>
                  <a:gd name="T17" fmla="*/ 598 h 287"/>
                  <a:gd name="T18" fmla="*/ 21652 w 320"/>
                  <a:gd name="T19" fmla="*/ 665 h 287"/>
                  <a:gd name="T20" fmla="*/ 20613 w 320"/>
                  <a:gd name="T21" fmla="*/ 724 h 287"/>
                  <a:gd name="T22" fmla="*/ 19586 w 320"/>
                  <a:gd name="T23" fmla="*/ 702 h 287"/>
                  <a:gd name="T24" fmla="*/ 19510 w 320"/>
                  <a:gd name="T25" fmla="*/ 677 h 287"/>
                  <a:gd name="T26" fmla="*/ 19188 w 320"/>
                  <a:gd name="T27" fmla="*/ 724 h 287"/>
                  <a:gd name="T28" fmla="*/ 18146 w 320"/>
                  <a:gd name="T29" fmla="*/ 730 h 287"/>
                  <a:gd name="T30" fmla="*/ 17289 w 320"/>
                  <a:gd name="T31" fmla="*/ 780 h 287"/>
                  <a:gd name="T32" fmla="*/ 16966 w 320"/>
                  <a:gd name="T33" fmla="*/ 735 h 287"/>
                  <a:gd name="T34" fmla="*/ 16042 w 320"/>
                  <a:gd name="T35" fmla="*/ 794 h 287"/>
                  <a:gd name="T36" fmla="*/ 14100 w 320"/>
                  <a:gd name="T37" fmla="*/ 788 h 287"/>
                  <a:gd name="T38" fmla="*/ 13977 w 320"/>
                  <a:gd name="T39" fmla="*/ 775 h 287"/>
                  <a:gd name="T40" fmla="*/ 13235 w 320"/>
                  <a:gd name="T41" fmla="*/ 775 h 287"/>
                  <a:gd name="T42" fmla="*/ 12737 w 320"/>
                  <a:gd name="T43" fmla="*/ 745 h 287"/>
                  <a:gd name="T44" fmla="*/ 12915 w 320"/>
                  <a:gd name="T45" fmla="*/ 832 h 287"/>
                  <a:gd name="T46" fmla="*/ 12202 w 320"/>
                  <a:gd name="T47" fmla="*/ 830 h 287"/>
                  <a:gd name="T48" fmla="*/ 11704 w 320"/>
                  <a:gd name="T49" fmla="*/ 856 h 287"/>
                  <a:gd name="T50" fmla="*/ 9989 w 320"/>
                  <a:gd name="T51" fmla="*/ 901 h 287"/>
                  <a:gd name="T52" fmla="*/ 9240 w 320"/>
                  <a:gd name="T53" fmla="*/ 856 h 287"/>
                  <a:gd name="T54" fmla="*/ 9771 w 320"/>
                  <a:gd name="T55" fmla="*/ 795 h 287"/>
                  <a:gd name="T56" fmla="*/ 9004 w 320"/>
                  <a:gd name="T57" fmla="*/ 788 h 287"/>
                  <a:gd name="T58" fmla="*/ 7561 w 320"/>
                  <a:gd name="T59" fmla="*/ 775 h 287"/>
                  <a:gd name="T60" fmla="*/ 6218 w 320"/>
                  <a:gd name="T61" fmla="*/ 797 h 287"/>
                  <a:gd name="T62" fmla="*/ 5240 w 320"/>
                  <a:gd name="T63" fmla="*/ 811 h 287"/>
                  <a:gd name="T64" fmla="*/ 3653 w 320"/>
                  <a:gd name="T65" fmla="*/ 830 h 287"/>
                  <a:gd name="T66" fmla="*/ 2767 w 320"/>
                  <a:gd name="T67" fmla="*/ 868 h 287"/>
                  <a:gd name="T68" fmla="*/ 1704 w 320"/>
                  <a:gd name="T69" fmla="*/ 853 h 287"/>
                  <a:gd name="T70" fmla="*/ 838 w 320"/>
                  <a:gd name="T71" fmla="*/ 861 h 287"/>
                  <a:gd name="T72" fmla="*/ 0 w 320"/>
                  <a:gd name="T73" fmla="*/ 830 h 287"/>
                  <a:gd name="T74" fmla="*/ 1440 w 320"/>
                  <a:gd name="T75" fmla="*/ 794 h 287"/>
                  <a:gd name="T76" fmla="*/ 2962 w 320"/>
                  <a:gd name="T77" fmla="*/ 735 h 287"/>
                  <a:gd name="T78" fmla="*/ 4164 w 320"/>
                  <a:gd name="T79" fmla="*/ 687 h 287"/>
                  <a:gd name="T80" fmla="*/ 6102 w 320"/>
                  <a:gd name="T81" fmla="*/ 685 h 287"/>
                  <a:gd name="T82" fmla="*/ 8655 w 320"/>
                  <a:gd name="T83" fmla="*/ 674 h 287"/>
                  <a:gd name="T84" fmla="*/ 9483 w 320"/>
                  <a:gd name="T85" fmla="*/ 684 h 287"/>
                  <a:gd name="T86" fmla="*/ 10692 w 320"/>
                  <a:gd name="T87" fmla="*/ 683 h 287"/>
                  <a:gd name="T88" fmla="*/ 11828 w 320"/>
                  <a:gd name="T89" fmla="*/ 595 h 287"/>
                  <a:gd name="T90" fmla="*/ 12737 w 320"/>
                  <a:gd name="T91" fmla="*/ 500 h 287"/>
                  <a:gd name="T92" fmla="*/ 13977 w 320"/>
                  <a:gd name="T93" fmla="*/ 468 h 287"/>
                  <a:gd name="T94" fmla="*/ 13235 w 320"/>
                  <a:gd name="T95" fmla="*/ 508 h 287"/>
                  <a:gd name="T96" fmla="*/ 13318 w 320"/>
                  <a:gd name="T97" fmla="*/ 547 h 287"/>
                  <a:gd name="T98" fmla="*/ 14438 w 320"/>
                  <a:gd name="T99" fmla="*/ 532 h 287"/>
                  <a:gd name="T100" fmla="*/ 16217 w 320"/>
                  <a:gd name="T101" fmla="*/ 487 h 287"/>
                  <a:gd name="T102" fmla="*/ 17441 w 320"/>
                  <a:gd name="T103" fmla="*/ 425 h 287"/>
                  <a:gd name="T104" fmla="*/ 18513 w 320"/>
                  <a:gd name="T105" fmla="*/ 386 h 287"/>
                  <a:gd name="T106" fmla="*/ 19248 w 320"/>
                  <a:gd name="T107" fmla="*/ 314 h 287"/>
                  <a:gd name="T108" fmla="*/ 19764 w 320"/>
                  <a:gd name="T109" fmla="*/ 252 h 287"/>
                  <a:gd name="T110" fmla="*/ 19586 w 320"/>
                  <a:gd name="T111" fmla="*/ 193 h 287"/>
                  <a:gd name="T112" fmla="*/ 19764 w 320"/>
                  <a:gd name="T113" fmla="*/ 151 h 287"/>
                  <a:gd name="T114" fmla="*/ 20306 w 320"/>
                  <a:gd name="T115" fmla="*/ 76 h 287"/>
                  <a:gd name="T116" fmla="*/ 20826 w 320"/>
                  <a:gd name="T117" fmla="*/ 28 h 287"/>
                  <a:gd name="T118" fmla="*/ 21368 w 320"/>
                  <a:gd name="T119" fmla="*/ 76 h 287"/>
                  <a:gd name="T120" fmla="*/ 22181 w 320"/>
                  <a:gd name="T121" fmla="*/ 67 h 287"/>
                  <a:gd name="T122" fmla="*/ 22150 w 320"/>
                  <a:gd name="T123" fmla="*/ 34 h 287"/>
                  <a:gd name="T124" fmla="*/ 21652 w 320"/>
                  <a:gd name="T125" fmla="*/ 0 h 287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320"/>
                  <a:gd name="T190" fmla="*/ 0 h 287"/>
                  <a:gd name="T191" fmla="*/ 320 w 320"/>
                  <a:gd name="T192" fmla="*/ 287 h 287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320" h="287">
                    <a:moveTo>
                      <a:pt x="293" y="2"/>
                    </a:moveTo>
                    <a:lnTo>
                      <a:pt x="301" y="2"/>
                    </a:lnTo>
                    <a:lnTo>
                      <a:pt x="303" y="6"/>
                    </a:lnTo>
                    <a:lnTo>
                      <a:pt x="301" y="19"/>
                    </a:lnTo>
                    <a:lnTo>
                      <a:pt x="301" y="27"/>
                    </a:lnTo>
                    <a:lnTo>
                      <a:pt x="305" y="35"/>
                    </a:lnTo>
                    <a:lnTo>
                      <a:pt x="309" y="42"/>
                    </a:lnTo>
                    <a:lnTo>
                      <a:pt x="313" y="49"/>
                    </a:lnTo>
                    <a:lnTo>
                      <a:pt x="318" y="61"/>
                    </a:lnTo>
                    <a:lnTo>
                      <a:pt x="320" y="74"/>
                    </a:lnTo>
                    <a:lnTo>
                      <a:pt x="320" y="79"/>
                    </a:lnTo>
                    <a:lnTo>
                      <a:pt x="318" y="83"/>
                    </a:lnTo>
                    <a:lnTo>
                      <a:pt x="316" y="88"/>
                    </a:lnTo>
                    <a:lnTo>
                      <a:pt x="313" y="93"/>
                    </a:lnTo>
                    <a:lnTo>
                      <a:pt x="309" y="93"/>
                    </a:lnTo>
                    <a:lnTo>
                      <a:pt x="305" y="108"/>
                    </a:lnTo>
                    <a:lnTo>
                      <a:pt x="305" y="116"/>
                    </a:lnTo>
                    <a:lnTo>
                      <a:pt x="298" y="115"/>
                    </a:lnTo>
                    <a:lnTo>
                      <a:pt x="291" y="121"/>
                    </a:lnTo>
                    <a:lnTo>
                      <a:pt x="289" y="130"/>
                    </a:lnTo>
                    <a:lnTo>
                      <a:pt x="290" y="140"/>
                    </a:lnTo>
                    <a:lnTo>
                      <a:pt x="291" y="148"/>
                    </a:lnTo>
                    <a:lnTo>
                      <a:pt x="291" y="158"/>
                    </a:lnTo>
                    <a:lnTo>
                      <a:pt x="292" y="165"/>
                    </a:lnTo>
                    <a:lnTo>
                      <a:pt x="286" y="170"/>
                    </a:lnTo>
                    <a:lnTo>
                      <a:pt x="282" y="180"/>
                    </a:lnTo>
                    <a:lnTo>
                      <a:pt x="280" y="189"/>
                    </a:lnTo>
                    <a:lnTo>
                      <a:pt x="279" y="201"/>
                    </a:lnTo>
                    <a:lnTo>
                      <a:pt x="284" y="207"/>
                    </a:lnTo>
                    <a:lnTo>
                      <a:pt x="285" y="210"/>
                    </a:lnTo>
                    <a:lnTo>
                      <a:pt x="280" y="213"/>
                    </a:lnTo>
                    <a:lnTo>
                      <a:pt x="276" y="222"/>
                    </a:lnTo>
                    <a:lnTo>
                      <a:pt x="272" y="229"/>
                    </a:lnTo>
                    <a:lnTo>
                      <a:pt x="258" y="239"/>
                    </a:lnTo>
                    <a:lnTo>
                      <a:pt x="257" y="234"/>
                    </a:lnTo>
                    <a:lnTo>
                      <a:pt x="258" y="221"/>
                    </a:lnTo>
                    <a:lnTo>
                      <a:pt x="263" y="217"/>
                    </a:lnTo>
                    <a:lnTo>
                      <a:pt x="264" y="213"/>
                    </a:lnTo>
                    <a:lnTo>
                      <a:pt x="257" y="213"/>
                    </a:lnTo>
                    <a:lnTo>
                      <a:pt x="255" y="219"/>
                    </a:lnTo>
                    <a:lnTo>
                      <a:pt x="253" y="223"/>
                    </a:lnTo>
                    <a:lnTo>
                      <a:pt x="253" y="229"/>
                    </a:lnTo>
                    <a:lnTo>
                      <a:pt x="248" y="226"/>
                    </a:lnTo>
                    <a:lnTo>
                      <a:pt x="241" y="226"/>
                    </a:lnTo>
                    <a:lnTo>
                      <a:pt x="239" y="230"/>
                    </a:lnTo>
                    <a:lnTo>
                      <a:pt x="236" y="244"/>
                    </a:lnTo>
                    <a:lnTo>
                      <a:pt x="232" y="248"/>
                    </a:lnTo>
                    <a:lnTo>
                      <a:pt x="228" y="246"/>
                    </a:lnTo>
                    <a:lnTo>
                      <a:pt x="227" y="238"/>
                    </a:lnTo>
                    <a:lnTo>
                      <a:pt x="228" y="232"/>
                    </a:lnTo>
                    <a:lnTo>
                      <a:pt x="224" y="232"/>
                    </a:lnTo>
                    <a:lnTo>
                      <a:pt x="219" y="237"/>
                    </a:lnTo>
                    <a:lnTo>
                      <a:pt x="214" y="243"/>
                    </a:lnTo>
                    <a:lnTo>
                      <a:pt x="211" y="249"/>
                    </a:lnTo>
                    <a:lnTo>
                      <a:pt x="211" y="250"/>
                    </a:lnTo>
                    <a:lnTo>
                      <a:pt x="201" y="248"/>
                    </a:lnTo>
                    <a:lnTo>
                      <a:pt x="186" y="248"/>
                    </a:lnTo>
                    <a:lnTo>
                      <a:pt x="178" y="250"/>
                    </a:lnTo>
                    <a:lnTo>
                      <a:pt x="181" y="246"/>
                    </a:lnTo>
                    <a:lnTo>
                      <a:pt x="184" y="244"/>
                    </a:lnTo>
                    <a:lnTo>
                      <a:pt x="177" y="243"/>
                    </a:lnTo>
                    <a:lnTo>
                      <a:pt x="176" y="241"/>
                    </a:lnTo>
                    <a:lnTo>
                      <a:pt x="174" y="244"/>
                    </a:lnTo>
                    <a:lnTo>
                      <a:pt x="171" y="241"/>
                    </a:lnTo>
                    <a:lnTo>
                      <a:pt x="170" y="234"/>
                    </a:lnTo>
                    <a:lnTo>
                      <a:pt x="168" y="235"/>
                    </a:lnTo>
                    <a:lnTo>
                      <a:pt x="162" y="248"/>
                    </a:lnTo>
                    <a:lnTo>
                      <a:pt x="171" y="255"/>
                    </a:lnTo>
                    <a:lnTo>
                      <a:pt x="171" y="263"/>
                    </a:lnTo>
                    <a:lnTo>
                      <a:pt x="168" y="259"/>
                    </a:lnTo>
                    <a:lnTo>
                      <a:pt x="164" y="262"/>
                    </a:lnTo>
                    <a:lnTo>
                      <a:pt x="161" y="262"/>
                    </a:lnTo>
                    <a:lnTo>
                      <a:pt x="156" y="264"/>
                    </a:lnTo>
                    <a:lnTo>
                      <a:pt x="155" y="267"/>
                    </a:lnTo>
                    <a:lnTo>
                      <a:pt x="154" y="270"/>
                    </a:lnTo>
                    <a:lnTo>
                      <a:pt x="146" y="284"/>
                    </a:lnTo>
                    <a:lnTo>
                      <a:pt x="140" y="287"/>
                    </a:lnTo>
                    <a:lnTo>
                      <a:pt x="132" y="284"/>
                    </a:lnTo>
                    <a:lnTo>
                      <a:pt x="129" y="279"/>
                    </a:lnTo>
                    <a:lnTo>
                      <a:pt x="124" y="275"/>
                    </a:lnTo>
                    <a:lnTo>
                      <a:pt x="122" y="270"/>
                    </a:lnTo>
                    <a:lnTo>
                      <a:pt x="122" y="259"/>
                    </a:lnTo>
                    <a:lnTo>
                      <a:pt x="125" y="257"/>
                    </a:lnTo>
                    <a:lnTo>
                      <a:pt x="129" y="250"/>
                    </a:lnTo>
                    <a:lnTo>
                      <a:pt x="131" y="246"/>
                    </a:lnTo>
                    <a:lnTo>
                      <a:pt x="129" y="246"/>
                    </a:lnTo>
                    <a:lnTo>
                      <a:pt x="119" y="248"/>
                    </a:lnTo>
                    <a:lnTo>
                      <a:pt x="113" y="245"/>
                    </a:lnTo>
                    <a:lnTo>
                      <a:pt x="106" y="244"/>
                    </a:lnTo>
                    <a:lnTo>
                      <a:pt x="100" y="244"/>
                    </a:lnTo>
                    <a:lnTo>
                      <a:pt x="95" y="249"/>
                    </a:lnTo>
                    <a:lnTo>
                      <a:pt x="85" y="255"/>
                    </a:lnTo>
                    <a:lnTo>
                      <a:pt x="82" y="252"/>
                    </a:lnTo>
                    <a:lnTo>
                      <a:pt x="77" y="253"/>
                    </a:lnTo>
                    <a:lnTo>
                      <a:pt x="75" y="253"/>
                    </a:lnTo>
                    <a:lnTo>
                      <a:pt x="69" y="256"/>
                    </a:lnTo>
                    <a:lnTo>
                      <a:pt x="65" y="257"/>
                    </a:lnTo>
                    <a:lnTo>
                      <a:pt x="62" y="258"/>
                    </a:lnTo>
                    <a:lnTo>
                      <a:pt x="48" y="262"/>
                    </a:lnTo>
                    <a:lnTo>
                      <a:pt x="45" y="258"/>
                    </a:lnTo>
                    <a:lnTo>
                      <a:pt x="41" y="259"/>
                    </a:lnTo>
                    <a:lnTo>
                      <a:pt x="36" y="273"/>
                    </a:lnTo>
                    <a:lnTo>
                      <a:pt x="34" y="273"/>
                    </a:lnTo>
                    <a:lnTo>
                      <a:pt x="27" y="271"/>
                    </a:lnTo>
                    <a:lnTo>
                      <a:pt x="22" y="269"/>
                    </a:lnTo>
                    <a:lnTo>
                      <a:pt x="17" y="271"/>
                    </a:lnTo>
                    <a:lnTo>
                      <a:pt x="13" y="271"/>
                    </a:lnTo>
                    <a:lnTo>
                      <a:pt x="11" y="272"/>
                    </a:lnTo>
                    <a:lnTo>
                      <a:pt x="5" y="270"/>
                    </a:lnTo>
                    <a:lnTo>
                      <a:pt x="0" y="269"/>
                    </a:lnTo>
                    <a:lnTo>
                      <a:pt x="0" y="262"/>
                    </a:lnTo>
                    <a:lnTo>
                      <a:pt x="0" y="258"/>
                    </a:lnTo>
                    <a:lnTo>
                      <a:pt x="13" y="255"/>
                    </a:lnTo>
                    <a:lnTo>
                      <a:pt x="19" y="249"/>
                    </a:lnTo>
                    <a:lnTo>
                      <a:pt x="24" y="245"/>
                    </a:lnTo>
                    <a:lnTo>
                      <a:pt x="33" y="241"/>
                    </a:lnTo>
                    <a:lnTo>
                      <a:pt x="39" y="232"/>
                    </a:lnTo>
                    <a:lnTo>
                      <a:pt x="46" y="228"/>
                    </a:lnTo>
                    <a:lnTo>
                      <a:pt x="50" y="221"/>
                    </a:lnTo>
                    <a:lnTo>
                      <a:pt x="55" y="217"/>
                    </a:lnTo>
                    <a:lnTo>
                      <a:pt x="62" y="215"/>
                    </a:lnTo>
                    <a:lnTo>
                      <a:pt x="71" y="217"/>
                    </a:lnTo>
                    <a:lnTo>
                      <a:pt x="81" y="216"/>
                    </a:lnTo>
                    <a:lnTo>
                      <a:pt x="89" y="217"/>
                    </a:lnTo>
                    <a:lnTo>
                      <a:pt x="110" y="212"/>
                    </a:lnTo>
                    <a:lnTo>
                      <a:pt x="114" y="212"/>
                    </a:lnTo>
                    <a:lnTo>
                      <a:pt x="119" y="210"/>
                    </a:lnTo>
                    <a:lnTo>
                      <a:pt x="125" y="209"/>
                    </a:lnTo>
                    <a:lnTo>
                      <a:pt x="125" y="215"/>
                    </a:lnTo>
                    <a:lnTo>
                      <a:pt x="136" y="217"/>
                    </a:lnTo>
                    <a:lnTo>
                      <a:pt x="139" y="217"/>
                    </a:lnTo>
                    <a:lnTo>
                      <a:pt x="141" y="214"/>
                    </a:lnTo>
                    <a:lnTo>
                      <a:pt x="148" y="210"/>
                    </a:lnTo>
                    <a:lnTo>
                      <a:pt x="148" y="193"/>
                    </a:lnTo>
                    <a:lnTo>
                      <a:pt x="156" y="186"/>
                    </a:lnTo>
                    <a:lnTo>
                      <a:pt x="163" y="177"/>
                    </a:lnTo>
                    <a:lnTo>
                      <a:pt x="168" y="166"/>
                    </a:lnTo>
                    <a:lnTo>
                      <a:pt x="168" y="158"/>
                    </a:lnTo>
                    <a:lnTo>
                      <a:pt x="169" y="152"/>
                    </a:lnTo>
                    <a:lnTo>
                      <a:pt x="179" y="147"/>
                    </a:lnTo>
                    <a:lnTo>
                      <a:pt x="184" y="148"/>
                    </a:lnTo>
                    <a:lnTo>
                      <a:pt x="183" y="152"/>
                    </a:lnTo>
                    <a:lnTo>
                      <a:pt x="178" y="155"/>
                    </a:lnTo>
                    <a:lnTo>
                      <a:pt x="174" y="159"/>
                    </a:lnTo>
                    <a:lnTo>
                      <a:pt x="174" y="160"/>
                    </a:lnTo>
                    <a:lnTo>
                      <a:pt x="176" y="166"/>
                    </a:lnTo>
                    <a:lnTo>
                      <a:pt x="176" y="173"/>
                    </a:lnTo>
                    <a:lnTo>
                      <a:pt x="179" y="173"/>
                    </a:lnTo>
                    <a:lnTo>
                      <a:pt x="185" y="172"/>
                    </a:lnTo>
                    <a:lnTo>
                      <a:pt x="190" y="167"/>
                    </a:lnTo>
                    <a:lnTo>
                      <a:pt x="197" y="164"/>
                    </a:lnTo>
                    <a:lnTo>
                      <a:pt x="205" y="160"/>
                    </a:lnTo>
                    <a:lnTo>
                      <a:pt x="214" y="153"/>
                    </a:lnTo>
                    <a:lnTo>
                      <a:pt x="221" y="148"/>
                    </a:lnTo>
                    <a:lnTo>
                      <a:pt x="225" y="140"/>
                    </a:lnTo>
                    <a:lnTo>
                      <a:pt x="230" y="134"/>
                    </a:lnTo>
                    <a:lnTo>
                      <a:pt x="237" y="129"/>
                    </a:lnTo>
                    <a:lnTo>
                      <a:pt x="240" y="129"/>
                    </a:lnTo>
                    <a:lnTo>
                      <a:pt x="244" y="122"/>
                    </a:lnTo>
                    <a:lnTo>
                      <a:pt x="244" y="116"/>
                    </a:lnTo>
                    <a:lnTo>
                      <a:pt x="246" y="112"/>
                    </a:lnTo>
                    <a:lnTo>
                      <a:pt x="254" y="98"/>
                    </a:lnTo>
                    <a:lnTo>
                      <a:pt x="256" y="92"/>
                    </a:lnTo>
                    <a:lnTo>
                      <a:pt x="257" y="85"/>
                    </a:lnTo>
                    <a:lnTo>
                      <a:pt x="261" y="79"/>
                    </a:lnTo>
                    <a:lnTo>
                      <a:pt x="262" y="72"/>
                    </a:lnTo>
                    <a:lnTo>
                      <a:pt x="263" y="64"/>
                    </a:lnTo>
                    <a:lnTo>
                      <a:pt x="258" y="61"/>
                    </a:lnTo>
                    <a:lnTo>
                      <a:pt x="253" y="57"/>
                    </a:lnTo>
                    <a:lnTo>
                      <a:pt x="256" y="55"/>
                    </a:lnTo>
                    <a:lnTo>
                      <a:pt x="261" y="48"/>
                    </a:lnTo>
                    <a:lnTo>
                      <a:pt x="260" y="31"/>
                    </a:lnTo>
                    <a:lnTo>
                      <a:pt x="263" y="27"/>
                    </a:lnTo>
                    <a:lnTo>
                      <a:pt x="268" y="24"/>
                    </a:lnTo>
                    <a:lnTo>
                      <a:pt x="269" y="16"/>
                    </a:lnTo>
                    <a:lnTo>
                      <a:pt x="270" y="12"/>
                    </a:lnTo>
                    <a:lnTo>
                      <a:pt x="275" y="9"/>
                    </a:lnTo>
                    <a:lnTo>
                      <a:pt x="277" y="14"/>
                    </a:lnTo>
                    <a:lnTo>
                      <a:pt x="279" y="21"/>
                    </a:lnTo>
                    <a:lnTo>
                      <a:pt x="282" y="24"/>
                    </a:lnTo>
                    <a:lnTo>
                      <a:pt x="285" y="20"/>
                    </a:lnTo>
                    <a:lnTo>
                      <a:pt x="290" y="21"/>
                    </a:lnTo>
                    <a:lnTo>
                      <a:pt x="293" y="21"/>
                    </a:lnTo>
                    <a:lnTo>
                      <a:pt x="297" y="13"/>
                    </a:lnTo>
                    <a:lnTo>
                      <a:pt x="297" y="7"/>
                    </a:lnTo>
                    <a:lnTo>
                      <a:pt x="292" y="11"/>
                    </a:lnTo>
                    <a:lnTo>
                      <a:pt x="285" y="13"/>
                    </a:lnTo>
                    <a:lnTo>
                      <a:pt x="284" y="7"/>
                    </a:lnTo>
                    <a:lnTo>
                      <a:pt x="285" y="0"/>
                    </a:lnTo>
                    <a:lnTo>
                      <a:pt x="289" y="0"/>
                    </a:lnTo>
                    <a:lnTo>
                      <a:pt x="293" y="2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46" name="Freeform 2728"/>
              <p:cNvSpPr>
                <a:spLocks/>
              </p:cNvSpPr>
              <p:nvPr/>
            </p:nvSpPr>
            <p:spPr bwMode="auto">
              <a:xfrm>
                <a:off x="3957" y="1259"/>
                <a:ext cx="12" cy="18"/>
              </a:xfrm>
              <a:custGeom>
                <a:avLst/>
                <a:gdLst>
                  <a:gd name="T0" fmla="*/ 1021 w 8"/>
                  <a:gd name="T1" fmla="*/ 0 h 18"/>
                  <a:gd name="T2" fmla="*/ 823 w 8"/>
                  <a:gd name="T3" fmla="*/ 7 h 18"/>
                  <a:gd name="T4" fmla="*/ 1021 w 8"/>
                  <a:gd name="T5" fmla="*/ 9 h 18"/>
                  <a:gd name="T6" fmla="*/ 474 w 8"/>
                  <a:gd name="T7" fmla="*/ 18 h 18"/>
                  <a:gd name="T8" fmla="*/ 141 w 8"/>
                  <a:gd name="T9" fmla="*/ 18 h 18"/>
                  <a:gd name="T10" fmla="*/ 0 w 8"/>
                  <a:gd name="T11" fmla="*/ 12 h 18"/>
                  <a:gd name="T12" fmla="*/ 316 w 8"/>
                  <a:gd name="T13" fmla="*/ 4 h 18"/>
                  <a:gd name="T14" fmla="*/ 1021 w 8"/>
                  <a:gd name="T15" fmla="*/ 0 h 1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8"/>
                  <a:gd name="T25" fmla="*/ 0 h 18"/>
                  <a:gd name="T26" fmla="*/ 8 w 8"/>
                  <a:gd name="T27" fmla="*/ 18 h 1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8" h="18">
                    <a:moveTo>
                      <a:pt x="8" y="0"/>
                    </a:moveTo>
                    <a:lnTo>
                      <a:pt x="7" y="7"/>
                    </a:lnTo>
                    <a:lnTo>
                      <a:pt x="8" y="9"/>
                    </a:lnTo>
                    <a:lnTo>
                      <a:pt x="4" y="18"/>
                    </a:lnTo>
                    <a:lnTo>
                      <a:pt x="1" y="18"/>
                    </a:lnTo>
                    <a:lnTo>
                      <a:pt x="0" y="12"/>
                    </a:lnTo>
                    <a:lnTo>
                      <a:pt x="3" y="4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47" name="Freeform 2729"/>
              <p:cNvSpPr>
                <a:spLocks/>
              </p:cNvSpPr>
              <p:nvPr/>
            </p:nvSpPr>
            <p:spPr bwMode="auto">
              <a:xfrm>
                <a:off x="3704" y="1410"/>
                <a:ext cx="105" cy="64"/>
              </a:xfrm>
              <a:custGeom>
                <a:avLst/>
                <a:gdLst>
                  <a:gd name="T0" fmla="*/ 4686 w 73"/>
                  <a:gd name="T1" fmla="*/ 150 h 57"/>
                  <a:gd name="T2" fmla="*/ 4247 w 73"/>
                  <a:gd name="T3" fmla="*/ 135 h 57"/>
                  <a:gd name="T4" fmla="*/ 3600 w 73"/>
                  <a:gd name="T5" fmla="*/ 120 h 57"/>
                  <a:gd name="T6" fmla="*/ 3087 w 73"/>
                  <a:gd name="T7" fmla="*/ 129 h 57"/>
                  <a:gd name="T8" fmla="*/ 2667 w 73"/>
                  <a:gd name="T9" fmla="*/ 145 h 57"/>
                  <a:gd name="T10" fmla="*/ 2503 w 73"/>
                  <a:gd name="T11" fmla="*/ 168 h 57"/>
                  <a:gd name="T12" fmla="*/ 2001 w 73"/>
                  <a:gd name="T13" fmla="*/ 203 h 57"/>
                  <a:gd name="T14" fmla="*/ 2001 w 73"/>
                  <a:gd name="T15" fmla="*/ 228 h 57"/>
                  <a:gd name="T16" fmla="*/ 1575 w 73"/>
                  <a:gd name="T17" fmla="*/ 230 h 57"/>
                  <a:gd name="T18" fmla="*/ 1210 w 73"/>
                  <a:gd name="T19" fmla="*/ 207 h 57"/>
                  <a:gd name="T20" fmla="*/ 1095 w 73"/>
                  <a:gd name="T21" fmla="*/ 203 h 57"/>
                  <a:gd name="T22" fmla="*/ 761 w 73"/>
                  <a:gd name="T23" fmla="*/ 171 h 57"/>
                  <a:gd name="T24" fmla="*/ 869 w 73"/>
                  <a:gd name="T25" fmla="*/ 164 h 57"/>
                  <a:gd name="T26" fmla="*/ 643 w 73"/>
                  <a:gd name="T27" fmla="*/ 150 h 57"/>
                  <a:gd name="T28" fmla="*/ 368 w 73"/>
                  <a:gd name="T29" fmla="*/ 135 h 57"/>
                  <a:gd name="T30" fmla="*/ 0 w 73"/>
                  <a:gd name="T31" fmla="*/ 135 h 57"/>
                  <a:gd name="T32" fmla="*/ 643 w 73"/>
                  <a:gd name="T33" fmla="*/ 112 h 57"/>
                  <a:gd name="T34" fmla="*/ 1575 w 73"/>
                  <a:gd name="T35" fmla="*/ 54 h 57"/>
                  <a:gd name="T36" fmla="*/ 2001 w 73"/>
                  <a:gd name="T37" fmla="*/ 55 h 57"/>
                  <a:gd name="T38" fmla="*/ 2265 w 73"/>
                  <a:gd name="T39" fmla="*/ 61 h 57"/>
                  <a:gd name="T40" fmla="*/ 2752 w 73"/>
                  <a:gd name="T41" fmla="*/ 55 h 57"/>
                  <a:gd name="T42" fmla="*/ 3205 w 73"/>
                  <a:gd name="T43" fmla="*/ 48 h 57"/>
                  <a:gd name="T44" fmla="*/ 3258 w 73"/>
                  <a:gd name="T45" fmla="*/ 27 h 57"/>
                  <a:gd name="T46" fmla="*/ 3836 w 73"/>
                  <a:gd name="T47" fmla="*/ 1 h 57"/>
                  <a:gd name="T48" fmla="*/ 4247 w 73"/>
                  <a:gd name="T49" fmla="*/ 0 h 57"/>
                  <a:gd name="T50" fmla="*/ 4686 w 73"/>
                  <a:gd name="T51" fmla="*/ 2 h 57"/>
                  <a:gd name="T52" fmla="*/ 5003 w 73"/>
                  <a:gd name="T53" fmla="*/ 21 h 57"/>
                  <a:gd name="T54" fmla="*/ 5369 w 73"/>
                  <a:gd name="T55" fmla="*/ 24 h 57"/>
                  <a:gd name="T56" fmla="*/ 5693 w 73"/>
                  <a:gd name="T57" fmla="*/ 70 h 57"/>
                  <a:gd name="T58" fmla="*/ 5720 w 73"/>
                  <a:gd name="T59" fmla="*/ 70 h 57"/>
                  <a:gd name="T60" fmla="*/ 5518 w 73"/>
                  <a:gd name="T61" fmla="*/ 94 h 57"/>
                  <a:gd name="T62" fmla="*/ 5351 w 73"/>
                  <a:gd name="T63" fmla="*/ 100 h 57"/>
                  <a:gd name="T64" fmla="*/ 5003 w 73"/>
                  <a:gd name="T65" fmla="*/ 119 h 57"/>
                  <a:gd name="T66" fmla="*/ 4852 w 73"/>
                  <a:gd name="T67" fmla="*/ 135 h 57"/>
                  <a:gd name="T68" fmla="*/ 4686 w 73"/>
                  <a:gd name="T69" fmla="*/ 150 h 5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3"/>
                  <a:gd name="T106" fmla="*/ 0 h 57"/>
                  <a:gd name="T107" fmla="*/ 73 w 73"/>
                  <a:gd name="T108" fmla="*/ 57 h 57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3" h="57">
                    <a:moveTo>
                      <a:pt x="60" y="37"/>
                    </a:moveTo>
                    <a:lnTo>
                      <a:pt x="54" y="34"/>
                    </a:lnTo>
                    <a:lnTo>
                      <a:pt x="46" y="30"/>
                    </a:lnTo>
                    <a:lnTo>
                      <a:pt x="39" y="32"/>
                    </a:lnTo>
                    <a:lnTo>
                      <a:pt x="34" y="36"/>
                    </a:lnTo>
                    <a:lnTo>
                      <a:pt x="32" y="42"/>
                    </a:lnTo>
                    <a:lnTo>
                      <a:pt x="26" y="50"/>
                    </a:lnTo>
                    <a:lnTo>
                      <a:pt x="26" y="56"/>
                    </a:lnTo>
                    <a:lnTo>
                      <a:pt x="20" y="57"/>
                    </a:lnTo>
                    <a:lnTo>
                      <a:pt x="15" y="52"/>
                    </a:lnTo>
                    <a:lnTo>
                      <a:pt x="14" y="50"/>
                    </a:lnTo>
                    <a:lnTo>
                      <a:pt x="10" y="43"/>
                    </a:lnTo>
                    <a:lnTo>
                      <a:pt x="11" y="41"/>
                    </a:lnTo>
                    <a:lnTo>
                      <a:pt x="8" y="37"/>
                    </a:lnTo>
                    <a:lnTo>
                      <a:pt x="5" y="34"/>
                    </a:lnTo>
                    <a:lnTo>
                      <a:pt x="0" y="34"/>
                    </a:lnTo>
                    <a:lnTo>
                      <a:pt x="8" y="28"/>
                    </a:lnTo>
                    <a:lnTo>
                      <a:pt x="20" y="13"/>
                    </a:lnTo>
                    <a:lnTo>
                      <a:pt x="26" y="14"/>
                    </a:lnTo>
                    <a:lnTo>
                      <a:pt x="29" y="15"/>
                    </a:lnTo>
                    <a:lnTo>
                      <a:pt x="35" y="14"/>
                    </a:lnTo>
                    <a:lnTo>
                      <a:pt x="41" y="12"/>
                    </a:lnTo>
                    <a:lnTo>
                      <a:pt x="42" y="7"/>
                    </a:lnTo>
                    <a:lnTo>
                      <a:pt x="49" y="1"/>
                    </a:lnTo>
                    <a:lnTo>
                      <a:pt x="54" y="0"/>
                    </a:lnTo>
                    <a:lnTo>
                      <a:pt x="60" y="2"/>
                    </a:lnTo>
                    <a:lnTo>
                      <a:pt x="64" y="5"/>
                    </a:lnTo>
                    <a:lnTo>
                      <a:pt x="69" y="6"/>
                    </a:lnTo>
                    <a:lnTo>
                      <a:pt x="72" y="18"/>
                    </a:lnTo>
                    <a:lnTo>
                      <a:pt x="73" y="18"/>
                    </a:lnTo>
                    <a:lnTo>
                      <a:pt x="70" y="23"/>
                    </a:lnTo>
                    <a:lnTo>
                      <a:pt x="68" y="25"/>
                    </a:lnTo>
                    <a:lnTo>
                      <a:pt x="64" y="29"/>
                    </a:lnTo>
                    <a:lnTo>
                      <a:pt x="62" y="34"/>
                    </a:lnTo>
                    <a:lnTo>
                      <a:pt x="60" y="37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48" name="Freeform 2730"/>
              <p:cNvSpPr>
                <a:spLocks/>
              </p:cNvSpPr>
              <p:nvPr/>
            </p:nvSpPr>
            <p:spPr bwMode="auto">
              <a:xfrm>
                <a:off x="3809" y="1402"/>
                <a:ext cx="12" cy="14"/>
              </a:xfrm>
              <a:custGeom>
                <a:avLst/>
                <a:gdLst>
                  <a:gd name="T0" fmla="*/ 276 w 9"/>
                  <a:gd name="T1" fmla="*/ 0 h 14"/>
                  <a:gd name="T2" fmla="*/ 116 w 9"/>
                  <a:gd name="T3" fmla="*/ 7 h 14"/>
                  <a:gd name="T4" fmla="*/ 0 w 9"/>
                  <a:gd name="T5" fmla="*/ 13 h 14"/>
                  <a:gd name="T6" fmla="*/ 116 w 9"/>
                  <a:gd name="T7" fmla="*/ 14 h 14"/>
                  <a:gd name="T8" fmla="*/ 201 w 9"/>
                  <a:gd name="T9" fmla="*/ 11 h 14"/>
                  <a:gd name="T10" fmla="*/ 207 w 9"/>
                  <a:gd name="T11" fmla="*/ 7 h 14"/>
                  <a:gd name="T12" fmla="*/ 276 w 9"/>
                  <a:gd name="T13" fmla="*/ 0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"/>
                  <a:gd name="T22" fmla="*/ 0 h 14"/>
                  <a:gd name="T23" fmla="*/ 9 w 9"/>
                  <a:gd name="T24" fmla="*/ 14 h 1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" h="14">
                    <a:moveTo>
                      <a:pt x="9" y="0"/>
                    </a:moveTo>
                    <a:lnTo>
                      <a:pt x="4" y="7"/>
                    </a:lnTo>
                    <a:lnTo>
                      <a:pt x="0" y="13"/>
                    </a:lnTo>
                    <a:lnTo>
                      <a:pt x="4" y="14"/>
                    </a:lnTo>
                    <a:lnTo>
                      <a:pt x="6" y="11"/>
                    </a:lnTo>
                    <a:lnTo>
                      <a:pt x="7" y="7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49" name="Freeform 2731"/>
              <p:cNvSpPr>
                <a:spLocks/>
              </p:cNvSpPr>
              <p:nvPr/>
            </p:nvSpPr>
            <p:spPr bwMode="auto">
              <a:xfrm>
                <a:off x="3599" y="1428"/>
                <a:ext cx="98" cy="108"/>
              </a:xfrm>
              <a:custGeom>
                <a:avLst/>
                <a:gdLst>
                  <a:gd name="T0" fmla="*/ 2405 w 69"/>
                  <a:gd name="T1" fmla="*/ 1 h 98"/>
                  <a:gd name="T2" fmla="*/ 1920 w 69"/>
                  <a:gd name="T3" fmla="*/ 2 h 98"/>
                  <a:gd name="T4" fmla="*/ 1460 w 69"/>
                  <a:gd name="T5" fmla="*/ 37 h 98"/>
                  <a:gd name="T6" fmla="*/ 1017 w 69"/>
                  <a:gd name="T7" fmla="*/ 50 h 98"/>
                  <a:gd name="T8" fmla="*/ 619 w 69"/>
                  <a:gd name="T9" fmla="*/ 50 h 98"/>
                  <a:gd name="T10" fmla="*/ 0 w 69"/>
                  <a:gd name="T11" fmla="*/ 84 h 98"/>
                  <a:gd name="T12" fmla="*/ 551 w 69"/>
                  <a:gd name="T13" fmla="*/ 109 h 98"/>
                  <a:gd name="T14" fmla="*/ 436 w 69"/>
                  <a:gd name="T15" fmla="*/ 105 h 98"/>
                  <a:gd name="T16" fmla="*/ 330 w 69"/>
                  <a:gd name="T17" fmla="*/ 145 h 98"/>
                  <a:gd name="T18" fmla="*/ 946 w 69"/>
                  <a:gd name="T19" fmla="*/ 132 h 98"/>
                  <a:gd name="T20" fmla="*/ 1460 w 69"/>
                  <a:gd name="T21" fmla="*/ 128 h 98"/>
                  <a:gd name="T22" fmla="*/ 1112 w 69"/>
                  <a:gd name="T23" fmla="*/ 112 h 98"/>
                  <a:gd name="T24" fmla="*/ 1344 w 69"/>
                  <a:gd name="T25" fmla="*/ 84 h 98"/>
                  <a:gd name="T26" fmla="*/ 1801 w 69"/>
                  <a:gd name="T27" fmla="*/ 121 h 98"/>
                  <a:gd name="T28" fmla="*/ 1909 w 69"/>
                  <a:gd name="T29" fmla="*/ 145 h 98"/>
                  <a:gd name="T30" fmla="*/ 1608 w 69"/>
                  <a:gd name="T31" fmla="*/ 190 h 98"/>
                  <a:gd name="T32" fmla="*/ 1268 w 69"/>
                  <a:gd name="T33" fmla="*/ 214 h 98"/>
                  <a:gd name="T34" fmla="*/ 1344 w 69"/>
                  <a:gd name="T35" fmla="*/ 263 h 98"/>
                  <a:gd name="T36" fmla="*/ 1444 w 69"/>
                  <a:gd name="T37" fmla="*/ 290 h 98"/>
                  <a:gd name="T38" fmla="*/ 2051 w 69"/>
                  <a:gd name="T39" fmla="*/ 279 h 98"/>
                  <a:gd name="T40" fmla="*/ 1920 w 69"/>
                  <a:gd name="T41" fmla="*/ 250 h 98"/>
                  <a:gd name="T42" fmla="*/ 2243 w 69"/>
                  <a:gd name="T43" fmla="*/ 253 h 98"/>
                  <a:gd name="T44" fmla="*/ 2243 w 69"/>
                  <a:gd name="T45" fmla="*/ 285 h 98"/>
                  <a:gd name="T46" fmla="*/ 2518 w 69"/>
                  <a:gd name="T47" fmla="*/ 307 h 98"/>
                  <a:gd name="T48" fmla="*/ 2848 w 69"/>
                  <a:gd name="T49" fmla="*/ 284 h 98"/>
                  <a:gd name="T50" fmla="*/ 3304 w 69"/>
                  <a:gd name="T51" fmla="*/ 276 h 98"/>
                  <a:gd name="T52" fmla="*/ 3809 w 69"/>
                  <a:gd name="T53" fmla="*/ 197 h 98"/>
                  <a:gd name="T54" fmla="*/ 4213 w 69"/>
                  <a:gd name="T55" fmla="*/ 147 h 98"/>
                  <a:gd name="T56" fmla="*/ 4636 w 69"/>
                  <a:gd name="T57" fmla="*/ 116 h 98"/>
                  <a:gd name="T58" fmla="*/ 4376 w 69"/>
                  <a:gd name="T59" fmla="*/ 84 h 98"/>
                  <a:gd name="T60" fmla="*/ 3850 w 69"/>
                  <a:gd name="T61" fmla="*/ 67 h 98"/>
                  <a:gd name="T62" fmla="*/ 3873 w 69"/>
                  <a:gd name="T63" fmla="*/ 28 h 98"/>
                  <a:gd name="T64" fmla="*/ 3028 w 69"/>
                  <a:gd name="T65" fmla="*/ 37 h 98"/>
                  <a:gd name="T66" fmla="*/ 2711 w 69"/>
                  <a:gd name="T67" fmla="*/ 1 h 9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9"/>
                  <a:gd name="T103" fmla="*/ 0 h 98"/>
                  <a:gd name="T104" fmla="*/ 69 w 69"/>
                  <a:gd name="T105" fmla="*/ 98 h 9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9" h="98">
                    <a:moveTo>
                      <a:pt x="35" y="1"/>
                    </a:moveTo>
                    <a:lnTo>
                      <a:pt x="36" y="1"/>
                    </a:lnTo>
                    <a:lnTo>
                      <a:pt x="34" y="0"/>
                    </a:lnTo>
                    <a:lnTo>
                      <a:pt x="29" y="2"/>
                    </a:lnTo>
                    <a:lnTo>
                      <a:pt x="24" y="6"/>
                    </a:lnTo>
                    <a:lnTo>
                      <a:pt x="22" y="12"/>
                    </a:lnTo>
                    <a:lnTo>
                      <a:pt x="17" y="12"/>
                    </a:lnTo>
                    <a:lnTo>
                      <a:pt x="15" y="15"/>
                    </a:lnTo>
                    <a:lnTo>
                      <a:pt x="11" y="16"/>
                    </a:lnTo>
                    <a:lnTo>
                      <a:pt x="9" y="15"/>
                    </a:lnTo>
                    <a:lnTo>
                      <a:pt x="6" y="17"/>
                    </a:lnTo>
                    <a:lnTo>
                      <a:pt x="0" y="26"/>
                    </a:lnTo>
                    <a:lnTo>
                      <a:pt x="6" y="29"/>
                    </a:lnTo>
                    <a:lnTo>
                      <a:pt x="8" y="34"/>
                    </a:lnTo>
                    <a:lnTo>
                      <a:pt x="8" y="37"/>
                    </a:lnTo>
                    <a:lnTo>
                      <a:pt x="6" y="33"/>
                    </a:lnTo>
                    <a:lnTo>
                      <a:pt x="2" y="31"/>
                    </a:lnTo>
                    <a:lnTo>
                      <a:pt x="5" y="45"/>
                    </a:lnTo>
                    <a:lnTo>
                      <a:pt x="7" y="43"/>
                    </a:lnTo>
                    <a:lnTo>
                      <a:pt x="14" y="41"/>
                    </a:lnTo>
                    <a:lnTo>
                      <a:pt x="19" y="44"/>
                    </a:lnTo>
                    <a:lnTo>
                      <a:pt x="22" y="40"/>
                    </a:lnTo>
                    <a:lnTo>
                      <a:pt x="19" y="37"/>
                    </a:lnTo>
                    <a:lnTo>
                      <a:pt x="16" y="35"/>
                    </a:lnTo>
                    <a:lnTo>
                      <a:pt x="16" y="28"/>
                    </a:lnTo>
                    <a:lnTo>
                      <a:pt x="20" y="26"/>
                    </a:lnTo>
                    <a:lnTo>
                      <a:pt x="23" y="33"/>
                    </a:lnTo>
                    <a:lnTo>
                      <a:pt x="27" y="38"/>
                    </a:lnTo>
                    <a:lnTo>
                      <a:pt x="27" y="44"/>
                    </a:lnTo>
                    <a:lnTo>
                      <a:pt x="28" y="45"/>
                    </a:lnTo>
                    <a:lnTo>
                      <a:pt x="28" y="52"/>
                    </a:lnTo>
                    <a:lnTo>
                      <a:pt x="24" y="59"/>
                    </a:lnTo>
                    <a:lnTo>
                      <a:pt x="21" y="62"/>
                    </a:lnTo>
                    <a:lnTo>
                      <a:pt x="19" y="67"/>
                    </a:lnTo>
                    <a:lnTo>
                      <a:pt x="19" y="74"/>
                    </a:lnTo>
                    <a:lnTo>
                      <a:pt x="20" y="83"/>
                    </a:lnTo>
                    <a:lnTo>
                      <a:pt x="19" y="87"/>
                    </a:lnTo>
                    <a:lnTo>
                      <a:pt x="21" y="91"/>
                    </a:lnTo>
                    <a:lnTo>
                      <a:pt x="29" y="94"/>
                    </a:lnTo>
                    <a:lnTo>
                      <a:pt x="30" y="87"/>
                    </a:lnTo>
                    <a:lnTo>
                      <a:pt x="28" y="80"/>
                    </a:lnTo>
                    <a:lnTo>
                      <a:pt x="29" y="77"/>
                    </a:lnTo>
                    <a:lnTo>
                      <a:pt x="34" y="78"/>
                    </a:lnTo>
                    <a:lnTo>
                      <a:pt x="33" y="79"/>
                    </a:lnTo>
                    <a:lnTo>
                      <a:pt x="31" y="84"/>
                    </a:lnTo>
                    <a:lnTo>
                      <a:pt x="33" y="89"/>
                    </a:lnTo>
                    <a:lnTo>
                      <a:pt x="33" y="98"/>
                    </a:lnTo>
                    <a:lnTo>
                      <a:pt x="37" y="96"/>
                    </a:lnTo>
                    <a:lnTo>
                      <a:pt x="42" y="93"/>
                    </a:lnTo>
                    <a:lnTo>
                      <a:pt x="42" y="88"/>
                    </a:lnTo>
                    <a:lnTo>
                      <a:pt x="45" y="84"/>
                    </a:lnTo>
                    <a:lnTo>
                      <a:pt x="49" y="85"/>
                    </a:lnTo>
                    <a:lnTo>
                      <a:pt x="52" y="78"/>
                    </a:lnTo>
                    <a:lnTo>
                      <a:pt x="56" y="62"/>
                    </a:lnTo>
                    <a:lnTo>
                      <a:pt x="59" y="52"/>
                    </a:lnTo>
                    <a:lnTo>
                      <a:pt x="63" y="46"/>
                    </a:lnTo>
                    <a:lnTo>
                      <a:pt x="66" y="41"/>
                    </a:lnTo>
                    <a:lnTo>
                      <a:pt x="69" y="36"/>
                    </a:lnTo>
                    <a:lnTo>
                      <a:pt x="67" y="31"/>
                    </a:lnTo>
                    <a:lnTo>
                      <a:pt x="65" y="26"/>
                    </a:lnTo>
                    <a:lnTo>
                      <a:pt x="58" y="23"/>
                    </a:lnTo>
                    <a:lnTo>
                      <a:pt x="57" y="21"/>
                    </a:lnTo>
                    <a:lnTo>
                      <a:pt x="60" y="14"/>
                    </a:lnTo>
                    <a:lnTo>
                      <a:pt x="58" y="9"/>
                    </a:lnTo>
                    <a:lnTo>
                      <a:pt x="54" y="12"/>
                    </a:lnTo>
                    <a:lnTo>
                      <a:pt x="45" y="12"/>
                    </a:lnTo>
                    <a:lnTo>
                      <a:pt x="40" y="5"/>
                    </a:lnTo>
                    <a:lnTo>
                      <a:pt x="40" y="1"/>
                    </a:lnTo>
                    <a:lnTo>
                      <a:pt x="35" y="1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50" name="Freeform 2732"/>
              <p:cNvSpPr>
                <a:spLocks/>
              </p:cNvSpPr>
              <p:nvPr/>
            </p:nvSpPr>
            <p:spPr bwMode="auto">
              <a:xfrm>
                <a:off x="3614" y="1480"/>
                <a:ext cx="13" cy="13"/>
              </a:xfrm>
              <a:custGeom>
                <a:avLst/>
                <a:gdLst>
                  <a:gd name="T0" fmla="*/ 183791 w 5"/>
                  <a:gd name="T1" fmla="*/ 0 h 11"/>
                  <a:gd name="T2" fmla="*/ 114878 w 5"/>
                  <a:gd name="T3" fmla="*/ 25 h 11"/>
                  <a:gd name="T4" fmla="*/ 0 w 5"/>
                  <a:gd name="T5" fmla="*/ 57 h 11"/>
                  <a:gd name="T6" fmla="*/ 114878 w 5"/>
                  <a:gd name="T7" fmla="*/ 79 h 11"/>
                  <a:gd name="T8" fmla="*/ 477857 w 5"/>
                  <a:gd name="T9" fmla="*/ 2 h 11"/>
                  <a:gd name="T10" fmla="*/ 183791 w 5"/>
                  <a:gd name="T11" fmla="*/ 0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11"/>
                  <a:gd name="T20" fmla="*/ 5 w 5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11">
                    <a:moveTo>
                      <a:pt x="2" y="0"/>
                    </a:moveTo>
                    <a:lnTo>
                      <a:pt x="1" y="3"/>
                    </a:lnTo>
                    <a:lnTo>
                      <a:pt x="0" y="8"/>
                    </a:lnTo>
                    <a:lnTo>
                      <a:pt x="1" y="11"/>
                    </a:lnTo>
                    <a:lnTo>
                      <a:pt x="5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51" name="Freeform 2733"/>
              <p:cNvSpPr>
                <a:spLocks/>
              </p:cNvSpPr>
              <p:nvPr/>
            </p:nvSpPr>
            <p:spPr bwMode="auto">
              <a:xfrm>
                <a:off x="3653" y="1543"/>
                <a:ext cx="5" cy="16"/>
              </a:xfrm>
              <a:custGeom>
                <a:avLst/>
                <a:gdLst>
                  <a:gd name="T0" fmla="*/ 5 w 5"/>
                  <a:gd name="T1" fmla="*/ 22 h 14"/>
                  <a:gd name="T2" fmla="*/ 4 w 5"/>
                  <a:gd name="T3" fmla="*/ 0 h 14"/>
                  <a:gd name="T4" fmla="*/ 3 w 5"/>
                  <a:gd name="T5" fmla="*/ 22 h 14"/>
                  <a:gd name="T6" fmla="*/ 0 w 5"/>
                  <a:gd name="T7" fmla="*/ 56 h 14"/>
                  <a:gd name="T8" fmla="*/ 3 w 5"/>
                  <a:gd name="T9" fmla="*/ 70 h 14"/>
                  <a:gd name="T10" fmla="*/ 5 w 5"/>
                  <a:gd name="T11" fmla="*/ 22 h 1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14"/>
                  <a:gd name="T20" fmla="*/ 5 w 5"/>
                  <a:gd name="T21" fmla="*/ 14 h 1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14">
                    <a:moveTo>
                      <a:pt x="5" y="4"/>
                    </a:moveTo>
                    <a:lnTo>
                      <a:pt x="4" y="0"/>
                    </a:lnTo>
                    <a:lnTo>
                      <a:pt x="3" y="4"/>
                    </a:lnTo>
                    <a:lnTo>
                      <a:pt x="0" y="11"/>
                    </a:lnTo>
                    <a:lnTo>
                      <a:pt x="3" y="14"/>
                    </a:lnTo>
                    <a:lnTo>
                      <a:pt x="5" y="4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52" name="Freeform 2734"/>
              <p:cNvSpPr>
                <a:spLocks/>
              </p:cNvSpPr>
              <p:nvPr/>
            </p:nvSpPr>
            <p:spPr bwMode="auto">
              <a:xfrm>
                <a:off x="3634" y="1557"/>
                <a:ext cx="8" cy="8"/>
              </a:xfrm>
              <a:custGeom>
                <a:avLst/>
                <a:gdLst>
                  <a:gd name="T0" fmla="*/ 87 w 6"/>
                  <a:gd name="T1" fmla="*/ 3 h 9"/>
                  <a:gd name="T2" fmla="*/ 1 w 6"/>
                  <a:gd name="T3" fmla="*/ 0 h 9"/>
                  <a:gd name="T4" fmla="*/ 0 w 6"/>
                  <a:gd name="T5" fmla="*/ 4 h 9"/>
                  <a:gd name="T6" fmla="*/ 1 w 6"/>
                  <a:gd name="T7" fmla="*/ 4 h 9"/>
                  <a:gd name="T8" fmla="*/ 201 w 6"/>
                  <a:gd name="T9" fmla="*/ 4 h 9"/>
                  <a:gd name="T10" fmla="*/ 201 w 6"/>
                  <a:gd name="T11" fmla="*/ 4 h 9"/>
                  <a:gd name="T12" fmla="*/ 87 w 6"/>
                  <a:gd name="T13" fmla="*/ 3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3" y="3"/>
                    </a:moveTo>
                    <a:lnTo>
                      <a:pt x="1" y="0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6" y="9"/>
                    </a:lnTo>
                    <a:lnTo>
                      <a:pt x="6" y="4"/>
                    </a:lnTo>
                    <a:lnTo>
                      <a:pt x="3" y="3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53" name="Freeform 2735"/>
              <p:cNvSpPr>
                <a:spLocks/>
              </p:cNvSpPr>
              <p:nvPr/>
            </p:nvSpPr>
            <p:spPr bwMode="auto">
              <a:xfrm>
                <a:off x="3560" y="1472"/>
                <a:ext cx="4" cy="6"/>
              </a:xfrm>
              <a:custGeom>
                <a:avLst/>
                <a:gdLst>
                  <a:gd name="T0" fmla="*/ 4 w 4"/>
                  <a:gd name="T1" fmla="*/ 0 h 5"/>
                  <a:gd name="T2" fmla="*/ 0 w 4"/>
                  <a:gd name="T3" fmla="*/ 1 h 5"/>
                  <a:gd name="T4" fmla="*/ 0 w 4"/>
                  <a:gd name="T5" fmla="*/ 42 h 5"/>
                  <a:gd name="T6" fmla="*/ 4 w 4"/>
                  <a:gd name="T7" fmla="*/ 35 h 5"/>
                  <a:gd name="T8" fmla="*/ 4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4" y="0"/>
                    </a:moveTo>
                    <a:lnTo>
                      <a:pt x="0" y="1"/>
                    </a:lnTo>
                    <a:lnTo>
                      <a:pt x="0" y="5"/>
                    </a:lnTo>
                    <a:lnTo>
                      <a:pt x="4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54" name="Freeform 2736"/>
              <p:cNvSpPr>
                <a:spLocks/>
              </p:cNvSpPr>
              <p:nvPr/>
            </p:nvSpPr>
            <p:spPr bwMode="auto">
              <a:xfrm>
                <a:off x="3572" y="1459"/>
                <a:ext cx="11" cy="11"/>
              </a:xfrm>
              <a:custGeom>
                <a:avLst/>
                <a:gdLst>
                  <a:gd name="T0" fmla="*/ 736043 w 4"/>
                  <a:gd name="T1" fmla="*/ 143 h 8"/>
                  <a:gd name="T2" fmla="*/ 736043 w 4"/>
                  <a:gd name="T3" fmla="*/ 0 h 8"/>
                  <a:gd name="T4" fmla="*/ 396162 w 4"/>
                  <a:gd name="T5" fmla="*/ 0 h 8"/>
                  <a:gd name="T6" fmla="*/ 0 w 4"/>
                  <a:gd name="T7" fmla="*/ 238 h 8"/>
                  <a:gd name="T8" fmla="*/ 196276 w 4"/>
                  <a:gd name="T9" fmla="*/ 373 h 8"/>
                  <a:gd name="T10" fmla="*/ 736043 w 4"/>
                  <a:gd name="T11" fmla="*/ 238 h 8"/>
                  <a:gd name="T12" fmla="*/ 736043 w 4"/>
                  <a:gd name="T13" fmla="*/ 143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8"/>
                  <a:gd name="T23" fmla="*/ 4 w 4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8">
                    <a:moveTo>
                      <a:pt x="4" y="3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4" y="5"/>
                    </a:lnTo>
                    <a:lnTo>
                      <a:pt x="4" y="3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55" name="Freeform 2737"/>
              <p:cNvSpPr>
                <a:spLocks/>
              </p:cNvSpPr>
              <p:nvPr/>
            </p:nvSpPr>
            <p:spPr bwMode="auto">
              <a:xfrm>
                <a:off x="3603" y="1430"/>
                <a:ext cx="0" cy="4"/>
              </a:xfrm>
              <a:custGeom>
                <a:avLst/>
                <a:gdLst>
                  <a:gd name="T0" fmla="*/ 0 w 3"/>
                  <a:gd name="T1" fmla="*/ 0 h 5"/>
                  <a:gd name="T2" fmla="*/ 0 w 3"/>
                  <a:gd name="T3" fmla="*/ 2 h 5"/>
                  <a:gd name="T4" fmla="*/ 0 w 3"/>
                  <a:gd name="T5" fmla="*/ 2 h 5"/>
                  <a:gd name="T6" fmla="*/ 0 w 3"/>
                  <a:gd name="T7" fmla="*/ 2 h 5"/>
                  <a:gd name="T8" fmla="*/ 0 w 3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5"/>
                  <a:gd name="T17" fmla="*/ 0 w 3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5">
                    <a:moveTo>
                      <a:pt x="0" y="0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3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56" name="Freeform 2738"/>
              <p:cNvSpPr>
                <a:spLocks/>
              </p:cNvSpPr>
              <p:nvPr/>
            </p:nvSpPr>
            <p:spPr bwMode="auto">
              <a:xfrm>
                <a:off x="5552" y="3097"/>
                <a:ext cx="54" cy="28"/>
              </a:xfrm>
              <a:custGeom>
                <a:avLst/>
                <a:gdLst>
                  <a:gd name="T0" fmla="*/ 1276 w 38"/>
                  <a:gd name="T1" fmla="*/ 3 h 27"/>
                  <a:gd name="T2" fmla="*/ 1501 w 38"/>
                  <a:gd name="T3" fmla="*/ 3 h 27"/>
                  <a:gd name="T4" fmla="*/ 1779 w 38"/>
                  <a:gd name="T5" fmla="*/ 0 h 27"/>
                  <a:gd name="T6" fmla="*/ 1779 w 38"/>
                  <a:gd name="T7" fmla="*/ 3 h 27"/>
                  <a:gd name="T8" fmla="*/ 2053 w 38"/>
                  <a:gd name="T9" fmla="*/ 6 h 27"/>
                  <a:gd name="T10" fmla="*/ 2248 w 38"/>
                  <a:gd name="T11" fmla="*/ 6 h 27"/>
                  <a:gd name="T12" fmla="*/ 2296 w 38"/>
                  <a:gd name="T13" fmla="*/ 8 h 27"/>
                  <a:gd name="T14" fmla="*/ 2412 w 38"/>
                  <a:gd name="T15" fmla="*/ 12 h 27"/>
                  <a:gd name="T16" fmla="*/ 2576 w 38"/>
                  <a:gd name="T17" fmla="*/ 33 h 27"/>
                  <a:gd name="T18" fmla="*/ 2528 w 38"/>
                  <a:gd name="T19" fmla="*/ 35 h 27"/>
                  <a:gd name="T20" fmla="*/ 2053 w 38"/>
                  <a:gd name="T21" fmla="*/ 35 h 27"/>
                  <a:gd name="T22" fmla="*/ 1779 w 38"/>
                  <a:gd name="T23" fmla="*/ 38 h 27"/>
                  <a:gd name="T24" fmla="*/ 1445 w 38"/>
                  <a:gd name="T25" fmla="*/ 39 h 27"/>
                  <a:gd name="T26" fmla="*/ 800 w 38"/>
                  <a:gd name="T27" fmla="*/ 38 h 27"/>
                  <a:gd name="T28" fmla="*/ 783 w 38"/>
                  <a:gd name="T29" fmla="*/ 37 h 27"/>
                  <a:gd name="T30" fmla="*/ 216 w 38"/>
                  <a:gd name="T31" fmla="*/ 35 h 27"/>
                  <a:gd name="T32" fmla="*/ 1 w 38"/>
                  <a:gd name="T33" fmla="*/ 33 h 27"/>
                  <a:gd name="T34" fmla="*/ 0 w 38"/>
                  <a:gd name="T35" fmla="*/ 29 h 27"/>
                  <a:gd name="T36" fmla="*/ 152 w 38"/>
                  <a:gd name="T37" fmla="*/ 10 h 27"/>
                  <a:gd name="T38" fmla="*/ 620 w 38"/>
                  <a:gd name="T39" fmla="*/ 4 h 27"/>
                  <a:gd name="T40" fmla="*/ 946 w 38"/>
                  <a:gd name="T41" fmla="*/ 3 h 27"/>
                  <a:gd name="T42" fmla="*/ 1113 w 38"/>
                  <a:gd name="T43" fmla="*/ 3 h 27"/>
                  <a:gd name="T44" fmla="*/ 1276 w 38"/>
                  <a:gd name="T45" fmla="*/ 3 h 2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38"/>
                  <a:gd name="T70" fmla="*/ 0 h 27"/>
                  <a:gd name="T71" fmla="*/ 38 w 38"/>
                  <a:gd name="T72" fmla="*/ 27 h 27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38" h="27">
                    <a:moveTo>
                      <a:pt x="19" y="3"/>
                    </a:moveTo>
                    <a:lnTo>
                      <a:pt x="22" y="3"/>
                    </a:lnTo>
                    <a:lnTo>
                      <a:pt x="26" y="0"/>
                    </a:lnTo>
                    <a:lnTo>
                      <a:pt x="26" y="3"/>
                    </a:lnTo>
                    <a:lnTo>
                      <a:pt x="30" y="6"/>
                    </a:lnTo>
                    <a:lnTo>
                      <a:pt x="33" y="6"/>
                    </a:lnTo>
                    <a:lnTo>
                      <a:pt x="34" y="8"/>
                    </a:lnTo>
                    <a:lnTo>
                      <a:pt x="36" y="12"/>
                    </a:lnTo>
                    <a:lnTo>
                      <a:pt x="38" y="21"/>
                    </a:lnTo>
                    <a:lnTo>
                      <a:pt x="37" y="23"/>
                    </a:lnTo>
                    <a:lnTo>
                      <a:pt x="30" y="23"/>
                    </a:lnTo>
                    <a:lnTo>
                      <a:pt x="26" y="26"/>
                    </a:lnTo>
                    <a:lnTo>
                      <a:pt x="21" y="27"/>
                    </a:lnTo>
                    <a:lnTo>
                      <a:pt x="12" y="26"/>
                    </a:lnTo>
                    <a:lnTo>
                      <a:pt x="11" y="25"/>
                    </a:lnTo>
                    <a:lnTo>
                      <a:pt x="3" y="23"/>
                    </a:lnTo>
                    <a:lnTo>
                      <a:pt x="1" y="21"/>
                    </a:lnTo>
                    <a:lnTo>
                      <a:pt x="0" y="17"/>
                    </a:lnTo>
                    <a:lnTo>
                      <a:pt x="2" y="10"/>
                    </a:lnTo>
                    <a:lnTo>
                      <a:pt x="9" y="4"/>
                    </a:lnTo>
                    <a:lnTo>
                      <a:pt x="14" y="3"/>
                    </a:lnTo>
                    <a:lnTo>
                      <a:pt x="16" y="3"/>
                    </a:lnTo>
                    <a:lnTo>
                      <a:pt x="19" y="3"/>
                    </a:lnTo>
                    <a:close/>
                  </a:path>
                </a:pathLst>
              </a:custGeom>
              <a:solidFill>
                <a:srgbClr val="FF99CC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57" name="Freeform 2739"/>
              <p:cNvSpPr>
                <a:spLocks/>
              </p:cNvSpPr>
              <p:nvPr/>
            </p:nvSpPr>
            <p:spPr bwMode="auto">
              <a:xfrm>
                <a:off x="5602" y="3058"/>
                <a:ext cx="62" cy="27"/>
              </a:xfrm>
              <a:custGeom>
                <a:avLst/>
                <a:gdLst>
                  <a:gd name="T0" fmla="*/ 970 w 43"/>
                  <a:gd name="T1" fmla="*/ 25 h 25"/>
                  <a:gd name="T2" fmla="*/ 1142 w 43"/>
                  <a:gd name="T3" fmla="*/ 27 h 25"/>
                  <a:gd name="T4" fmla="*/ 1283 w 43"/>
                  <a:gd name="T5" fmla="*/ 25 h 25"/>
                  <a:gd name="T6" fmla="*/ 2667 w 43"/>
                  <a:gd name="T7" fmla="*/ 3 h 25"/>
                  <a:gd name="T8" fmla="*/ 2964 w 43"/>
                  <a:gd name="T9" fmla="*/ 2 h 25"/>
                  <a:gd name="T10" fmla="*/ 3455 w 43"/>
                  <a:gd name="T11" fmla="*/ 0 h 25"/>
                  <a:gd name="T12" fmla="*/ 3424 w 43"/>
                  <a:gd name="T13" fmla="*/ 3 h 25"/>
                  <a:gd name="T14" fmla="*/ 2748 w 43"/>
                  <a:gd name="T15" fmla="*/ 23 h 25"/>
                  <a:gd name="T16" fmla="*/ 2542 w 43"/>
                  <a:gd name="T17" fmla="*/ 33 h 25"/>
                  <a:gd name="T18" fmla="*/ 3256 w 43"/>
                  <a:gd name="T19" fmla="*/ 25 h 25"/>
                  <a:gd name="T20" fmla="*/ 3256 w 43"/>
                  <a:gd name="T21" fmla="*/ 33 h 25"/>
                  <a:gd name="T22" fmla="*/ 3256 w 43"/>
                  <a:gd name="T23" fmla="*/ 45 h 25"/>
                  <a:gd name="T24" fmla="*/ 2667 w 43"/>
                  <a:gd name="T25" fmla="*/ 45 h 25"/>
                  <a:gd name="T26" fmla="*/ 1935 w 43"/>
                  <a:gd name="T27" fmla="*/ 49 h 25"/>
                  <a:gd name="T28" fmla="*/ 1935 w 43"/>
                  <a:gd name="T29" fmla="*/ 36 h 25"/>
                  <a:gd name="T30" fmla="*/ 1662 w 43"/>
                  <a:gd name="T31" fmla="*/ 33 h 25"/>
                  <a:gd name="T32" fmla="*/ 1521 w 43"/>
                  <a:gd name="T33" fmla="*/ 45 h 25"/>
                  <a:gd name="T34" fmla="*/ 1399 w 43"/>
                  <a:gd name="T35" fmla="*/ 56 h 25"/>
                  <a:gd name="T36" fmla="*/ 1142 w 43"/>
                  <a:gd name="T37" fmla="*/ 56 h 25"/>
                  <a:gd name="T38" fmla="*/ 970 w 43"/>
                  <a:gd name="T39" fmla="*/ 56 h 25"/>
                  <a:gd name="T40" fmla="*/ 732 w 43"/>
                  <a:gd name="T41" fmla="*/ 62 h 25"/>
                  <a:gd name="T42" fmla="*/ 381 w 43"/>
                  <a:gd name="T43" fmla="*/ 53 h 25"/>
                  <a:gd name="T44" fmla="*/ 352 w 43"/>
                  <a:gd name="T45" fmla="*/ 49 h 25"/>
                  <a:gd name="T46" fmla="*/ 0 w 43"/>
                  <a:gd name="T47" fmla="*/ 49 h 25"/>
                  <a:gd name="T48" fmla="*/ 0 w 43"/>
                  <a:gd name="T49" fmla="*/ 33 h 25"/>
                  <a:gd name="T50" fmla="*/ 381 w 43"/>
                  <a:gd name="T51" fmla="*/ 33 h 25"/>
                  <a:gd name="T52" fmla="*/ 970 w 43"/>
                  <a:gd name="T53" fmla="*/ 25 h 2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43"/>
                  <a:gd name="T82" fmla="*/ 0 h 25"/>
                  <a:gd name="T83" fmla="*/ 43 w 43"/>
                  <a:gd name="T84" fmla="*/ 25 h 2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43" h="25">
                    <a:moveTo>
                      <a:pt x="12" y="10"/>
                    </a:moveTo>
                    <a:lnTo>
                      <a:pt x="14" y="11"/>
                    </a:lnTo>
                    <a:lnTo>
                      <a:pt x="16" y="10"/>
                    </a:lnTo>
                    <a:lnTo>
                      <a:pt x="33" y="3"/>
                    </a:lnTo>
                    <a:lnTo>
                      <a:pt x="37" y="2"/>
                    </a:lnTo>
                    <a:lnTo>
                      <a:pt x="43" y="0"/>
                    </a:lnTo>
                    <a:lnTo>
                      <a:pt x="42" y="3"/>
                    </a:lnTo>
                    <a:lnTo>
                      <a:pt x="34" y="9"/>
                    </a:lnTo>
                    <a:lnTo>
                      <a:pt x="31" y="14"/>
                    </a:lnTo>
                    <a:lnTo>
                      <a:pt x="40" y="10"/>
                    </a:lnTo>
                    <a:lnTo>
                      <a:pt x="40" y="14"/>
                    </a:lnTo>
                    <a:lnTo>
                      <a:pt x="40" y="18"/>
                    </a:lnTo>
                    <a:lnTo>
                      <a:pt x="33" y="18"/>
                    </a:lnTo>
                    <a:lnTo>
                      <a:pt x="24" y="19"/>
                    </a:lnTo>
                    <a:lnTo>
                      <a:pt x="24" y="15"/>
                    </a:lnTo>
                    <a:lnTo>
                      <a:pt x="21" y="14"/>
                    </a:lnTo>
                    <a:lnTo>
                      <a:pt x="19" y="18"/>
                    </a:lnTo>
                    <a:lnTo>
                      <a:pt x="17" y="22"/>
                    </a:lnTo>
                    <a:lnTo>
                      <a:pt x="14" y="22"/>
                    </a:lnTo>
                    <a:lnTo>
                      <a:pt x="12" y="22"/>
                    </a:lnTo>
                    <a:lnTo>
                      <a:pt x="9" y="25"/>
                    </a:lnTo>
                    <a:lnTo>
                      <a:pt x="5" y="21"/>
                    </a:lnTo>
                    <a:lnTo>
                      <a:pt x="4" y="19"/>
                    </a:lnTo>
                    <a:lnTo>
                      <a:pt x="0" y="19"/>
                    </a:lnTo>
                    <a:lnTo>
                      <a:pt x="0" y="14"/>
                    </a:lnTo>
                    <a:lnTo>
                      <a:pt x="5" y="14"/>
                    </a:lnTo>
                    <a:lnTo>
                      <a:pt x="12" y="10"/>
                    </a:lnTo>
                    <a:close/>
                  </a:path>
                </a:pathLst>
              </a:custGeom>
              <a:solidFill>
                <a:srgbClr val="FF99CC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58" name="Freeform 2740"/>
              <p:cNvSpPr>
                <a:spLocks/>
              </p:cNvSpPr>
              <p:nvPr/>
            </p:nvSpPr>
            <p:spPr bwMode="auto">
              <a:xfrm>
                <a:off x="2945" y="1837"/>
                <a:ext cx="13" cy="6"/>
              </a:xfrm>
              <a:custGeom>
                <a:avLst/>
                <a:gdLst>
                  <a:gd name="T0" fmla="*/ 64131 w 6"/>
                  <a:gd name="T1" fmla="*/ 0 h 5"/>
                  <a:gd name="T2" fmla="*/ 33607 w 6"/>
                  <a:gd name="T3" fmla="*/ 2 h 5"/>
                  <a:gd name="T4" fmla="*/ 9653 w 6"/>
                  <a:gd name="T5" fmla="*/ 2 h 5"/>
                  <a:gd name="T6" fmla="*/ 0 w 6"/>
                  <a:gd name="T7" fmla="*/ 35 h 5"/>
                  <a:gd name="T8" fmla="*/ 0 w 6"/>
                  <a:gd name="T9" fmla="*/ 35 h 5"/>
                  <a:gd name="T10" fmla="*/ 9653 w 6"/>
                  <a:gd name="T11" fmla="*/ 42 h 5"/>
                  <a:gd name="T12" fmla="*/ 9653 w 6"/>
                  <a:gd name="T13" fmla="*/ 35 h 5"/>
                  <a:gd name="T14" fmla="*/ 20915 w 6"/>
                  <a:gd name="T15" fmla="*/ 35 h 5"/>
                  <a:gd name="T16" fmla="*/ 33607 w 6"/>
                  <a:gd name="T17" fmla="*/ 35 h 5"/>
                  <a:gd name="T18" fmla="*/ 54968 w 6"/>
                  <a:gd name="T19" fmla="*/ 42 h 5"/>
                  <a:gd name="T20" fmla="*/ 54968 w 6"/>
                  <a:gd name="T21" fmla="*/ 42 h 5"/>
                  <a:gd name="T22" fmla="*/ 54968 w 6"/>
                  <a:gd name="T23" fmla="*/ 29 h 5"/>
                  <a:gd name="T24" fmla="*/ 54968 w 6"/>
                  <a:gd name="T25" fmla="*/ 29 h 5"/>
                  <a:gd name="T26" fmla="*/ 64131 w 6"/>
                  <a:gd name="T27" fmla="*/ 2 h 5"/>
                  <a:gd name="T28" fmla="*/ 64131 w 6"/>
                  <a:gd name="T29" fmla="*/ 0 h 5"/>
                  <a:gd name="T30" fmla="*/ 64131 w 6"/>
                  <a:gd name="T31" fmla="*/ 0 h 5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6"/>
                  <a:gd name="T49" fmla="*/ 0 h 5"/>
                  <a:gd name="T50" fmla="*/ 6 w 6"/>
                  <a:gd name="T51" fmla="*/ 5 h 5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6" h="5">
                    <a:moveTo>
                      <a:pt x="6" y="0"/>
                    </a:moveTo>
                    <a:lnTo>
                      <a:pt x="3" y="2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6" y="2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00FF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59" name="Freeform 2741"/>
              <p:cNvSpPr>
                <a:spLocks/>
              </p:cNvSpPr>
              <p:nvPr/>
            </p:nvSpPr>
            <p:spPr bwMode="auto">
              <a:xfrm>
                <a:off x="2958" y="1837"/>
                <a:ext cx="7" cy="3"/>
              </a:xfrm>
              <a:custGeom>
                <a:avLst/>
                <a:gdLst>
                  <a:gd name="T0" fmla="*/ 57269 w 3"/>
                  <a:gd name="T1" fmla="*/ 0 h 2"/>
                  <a:gd name="T2" fmla="*/ 0 w 3"/>
                  <a:gd name="T3" fmla="*/ 0 h 2"/>
                  <a:gd name="T4" fmla="*/ 0 w 3"/>
                  <a:gd name="T5" fmla="*/ 141 h 2"/>
                  <a:gd name="T6" fmla="*/ 57269 w 3"/>
                  <a:gd name="T7" fmla="*/ 141 h 2"/>
                  <a:gd name="T8" fmla="*/ 57269 w 3"/>
                  <a:gd name="T9" fmla="*/ 211 h 2"/>
                  <a:gd name="T10" fmla="*/ 57269 w 3"/>
                  <a:gd name="T11" fmla="*/ 141 h 2"/>
                  <a:gd name="T12" fmla="*/ 75677 w 3"/>
                  <a:gd name="T13" fmla="*/ 211 h 2"/>
                  <a:gd name="T14" fmla="*/ 75677 w 3"/>
                  <a:gd name="T15" fmla="*/ 141 h 2"/>
                  <a:gd name="T16" fmla="*/ 57269 w 3"/>
                  <a:gd name="T17" fmla="*/ 0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"/>
                  <a:gd name="T28" fmla="*/ 0 h 2"/>
                  <a:gd name="T29" fmla="*/ 3 w 3"/>
                  <a:gd name="T30" fmla="*/ 2 h 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00FF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60" name="Freeform 2742"/>
              <p:cNvSpPr>
                <a:spLocks/>
              </p:cNvSpPr>
              <p:nvPr/>
            </p:nvSpPr>
            <p:spPr bwMode="auto">
              <a:xfrm>
                <a:off x="3206" y="1738"/>
                <a:ext cx="71" cy="111"/>
              </a:xfrm>
              <a:custGeom>
                <a:avLst/>
                <a:gdLst>
                  <a:gd name="T0" fmla="*/ 2042 w 51"/>
                  <a:gd name="T1" fmla="*/ 0 h 103"/>
                  <a:gd name="T2" fmla="*/ 2303 w 51"/>
                  <a:gd name="T3" fmla="*/ 1 h 103"/>
                  <a:gd name="T4" fmla="*/ 2413 w 51"/>
                  <a:gd name="T5" fmla="*/ 3 h 103"/>
                  <a:gd name="T6" fmla="*/ 2452 w 51"/>
                  <a:gd name="T7" fmla="*/ 3 h 103"/>
                  <a:gd name="T8" fmla="*/ 2595 w 51"/>
                  <a:gd name="T9" fmla="*/ 4 h 103"/>
                  <a:gd name="T10" fmla="*/ 2709 w 51"/>
                  <a:gd name="T11" fmla="*/ 19 h 103"/>
                  <a:gd name="T12" fmla="*/ 2655 w 51"/>
                  <a:gd name="T13" fmla="*/ 22 h 103"/>
                  <a:gd name="T14" fmla="*/ 2595 w 51"/>
                  <a:gd name="T15" fmla="*/ 30 h 103"/>
                  <a:gd name="T16" fmla="*/ 2595 w 51"/>
                  <a:gd name="T17" fmla="*/ 37 h 103"/>
                  <a:gd name="T18" fmla="*/ 2595 w 51"/>
                  <a:gd name="T19" fmla="*/ 50 h 103"/>
                  <a:gd name="T20" fmla="*/ 2452 w 51"/>
                  <a:gd name="T21" fmla="*/ 60 h 103"/>
                  <a:gd name="T22" fmla="*/ 2303 w 51"/>
                  <a:gd name="T23" fmla="*/ 87 h 103"/>
                  <a:gd name="T24" fmla="*/ 2223 w 51"/>
                  <a:gd name="T25" fmla="*/ 117 h 103"/>
                  <a:gd name="T26" fmla="*/ 2042 w 51"/>
                  <a:gd name="T27" fmla="*/ 145 h 103"/>
                  <a:gd name="T28" fmla="*/ 1907 w 51"/>
                  <a:gd name="T29" fmla="*/ 167 h 103"/>
                  <a:gd name="T30" fmla="*/ 1597 w 51"/>
                  <a:gd name="T31" fmla="*/ 189 h 103"/>
                  <a:gd name="T32" fmla="*/ 1449 w 51"/>
                  <a:gd name="T33" fmla="*/ 203 h 103"/>
                  <a:gd name="T34" fmla="*/ 1264 w 51"/>
                  <a:gd name="T35" fmla="*/ 212 h 103"/>
                  <a:gd name="T36" fmla="*/ 1108 w 51"/>
                  <a:gd name="T37" fmla="*/ 255 h 103"/>
                  <a:gd name="T38" fmla="*/ 962 w 51"/>
                  <a:gd name="T39" fmla="*/ 254 h 103"/>
                  <a:gd name="T40" fmla="*/ 853 w 51"/>
                  <a:gd name="T41" fmla="*/ 228 h 103"/>
                  <a:gd name="T42" fmla="*/ 691 w 51"/>
                  <a:gd name="T43" fmla="*/ 219 h 103"/>
                  <a:gd name="T44" fmla="*/ 411 w 51"/>
                  <a:gd name="T45" fmla="*/ 208 h 103"/>
                  <a:gd name="T46" fmla="*/ 152 w 51"/>
                  <a:gd name="T47" fmla="*/ 188 h 103"/>
                  <a:gd name="T48" fmla="*/ 0 w 51"/>
                  <a:gd name="T49" fmla="*/ 154 h 103"/>
                  <a:gd name="T50" fmla="*/ 0 w 51"/>
                  <a:gd name="T51" fmla="*/ 129 h 103"/>
                  <a:gd name="T52" fmla="*/ 1 w 51"/>
                  <a:gd name="T53" fmla="*/ 116 h 103"/>
                  <a:gd name="T54" fmla="*/ 212 w 51"/>
                  <a:gd name="T55" fmla="*/ 94 h 103"/>
                  <a:gd name="T56" fmla="*/ 1264 w 51"/>
                  <a:gd name="T57" fmla="*/ 20 h 103"/>
                  <a:gd name="T58" fmla="*/ 1761 w 51"/>
                  <a:gd name="T59" fmla="*/ 3 h 103"/>
                  <a:gd name="T60" fmla="*/ 1907 w 51"/>
                  <a:gd name="T61" fmla="*/ 1 h 103"/>
                  <a:gd name="T62" fmla="*/ 2042 w 51"/>
                  <a:gd name="T63" fmla="*/ 0 h 10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51"/>
                  <a:gd name="T97" fmla="*/ 0 h 103"/>
                  <a:gd name="T98" fmla="*/ 51 w 51"/>
                  <a:gd name="T99" fmla="*/ 103 h 103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51" h="103">
                    <a:moveTo>
                      <a:pt x="39" y="0"/>
                    </a:moveTo>
                    <a:lnTo>
                      <a:pt x="43" y="1"/>
                    </a:lnTo>
                    <a:lnTo>
                      <a:pt x="45" y="3"/>
                    </a:lnTo>
                    <a:lnTo>
                      <a:pt x="47" y="3"/>
                    </a:lnTo>
                    <a:lnTo>
                      <a:pt x="49" y="4"/>
                    </a:lnTo>
                    <a:lnTo>
                      <a:pt x="51" y="7"/>
                    </a:lnTo>
                    <a:lnTo>
                      <a:pt x="50" y="9"/>
                    </a:lnTo>
                    <a:lnTo>
                      <a:pt x="49" y="13"/>
                    </a:lnTo>
                    <a:lnTo>
                      <a:pt x="49" y="16"/>
                    </a:lnTo>
                    <a:lnTo>
                      <a:pt x="49" y="20"/>
                    </a:lnTo>
                    <a:lnTo>
                      <a:pt x="47" y="25"/>
                    </a:lnTo>
                    <a:lnTo>
                      <a:pt x="43" y="36"/>
                    </a:lnTo>
                    <a:lnTo>
                      <a:pt x="42" y="48"/>
                    </a:lnTo>
                    <a:lnTo>
                      <a:pt x="39" y="59"/>
                    </a:lnTo>
                    <a:lnTo>
                      <a:pt x="36" y="68"/>
                    </a:lnTo>
                    <a:lnTo>
                      <a:pt x="30" y="77"/>
                    </a:lnTo>
                    <a:lnTo>
                      <a:pt x="27" y="82"/>
                    </a:lnTo>
                    <a:lnTo>
                      <a:pt x="24" y="87"/>
                    </a:lnTo>
                    <a:lnTo>
                      <a:pt x="21" y="103"/>
                    </a:lnTo>
                    <a:lnTo>
                      <a:pt x="18" y="102"/>
                    </a:lnTo>
                    <a:lnTo>
                      <a:pt x="16" y="94"/>
                    </a:lnTo>
                    <a:lnTo>
                      <a:pt x="13" y="88"/>
                    </a:lnTo>
                    <a:lnTo>
                      <a:pt x="8" y="84"/>
                    </a:lnTo>
                    <a:lnTo>
                      <a:pt x="3" y="76"/>
                    </a:lnTo>
                    <a:lnTo>
                      <a:pt x="0" y="62"/>
                    </a:lnTo>
                    <a:lnTo>
                      <a:pt x="0" y="53"/>
                    </a:lnTo>
                    <a:lnTo>
                      <a:pt x="1" y="47"/>
                    </a:lnTo>
                    <a:lnTo>
                      <a:pt x="4" y="39"/>
                    </a:lnTo>
                    <a:lnTo>
                      <a:pt x="24" y="8"/>
                    </a:lnTo>
                    <a:lnTo>
                      <a:pt x="34" y="3"/>
                    </a:lnTo>
                    <a:lnTo>
                      <a:pt x="36" y="1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61" name="Freeform 2743"/>
              <p:cNvSpPr>
                <a:spLocks/>
              </p:cNvSpPr>
              <p:nvPr/>
            </p:nvSpPr>
            <p:spPr bwMode="auto">
              <a:xfrm>
                <a:off x="2735" y="1911"/>
                <a:ext cx="94" cy="62"/>
              </a:xfrm>
              <a:custGeom>
                <a:avLst/>
                <a:gdLst>
                  <a:gd name="T0" fmla="*/ 3791 w 66"/>
                  <a:gd name="T1" fmla="*/ 2 h 59"/>
                  <a:gd name="T2" fmla="*/ 3620 w 66"/>
                  <a:gd name="T3" fmla="*/ 2 h 59"/>
                  <a:gd name="T4" fmla="*/ 3801 w 66"/>
                  <a:gd name="T5" fmla="*/ 0 h 59"/>
                  <a:gd name="T6" fmla="*/ 4036 w 66"/>
                  <a:gd name="T7" fmla="*/ 2 h 59"/>
                  <a:gd name="T8" fmla="*/ 4461 w 66"/>
                  <a:gd name="T9" fmla="*/ 3 h 59"/>
                  <a:gd name="T10" fmla="*/ 4599 w 66"/>
                  <a:gd name="T11" fmla="*/ 22 h 59"/>
                  <a:gd name="T12" fmla="*/ 4599 w 66"/>
                  <a:gd name="T13" fmla="*/ 26 h 59"/>
                  <a:gd name="T14" fmla="*/ 4308 w 66"/>
                  <a:gd name="T15" fmla="*/ 30 h 59"/>
                  <a:gd name="T16" fmla="*/ 3801 w 66"/>
                  <a:gd name="T17" fmla="*/ 57 h 59"/>
                  <a:gd name="T18" fmla="*/ 3581 w 66"/>
                  <a:gd name="T19" fmla="*/ 71 h 59"/>
                  <a:gd name="T20" fmla="*/ 3338 w 66"/>
                  <a:gd name="T21" fmla="*/ 79 h 59"/>
                  <a:gd name="T22" fmla="*/ 2834 w 66"/>
                  <a:gd name="T23" fmla="*/ 94 h 59"/>
                  <a:gd name="T24" fmla="*/ 2437 w 66"/>
                  <a:gd name="T25" fmla="*/ 96 h 59"/>
                  <a:gd name="T26" fmla="*/ 2104 w 66"/>
                  <a:gd name="T27" fmla="*/ 106 h 59"/>
                  <a:gd name="T28" fmla="*/ 1950 w 66"/>
                  <a:gd name="T29" fmla="*/ 105 h 59"/>
                  <a:gd name="T30" fmla="*/ 1806 w 66"/>
                  <a:gd name="T31" fmla="*/ 104 h 59"/>
                  <a:gd name="T32" fmla="*/ 454 w 66"/>
                  <a:gd name="T33" fmla="*/ 94 h 59"/>
                  <a:gd name="T34" fmla="*/ 1 w 66"/>
                  <a:gd name="T35" fmla="*/ 81 h 59"/>
                  <a:gd name="T36" fmla="*/ 0 w 66"/>
                  <a:gd name="T37" fmla="*/ 44 h 59"/>
                  <a:gd name="T38" fmla="*/ 319 w 66"/>
                  <a:gd name="T39" fmla="*/ 40 h 59"/>
                  <a:gd name="T40" fmla="*/ 789 w 66"/>
                  <a:gd name="T41" fmla="*/ 28 h 59"/>
                  <a:gd name="T42" fmla="*/ 1037 w 66"/>
                  <a:gd name="T43" fmla="*/ 24 h 59"/>
                  <a:gd name="T44" fmla="*/ 1124 w 66"/>
                  <a:gd name="T45" fmla="*/ 22 h 59"/>
                  <a:gd name="T46" fmla="*/ 1312 w 66"/>
                  <a:gd name="T47" fmla="*/ 8 h 59"/>
                  <a:gd name="T48" fmla="*/ 1806 w 66"/>
                  <a:gd name="T49" fmla="*/ 5 h 59"/>
                  <a:gd name="T50" fmla="*/ 2834 w 66"/>
                  <a:gd name="T51" fmla="*/ 4 h 59"/>
                  <a:gd name="T52" fmla="*/ 3083 w 66"/>
                  <a:gd name="T53" fmla="*/ 2 h 59"/>
                  <a:gd name="T54" fmla="*/ 3424 w 66"/>
                  <a:gd name="T55" fmla="*/ 2 h 59"/>
                  <a:gd name="T56" fmla="*/ 3581 w 66"/>
                  <a:gd name="T57" fmla="*/ 2 h 59"/>
                  <a:gd name="T58" fmla="*/ 3791 w 66"/>
                  <a:gd name="T59" fmla="*/ 2 h 59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66"/>
                  <a:gd name="T91" fmla="*/ 0 h 59"/>
                  <a:gd name="T92" fmla="*/ 66 w 66"/>
                  <a:gd name="T93" fmla="*/ 59 h 59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66" h="59">
                    <a:moveTo>
                      <a:pt x="54" y="2"/>
                    </a:moveTo>
                    <a:lnTo>
                      <a:pt x="52" y="2"/>
                    </a:lnTo>
                    <a:lnTo>
                      <a:pt x="55" y="0"/>
                    </a:lnTo>
                    <a:lnTo>
                      <a:pt x="58" y="2"/>
                    </a:lnTo>
                    <a:lnTo>
                      <a:pt x="64" y="3"/>
                    </a:lnTo>
                    <a:lnTo>
                      <a:pt x="66" y="10"/>
                    </a:lnTo>
                    <a:lnTo>
                      <a:pt x="66" y="14"/>
                    </a:lnTo>
                    <a:lnTo>
                      <a:pt x="62" y="18"/>
                    </a:lnTo>
                    <a:lnTo>
                      <a:pt x="55" y="31"/>
                    </a:lnTo>
                    <a:lnTo>
                      <a:pt x="51" y="40"/>
                    </a:lnTo>
                    <a:lnTo>
                      <a:pt x="48" y="44"/>
                    </a:lnTo>
                    <a:lnTo>
                      <a:pt x="41" y="51"/>
                    </a:lnTo>
                    <a:lnTo>
                      <a:pt x="35" y="53"/>
                    </a:lnTo>
                    <a:lnTo>
                      <a:pt x="30" y="59"/>
                    </a:lnTo>
                    <a:lnTo>
                      <a:pt x="28" y="58"/>
                    </a:lnTo>
                    <a:lnTo>
                      <a:pt x="26" y="57"/>
                    </a:lnTo>
                    <a:lnTo>
                      <a:pt x="6" y="51"/>
                    </a:lnTo>
                    <a:lnTo>
                      <a:pt x="1" y="45"/>
                    </a:lnTo>
                    <a:lnTo>
                      <a:pt x="0" y="25"/>
                    </a:lnTo>
                    <a:lnTo>
                      <a:pt x="4" y="23"/>
                    </a:lnTo>
                    <a:lnTo>
                      <a:pt x="11" y="16"/>
                    </a:lnTo>
                    <a:lnTo>
                      <a:pt x="15" y="12"/>
                    </a:lnTo>
                    <a:lnTo>
                      <a:pt x="16" y="10"/>
                    </a:lnTo>
                    <a:lnTo>
                      <a:pt x="19" y="8"/>
                    </a:lnTo>
                    <a:lnTo>
                      <a:pt x="26" y="5"/>
                    </a:lnTo>
                    <a:lnTo>
                      <a:pt x="41" y="4"/>
                    </a:lnTo>
                    <a:lnTo>
                      <a:pt x="44" y="2"/>
                    </a:lnTo>
                    <a:lnTo>
                      <a:pt x="49" y="2"/>
                    </a:lnTo>
                    <a:lnTo>
                      <a:pt x="51" y="2"/>
                    </a:lnTo>
                    <a:lnTo>
                      <a:pt x="54" y="2"/>
                    </a:lnTo>
                    <a:close/>
                  </a:path>
                </a:pathLst>
              </a:custGeom>
              <a:noFill/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62" name="Freeform 2744"/>
              <p:cNvSpPr>
                <a:spLocks/>
              </p:cNvSpPr>
              <p:nvPr/>
            </p:nvSpPr>
            <p:spPr bwMode="auto">
              <a:xfrm>
                <a:off x="1297" y="573"/>
                <a:ext cx="2516" cy="1332"/>
              </a:xfrm>
              <a:custGeom>
                <a:avLst/>
                <a:gdLst>
                  <a:gd name="T0" fmla="*/ 86862 w 1754"/>
                  <a:gd name="T1" fmla="*/ 3284 h 1220"/>
                  <a:gd name="T2" fmla="*/ 84619 w 1754"/>
                  <a:gd name="T3" fmla="*/ 3363 h 1220"/>
                  <a:gd name="T4" fmla="*/ 79885 w 1754"/>
                  <a:gd name="T5" fmla="*/ 3492 h 1220"/>
                  <a:gd name="T6" fmla="*/ 75222 w 1754"/>
                  <a:gd name="T7" fmla="*/ 3391 h 1220"/>
                  <a:gd name="T8" fmla="*/ 69183 w 1754"/>
                  <a:gd name="T9" fmla="*/ 3249 h 1220"/>
                  <a:gd name="T10" fmla="*/ 62909 w 1754"/>
                  <a:gd name="T11" fmla="*/ 3285 h 1220"/>
                  <a:gd name="T12" fmla="*/ 59777 w 1754"/>
                  <a:gd name="T13" fmla="*/ 3370 h 1220"/>
                  <a:gd name="T14" fmla="*/ 52896 w 1754"/>
                  <a:gd name="T15" fmla="*/ 3176 h 1220"/>
                  <a:gd name="T16" fmla="*/ 53677 w 1754"/>
                  <a:gd name="T17" fmla="*/ 2853 h 1220"/>
                  <a:gd name="T18" fmla="*/ 49066 w 1754"/>
                  <a:gd name="T19" fmla="*/ 2689 h 1220"/>
                  <a:gd name="T20" fmla="*/ 41125 w 1754"/>
                  <a:gd name="T21" fmla="*/ 2810 h 1220"/>
                  <a:gd name="T22" fmla="*/ 34916 w 1754"/>
                  <a:gd name="T23" fmla="*/ 2788 h 1220"/>
                  <a:gd name="T24" fmla="*/ 31428 w 1754"/>
                  <a:gd name="T25" fmla="*/ 2817 h 1220"/>
                  <a:gd name="T26" fmla="*/ 27441 w 1754"/>
                  <a:gd name="T27" fmla="*/ 2821 h 1220"/>
                  <a:gd name="T28" fmla="*/ 23962 w 1754"/>
                  <a:gd name="T29" fmla="*/ 2745 h 1220"/>
                  <a:gd name="T30" fmla="*/ 22062 w 1754"/>
                  <a:gd name="T31" fmla="*/ 2699 h 1220"/>
                  <a:gd name="T32" fmla="*/ 16800 w 1754"/>
                  <a:gd name="T33" fmla="*/ 2596 h 1220"/>
                  <a:gd name="T34" fmla="*/ 13914 w 1754"/>
                  <a:gd name="T35" fmla="*/ 2550 h 1220"/>
                  <a:gd name="T36" fmla="*/ 11557 w 1754"/>
                  <a:gd name="T37" fmla="*/ 2511 h 1220"/>
                  <a:gd name="T38" fmla="*/ 11054 w 1754"/>
                  <a:gd name="T39" fmla="*/ 2368 h 1220"/>
                  <a:gd name="T40" fmla="*/ 12794 w 1754"/>
                  <a:gd name="T41" fmla="*/ 2351 h 1220"/>
                  <a:gd name="T42" fmla="*/ 11897 w 1754"/>
                  <a:gd name="T43" fmla="*/ 2236 h 1220"/>
                  <a:gd name="T44" fmla="*/ 14354 w 1754"/>
                  <a:gd name="T45" fmla="*/ 2117 h 1220"/>
                  <a:gd name="T46" fmla="*/ 12914 w 1754"/>
                  <a:gd name="T47" fmla="*/ 2050 h 1220"/>
                  <a:gd name="T48" fmla="*/ 9239 w 1754"/>
                  <a:gd name="T49" fmla="*/ 2086 h 1220"/>
                  <a:gd name="T50" fmla="*/ 5088 w 1754"/>
                  <a:gd name="T51" fmla="*/ 2030 h 1220"/>
                  <a:gd name="T52" fmla="*/ 3547 w 1754"/>
                  <a:gd name="T53" fmla="*/ 1939 h 1220"/>
                  <a:gd name="T54" fmla="*/ 2473 w 1754"/>
                  <a:gd name="T55" fmla="*/ 1815 h 1220"/>
                  <a:gd name="T56" fmla="*/ 4164 w 1754"/>
                  <a:gd name="T57" fmla="*/ 1566 h 1220"/>
                  <a:gd name="T58" fmla="*/ 14498 w 1754"/>
                  <a:gd name="T59" fmla="*/ 1379 h 1220"/>
                  <a:gd name="T60" fmla="*/ 18750 w 1754"/>
                  <a:gd name="T61" fmla="*/ 1034 h 1220"/>
                  <a:gd name="T62" fmla="*/ 26041 w 1754"/>
                  <a:gd name="T63" fmla="*/ 762 h 1220"/>
                  <a:gd name="T64" fmla="*/ 33863 w 1754"/>
                  <a:gd name="T65" fmla="*/ 710 h 1220"/>
                  <a:gd name="T66" fmla="*/ 40901 w 1754"/>
                  <a:gd name="T67" fmla="*/ 1066 h 1220"/>
                  <a:gd name="T68" fmla="*/ 50947 w 1754"/>
                  <a:gd name="T69" fmla="*/ 1317 h 1220"/>
                  <a:gd name="T70" fmla="*/ 68236 w 1754"/>
                  <a:gd name="T71" fmla="*/ 1442 h 1220"/>
                  <a:gd name="T72" fmla="*/ 80991 w 1754"/>
                  <a:gd name="T73" fmla="*/ 1281 h 1220"/>
                  <a:gd name="T74" fmla="*/ 90610 w 1754"/>
                  <a:gd name="T75" fmla="*/ 995 h 1220"/>
                  <a:gd name="T76" fmla="*/ 97216 w 1754"/>
                  <a:gd name="T77" fmla="*/ 718 h 1220"/>
                  <a:gd name="T78" fmla="*/ 92906 w 1754"/>
                  <a:gd name="T79" fmla="*/ 466 h 1220"/>
                  <a:gd name="T80" fmla="*/ 101304 w 1754"/>
                  <a:gd name="T81" fmla="*/ 241 h 1220"/>
                  <a:gd name="T82" fmla="*/ 108603 w 1754"/>
                  <a:gd name="T83" fmla="*/ 0 h 1220"/>
                  <a:gd name="T84" fmla="*/ 115062 w 1754"/>
                  <a:gd name="T85" fmla="*/ 235 h 1220"/>
                  <a:gd name="T86" fmla="*/ 123337 w 1754"/>
                  <a:gd name="T87" fmla="*/ 593 h 1220"/>
                  <a:gd name="T88" fmla="*/ 131905 w 1754"/>
                  <a:gd name="T89" fmla="*/ 661 h 1220"/>
                  <a:gd name="T90" fmla="*/ 126758 w 1754"/>
                  <a:gd name="T91" fmla="*/ 1034 h 1220"/>
                  <a:gd name="T92" fmla="*/ 118654 w 1754"/>
                  <a:gd name="T93" fmla="*/ 1407 h 1220"/>
                  <a:gd name="T94" fmla="*/ 108258 w 1754"/>
                  <a:gd name="T95" fmla="*/ 1644 h 1220"/>
                  <a:gd name="T96" fmla="*/ 103751 w 1754"/>
                  <a:gd name="T97" fmla="*/ 1674 h 1220"/>
                  <a:gd name="T98" fmla="*/ 100788 w 1754"/>
                  <a:gd name="T99" fmla="*/ 1625 h 1220"/>
                  <a:gd name="T100" fmla="*/ 96929 w 1754"/>
                  <a:gd name="T101" fmla="*/ 1830 h 1220"/>
                  <a:gd name="T102" fmla="*/ 103586 w 1754"/>
                  <a:gd name="T103" fmla="*/ 1878 h 1220"/>
                  <a:gd name="T104" fmla="*/ 104829 w 1754"/>
                  <a:gd name="T105" fmla="*/ 1950 h 1220"/>
                  <a:gd name="T106" fmla="*/ 99946 w 1754"/>
                  <a:gd name="T107" fmla="*/ 2100 h 1220"/>
                  <a:gd name="T108" fmla="*/ 104956 w 1754"/>
                  <a:gd name="T109" fmla="*/ 2465 h 1220"/>
                  <a:gd name="T110" fmla="*/ 104755 w 1754"/>
                  <a:gd name="T111" fmla="*/ 2513 h 1220"/>
                  <a:gd name="T112" fmla="*/ 104090 w 1754"/>
                  <a:gd name="T113" fmla="*/ 2617 h 1220"/>
                  <a:gd name="T114" fmla="*/ 104268 w 1754"/>
                  <a:gd name="T115" fmla="*/ 2720 h 1220"/>
                  <a:gd name="T116" fmla="*/ 101304 w 1754"/>
                  <a:gd name="T117" fmla="*/ 2900 h 1220"/>
                  <a:gd name="T118" fmla="*/ 99604 w 1754"/>
                  <a:gd name="T119" fmla="*/ 3040 h 1220"/>
                  <a:gd name="T120" fmla="*/ 96595 w 1754"/>
                  <a:gd name="T121" fmla="*/ 3143 h 1220"/>
                  <a:gd name="T122" fmla="*/ 92941 w 1754"/>
                  <a:gd name="T123" fmla="*/ 3262 h 1220"/>
                  <a:gd name="T124" fmla="*/ 89033 w 1754"/>
                  <a:gd name="T125" fmla="*/ 3299 h 1220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754"/>
                  <a:gd name="T190" fmla="*/ 0 h 1220"/>
                  <a:gd name="T191" fmla="*/ 1754 w 1754"/>
                  <a:gd name="T192" fmla="*/ 1220 h 1220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754" h="1220">
                    <a:moveTo>
                      <a:pt x="1173" y="1150"/>
                    </a:moveTo>
                    <a:lnTo>
                      <a:pt x="1170" y="1154"/>
                    </a:lnTo>
                    <a:lnTo>
                      <a:pt x="1170" y="1153"/>
                    </a:lnTo>
                    <a:lnTo>
                      <a:pt x="1170" y="1150"/>
                    </a:lnTo>
                    <a:lnTo>
                      <a:pt x="1168" y="1149"/>
                    </a:lnTo>
                    <a:lnTo>
                      <a:pt x="1163" y="1150"/>
                    </a:lnTo>
                    <a:lnTo>
                      <a:pt x="1162" y="1150"/>
                    </a:lnTo>
                    <a:lnTo>
                      <a:pt x="1162" y="1152"/>
                    </a:lnTo>
                    <a:lnTo>
                      <a:pt x="1165" y="1155"/>
                    </a:lnTo>
                    <a:lnTo>
                      <a:pt x="1162" y="1156"/>
                    </a:lnTo>
                    <a:lnTo>
                      <a:pt x="1157" y="1156"/>
                    </a:lnTo>
                    <a:lnTo>
                      <a:pt x="1155" y="1154"/>
                    </a:lnTo>
                    <a:lnTo>
                      <a:pt x="1157" y="1153"/>
                    </a:lnTo>
                    <a:lnTo>
                      <a:pt x="1154" y="1150"/>
                    </a:lnTo>
                    <a:lnTo>
                      <a:pt x="1150" y="1146"/>
                    </a:lnTo>
                    <a:lnTo>
                      <a:pt x="1145" y="1145"/>
                    </a:lnTo>
                    <a:lnTo>
                      <a:pt x="1144" y="1141"/>
                    </a:lnTo>
                    <a:lnTo>
                      <a:pt x="1143" y="1148"/>
                    </a:lnTo>
                    <a:lnTo>
                      <a:pt x="1143" y="1154"/>
                    </a:lnTo>
                    <a:lnTo>
                      <a:pt x="1144" y="1157"/>
                    </a:lnTo>
                    <a:lnTo>
                      <a:pt x="1143" y="1159"/>
                    </a:lnTo>
                    <a:lnTo>
                      <a:pt x="1141" y="1160"/>
                    </a:lnTo>
                    <a:lnTo>
                      <a:pt x="1139" y="1160"/>
                    </a:lnTo>
                    <a:lnTo>
                      <a:pt x="1134" y="1154"/>
                    </a:lnTo>
                    <a:lnTo>
                      <a:pt x="1131" y="1152"/>
                    </a:lnTo>
                    <a:lnTo>
                      <a:pt x="1130" y="1148"/>
                    </a:lnTo>
                    <a:lnTo>
                      <a:pt x="1126" y="1157"/>
                    </a:lnTo>
                    <a:lnTo>
                      <a:pt x="1126" y="1161"/>
                    </a:lnTo>
                    <a:lnTo>
                      <a:pt x="1127" y="1163"/>
                    </a:lnTo>
                    <a:lnTo>
                      <a:pt x="1127" y="1168"/>
                    </a:lnTo>
                    <a:lnTo>
                      <a:pt x="1125" y="1170"/>
                    </a:lnTo>
                    <a:lnTo>
                      <a:pt x="1123" y="1169"/>
                    </a:lnTo>
                    <a:lnTo>
                      <a:pt x="1115" y="1172"/>
                    </a:lnTo>
                    <a:lnTo>
                      <a:pt x="1110" y="1174"/>
                    </a:lnTo>
                    <a:lnTo>
                      <a:pt x="1107" y="1175"/>
                    </a:lnTo>
                    <a:lnTo>
                      <a:pt x="1101" y="1175"/>
                    </a:lnTo>
                    <a:lnTo>
                      <a:pt x="1100" y="1174"/>
                    </a:lnTo>
                    <a:lnTo>
                      <a:pt x="1095" y="1175"/>
                    </a:lnTo>
                    <a:lnTo>
                      <a:pt x="1089" y="1179"/>
                    </a:lnTo>
                    <a:lnTo>
                      <a:pt x="1083" y="1182"/>
                    </a:lnTo>
                    <a:lnTo>
                      <a:pt x="1076" y="1182"/>
                    </a:lnTo>
                    <a:lnTo>
                      <a:pt x="1072" y="1182"/>
                    </a:lnTo>
                    <a:lnTo>
                      <a:pt x="1071" y="1183"/>
                    </a:lnTo>
                    <a:lnTo>
                      <a:pt x="1066" y="1185"/>
                    </a:lnTo>
                    <a:lnTo>
                      <a:pt x="1058" y="1188"/>
                    </a:lnTo>
                    <a:lnTo>
                      <a:pt x="1053" y="1186"/>
                    </a:lnTo>
                    <a:lnTo>
                      <a:pt x="1047" y="1200"/>
                    </a:lnTo>
                    <a:lnTo>
                      <a:pt x="1052" y="1206"/>
                    </a:lnTo>
                    <a:lnTo>
                      <a:pt x="1053" y="1211"/>
                    </a:lnTo>
                    <a:lnTo>
                      <a:pt x="1053" y="1217"/>
                    </a:lnTo>
                    <a:lnTo>
                      <a:pt x="1045" y="1220"/>
                    </a:lnTo>
                    <a:lnTo>
                      <a:pt x="1039" y="1217"/>
                    </a:lnTo>
                    <a:lnTo>
                      <a:pt x="1031" y="1200"/>
                    </a:lnTo>
                    <a:lnTo>
                      <a:pt x="1030" y="1197"/>
                    </a:lnTo>
                    <a:lnTo>
                      <a:pt x="1031" y="1196"/>
                    </a:lnTo>
                    <a:lnTo>
                      <a:pt x="1034" y="1184"/>
                    </a:lnTo>
                    <a:lnTo>
                      <a:pt x="1032" y="1181"/>
                    </a:lnTo>
                    <a:lnTo>
                      <a:pt x="1029" y="1182"/>
                    </a:lnTo>
                    <a:lnTo>
                      <a:pt x="1024" y="1185"/>
                    </a:lnTo>
                    <a:lnTo>
                      <a:pt x="1018" y="1185"/>
                    </a:lnTo>
                    <a:lnTo>
                      <a:pt x="1016" y="1183"/>
                    </a:lnTo>
                    <a:lnTo>
                      <a:pt x="1015" y="1181"/>
                    </a:lnTo>
                    <a:lnTo>
                      <a:pt x="1004" y="1177"/>
                    </a:lnTo>
                    <a:lnTo>
                      <a:pt x="1001" y="1176"/>
                    </a:lnTo>
                    <a:lnTo>
                      <a:pt x="998" y="1176"/>
                    </a:lnTo>
                    <a:lnTo>
                      <a:pt x="996" y="1181"/>
                    </a:lnTo>
                    <a:lnTo>
                      <a:pt x="991" y="1182"/>
                    </a:lnTo>
                    <a:lnTo>
                      <a:pt x="991" y="1185"/>
                    </a:lnTo>
                    <a:lnTo>
                      <a:pt x="990" y="1179"/>
                    </a:lnTo>
                    <a:lnTo>
                      <a:pt x="987" y="1182"/>
                    </a:lnTo>
                    <a:lnTo>
                      <a:pt x="983" y="1183"/>
                    </a:lnTo>
                    <a:lnTo>
                      <a:pt x="980" y="1181"/>
                    </a:lnTo>
                    <a:lnTo>
                      <a:pt x="971" y="1182"/>
                    </a:lnTo>
                    <a:lnTo>
                      <a:pt x="965" y="1181"/>
                    </a:lnTo>
                    <a:lnTo>
                      <a:pt x="962" y="1177"/>
                    </a:lnTo>
                    <a:lnTo>
                      <a:pt x="950" y="1170"/>
                    </a:lnTo>
                    <a:lnTo>
                      <a:pt x="946" y="1164"/>
                    </a:lnTo>
                    <a:lnTo>
                      <a:pt x="944" y="1156"/>
                    </a:lnTo>
                    <a:lnTo>
                      <a:pt x="946" y="1148"/>
                    </a:lnTo>
                    <a:lnTo>
                      <a:pt x="944" y="1143"/>
                    </a:lnTo>
                    <a:lnTo>
                      <a:pt x="933" y="1143"/>
                    </a:lnTo>
                    <a:lnTo>
                      <a:pt x="926" y="1141"/>
                    </a:lnTo>
                    <a:lnTo>
                      <a:pt x="919" y="1138"/>
                    </a:lnTo>
                    <a:lnTo>
                      <a:pt x="912" y="1133"/>
                    </a:lnTo>
                    <a:lnTo>
                      <a:pt x="904" y="1131"/>
                    </a:lnTo>
                    <a:lnTo>
                      <a:pt x="901" y="1131"/>
                    </a:lnTo>
                    <a:lnTo>
                      <a:pt x="896" y="1136"/>
                    </a:lnTo>
                    <a:lnTo>
                      <a:pt x="890" y="1140"/>
                    </a:lnTo>
                    <a:lnTo>
                      <a:pt x="883" y="1143"/>
                    </a:lnTo>
                    <a:lnTo>
                      <a:pt x="880" y="1145"/>
                    </a:lnTo>
                    <a:lnTo>
                      <a:pt x="875" y="1143"/>
                    </a:lnTo>
                    <a:lnTo>
                      <a:pt x="871" y="1148"/>
                    </a:lnTo>
                    <a:lnTo>
                      <a:pt x="866" y="1150"/>
                    </a:lnTo>
                    <a:lnTo>
                      <a:pt x="864" y="1147"/>
                    </a:lnTo>
                    <a:lnTo>
                      <a:pt x="857" y="1148"/>
                    </a:lnTo>
                    <a:lnTo>
                      <a:pt x="853" y="1146"/>
                    </a:lnTo>
                    <a:lnTo>
                      <a:pt x="850" y="1147"/>
                    </a:lnTo>
                    <a:lnTo>
                      <a:pt x="843" y="1152"/>
                    </a:lnTo>
                    <a:lnTo>
                      <a:pt x="839" y="1150"/>
                    </a:lnTo>
                    <a:lnTo>
                      <a:pt x="836" y="1148"/>
                    </a:lnTo>
                    <a:lnTo>
                      <a:pt x="829" y="1146"/>
                    </a:lnTo>
                    <a:lnTo>
                      <a:pt x="828" y="1145"/>
                    </a:lnTo>
                    <a:lnTo>
                      <a:pt x="825" y="1146"/>
                    </a:lnTo>
                    <a:lnTo>
                      <a:pt x="824" y="1149"/>
                    </a:lnTo>
                    <a:lnTo>
                      <a:pt x="820" y="1153"/>
                    </a:lnTo>
                    <a:lnTo>
                      <a:pt x="820" y="1155"/>
                    </a:lnTo>
                    <a:lnTo>
                      <a:pt x="817" y="1153"/>
                    </a:lnTo>
                    <a:lnTo>
                      <a:pt x="817" y="1152"/>
                    </a:lnTo>
                    <a:lnTo>
                      <a:pt x="807" y="1150"/>
                    </a:lnTo>
                    <a:lnTo>
                      <a:pt x="802" y="1155"/>
                    </a:lnTo>
                    <a:lnTo>
                      <a:pt x="801" y="1161"/>
                    </a:lnTo>
                    <a:lnTo>
                      <a:pt x="802" y="1170"/>
                    </a:lnTo>
                    <a:lnTo>
                      <a:pt x="806" y="1179"/>
                    </a:lnTo>
                    <a:lnTo>
                      <a:pt x="804" y="1186"/>
                    </a:lnTo>
                    <a:lnTo>
                      <a:pt x="802" y="1189"/>
                    </a:lnTo>
                    <a:lnTo>
                      <a:pt x="793" y="1191"/>
                    </a:lnTo>
                    <a:lnTo>
                      <a:pt x="789" y="1177"/>
                    </a:lnTo>
                    <a:lnTo>
                      <a:pt x="788" y="1174"/>
                    </a:lnTo>
                    <a:lnTo>
                      <a:pt x="782" y="1174"/>
                    </a:lnTo>
                    <a:lnTo>
                      <a:pt x="774" y="1179"/>
                    </a:lnTo>
                    <a:lnTo>
                      <a:pt x="764" y="1181"/>
                    </a:lnTo>
                    <a:lnTo>
                      <a:pt x="754" y="1171"/>
                    </a:lnTo>
                    <a:lnTo>
                      <a:pt x="753" y="1165"/>
                    </a:lnTo>
                    <a:lnTo>
                      <a:pt x="744" y="1162"/>
                    </a:lnTo>
                    <a:lnTo>
                      <a:pt x="736" y="1161"/>
                    </a:lnTo>
                    <a:lnTo>
                      <a:pt x="738" y="1150"/>
                    </a:lnTo>
                    <a:lnTo>
                      <a:pt x="742" y="1136"/>
                    </a:lnTo>
                    <a:lnTo>
                      <a:pt x="734" y="1132"/>
                    </a:lnTo>
                    <a:lnTo>
                      <a:pt x="727" y="1127"/>
                    </a:lnTo>
                    <a:lnTo>
                      <a:pt x="725" y="1117"/>
                    </a:lnTo>
                    <a:lnTo>
                      <a:pt x="723" y="1109"/>
                    </a:lnTo>
                    <a:lnTo>
                      <a:pt x="723" y="1103"/>
                    </a:lnTo>
                    <a:lnTo>
                      <a:pt x="713" y="1104"/>
                    </a:lnTo>
                    <a:lnTo>
                      <a:pt x="702" y="1104"/>
                    </a:lnTo>
                    <a:lnTo>
                      <a:pt x="697" y="1107"/>
                    </a:lnTo>
                    <a:lnTo>
                      <a:pt x="689" y="1114"/>
                    </a:lnTo>
                    <a:lnTo>
                      <a:pt x="687" y="1112"/>
                    </a:lnTo>
                    <a:lnTo>
                      <a:pt x="693" y="1103"/>
                    </a:lnTo>
                    <a:lnTo>
                      <a:pt x="693" y="1098"/>
                    </a:lnTo>
                    <a:lnTo>
                      <a:pt x="692" y="1090"/>
                    </a:lnTo>
                    <a:lnTo>
                      <a:pt x="694" y="1083"/>
                    </a:lnTo>
                    <a:lnTo>
                      <a:pt x="696" y="1073"/>
                    </a:lnTo>
                    <a:lnTo>
                      <a:pt x="702" y="1067"/>
                    </a:lnTo>
                    <a:lnTo>
                      <a:pt x="704" y="1062"/>
                    </a:lnTo>
                    <a:lnTo>
                      <a:pt x="708" y="1061"/>
                    </a:lnTo>
                    <a:lnTo>
                      <a:pt x="713" y="1055"/>
                    </a:lnTo>
                    <a:lnTo>
                      <a:pt x="717" y="1041"/>
                    </a:lnTo>
                    <a:lnTo>
                      <a:pt x="717" y="1036"/>
                    </a:lnTo>
                    <a:lnTo>
                      <a:pt x="720" y="1021"/>
                    </a:lnTo>
                    <a:lnTo>
                      <a:pt x="718" y="1011"/>
                    </a:lnTo>
                    <a:lnTo>
                      <a:pt x="715" y="993"/>
                    </a:lnTo>
                    <a:lnTo>
                      <a:pt x="707" y="993"/>
                    </a:lnTo>
                    <a:lnTo>
                      <a:pt x="703" y="989"/>
                    </a:lnTo>
                    <a:lnTo>
                      <a:pt x="702" y="980"/>
                    </a:lnTo>
                    <a:lnTo>
                      <a:pt x="695" y="973"/>
                    </a:lnTo>
                    <a:lnTo>
                      <a:pt x="689" y="970"/>
                    </a:lnTo>
                    <a:lnTo>
                      <a:pt x="687" y="969"/>
                    </a:lnTo>
                    <a:lnTo>
                      <a:pt x="686" y="973"/>
                    </a:lnTo>
                    <a:lnTo>
                      <a:pt x="681" y="974"/>
                    </a:lnTo>
                    <a:lnTo>
                      <a:pt x="679" y="968"/>
                    </a:lnTo>
                    <a:lnTo>
                      <a:pt x="673" y="966"/>
                    </a:lnTo>
                    <a:lnTo>
                      <a:pt x="666" y="966"/>
                    </a:lnTo>
                    <a:lnTo>
                      <a:pt x="661" y="963"/>
                    </a:lnTo>
                    <a:lnTo>
                      <a:pt x="651" y="963"/>
                    </a:lnTo>
                    <a:lnTo>
                      <a:pt x="653" y="955"/>
                    </a:lnTo>
                    <a:lnTo>
                      <a:pt x="653" y="948"/>
                    </a:lnTo>
                    <a:lnTo>
                      <a:pt x="646" y="946"/>
                    </a:lnTo>
                    <a:lnTo>
                      <a:pt x="645" y="941"/>
                    </a:lnTo>
                    <a:lnTo>
                      <a:pt x="646" y="937"/>
                    </a:lnTo>
                    <a:lnTo>
                      <a:pt x="641" y="931"/>
                    </a:lnTo>
                    <a:lnTo>
                      <a:pt x="635" y="932"/>
                    </a:lnTo>
                    <a:lnTo>
                      <a:pt x="628" y="938"/>
                    </a:lnTo>
                    <a:lnTo>
                      <a:pt x="620" y="940"/>
                    </a:lnTo>
                    <a:lnTo>
                      <a:pt x="610" y="940"/>
                    </a:lnTo>
                    <a:lnTo>
                      <a:pt x="606" y="939"/>
                    </a:lnTo>
                    <a:lnTo>
                      <a:pt x="602" y="937"/>
                    </a:lnTo>
                    <a:lnTo>
                      <a:pt x="600" y="937"/>
                    </a:lnTo>
                    <a:lnTo>
                      <a:pt x="594" y="939"/>
                    </a:lnTo>
                    <a:lnTo>
                      <a:pt x="589" y="942"/>
                    </a:lnTo>
                    <a:lnTo>
                      <a:pt x="587" y="948"/>
                    </a:lnTo>
                    <a:lnTo>
                      <a:pt x="577" y="956"/>
                    </a:lnTo>
                    <a:lnTo>
                      <a:pt x="569" y="959"/>
                    </a:lnTo>
                    <a:lnTo>
                      <a:pt x="562" y="967"/>
                    </a:lnTo>
                    <a:lnTo>
                      <a:pt x="556" y="971"/>
                    </a:lnTo>
                    <a:lnTo>
                      <a:pt x="549" y="975"/>
                    </a:lnTo>
                    <a:lnTo>
                      <a:pt x="542" y="980"/>
                    </a:lnTo>
                    <a:lnTo>
                      <a:pt x="527" y="982"/>
                    </a:lnTo>
                    <a:lnTo>
                      <a:pt x="519" y="985"/>
                    </a:lnTo>
                    <a:lnTo>
                      <a:pt x="519" y="987"/>
                    </a:lnTo>
                    <a:lnTo>
                      <a:pt x="519" y="985"/>
                    </a:lnTo>
                    <a:lnTo>
                      <a:pt x="512" y="981"/>
                    </a:lnTo>
                    <a:lnTo>
                      <a:pt x="510" y="980"/>
                    </a:lnTo>
                    <a:lnTo>
                      <a:pt x="508" y="978"/>
                    </a:lnTo>
                    <a:lnTo>
                      <a:pt x="501" y="981"/>
                    </a:lnTo>
                    <a:lnTo>
                      <a:pt x="499" y="981"/>
                    </a:lnTo>
                    <a:lnTo>
                      <a:pt x="492" y="978"/>
                    </a:lnTo>
                    <a:lnTo>
                      <a:pt x="484" y="977"/>
                    </a:lnTo>
                    <a:lnTo>
                      <a:pt x="479" y="975"/>
                    </a:lnTo>
                    <a:lnTo>
                      <a:pt x="479" y="974"/>
                    </a:lnTo>
                    <a:lnTo>
                      <a:pt x="478" y="970"/>
                    </a:lnTo>
                    <a:lnTo>
                      <a:pt x="474" y="969"/>
                    </a:lnTo>
                    <a:lnTo>
                      <a:pt x="467" y="970"/>
                    </a:lnTo>
                    <a:lnTo>
                      <a:pt x="460" y="973"/>
                    </a:lnTo>
                    <a:lnTo>
                      <a:pt x="455" y="978"/>
                    </a:lnTo>
                    <a:lnTo>
                      <a:pt x="450" y="987"/>
                    </a:lnTo>
                    <a:lnTo>
                      <a:pt x="438" y="997"/>
                    </a:lnTo>
                    <a:lnTo>
                      <a:pt x="438" y="1000"/>
                    </a:lnTo>
                    <a:lnTo>
                      <a:pt x="436" y="1000"/>
                    </a:lnTo>
                    <a:lnTo>
                      <a:pt x="434" y="999"/>
                    </a:lnTo>
                    <a:lnTo>
                      <a:pt x="433" y="998"/>
                    </a:lnTo>
                    <a:lnTo>
                      <a:pt x="433" y="993"/>
                    </a:lnTo>
                    <a:lnTo>
                      <a:pt x="435" y="988"/>
                    </a:lnTo>
                    <a:lnTo>
                      <a:pt x="435" y="984"/>
                    </a:lnTo>
                    <a:lnTo>
                      <a:pt x="434" y="980"/>
                    </a:lnTo>
                    <a:lnTo>
                      <a:pt x="433" y="977"/>
                    </a:lnTo>
                    <a:lnTo>
                      <a:pt x="430" y="976"/>
                    </a:lnTo>
                    <a:lnTo>
                      <a:pt x="428" y="977"/>
                    </a:lnTo>
                    <a:lnTo>
                      <a:pt x="423" y="981"/>
                    </a:lnTo>
                    <a:lnTo>
                      <a:pt x="419" y="981"/>
                    </a:lnTo>
                    <a:lnTo>
                      <a:pt x="414" y="982"/>
                    </a:lnTo>
                    <a:lnTo>
                      <a:pt x="414" y="983"/>
                    </a:lnTo>
                    <a:lnTo>
                      <a:pt x="412" y="982"/>
                    </a:lnTo>
                    <a:lnTo>
                      <a:pt x="408" y="983"/>
                    </a:lnTo>
                    <a:lnTo>
                      <a:pt x="405" y="987"/>
                    </a:lnTo>
                    <a:lnTo>
                      <a:pt x="404" y="987"/>
                    </a:lnTo>
                    <a:lnTo>
                      <a:pt x="397" y="985"/>
                    </a:lnTo>
                    <a:lnTo>
                      <a:pt x="392" y="987"/>
                    </a:lnTo>
                    <a:lnTo>
                      <a:pt x="390" y="985"/>
                    </a:lnTo>
                    <a:lnTo>
                      <a:pt x="386" y="984"/>
                    </a:lnTo>
                    <a:lnTo>
                      <a:pt x="381" y="982"/>
                    </a:lnTo>
                    <a:lnTo>
                      <a:pt x="378" y="978"/>
                    </a:lnTo>
                    <a:lnTo>
                      <a:pt x="373" y="978"/>
                    </a:lnTo>
                    <a:lnTo>
                      <a:pt x="371" y="980"/>
                    </a:lnTo>
                    <a:lnTo>
                      <a:pt x="369" y="983"/>
                    </a:lnTo>
                    <a:lnTo>
                      <a:pt x="367" y="983"/>
                    </a:lnTo>
                    <a:lnTo>
                      <a:pt x="364" y="982"/>
                    </a:lnTo>
                    <a:lnTo>
                      <a:pt x="362" y="983"/>
                    </a:lnTo>
                    <a:lnTo>
                      <a:pt x="358" y="981"/>
                    </a:lnTo>
                    <a:lnTo>
                      <a:pt x="356" y="982"/>
                    </a:lnTo>
                    <a:lnTo>
                      <a:pt x="352" y="983"/>
                    </a:lnTo>
                    <a:lnTo>
                      <a:pt x="351" y="981"/>
                    </a:lnTo>
                    <a:lnTo>
                      <a:pt x="349" y="978"/>
                    </a:lnTo>
                    <a:lnTo>
                      <a:pt x="349" y="976"/>
                    </a:lnTo>
                    <a:lnTo>
                      <a:pt x="345" y="973"/>
                    </a:lnTo>
                    <a:lnTo>
                      <a:pt x="341" y="973"/>
                    </a:lnTo>
                    <a:lnTo>
                      <a:pt x="337" y="974"/>
                    </a:lnTo>
                    <a:lnTo>
                      <a:pt x="330" y="968"/>
                    </a:lnTo>
                    <a:lnTo>
                      <a:pt x="329" y="966"/>
                    </a:lnTo>
                    <a:lnTo>
                      <a:pt x="330" y="959"/>
                    </a:lnTo>
                    <a:lnTo>
                      <a:pt x="329" y="957"/>
                    </a:lnTo>
                    <a:lnTo>
                      <a:pt x="327" y="960"/>
                    </a:lnTo>
                    <a:lnTo>
                      <a:pt x="324" y="960"/>
                    </a:lnTo>
                    <a:lnTo>
                      <a:pt x="320" y="960"/>
                    </a:lnTo>
                    <a:lnTo>
                      <a:pt x="316" y="957"/>
                    </a:lnTo>
                    <a:lnTo>
                      <a:pt x="313" y="959"/>
                    </a:lnTo>
                    <a:lnTo>
                      <a:pt x="311" y="957"/>
                    </a:lnTo>
                    <a:lnTo>
                      <a:pt x="308" y="956"/>
                    </a:lnTo>
                    <a:lnTo>
                      <a:pt x="306" y="955"/>
                    </a:lnTo>
                    <a:lnTo>
                      <a:pt x="305" y="952"/>
                    </a:lnTo>
                    <a:lnTo>
                      <a:pt x="302" y="954"/>
                    </a:lnTo>
                    <a:lnTo>
                      <a:pt x="301" y="952"/>
                    </a:lnTo>
                    <a:lnTo>
                      <a:pt x="302" y="946"/>
                    </a:lnTo>
                    <a:lnTo>
                      <a:pt x="302" y="942"/>
                    </a:lnTo>
                    <a:lnTo>
                      <a:pt x="305" y="939"/>
                    </a:lnTo>
                    <a:lnTo>
                      <a:pt x="304" y="938"/>
                    </a:lnTo>
                    <a:lnTo>
                      <a:pt x="300" y="937"/>
                    </a:lnTo>
                    <a:lnTo>
                      <a:pt x="297" y="938"/>
                    </a:lnTo>
                    <a:lnTo>
                      <a:pt x="294" y="937"/>
                    </a:lnTo>
                    <a:lnTo>
                      <a:pt x="293" y="939"/>
                    </a:lnTo>
                    <a:lnTo>
                      <a:pt x="293" y="940"/>
                    </a:lnTo>
                    <a:lnTo>
                      <a:pt x="291" y="942"/>
                    </a:lnTo>
                    <a:lnTo>
                      <a:pt x="290" y="942"/>
                    </a:lnTo>
                    <a:lnTo>
                      <a:pt x="287" y="945"/>
                    </a:lnTo>
                    <a:lnTo>
                      <a:pt x="285" y="945"/>
                    </a:lnTo>
                    <a:lnTo>
                      <a:pt x="281" y="944"/>
                    </a:lnTo>
                    <a:lnTo>
                      <a:pt x="280" y="941"/>
                    </a:lnTo>
                    <a:lnTo>
                      <a:pt x="279" y="932"/>
                    </a:lnTo>
                    <a:lnTo>
                      <a:pt x="276" y="928"/>
                    </a:lnTo>
                    <a:lnTo>
                      <a:pt x="270" y="923"/>
                    </a:lnTo>
                    <a:lnTo>
                      <a:pt x="263" y="920"/>
                    </a:lnTo>
                    <a:lnTo>
                      <a:pt x="258" y="917"/>
                    </a:lnTo>
                    <a:lnTo>
                      <a:pt x="255" y="912"/>
                    </a:lnTo>
                    <a:lnTo>
                      <a:pt x="252" y="911"/>
                    </a:lnTo>
                    <a:lnTo>
                      <a:pt x="242" y="908"/>
                    </a:lnTo>
                    <a:lnTo>
                      <a:pt x="233" y="905"/>
                    </a:lnTo>
                    <a:lnTo>
                      <a:pt x="230" y="904"/>
                    </a:lnTo>
                    <a:lnTo>
                      <a:pt x="222" y="904"/>
                    </a:lnTo>
                    <a:lnTo>
                      <a:pt x="221" y="904"/>
                    </a:lnTo>
                    <a:lnTo>
                      <a:pt x="221" y="905"/>
                    </a:lnTo>
                    <a:lnTo>
                      <a:pt x="221" y="908"/>
                    </a:lnTo>
                    <a:lnTo>
                      <a:pt x="220" y="910"/>
                    </a:lnTo>
                    <a:lnTo>
                      <a:pt x="220" y="911"/>
                    </a:lnTo>
                    <a:lnTo>
                      <a:pt x="220" y="913"/>
                    </a:lnTo>
                    <a:lnTo>
                      <a:pt x="215" y="910"/>
                    </a:lnTo>
                    <a:lnTo>
                      <a:pt x="214" y="906"/>
                    </a:lnTo>
                    <a:lnTo>
                      <a:pt x="213" y="906"/>
                    </a:lnTo>
                    <a:lnTo>
                      <a:pt x="211" y="905"/>
                    </a:lnTo>
                    <a:lnTo>
                      <a:pt x="202" y="903"/>
                    </a:lnTo>
                    <a:lnTo>
                      <a:pt x="200" y="902"/>
                    </a:lnTo>
                    <a:lnTo>
                      <a:pt x="199" y="898"/>
                    </a:lnTo>
                    <a:lnTo>
                      <a:pt x="197" y="898"/>
                    </a:lnTo>
                    <a:lnTo>
                      <a:pt x="190" y="892"/>
                    </a:lnTo>
                    <a:lnTo>
                      <a:pt x="186" y="892"/>
                    </a:lnTo>
                    <a:lnTo>
                      <a:pt x="184" y="891"/>
                    </a:lnTo>
                    <a:lnTo>
                      <a:pt x="183" y="889"/>
                    </a:lnTo>
                    <a:lnTo>
                      <a:pt x="183" y="887"/>
                    </a:lnTo>
                    <a:lnTo>
                      <a:pt x="182" y="884"/>
                    </a:lnTo>
                    <a:lnTo>
                      <a:pt x="178" y="884"/>
                    </a:lnTo>
                    <a:lnTo>
                      <a:pt x="177" y="883"/>
                    </a:lnTo>
                    <a:lnTo>
                      <a:pt x="176" y="882"/>
                    </a:lnTo>
                    <a:lnTo>
                      <a:pt x="171" y="884"/>
                    </a:lnTo>
                    <a:lnTo>
                      <a:pt x="170" y="883"/>
                    </a:lnTo>
                    <a:lnTo>
                      <a:pt x="170" y="881"/>
                    </a:lnTo>
                    <a:lnTo>
                      <a:pt x="169" y="880"/>
                    </a:lnTo>
                    <a:lnTo>
                      <a:pt x="166" y="878"/>
                    </a:lnTo>
                    <a:lnTo>
                      <a:pt x="165" y="880"/>
                    </a:lnTo>
                    <a:lnTo>
                      <a:pt x="161" y="880"/>
                    </a:lnTo>
                    <a:lnTo>
                      <a:pt x="158" y="880"/>
                    </a:lnTo>
                    <a:lnTo>
                      <a:pt x="155" y="882"/>
                    </a:lnTo>
                    <a:lnTo>
                      <a:pt x="154" y="882"/>
                    </a:lnTo>
                    <a:lnTo>
                      <a:pt x="153" y="881"/>
                    </a:lnTo>
                    <a:lnTo>
                      <a:pt x="153" y="875"/>
                    </a:lnTo>
                    <a:lnTo>
                      <a:pt x="150" y="874"/>
                    </a:lnTo>
                    <a:lnTo>
                      <a:pt x="148" y="870"/>
                    </a:lnTo>
                    <a:lnTo>
                      <a:pt x="148" y="869"/>
                    </a:lnTo>
                    <a:lnTo>
                      <a:pt x="146" y="866"/>
                    </a:lnTo>
                    <a:lnTo>
                      <a:pt x="146" y="863"/>
                    </a:lnTo>
                    <a:lnTo>
                      <a:pt x="147" y="860"/>
                    </a:lnTo>
                    <a:lnTo>
                      <a:pt x="146" y="856"/>
                    </a:lnTo>
                    <a:lnTo>
                      <a:pt x="146" y="855"/>
                    </a:lnTo>
                    <a:lnTo>
                      <a:pt x="146" y="851"/>
                    </a:lnTo>
                    <a:lnTo>
                      <a:pt x="147" y="848"/>
                    </a:lnTo>
                    <a:lnTo>
                      <a:pt x="143" y="842"/>
                    </a:lnTo>
                    <a:lnTo>
                      <a:pt x="139" y="839"/>
                    </a:lnTo>
                    <a:lnTo>
                      <a:pt x="139" y="833"/>
                    </a:lnTo>
                    <a:lnTo>
                      <a:pt x="137" y="830"/>
                    </a:lnTo>
                    <a:lnTo>
                      <a:pt x="139" y="828"/>
                    </a:lnTo>
                    <a:lnTo>
                      <a:pt x="144" y="827"/>
                    </a:lnTo>
                    <a:lnTo>
                      <a:pt x="146" y="825"/>
                    </a:lnTo>
                    <a:lnTo>
                      <a:pt x="147" y="826"/>
                    </a:lnTo>
                    <a:lnTo>
                      <a:pt x="147" y="830"/>
                    </a:lnTo>
                    <a:lnTo>
                      <a:pt x="148" y="832"/>
                    </a:lnTo>
                    <a:lnTo>
                      <a:pt x="150" y="833"/>
                    </a:lnTo>
                    <a:lnTo>
                      <a:pt x="154" y="834"/>
                    </a:lnTo>
                    <a:lnTo>
                      <a:pt x="155" y="834"/>
                    </a:lnTo>
                    <a:lnTo>
                      <a:pt x="156" y="833"/>
                    </a:lnTo>
                    <a:lnTo>
                      <a:pt x="158" y="834"/>
                    </a:lnTo>
                    <a:lnTo>
                      <a:pt x="158" y="831"/>
                    </a:lnTo>
                    <a:lnTo>
                      <a:pt x="161" y="830"/>
                    </a:lnTo>
                    <a:lnTo>
                      <a:pt x="162" y="826"/>
                    </a:lnTo>
                    <a:lnTo>
                      <a:pt x="163" y="826"/>
                    </a:lnTo>
                    <a:lnTo>
                      <a:pt x="165" y="830"/>
                    </a:lnTo>
                    <a:lnTo>
                      <a:pt x="166" y="830"/>
                    </a:lnTo>
                    <a:lnTo>
                      <a:pt x="170" y="824"/>
                    </a:lnTo>
                    <a:lnTo>
                      <a:pt x="170" y="822"/>
                    </a:lnTo>
                    <a:lnTo>
                      <a:pt x="169" y="819"/>
                    </a:lnTo>
                    <a:lnTo>
                      <a:pt x="165" y="815"/>
                    </a:lnTo>
                    <a:lnTo>
                      <a:pt x="165" y="812"/>
                    </a:lnTo>
                    <a:lnTo>
                      <a:pt x="166" y="811"/>
                    </a:lnTo>
                    <a:lnTo>
                      <a:pt x="165" y="809"/>
                    </a:lnTo>
                    <a:lnTo>
                      <a:pt x="161" y="806"/>
                    </a:lnTo>
                    <a:lnTo>
                      <a:pt x="158" y="806"/>
                    </a:lnTo>
                    <a:lnTo>
                      <a:pt x="157" y="804"/>
                    </a:lnTo>
                    <a:lnTo>
                      <a:pt x="153" y="801"/>
                    </a:lnTo>
                    <a:lnTo>
                      <a:pt x="153" y="794"/>
                    </a:lnTo>
                    <a:lnTo>
                      <a:pt x="155" y="792"/>
                    </a:lnTo>
                    <a:lnTo>
                      <a:pt x="154" y="789"/>
                    </a:lnTo>
                    <a:lnTo>
                      <a:pt x="155" y="788"/>
                    </a:lnTo>
                    <a:lnTo>
                      <a:pt x="155" y="787"/>
                    </a:lnTo>
                    <a:lnTo>
                      <a:pt x="151" y="783"/>
                    </a:lnTo>
                    <a:lnTo>
                      <a:pt x="151" y="780"/>
                    </a:lnTo>
                    <a:lnTo>
                      <a:pt x="153" y="780"/>
                    </a:lnTo>
                    <a:lnTo>
                      <a:pt x="157" y="780"/>
                    </a:lnTo>
                    <a:lnTo>
                      <a:pt x="159" y="777"/>
                    </a:lnTo>
                    <a:lnTo>
                      <a:pt x="165" y="780"/>
                    </a:lnTo>
                    <a:lnTo>
                      <a:pt x="166" y="779"/>
                    </a:lnTo>
                    <a:lnTo>
                      <a:pt x="169" y="775"/>
                    </a:lnTo>
                    <a:lnTo>
                      <a:pt x="171" y="770"/>
                    </a:lnTo>
                    <a:lnTo>
                      <a:pt x="171" y="765"/>
                    </a:lnTo>
                    <a:lnTo>
                      <a:pt x="177" y="765"/>
                    </a:lnTo>
                    <a:lnTo>
                      <a:pt x="177" y="763"/>
                    </a:lnTo>
                    <a:lnTo>
                      <a:pt x="176" y="762"/>
                    </a:lnTo>
                    <a:lnTo>
                      <a:pt x="177" y="761"/>
                    </a:lnTo>
                    <a:lnTo>
                      <a:pt x="178" y="759"/>
                    </a:lnTo>
                    <a:lnTo>
                      <a:pt x="179" y="758"/>
                    </a:lnTo>
                    <a:lnTo>
                      <a:pt x="180" y="755"/>
                    </a:lnTo>
                    <a:lnTo>
                      <a:pt x="185" y="753"/>
                    </a:lnTo>
                    <a:lnTo>
                      <a:pt x="185" y="749"/>
                    </a:lnTo>
                    <a:lnTo>
                      <a:pt x="187" y="747"/>
                    </a:lnTo>
                    <a:lnTo>
                      <a:pt x="189" y="738"/>
                    </a:lnTo>
                    <a:lnTo>
                      <a:pt x="190" y="736"/>
                    </a:lnTo>
                    <a:lnTo>
                      <a:pt x="190" y="732"/>
                    </a:lnTo>
                    <a:lnTo>
                      <a:pt x="193" y="729"/>
                    </a:lnTo>
                    <a:lnTo>
                      <a:pt x="193" y="726"/>
                    </a:lnTo>
                    <a:lnTo>
                      <a:pt x="192" y="725"/>
                    </a:lnTo>
                    <a:lnTo>
                      <a:pt x="190" y="725"/>
                    </a:lnTo>
                    <a:lnTo>
                      <a:pt x="185" y="730"/>
                    </a:lnTo>
                    <a:lnTo>
                      <a:pt x="184" y="730"/>
                    </a:lnTo>
                    <a:lnTo>
                      <a:pt x="183" y="727"/>
                    </a:lnTo>
                    <a:lnTo>
                      <a:pt x="182" y="722"/>
                    </a:lnTo>
                    <a:lnTo>
                      <a:pt x="179" y="724"/>
                    </a:lnTo>
                    <a:lnTo>
                      <a:pt x="177" y="724"/>
                    </a:lnTo>
                    <a:lnTo>
                      <a:pt x="176" y="722"/>
                    </a:lnTo>
                    <a:lnTo>
                      <a:pt x="175" y="722"/>
                    </a:lnTo>
                    <a:lnTo>
                      <a:pt x="173" y="720"/>
                    </a:lnTo>
                    <a:lnTo>
                      <a:pt x="172" y="716"/>
                    </a:lnTo>
                    <a:lnTo>
                      <a:pt x="170" y="715"/>
                    </a:lnTo>
                    <a:lnTo>
                      <a:pt x="170" y="713"/>
                    </a:lnTo>
                    <a:lnTo>
                      <a:pt x="169" y="712"/>
                    </a:lnTo>
                    <a:lnTo>
                      <a:pt x="166" y="712"/>
                    </a:lnTo>
                    <a:lnTo>
                      <a:pt x="165" y="710"/>
                    </a:lnTo>
                    <a:lnTo>
                      <a:pt x="164" y="710"/>
                    </a:lnTo>
                    <a:lnTo>
                      <a:pt x="162" y="710"/>
                    </a:lnTo>
                    <a:lnTo>
                      <a:pt x="159" y="711"/>
                    </a:lnTo>
                    <a:lnTo>
                      <a:pt x="156" y="711"/>
                    </a:lnTo>
                    <a:lnTo>
                      <a:pt x="154" y="712"/>
                    </a:lnTo>
                    <a:lnTo>
                      <a:pt x="147" y="712"/>
                    </a:lnTo>
                    <a:lnTo>
                      <a:pt x="141" y="717"/>
                    </a:lnTo>
                    <a:lnTo>
                      <a:pt x="135" y="719"/>
                    </a:lnTo>
                    <a:lnTo>
                      <a:pt x="132" y="722"/>
                    </a:lnTo>
                    <a:lnTo>
                      <a:pt x="129" y="725"/>
                    </a:lnTo>
                    <a:lnTo>
                      <a:pt x="126" y="725"/>
                    </a:lnTo>
                    <a:lnTo>
                      <a:pt x="125" y="729"/>
                    </a:lnTo>
                    <a:lnTo>
                      <a:pt x="121" y="726"/>
                    </a:lnTo>
                    <a:lnTo>
                      <a:pt x="118" y="729"/>
                    </a:lnTo>
                    <a:lnTo>
                      <a:pt x="115" y="729"/>
                    </a:lnTo>
                    <a:lnTo>
                      <a:pt x="110" y="727"/>
                    </a:lnTo>
                    <a:lnTo>
                      <a:pt x="106" y="725"/>
                    </a:lnTo>
                    <a:lnTo>
                      <a:pt x="103" y="726"/>
                    </a:lnTo>
                    <a:lnTo>
                      <a:pt x="99" y="723"/>
                    </a:lnTo>
                    <a:lnTo>
                      <a:pt x="90" y="719"/>
                    </a:lnTo>
                    <a:lnTo>
                      <a:pt x="85" y="717"/>
                    </a:lnTo>
                    <a:lnTo>
                      <a:pt x="85" y="713"/>
                    </a:lnTo>
                    <a:lnTo>
                      <a:pt x="84" y="711"/>
                    </a:lnTo>
                    <a:lnTo>
                      <a:pt x="82" y="712"/>
                    </a:lnTo>
                    <a:lnTo>
                      <a:pt x="79" y="715"/>
                    </a:lnTo>
                    <a:lnTo>
                      <a:pt x="78" y="713"/>
                    </a:lnTo>
                    <a:lnTo>
                      <a:pt x="75" y="715"/>
                    </a:lnTo>
                    <a:lnTo>
                      <a:pt x="73" y="715"/>
                    </a:lnTo>
                    <a:lnTo>
                      <a:pt x="70" y="709"/>
                    </a:lnTo>
                    <a:lnTo>
                      <a:pt x="67" y="708"/>
                    </a:lnTo>
                    <a:lnTo>
                      <a:pt x="65" y="705"/>
                    </a:lnTo>
                    <a:lnTo>
                      <a:pt x="65" y="704"/>
                    </a:lnTo>
                    <a:lnTo>
                      <a:pt x="68" y="704"/>
                    </a:lnTo>
                    <a:lnTo>
                      <a:pt x="69" y="702"/>
                    </a:lnTo>
                    <a:lnTo>
                      <a:pt x="69" y="699"/>
                    </a:lnTo>
                    <a:lnTo>
                      <a:pt x="67" y="698"/>
                    </a:lnTo>
                    <a:lnTo>
                      <a:pt x="68" y="695"/>
                    </a:lnTo>
                    <a:lnTo>
                      <a:pt x="68" y="691"/>
                    </a:lnTo>
                    <a:lnTo>
                      <a:pt x="67" y="689"/>
                    </a:lnTo>
                    <a:lnTo>
                      <a:pt x="63" y="686"/>
                    </a:lnTo>
                    <a:lnTo>
                      <a:pt x="57" y="681"/>
                    </a:lnTo>
                    <a:lnTo>
                      <a:pt x="55" y="682"/>
                    </a:lnTo>
                    <a:lnTo>
                      <a:pt x="51" y="684"/>
                    </a:lnTo>
                    <a:lnTo>
                      <a:pt x="51" y="683"/>
                    </a:lnTo>
                    <a:lnTo>
                      <a:pt x="51" y="676"/>
                    </a:lnTo>
                    <a:lnTo>
                      <a:pt x="50" y="675"/>
                    </a:lnTo>
                    <a:lnTo>
                      <a:pt x="47" y="676"/>
                    </a:lnTo>
                    <a:lnTo>
                      <a:pt x="43" y="675"/>
                    </a:lnTo>
                    <a:lnTo>
                      <a:pt x="42" y="674"/>
                    </a:lnTo>
                    <a:lnTo>
                      <a:pt x="34" y="676"/>
                    </a:lnTo>
                    <a:lnTo>
                      <a:pt x="29" y="674"/>
                    </a:lnTo>
                    <a:lnTo>
                      <a:pt x="29" y="673"/>
                    </a:lnTo>
                    <a:lnTo>
                      <a:pt x="28" y="670"/>
                    </a:lnTo>
                    <a:lnTo>
                      <a:pt x="25" y="669"/>
                    </a:lnTo>
                    <a:lnTo>
                      <a:pt x="24" y="668"/>
                    </a:lnTo>
                    <a:lnTo>
                      <a:pt x="28" y="663"/>
                    </a:lnTo>
                    <a:lnTo>
                      <a:pt x="30" y="663"/>
                    </a:lnTo>
                    <a:lnTo>
                      <a:pt x="33" y="665"/>
                    </a:lnTo>
                    <a:lnTo>
                      <a:pt x="34" y="663"/>
                    </a:lnTo>
                    <a:lnTo>
                      <a:pt x="33" y="665"/>
                    </a:lnTo>
                    <a:lnTo>
                      <a:pt x="37" y="665"/>
                    </a:lnTo>
                    <a:lnTo>
                      <a:pt x="39" y="665"/>
                    </a:lnTo>
                    <a:lnTo>
                      <a:pt x="39" y="646"/>
                    </a:lnTo>
                    <a:lnTo>
                      <a:pt x="33" y="633"/>
                    </a:lnTo>
                    <a:lnTo>
                      <a:pt x="33" y="623"/>
                    </a:lnTo>
                    <a:lnTo>
                      <a:pt x="29" y="617"/>
                    </a:lnTo>
                    <a:lnTo>
                      <a:pt x="20" y="617"/>
                    </a:lnTo>
                    <a:lnTo>
                      <a:pt x="10" y="619"/>
                    </a:lnTo>
                    <a:lnTo>
                      <a:pt x="4" y="616"/>
                    </a:lnTo>
                    <a:lnTo>
                      <a:pt x="1" y="607"/>
                    </a:lnTo>
                    <a:lnTo>
                      <a:pt x="0" y="596"/>
                    </a:lnTo>
                    <a:lnTo>
                      <a:pt x="6" y="579"/>
                    </a:lnTo>
                    <a:lnTo>
                      <a:pt x="5" y="573"/>
                    </a:lnTo>
                    <a:lnTo>
                      <a:pt x="11" y="564"/>
                    </a:lnTo>
                    <a:lnTo>
                      <a:pt x="27" y="555"/>
                    </a:lnTo>
                    <a:lnTo>
                      <a:pt x="29" y="553"/>
                    </a:lnTo>
                    <a:lnTo>
                      <a:pt x="33" y="553"/>
                    </a:lnTo>
                    <a:lnTo>
                      <a:pt x="36" y="545"/>
                    </a:lnTo>
                    <a:lnTo>
                      <a:pt x="42" y="547"/>
                    </a:lnTo>
                    <a:lnTo>
                      <a:pt x="49" y="544"/>
                    </a:lnTo>
                    <a:lnTo>
                      <a:pt x="55" y="545"/>
                    </a:lnTo>
                    <a:lnTo>
                      <a:pt x="58" y="552"/>
                    </a:lnTo>
                    <a:lnTo>
                      <a:pt x="64" y="552"/>
                    </a:lnTo>
                    <a:lnTo>
                      <a:pt x="72" y="551"/>
                    </a:lnTo>
                    <a:lnTo>
                      <a:pt x="77" y="551"/>
                    </a:lnTo>
                    <a:lnTo>
                      <a:pt x="85" y="546"/>
                    </a:lnTo>
                    <a:lnTo>
                      <a:pt x="87" y="537"/>
                    </a:lnTo>
                    <a:lnTo>
                      <a:pt x="93" y="531"/>
                    </a:lnTo>
                    <a:lnTo>
                      <a:pt x="101" y="528"/>
                    </a:lnTo>
                    <a:lnTo>
                      <a:pt x="111" y="528"/>
                    </a:lnTo>
                    <a:lnTo>
                      <a:pt x="126" y="525"/>
                    </a:lnTo>
                    <a:lnTo>
                      <a:pt x="132" y="523"/>
                    </a:lnTo>
                    <a:lnTo>
                      <a:pt x="136" y="515"/>
                    </a:lnTo>
                    <a:lnTo>
                      <a:pt x="143" y="508"/>
                    </a:lnTo>
                    <a:lnTo>
                      <a:pt x="162" y="497"/>
                    </a:lnTo>
                    <a:lnTo>
                      <a:pt x="182" y="491"/>
                    </a:lnTo>
                    <a:lnTo>
                      <a:pt x="187" y="488"/>
                    </a:lnTo>
                    <a:lnTo>
                      <a:pt x="191" y="481"/>
                    </a:lnTo>
                    <a:lnTo>
                      <a:pt x="191" y="466"/>
                    </a:lnTo>
                    <a:lnTo>
                      <a:pt x="192" y="460"/>
                    </a:lnTo>
                    <a:lnTo>
                      <a:pt x="195" y="455"/>
                    </a:lnTo>
                    <a:lnTo>
                      <a:pt x="195" y="448"/>
                    </a:lnTo>
                    <a:lnTo>
                      <a:pt x="201" y="444"/>
                    </a:lnTo>
                    <a:lnTo>
                      <a:pt x="201" y="436"/>
                    </a:lnTo>
                    <a:lnTo>
                      <a:pt x="198" y="422"/>
                    </a:lnTo>
                    <a:lnTo>
                      <a:pt x="194" y="415"/>
                    </a:lnTo>
                    <a:lnTo>
                      <a:pt x="192" y="408"/>
                    </a:lnTo>
                    <a:lnTo>
                      <a:pt x="190" y="388"/>
                    </a:lnTo>
                    <a:lnTo>
                      <a:pt x="185" y="380"/>
                    </a:lnTo>
                    <a:lnTo>
                      <a:pt x="182" y="375"/>
                    </a:lnTo>
                    <a:lnTo>
                      <a:pt x="186" y="372"/>
                    </a:lnTo>
                    <a:lnTo>
                      <a:pt x="197" y="368"/>
                    </a:lnTo>
                    <a:lnTo>
                      <a:pt x="206" y="367"/>
                    </a:lnTo>
                    <a:lnTo>
                      <a:pt x="218" y="363"/>
                    </a:lnTo>
                    <a:lnTo>
                      <a:pt x="247" y="361"/>
                    </a:lnTo>
                    <a:lnTo>
                      <a:pt x="250" y="359"/>
                    </a:lnTo>
                    <a:lnTo>
                      <a:pt x="247" y="350"/>
                    </a:lnTo>
                    <a:lnTo>
                      <a:pt x="245" y="342"/>
                    </a:lnTo>
                    <a:lnTo>
                      <a:pt x="248" y="331"/>
                    </a:lnTo>
                    <a:lnTo>
                      <a:pt x="251" y="318"/>
                    </a:lnTo>
                    <a:lnTo>
                      <a:pt x="257" y="304"/>
                    </a:lnTo>
                    <a:lnTo>
                      <a:pt x="262" y="292"/>
                    </a:lnTo>
                    <a:lnTo>
                      <a:pt x="268" y="280"/>
                    </a:lnTo>
                    <a:lnTo>
                      <a:pt x="280" y="280"/>
                    </a:lnTo>
                    <a:lnTo>
                      <a:pt x="285" y="285"/>
                    </a:lnTo>
                    <a:lnTo>
                      <a:pt x="294" y="287"/>
                    </a:lnTo>
                    <a:lnTo>
                      <a:pt x="312" y="286"/>
                    </a:lnTo>
                    <a:lnTo>
                      <a:pt x="318" y="290"/>
                    </a:lnTo>
                    <a:lnTo>
                      <a:pt x="322" y="294"/>
                    </a:lnTo>
                    <a:lnTo>
                      <a:pt x="329" y="288"/>
                    </a:lnTo>
                    <a:lnTo>
                      <a:pt x="342" y="283"/>
                    </a:lnTo>
                    <a:lnTo>
                      <a:pt x="343" y="265"/>
                    </a:lnTo>
                    <a:lnTo>
                      <a:pt x="342" y="253"/>
                    </a:lnTo>
                    <a:lnTo>
                      <a:pt x="344" y="240"/>
                    </a:lnTo>
                    <a:lnTo>
                      <a:pt x="350" y="229"/>
                    </a:lnTo>
                    <a:lnTo>
                      <a:pt x="358" y="229"/>
                    </a:lnTo>
                    <a:lnTo>
                      <a:pt x="369" y="227"/>
                    </a:lnTo>
                    <a:lnTo>
                      <a:pt x="378" y="218"/>
                    </a:lnTo>
                    <a:lnTo>
                      <a:pt x="383" y="208"/>
                    </a:lnTo>
                    <a:lnTo>
                      <a:pt x="395" y="211"/>
                    </a:lnTo>
                    <a:lnTo>
                      <a:pt x="404" y="203"/>
                    </a:lnTo>
                    <a:lnTo>
                      <a:pt x="407" y="203"/>
                    </a:lnTo>
                    <a:lnTo>
                      <a:pt x="407" y="204"/>
                    </a:lnTo>
                    <a:lnTo>
                      <a:pt x="408" y="210"/>
                    </a:lnTo>
                    <a:lnTo>
                      <a:pt x="414" y="224"/>
                    </a:lnTo>
                    <a:lnTo>
                      <a:pt x="430" y="237"/>
                    </a:lnTo>
                    <a:lnTo>
                      <a:pt x="435" y="247"/>
                    </a:lnTo>
                    <a:lnTo>
                      <a:pt x="443" y="253"/>
                    </a:lnTo>
                    <a:lnTo>
                      <a:pt x="446" y="247"/>
                    </a:lnTo>
                    <a:lnTo>
                      <a:pt x="456" y="249"/>
                    </a:lnTo>
                    <a:lnTo>
                      <a:pt x="463" y="253"/>
                    </a:lnTo>
                    <a:lnTo>
                      <a:pt x="471" y="254"/>
                    </a:lnTo>
                    <a:lnTo>
                      <a:pt x="477" y="263"/>
                    </a:lnTo>
                    <a:lnTo>
                      <a:pt x="480" y="274"/>
                    </a:lnTo>
                    <a:lnTo>
                      <a:pt x="485" y="283"/>
                    </a:lnTo>
                    <a:lnTo>
                      <a:pt x="492" y="306"/>
                    </a:lnTo>
                    <a:lnTo>
                      <a:pt x="492" y="321"/>
                    </a:lnTo>
                    <a:lnTo>
                      <a:pt x="494" y="331"/>
                    </a:lnTo>
                    <a:lnTo>
                      <a:pt x="493" y="340"/>
                    </a:lnTo>
                    <a:lnTo>
                      <a:pt x="489" y="350"/>
                    </a:lnTo>
                    <a:lnTo>
                      <a:pt x="488" y="357"/>
                    </a:lnTo>
                    <a:lnTo>
                      <a:pt x="493" y="360"/>
                    </a:lnTo>
                    <a:lnTo>
                      <a:pt x="501" y="364"/>
                    </a:lnTo>
                    <a:lnTo>
                      <a:pt x="517" y="366"/>
                    </a:lnTo>
                    <a:lnTo>
                      <a:pt x="535" y="372"/>
                    </a:lnTo>
                    <a:lnTo>
                      <a:pt x="539" y="372"/>
                    </a:lnTo>
                    <a:lnTo>
                      <a:pt x="546" y="369"/>
                    </a:lnTo>
                    <a:lnTo>
                      <a:pt x="552" y="368"/>
                    </a:lnTo>
                    <a:lnTo>
                      <a:pt x="559" y="372"/>
                    </a:lnTo>
                    <a:lnTo>
                      <a:pt x="574" y="378"/>
                    </a:lnTo>
                    <a:lnTo>
                      <a:pt x="582" y="382"/>
                    </a:lnTo>
                    <a:lnTo>
                      <a:pt x="592" y="387"/>
                    </a:lnTo>
                    <a:lnTo>
                      <a:pt x="608" y="392"/>
                    </a:lnTo>
                    <a:lnTo>
                      <a:pt x="614" y="396"/>
                    </a:lnTo>
                    <a:lnTo>
                      <a:pt x="621" y="397"/>
                    </a:lnTo>
                    <a:lnTo>
                      <a:pt x="627" y="404"/>
                    </a:lnTo>
                    <a:lnTo>
                      <a:pt x="632" y="414"/>
                    </a:lnTo>
                    <a:lnTo>
                      <a:pt x="636" y="424"/>
                    </a:lnTo>
                    <a:lnTo>
                      <a:pt x="642" y="435"/>
                    </a:lnTo>
                    <a:lnTo>
                      <a:pt x="649" y="442"/>
                    </a:lnTo>
                    <a:lnTo>
                      <a:pt x="656" y="450"/>
                    </a:lnTo>
                    <a:lnTo>
                      <a:pt x="664" y="458"/>
                    </a:lnTo>
                    <a:lnTo>
                      <a:pt x="671" y="460"/>
                    </a:lnTo>
                    <a:lnTo>
                      <a:pt x="681" y="460"/>
                    </a:lnTo>
                    <a:lnTo>
                      <a:pt x="759" y="455"/>
                    </a:lnTo>
                    <a:lnTo>
                      <a:pt x="768" y="454"/>
                    </a:lnTo>
                    <a:lnTo>
                      <a:pt x="778" y="455"/>
                    </a:lnTo>
                    <a:lnTo>
                      <a:pt x="795" y="461"/>
                    </a:lnTo>
                    <a:lnTo>
                      <a:pt x="800" y="464"/>
                    </a:lnTo>
                    <a:lnTo>
                      <a:pt x="804" y="468"/>
                    </a:lnTo>
                    <a:lnTo>
                      <a:pt x="813" y="475"/>
                    </a:lnTo>
                    <a:lnTo>
                      <a:pt x="824" y="481"/>
                    </a:lnTo>
                    <a:lnTo>
                      <a:pt x="843" y="486"/>
                    </a:lnTo>
                    <a:lnTo>
                      <a:pt x="852" y="491"/>
                    </a:lnTo>
                    <a:lnTo>
                      <a:pt x="864" y="495"/>
                    </a:lnTo>
                    <a:lnTo>
                      <a:pt x="878" y="496"/>
                    </a:lnTo>
                    <a:lnTo>
                      <a:pt x="881" y="497"/>
                    </a:lnTo>
                    <a:lnTo>
                      <a:pt x="887" y="502"/>
                    </a:lnTo>
                    <a:lnTo>
                      <a:pt x="893" y="504"/>
                    </a:lnTo>
                    <a:lnTo>
                      <a:pt x="899" y="503"/>
                    </a:lnTo>
                    <a:lnTo>
                      <a:pt x="909" y="495"/>
                    </a:lnTo>
                    <a:lnTo>
                      <a:pt x="923" y="489"/>
                    </a:lnTo>
                    <a:lnTo>
                      <a:pt x="931" y="488"/>
                    </a:lnTo>
                    <a:lnTo>
                      <a:pt x="937" y="486"/>
                    </a:lnTo>
                    <a:lnTo>
                      <a:pt x="940" y="481"/>
                    </a:lnTo>
                    <a:lnTo>
                      <a:pt x="946" y="480"/>
                    </a:lnTo>
                    <a:lnTo>
                      <a:pt x="966" y="476"/>
                    </a:lnTo>
                    <a:lnTo>
                      <a:pt x="975" y="472"/>
                    </a:lnTo>
                    <a:lnTo>
                      <a:pt x="988" y="473"/>
                    </a:lnTo>
                    <a:lnTo>
                      <a:pt x="997" y="469"/>
                    </a:lnTo>
                    <a:lnTo>
                      <a:pt x="1011" y="474"/>
                    </a:lnTo>
                    <a:lnTo>
                      <a:pt x="1015" y="473"/>
                    </a:lnTo>
                    <a:lnTo>
                      <a:pt x="1029" y="472"/>
                    </a:lnTo>
                    <a:lnTo>
                      <a:pt x="1044" y="466"/>
                    </a:lnTo>
                    <a:lnTo>
                      <a:pt x="1052" y="461"/>
                    </a:lnTo>
                    <a:lnTo>
                      <a:pt x="1062" y="453"/>
                    </a:lnTo>
                    <a:lnTo>
                      <a:pt x="1067" y="446"/>
                    </a:lnTo>
                    <a:lnTo>
                      <a:pt x="1097" y="421"/>
                    </a:lnTo>
                    <a:lnTo>
                      <a:pt x="1096" y="414"/>
                    </a:lnTo>
                    <a:lnTo>
                      <a:pt x="1084" y="397"/>
                    </a:lnTo>
                    <a:lnTo>
                      <a:pt x="1087" y="390"/>
                    </a:lnTo>
                    <a:lnTo>
                      <a:pt x="1094" y="380"/>
                    </a:lnTo>
                    <a:lnTo>
                      <a:pt x="1097" y="371"/>
                    </a:lnTo>
                    <a:lnTo>
                      <a:pt x="1109" y="367"/>
                    </a:lnTo>
                    <a:lnTo>
                      <a:pt x="1117" y="371"/>
                    </a:lnTo>
                    <a:lnTo>
                      <a:pt x="1124" y="376"/>
                    </a:lnTo>
                    <a:lnTo>
                      <a:pt x="1134" y="380"/>
                    </a:lnTo>
                    <a:lnTo>
                      <a:pt x="1144" y="380"/>
                    </a:lnTo>
                    <a:lnTo>
                      <a:pt x="1158" y="371"/>
                    </a:lnTo>
                    <a:lnTo>
                      <a:pt x="1168" y="359"/>
                    </a:lnTo>
                    <a:lnTo>
                      <a:pt x="1179" y="349"/>
                    </a:lnTo>
                    <a:lnTo>
                      <a:pt x="1184" y="349"/>
                    </a:lnTo>
                    <a:lnTo>
                      <a:pt x="1190" y="349"/>
                    </a:lnTo>
                    <a:lnTo>
                      <a:pt x="1194" y="347"/>
                    </a:lnTo>
                    <a:lnTo>
                      <a:pt x="1203" y="342"/>
                    </a:lnTo>
                    <a:lnTo>
                      <a:pt x="1230" y="313"/>
                    </a:lnTo>
                    <a:lnTo>
                      <a:pt x="1238" y="304"/>
                    </a:lnTo>
                    <a:lnTo>
                      <a:pt x="1249" y="302"/>
                    </a:lnTo>
                    <a:lnTo>
                      <a:pt x="1262" y="303"/>
                    </a:lnTo>
                    <a:lnTo>
                      <a:pt x="1275" y="302"/>
                    </a:lnTo>
                    <a:lnTo>
                      <a:pt x="1288" y="299"/>
                    </a:lnTo>
                    <a:lnTo>
                      <a:pt x="1298" y="302"/>
                    </a:lnTo>
                    <a:lnTo>
                      <a:pt x="1308" y="302"/>
                    </a:lnTo>
                    <a:lnTo>
                      <a:pt x="1312" y="300"/>
                    </a:lnTo>
                    <a:lnTo>
                      <a:pt x="1312" y="293"/>
                    </a:lnTo>
                    <a:lnTo>
                      <a:pt x="1305" y="288"/>
                    </a:lnTo>
                    <a:lnTo>
                      <a:pt x="1305" y="283"/>
                    </a:lnTo>
                    <a:lnTo>
                      <a:pt x="1305" y="277"/>
                    </a:lnTo>
                    <a:lnTo>
                      <a:pt x="1303" y="270"/>
                    </a:lnTo>
                    <a:lnTo>
                      <a:pt x="1288" y="257"/>
                    </a:lnTo>
                    <a:lnTo>
                      <a:pt x="1281" y="250"/>
                    </a:lnTo>
                    <a:lnTo>
                      <a:pt x="1277" y="243"/>
                    </a:lnTo>
                    <a:lnTo>
                      <a:pt x="1262" y="253"/>
                    </a:lnTo>
                    <a:lnTo>
                      <a:pt x="1253" y="260"/>
                    </a:lnTo>
                    <a:lnTo>
                      <a:pt x="1240" y="264"/>
                    </a:lnTo>
                    <a:lnTo>
                      <a:pt x="1226" y="265"/>
                    </a:lnTo>
                    <a:lnTo>
                      <a:pt x="1205" y="260"/>
                    </a:lnTo>
                    <a:lnTo>
                      <a:pt x="1201" y="252"/>
                    </a:lnTo>
                    <a:lnTo>
                      <a:pt x="1199" y="242"/>
                    </a:lnTo>
                    <a:lnTo>
                      <a:pt x="1198" y="230"/>
                    </a:lnTo>
                    <a:lnTo>
                      <a:pt x="1203" y="221"/>
                    </a:lnTo>
                    <a:lnTo>
                      <a:pt x="1205" y="211"/>
                    </a:lnTo>
                    <a:lnTo>
                      <a:pt x="1203" y="202"/>
                    </a:lnTo>
                    <a:lnTo>
                      <a:pt x="1203" y="194"/>
                    </a:lnTo>
                    <a:lnTo>
                      <a:pt x="1205" y="189"/>
                    </a:lnTo>
                    <a:lnTo>
                      <a:pt x="1211" y="181"/>
                    </a:lnTo>
                    <a:lnTo>
                      <a:pt x="1219" y="166"/>
                    </a:lnTo>
                    <a:lnTo>
                      <a:pt x="1224" y="163"/>
                    </a:lnTo>
                    <a:lnTo>
                      <a:pt x="1224" y="160"/>
                    </a:lnTo>
                    <a:lnTo>
                      <a:pt x="1230" y="161"/>
                    </a:lnTo>
                    <a:lnTo>
                      <a:pt x="1237" y="166"/>
                    </a:lnTo>
                    <a:lnTo>
                      <a:pt x="1253" y="172"/>
                    </a:lnTo>
                    <a:lnTo>
                      <a:pt x="1266" y="178"/>
                    </a:lnTo>
                    <a:lnTo>
                      <a:pt x="1273" y="177"/>
                    </a:lnTo>
                    <a:lnTo>
                      <a:pt x="1280" y="171"/>
                    </a:lnTo>
                    <a:lnTo>
                      <a:pt x="1306" y="155"/>
                    </a:lnTo>
                    <a:lnTo>
                      <a:pt x="1306" y="151"/>
                    </a:lnTo>
                    <a:lnTo>
                      <a:pt x="1305" y="144"/>
                    </a:lnTo>
                    <a:lnTo>
                      <a:pt x="1308" y="138"/>
                    </a:lnTo>
                    <a:lnTo>
                      <a:pt x="1313" y="131"/>
                    </a:lnTo>
                    <a:lnTo>
                      <a:pt x="1316" y="125"/>
                    </a:lnTo>
                    <a:lnTo>
                      <a:pt x="1320" y="109"/>
                    </a:lnTo>
                    <a:lnTo>
                      <a:pt x="1323" y="99"/>
                    </a:lnTo>
                    <a:lnTo>
                      <a:pt x="1327" y="89"/>
                    </a:lnTo>
                    <a:lnTo>
                      <a:pt x="1335" y="84"/>
                    </a:lnTo>
                    <a:lnTo>
                      <a:pt x="1349" y="70"/>
                    </a:lnTo>
                    <a:lnTo>
                      <a:pt x="1349" y="67"/>
                    </a:lnTo>
                    <a:lnTo>
                      <a:pt x="1346" y="62"/>
                    </a:lnTo>
                    <a:lnTo>
                      <a:pt x="1347" y="48"/>
                    </a:lnTo>
                    <a:lnTo>
                      <a:pt x="1344" y="45"/>
                    </a:lnTo>
                    <a:lnTo>
                      <a:pt x="1339" y="45"/>
                    </a:lnTo>
                    <a:lnTo>
                      <a:pt x="1328" y="48"/>
                    </a:lnTo>
                    <a:lnTo>
                      <a:pt x="1327" y="45"/>
                    </a:lnTo>
                    <a:lnTo>
                      <a:pt x="1330" y="38"/>
                    </a:lnTo>
                    <a:lnTo>
                      <a:pt x="1341" y="27"/>
                    </a:lnTo>
                    <a:lnTo>
                      <a:pt x="1346" y="20"/>
                    </a:lnTo>
                    <a:lnTo>
                      <a:pt x="1354" y="14"/>
                    </a:lnTo>
                    <a:lnTo>
                      <a:pt x="1371" y="10"/>
                    </a:lnTo>
                    <a:lnTo>
                      <a:pt x="1394" y="2"/>
                    </a:lnTo>
                    <a:lnTo>
                      <a:pt x="1406" y="3"/>
                    </a:lnTo>
                    <a:lnTo>
                      <a:pt x="1425" y="0"/>
                    </a:lnTo>
                    <a:lnTo>
                      <a:pt x="1431" y="0"/>
                    </a:lnTo>
                    <a:lnTo>
                      <a:pt x="1441" y="5"/>
                    </a:lnTo>
                    <a:lnTo>
                      <a:pt x="1450" y="10"/>
                    </a:lnTo>
                    <a:lnTo>
                      <a:pt x="1455" y="17"/>
                    </a:lnTo>
                    <a:lnTo>
                      <a:pt x="1464" y="19"/>
                    </a:lnTo>
                    <a:lnTo>
                      <a:pt x="1474" y="17"/>
                    </a:lnTo>
                    <a:lnTo>
                      <a:pt x="1482" y="20"/>
                    </a:lnTo>
                    <a:lnTo>
                      <a:pt x="1490" y="23"/>
                    </a:lnTo>
                    <a:lnTo>
                      <a:pt x="1493" y="30"/>
                    </a:lnTo>
                    <a:lnTo>
                      <a:pt x="1500" y="39"/>
                    </a:lnTo>
                    <a:lnTo>
                      <a:pt x="1500" y="46"/>
                    </a:lnTo>
                    <a:lnTo>
                      <a:pt x="1505" y="50"/>
                    </a:lnTo>
                    <a:lnTo>
                      <a:pt x="1510" y="53"/>
                    </a:lnTo>
                    <a:lnTo>
                      <a:pt x="1511" y="58"/>
                    </a:lnTo>
                    <a:lnTo>
                      <a:pt x="1511" y="55"/>
                    </a:lnTo>
                    <a:lnTo>
                      <a:pt x="1512" y="63"/>
                    </a:lnTo>
                    <a:lnTo>
                      <a:pt x="1514" y="70"/>
                    </a:lnTo>
                    <a:lnTo>
                      <a:pt x="1516" y="81"/>
                    </a:lnTo>
                    <a:lnTo>
                      <a:pt x="1520" y="89"/>
                    </a:lnTo>
                    <a:lnTo>
                      <a:pt x="1523" y="99"/>
                    </a:lnTo>
                    <a:lnTo>
                      <a:pt x="1534" y="120"/>
                    </a:lnTo>
                    <a:lnTo>
                      <a:pt x="1538" y="142"/>
                    </a:lnTo>
                    <a:lnTo>
                      <a:pt x="1541" y="151"/>
                    </a:lnTo>
                    <a:lnTo>
                      <a:pt x="1541" y="153"/>
                    </a:lnTo>
                    <a:lnTo>
                      <a:pt x="1542" y="153"/>
                    </a:lnTo>
                    <a:lnTo>
                      <a:pt x="1543" y="164"/>
                    </a:lnTo>
                    <a:lnTo>
                      <a:pt x="1543" y="174"/>
                    </a:lnTo>
                    <a:lnTo>
                      <a:pt x="1549" y="180"/>
                    </a:lnTo>
                    <a:lnTo>
                      <a:pt x="1562" y="181"/>
                    </a:lnTo>
                    <a:lnTo>
                      <a:pt x="1573" y="178"/>
                    </a:lnTo>
                    <a:lnTo>
                      <a:pt x="1581" y="181"/>
                    </a:lnTo>
                    <a:lnTo>
                      <a:pt x="1591" y="182"/>
                    </a:lnTo>
                    <a:lnTo>
                      <a:pt x="1600" y="187"/>
                    </a:lnTo>
                    <a:lnTo>
                      <a:pt x="1617" y="202"/>
                    </a:lnTo>
                    <a:lnTo>
                      <a:pt x="1625" y="206"/>
                    </a:lnTo>
                    <a:lnTo>
                      <a:pt x="1631" y="206"/>
                    </a:lnTo>
                    <a:lnTo>
                      <a:pt x="1634" y="210"/>
                    </a:lnTo>
                    <a:lnTo>
                      <a:pt x="1634" y="213"/>
                    </a:lnTo>
                    <a:lnTo>
                      <a:pt x="1635" y="221"/>
                    </a:lnTo>
                    <a:lnTo>
                      <a:pt x="1639" y="225"/>
                    </a:lnTo>
                    <a:lnTo>
                      <a:pt x="1638" y="234"/>
                    </a:lnTo>
                    <a:lnTo>
                      <a:pt x="1639" y="243"/>
                    </a:lnTo>
                    <a:lnTo>
                      <a:pt x="1643" y="251"/>
                    </a:lnTo>
                    <a:lnTo>
                      <a:pt x="1647" y="258"/>
                    </a:lnTo>
                    <a:lnTo>
                      <a:pt x="1656" y="258"/>
                    </a:lnTo>
                    <a:lnTo>
                      <a:pt x="1667" y="260"/>
                    </a:lnTo>
                    <a:lnTo>
                      <a:pt x="1676" y="259"/>
                    </a:lnTo>
                    <a:lnTo>
                      <a:pt x="1692" y="252"/>
                    </a:lnTo>
                    <a:lnTo>
                      <a:pt x="1710" y="240"/>
                    </a:lnTo>
                    <a:lnTo>
                      <a:pt x="1719" y="240"/>
                    </a:lnTo>
                    <a:lnTo>
                      <a:pt x="1738" y="230"/>
                    </a:lnTo>
                    <a:lnTo>
                      <a:pt x="1754" y="225"/>
                    </a:lnTo>
                    <a:lnTo>
                      <a:pt x="1754" y="227"/>
                    </a:lnTo>
                    <a:lnTo>
                      <a:pt x="1749" y="235"/>
                    </a:lnTo>
                    <a:lnTo>
                      <a:pt x="1749" y="244"/>
                    </a:lnTo>
                    <a:lnTo>
                      <a:pt x="1753" y="253"/>
                    </a:lnTo>
                    <a:lnTo>
                      <a:pt x="1751" y="263"/>
                    </a:lnTo>
                    <a:lnTo>
                      <a:pt x="1744" y="268"/>
                    </a:lnTo>
                    <a:lnTo>
                      <a:pt x="1738" y="275"/>
                    </a:lnTo>
                    <a:lnTo>
                      <a:pt x="1735" y="286"/>
                    </a:lnTo>
                    <a:lnTo>
                      <a:pt x="1728" y="303"/>
                    </a:lnTo>
                    <a:lnTo>
                      <a:pt x="1725" y="325"/>
                    </a:lnTo>
                    <a:lnTo>
                      <a:pt x="1714" y="345"/>
                    </a:lnTo>
                    <a:lnTo>
                      <a:pt x="1707" y="354"/>
                    </a:lnTo>
                    <a:lnTo>
                      <a:pt x="1705" y="365"/>
                    </a:lnTo>
                    <a:lnTo>
                      <a:pt x="1699" y="369"/>
                    </a:lnTo>
                    <a:lnTo>
                      <a:pt x="1696" y="368"/>
                    </a:lnTo>
                    <a:lnTo>
                      <a:pt x="1670" y="361"/>
                    </a:lnTo>
                    <a:lnTo>
                      <a:pt x="1663" y="366"/>
                    </a:lnTo>
                    <a:lnTo>
                      <a:pt x="1645" y="383"/>
                    </a:lnTo>
                    <a:lnTo>
                      <a:pt x="1648" y="390"/>
                    </a:lnTo>
                    <a:lnTo>
                      <a:pt x="1652" y="406"/>
                    </a:lnTo>
                    <a:lnTo>
                      <a:pt x="1652" y="436"/>
                    </a:lnTo>
                    <a:lnTo>
                      <a:pt x="1643" y="448"/>
                    </a:lnTo>
                    <a:lnTo>
                      <a:pt x="1633" y="458"/>
                    </a:lnTo>
                    <a:lnTo>
                      <a:pt x="1633" y="467"/>
                    </a:lnTo>
                    <a:lnTo>
                      <a:pt x="1628" y="466"/>
                    </a:lnTo>
                    <a:lnTo>
                      <a:pt x="1624" y="459"/>
                    </a:lnTo>
                    <a:lnTo>
                      <a:pt x="1619" y="453"/>
                    </a:lnTo>
                    <a:lnTo>
                      <a:pt x="1613" y="457"/>
                    </a:lnTo>
                    <a:lnTo>
                      <a:pt x="1610" y="467"/>
                    </a:lnTo>
                    <a:lnTo>
                      <a:pt x="1604" y="476"/>
                    </a:lnTo>
                    <a:lnTo>
                      <a:pt x="1588" y="488"/>
                    </a:lnTo>
                    <a:lnTo>
                      <a:pt x="1575" y="491"/>
                    </a:lnTo>
                    <a:lnTo>
                      <a:pt x="1564" y="491"/>
                    </a:lnTo>
                    <a:lnTo>
                      <a:pt x="1562" y="496"/>
                    </a:lnTo>
                    <a:lnTo>
                      <a:pt x="1566" y="512"/>
                    </a:lnTo>
                    <a:lnTo>
                      <a:pt x="1543" y="515"/>
                    </a:lnTo>
                    <a:lnTo>
                      <a:pt x="1535" y="510"/>
                    </a:lnTo>
                    <a:lnTo>
                      <a:pt x="1526" y="507"/>
                    </a:lnTo>
                    <a:lnTo>
                      <a:pt x="1519" y="512"/>
                    </a:lnTo>
                    <a:lnTo>
                      <a:pt x="1507" y="526"/>
                    </a:lnTo>
                    <a:lnTo>
                      <a:pt x="1498" y="534"/>
                    </a:lnTo>
                    <a:lnTo>
                      <a:pt x="1477" y="546"/>
                    </a:lnTo>
                    <a:lnTo>
                      <a:pt x="1469" y="550"/>
                    </a:lnTo>
                    <a:lnTo>
                      <a:pt x="1454" y="568"/>
                    </a:lnTo>
                    <a:lnTo>
                      <a:pt x="1454" y="569"/>
                    </a:lnTo>
                    <a:lnTo>
                      <a:pt x="1450" y="572"/>
                    </a:lnTo>
                    <a:lnTo>
                      <a:pt x="1446" y="573"/>
                    </a:lnTo>
                    <a:lnTo>
                      <a:pt x="1440" y="573"/>
                    </a:lnTo>
                    <a:lnTo>
                      <a:pt x="1428" y="576"/>
                    </a:lnTo>
                    <a:lnTo>
                      <a:pt x="1426" y="573"/>
                    </a:lnTo>
                    <a:lnTo>
                      <a:pt x="1424" y="576"/>
                    </a:lnTo>
                    <a:lnTo>
                      <a:pt x="1416" y="581"/>
                    </a:lnTo>
                    <a:lnTo>
                      <a:pt x="1397" y="589"/>
                    </a:lnTo>
                    <a:lnTo>
                      <a:pt x="1392" y="594"/>
                    </a:lnTo>
                    <a:lnTo>
                      <a:pt x="1389" y="600"/>
                    </a:lnTo>
                    <a:lnTo>
                      <a:pt x="1383" y="604"/>
                    </a:lnTo>
                    <a:lnTo>
                      <a:pt x="1378" y="604"/>
                    </a:lnTo>
                    <a:lnTo>
                      <a:pt x="1375" y="608"/>
                    </a:lnTo>
                    <a:lnTo>
                      <a:pt x="1366" y="612"/>
                    </a:lnTo>
                    <a:lnTo>
                      <a:pt x="1362" y="610"/>
                    </a:lnTo>
                    <a:lnTo>
                      <a:pt x="1367" y="603"/>
                    </a:lnTo>
                    <a:lnTo>
                      <a:pt x="1375" y="602"/>
                    </a:lnTo>
                    <a:lnTo>
                      <a:pt x="1377" y="596"/>
                    </a:lnTo>
                    <a:lnTo>
                      <a:pt x="1378" y="590"/>
                    </a:lnTo>
                    <a:lnTo>
                      <a:pt x="1375" y="588"/>
                    </a:lnTo>
                    <a:lnTo>
                      <a:pt x="1370" y="584"/>
                    </a:lnTo>
                    <a:lnTo>
                      <a:pt x="1367" y="583"/>
                    </a:lnTo>
                    <a:lnTo>
                      <a:pt x="1371" y="581"/>
                    </a:lnTo>
                    <a:lnTo>
                      <a:pt x="1373" y="574"/>
                    </a:lnTo>
                    <a:lnTo>
                      <a:pt x="1378" y="571"/>
                    </a:lnTo>
                    <a:lnTo>
                      <a:pt x="1390" y="555"/>
                    </a:lnTo>
                    <a:lnTo>
                      <a:pt x="1394" y="548"/>
                    </a:lnTo>
                    <a:lnTo>
                      <a:pt x="1392" y="544"/>
                    </a:lnTo>
                    <a:lnTo>
                      <a:pt x="1387" y="537"/>
                    </a:lnTo>
                    <a:lnTo>
                      <a:pt x="1384" y="531"/>
                    </a:lnTo>
                    <a:lnTo>
                      <a:pt x="1382" y="528"/>
                    </a:lnTo>
                    <a:lnTo>
                      <a:pt x="1380" y="531"/>
                    </a:lnTo>
                    <a:lnTo>
                      <a:pt x="1367" y="531"/>
                    </a:lnTo>
                    <a:lnTo>
                      <a:pt x="1362" y="533"/>
                    </a:lnTo>
                    <a:lnTo>
                      <a:pt x="1354" y="543"/>
                    </a:lnTo>
                    <a:lnTo>
                      <a:pt x="1347" y="550"/>
                    </a:lnTo>
                    <a:lnTo>
                      <a:pt x="1344" y="557"/>
                    </a:lnTo>
                    <a:lnTo>
                      <a:pt x="1342" y="559"/>
                    </a:lnTo>
                    <a:lnTo>
                      <a:pt x="1328" y="565"/>
                    </a:lnTo>
                    <a:lnTo>
                      <a:pt x="1319" y="572"/>
                    </a:lnTo>
                    <a:lnTo>
                      <a:pt x="1315" y="574"/>
                    </a:lnTo>
                    <a:lnTo>
                      <a:pt x="1311" y="581"/>
                    </a:lnTo>
                    <a:lnTo>
                      <a:pt x="1310" y="588"/>
                    </a:lnTo>
                    <a:lnTo>
                      <a:pt x="1305" y="593"/>
                    </a:lnTo>
                    <a:lnTo>
                      <a:pt x="1301" y="596"/>
                    </a:lnTo>
                    <a:lnTo>
                      <a:pt x="1292" y="597"/>
                    </a:lnTo>
                    <a:lnTo>
                      <a:pt x="1287" y="600"/>
                    </a:lnTo>
                    <a:lnTo>
                      <a:pt x="1281" y="600"/>
                    </a:lnTo>
                    <a:lnTo>
                      <a:pt x="1277" y="597"/>
                    </a:lnTo>
                    <a:lnTo>
                      <a:pt x="1272" y="596"/>
                    </a:lnTo>
                    <a:lnTo>
                      <a:pt x="1267" y="602"/>
                    </a:lnTo>
                    <a:lnTo>
                      <a:pt x="1263" y="612"/>
                    </a:lnTo>
                    <a:lnTo>
                      <a:pt x="1262" y="620"/>
                    </a:lnTo>
                    <a:lnTo>
                      <a:pt x="1270" y="631"/>
                    </a:lnTo>
                    <a:lnTo>
                      <a:pt x="1273" y="636"/>
                    </a:lnTo>
                    <a:lnTo>
                      <a:pt x="1277" y="638"/>
                    </a:lnTo>
                    <a:lnTo>
                      <a:pt x="1281" y="638"/>
                    </a:lnTo>
                    <a:lnTo>
                      <a:pt x="1284" y="641"/>
                    </a:lnTo>
                    <a:lnTo>
                      <a:pt x="1288" y="641"/>
                    </a:lnTo>
                    <a:lnTo>
                      <a:pt x="1290" y="647"/>
                    </a:lnTo>
                    <a:lnTo>
                      <a:pt x="1296" y="652"/>
                    </a:lnTo>
                    <a:lnTo>
                      <a:pt x="1297" y="655"/>
                    </a:lnTo>
                    <a:lnTo>
                      <a:pt x="1297" y="661"/>
                    </a:lnTo>
                    <a:lnTo>
                      <a:pt x="1302" y="667"/>
                    </a:lnTo>
                    <a:lnTo>
                      <a:pt x="1316" y="672"/>
                    </a:lnTo>
                    <a:lnTo>
                      <a:pt x="1323" y="672"/>
                    </a:lnTo>
                    <a:lnTo>
                      <a:pt x="1330" y="662"/>
                    </a:lnTo>
                    <a:lnTo>
                      <a:pt x="1335" y="658"/>
                    </a:lnTo>
                    <a:lnTo>
                      <a:pt x="1339" y="653"/>
                    </a:lnTo>
                    <a:lnTo>
                      <a:pt x="1351" y="647"/>
                    </a:lnTo>
                    <a:lnTo>
                      <a:pt x="1354" y="646"/>
                    </a:lnTo>
                    <a:lnTo>
                      <a:pt x="1360" y="652"/>
                    </a:lnTo>
                    <a:lnTo>
                      <a:pt x="1365" y="655"/>
                    </a:lnTo>
                    <a:lnTo>
                      <a:pt x="1370" y="655"/>
                    </a:lnTo>
                    <a:lnTo>
                      <a:pt x="1374" y="660"/>
                    </a:lnTo>
                    <a:lnTo>
                      <a:pt x="1378" y="661"/>
                    </a:lnTo>
                    <a:lnTo>
                      <a:pt x="1384" y="660"/>
                    </a:lnTo>
                    <a:lnTo>
                      <a:pt x="1389" y="658"/>
                    </a:lnTo>
                    <a:lnTo>
                      <a:pt x="1396" y="660"/>
                    </a:lnTo>
                    <a:lnTo>
                      <a:pt x="1403" y="661"/>
                    </a:lnTo>
                    <a:lnTo>
                      <a:pt x="1404" y="662"/>
                    </a:lnTo>
                    <a:lnTo>
                      <a:pt x="1403" y="669"/>
                    </a:lnTo>
                    <a:lnTo>
                      <a:pt x="1401" y="674"/>
                    </a:lnTo>
                    <a:lnTo>
                      <a:pt x="1401" y="676"/>
                    </a:lnTo>
                    <a:lnTo>
                      <a:pt x="1396" y="682"/>
                    </a:lnTo>
                    <a:lnTo>
                      <a:pt x="1394" y="681"/>
                    </a:lnTo>
                    <a:lnTo>
                      <a:pt x="1391" y="675"/>
                    </a:lnTo>
                    <a:lnTo>
                      <a:pt x="1388" y="677"/>
                    </a:lnTo>
                    <a:lnTo>
                      <a:pt x="1385" y="676"/>
                    </a:lnTo>
                    <a:lnTo>
                      <a:pt x="1381" y="680"/>
                    </a:lnTo>
                    <a:lnTo>
                      <a:pt x="1377" y="684"/>
                    </a:lnTo>
                    <a:lnTo>
                      <a:pt x="1367" y="686"/>
                    </a:lnTo>
                    <a:lnTo>
                      <a:pt x="1360" y="689"/>
                    </a:lnTo>
                    <a:lnTo>
                      <a:pt x="1354" y="689"/>
                    </a:lnTo>
                    <a:lnTo>
                      <a:pt x="1355" y="696"/>
                    </a:lnTo>
                    <a:lnTo>
                      <a:pt x="1354" y="696"/>
                    </a:lnTo>
                    <a:lnTo>
                      <a:pt x="1352" y="698"/>
                    </a:lnTo>
                    <a:lnTo>
                      <a:pt x="1347" y="708"/>
                    </a:lnTo>
                    <a:lnTo>
                      <a:pt x="1342" y="709"/>
                    </a:lnTo>
                    <a:lnTo>
                      <a:pt x="1340" y="703"/>
                    </a:lnTo>
                    <a:lnTo>
                      <a:pt x="1335" y="703"/>
                    </a:lnTo>
                    <a:lnTo>
                      <a:pt x="1332" y="708"/>
                    </a:lnTo>
                    <a:lnTo>
                      <a:pt x="1335" y="712"/>
                    </a:lnTo>
                    <a:lnTo>
                      <a:pt x="1333" y="716"/>
                    </a:lnTo>
                    <a:lnTo>
                      <a:pt x="1330" y="720"/>
                    </a:lnTo>
                    <a:lnTo>
                      <a:pt x="1320" y="726"/>
                    </a:lnTo>
                    <a:lnTo>
                      <a:pt x="1317" y="733"/>
                    </a:lnTo>
                    <a:lnTo>
                      <a:pt x="1311" y="742"/>
                    </a:lnTo>
                    <a:lnTo>
                      <a:pt x="1306" y="751"/>
                    </a:lnTo>
                    <a:lnTo>
                      <a:pt x="1308" y="755"/>
                    </a:lnTo>
                    <a:lnTo>
                      <a:pt x="1313" y="756"/>
                    </a:lnTo>
                    <a:lnTo>
                      <a:pt x="1318" y="761"/>
                    </a:lnTo>
                    <a:lnTo>
                      <a:pt x="1335" y="769"/>
                    </a:lnTo>
                    <a:lnTo>
                      <a:pt x="1339" y="774"/>
                    </a:lnTo>
                    <a:lnTo>
                      <a:pt x="1341" y="783"/>
                    </a:lnTo>
                    <a:lnTo>
                      <a:pt x="1346" y="788"/>
                    </a:lnTo>
                    <a:lnTo>
                      <a:pt x="1351" y="809"/>
                    </a:lnTo>
                    <a:lnTo>
                      <a:pt x="1354" y="816"/>
                    </a:lnTo>
                    <a:lnTo>
                      <a:pt x="1355" y="825"/>
                    </a:lnTo>
                    <a:lnTo>
                      <a:pt x="1361" y="832"/>
                    </a:lnTo>
                    <a:lnTo>
                      <a:pt x="1368" y="834"/>
                    </a:lnTo>
                    <a:lnTo>
                      <a:pt x="1368" y="840"/>
                    </a:lnTo>
                    <a:lnTo>
                      <a:pt x="1377" y="848"/>
                    </a:lnTo>
                    <a:lnTo>
                      <a:pt x="1383" y="859"/>
                    </a:lnTo>
                    <a:lnTo>
                      <a:pt x="1383" y="860"/>
                    </a:lnTo>
                    <a:lnTo>
                      <a:pt x="1374" y="855"/>
                    </a:lnTo>
                    <a:lnTo>
                      <a:pt x="1366" y="853"/>
                    </a:lnTo>
                    <a:lnTo>
                      <a:pt x="1360" y="853"/>
                    </a:lnTo>
                    <a:lnTo>
                      <a:pt x="1353" y="848"/>
                    </a:lnTo>
                    <a:lnTo>
                      <a:pt x="1347" y="846"/>
                    </a:lnTo>
                    <a:lnTo>
                      <a:pt x="1333" y="849"/>
                    </a:lnTo>
                    <a:lnTo>
                      <a:pt x="1333" y="852"/>
                    </a:lnTo>
                    <a:lnTo>
                      <a:pt x="1346" y="849"/>
                    </a:lnTo>
                    <a:lnTo>
                      <a:pt x="1349" y="852"/>
                    </a:lnTo>
                    <a:lnTo>
                      <a:pt x="1351" y="855"/>
                    </a:lnTo>
                    <a:lnTo>
                      <a:pt x="1356" y="856"/>
                    </a:lnTo>
                    <a:lnTo>
                      <a:pt x="1363" y="860"/>
                    </a:lnTo>
                    <a:lnTo>
                      <a:pt x="1368" y="867"/>
                    </a:lnTo>
                    <a:lnTo>
                      <a:pt x="1373" y="869"/>
                    </a:lnTo>
                    <a:lnTo>
                      <a:pt x="1375" y="870"/>
                    </a:lnTo>
                    <a:lnTo>
                      <a:pt x="1380" y="876"/>
                    </a:lnTo>
                    <a:lnTo>
                      <a:pt x="1384" y="883"/>
                    </a:lnTo>
                    <a:lnTo>
                      <a:pt x="1383" y="885"/>
                    </a:lnTo>
                    <a:lnTo>
                      <a:pt x="1376" y="885"/>
                    </a:lnTo>
                    <a:lnTo>
                      <a:pt x="1370" y="891"/>
                    </a:lnTo>
                    <a:lnTo>
                      <a:pt x="1365" y="894"/>
                    </a:lnTo>
                    <a:lnTo>
                      <a:pt x="1361" y="896"/>
                    </a:lnTo>
                    <a:lnTo>
                      <a:pt x="1359" y="898"/>
                    </a:lnTo>
                    <a:lnTo>
                      <a:pt x="1353" y="902"/>
                    </a:lnTo>
                    <a:lnTo>
                      <a:pt x="1345" y="902"/>
                    </a:lnTo>
                    <a:lnTo>
                      <a:pt x="1339" y="903"/>
                    </a:lnTo>
                    <a:lnTo>
                      <a:pt x="1333" y="906"/>
                    </a:lnTo>
                    <a:lnTo>
                      <a:pt x="1339" y="905"/>
                    </a:lnTo>
                    <a:lnTo>
                      <a:pt x="1346" y="908"/>
                    </a:lnTo>
                    <a:lnTo>
                      <a:pt x="1352" y="910"/>
                    </a:lnTo>
                    <a:lnTo>
                      <a:pt x="1362" y="905"/>
                    </a:lnTo>
                    <a:lnTo>
                      <a:pt x="1367" y="906"/>
                    </a:lnTo>
                    <a:lnTo>
                      <a:pt x="1371" y="911"/>
                    </a:lnTo>
                    <a:lnTo>
                      <a:pt x="1374" y="914"/>
                    </a:lnTo>
                    <a:lnTo>
                      <a:pt x="1376" y="916"/>
                    </a:lnTo>
                    <a:lnTo>
                      <a:pt x="1380" y="917"/>
                    </a:lnTo>
                    <a:lnTo>
                      <a:pt x="1384" y="917"/>
                    </a:lnTo>
                    <a:lnTo>
                      <a:pt x="1387" y="918"/>
                    </a:lnTo>
                    <a:lnTo>
                      <a:pt x="1383" y="920"/>
                    </a:lnTo>
                    <a:lnTo>
                      <a:pt x="1376" y="928"/>
                    </a:lnTo>
                    <a:lnTo>
                      <a:pt x="1371" y="931"/>
                    </a:lnTo>
                    <a:lnTo>
                      <a:pt x="1373" y="931"/>
                    </a:lnTo>
                    <a:lnTo>
                      <a:pt x="1381" y="927"/>
                    </a:lnTo>
                    <a:lnTo>
                      <a:pt x="1382" y="934"/>
                    </a:lnTo>
                    <a:lnTo>
                      <a:pt x="1381" y="940"/>
                    </a:lnTo>
                    <a:lnTo>
                      <a:pt x="1380" y="938"/>
                    </a:lnTo>
                    <a:lnTo>
                      <a:pt x="1377" y="940"/>
                    </a:lnTo>
                    <a:lnTo>
                      <a:pt x="1371" y="941"/>
                    </a:lnTo>
                    <a:lnTo>
                      <a:pt x="1370" y="942"/>
                    </a:lnTo>
                    <a:lnTo>
                      <a:pt x="1374" y="948"/>
                    </a:lnTo>
                    <a:lnTo>
                      <a:pt x="1373" y="955"/>
                    </a:lnTo>
                    <a:lnTo>
                      <a:pt x="1370" y="957"/>
                    </a:lnTo>
                    <a:lnTo>
                      <a:pt x="1370" y="967"/>
                    </a:lnTo>
                    <a:lnTo>
                      <a:pt x="1367" y="974"/>
                    </a:lnTo>
                    <a:lnTo>
                      <a:pt x="1365" y="973"/>
                    </a:lnTo>
                    <a:lnTo>
                      <a:pt x="1362" y="969"/>
                    </a:lnTo>
                    <a:lnTo>
                      <a:pt x="1360" y="971"/>
                    </a:lnTo>
                    <a:lnTo>
                      <a:pt x="1355" y="977"/>
                    </a:lnTo>
                    <a:lnTo>
                      <a:pt x="1352" y="982"/>
                    </a:lnTo>
                    <a:lnTo>
                      <a:pt x="1349" y="985"/>
                    </a:lnTo>
                    <a:lnTo>
                      <a:pt x="1347" y="988"/>
                    </a:lnTo>
                    <a:lnTo>
                      <a:pt x="1346" y="991"/>
                    </a:lnTo>
                    <a:lnTo>
                      <a:pt x="1344" y="995"/>
                    </a:lnTo>
                    <a:lnTo>
                      <a:pt x="1344" y="998"/>
                    </a:lnTo>
                    <a:lnTo>
                      <a:pt x="1341" y="1004"/>
                    </a:lnTo>
                    <a:lnTo>
                      <a:pt x="1339" y="1007"/>
                    </a:lnTo>
                    <a:lnTo>
                      <a:pt x="1335" y="1010"/>
                    </a:lnTo>
                    <a:lnTo>
                      <a:pt x="1331" y="1016"/>
                    </a:lnTo>
                    <a:lnTo>
                      <a:pt x="1330" y="1023"/>
                    </a:lnTo>
                    <a:lnTo>
                      <a:pt x="1326" y="1026"/>
                    </a:lnTo>
                    <a:lnTo>
                      <a:pt x="1325" y="1025"/>
                    </a:lnTo>
                    <a:lnTo>
                      <a:pt x="1324" y="1018"/>
                    </a:lnTo>
                    <a:lnTo>
                      <a:pt x="1320" y="1018"/>
                    </a:lnTo>
                    <a:lnTo>
                      <a:pt x="1316" y="1021"/>
                    </a:lnTo>
                    <a:lnTo>
                      <a:pt x="1320" y="1031"/>
                    </a:lnTo>
                    <a:lnTo>
                      <a:pt x="1320" y="1033"/>
                    </a:lnTo>
                    <a:lnTo>
                      <a:pt x="1317" y="1041"/>
                    </a:lnTo>
                    <a:lnTo>
                      <a:pt x="1318" y="1043"/>
                    </a:lnTo>
                    <a:lnTo>
                      <a:pt x="1317" y="1046"/>
                    </a:lnTo>
                    <a:lnTo>
                      <a:pt x="1316" y="1050"/>
                    </a:lnTo>
                    <a:lnTo>
                      <a:pt x="1315" y="1052"/>
                    </a:lnTo>
                    <a:lnTo>
                      <a:pt x="1312" y="1052"/>
                    </a:lnTo>
                    <a:lnTo>
                      <a:pt x="1312" y="1055"/>
                    </a:lnTo>
                    <a:lnTo>
                      <a:pt x="1313" y="1060"/>
                    </a:lnTo>
                    <a:lnTo>
                      <a:pt x="1312" y="1061"/>
                    </a:lnTo>
                    <a:lnTo>
                      <a:pt x="1310" y="1060"/>
                    </a:lnTo>
                    <a:lnTo>
                      <a:pt x="1306" y="1060"/>
                    </a:lnTo>
                    <a:lnTo>
                      <a:pt x="1304" y="1062"/>
                    </a:lnTo>
                    <a:lnTo>
                      <a:pt x="1305" y="1066"/>
                    </a:lnTo>
                    <a:lnTo>
                      <a:pt x="1303" y="1069"/>
                    </a:lnTo>
                    <a:lnTo>
                      <a:pt x="1302" y="1068"/>
                    </a:lnTo>
                    <a:lnTo>
                      <a:pt x="1298" y="1068"/>
                    </a:lnTo>
                    <a:lnTo>
                      <a:pt x="1296" y="1076"/>
                    </a:lnTo>
                    <a:lnTo>
                      <a:pt x="1291" y="1079"/>
                    </a:lnTo>
                    <a:lnTo>
                      <a:pt x="1290" y="1084"/>
                    </a:lnTo>
                    <a:lnTo>
                      <a:pt x="1288" y="1086"/>
                    </a:lnTo>
                    <a:lnTo>
                      <a:pt x="1279" y="1089"/>
                    </a:lnTo>
                    <a:lnTo>
                      <a:pt x="1275" y="1088"/>
                    </a:lnTo>
                    <a:lnTo>
                      <a:pt x="1270" y="1091"/>
                    </a:lnTo>
                    <a:lnTo>
                      <a:pt x="1272" y="1092"/>
                    </a:lnTo>
                    <a:lnTo>
                      <a:pt x="1273" y="1095"/>
                    </a:lnTo>
                    <a:lnTo>
                      <a:pt x="1272" y="1100"/>
                    </a:lnTo>
                    <a:lnTo>
                      <a:pt x="1263" y="1107"/>
                    </a:lnTo>
                    <a:lnTo>
                      <a:pt x="1261" y="1107"/>
                    </a:lnTo>
                    <a:lnTo>
                      <a:pt x="1260" y="1113"/>
                    </a:lnTo>
                    <a:lnTo>
                      <a:pt x="1259" y="1109"/>
                    </a:lnTo>
                    <a:lnTo>
                      <a:pt x="1255" y="1111"/>
                    </a:lnTo>
                    <a:lnTo>
                      <a:pt x="1255" y="1116"/>
                    </a:lnTo>
                    <a:lnTo>
                      <a:pt x="1253" y="1114"/>
                    </a:lnTo>
                    <a:lnTo>
                      <a:pt x="1252" y="1114"/>
                    </a:lnTo>
                    <a:lnTo>
                      <a:pt x="1246" y="1119"/>
                    </a:lnTo>
                    <a:lnTo>
                      <a:pt x="1244" y="1118"/>
                    </a:lnTo>
                    <a:lnTo>
                      <a:pt x="1240" y="1119"/>
                    </a:lnTo>
                    <a:lnTo>
                      <a:pt x="1237" y="1124"/>
                    </a:lnTo>
                    <a:lnTo>
                      <a:pt x="1234" y="1128"/>
                    </a:lnTo>
                    <a:lnTo>
                      <a:pt x="1232" y="1131"/>
                    </a:lnTo>
                    <a:lnTo>
                      <a:pt x="1230" y="1134"/>
                    </a:lnTo>
                    <a:lnTo>
                      <a:pt x="1225" y="1138"/>
                    </a:lnTo>
                    <a:lnTo>
                      <a:pt x="1217" y="1140"/>
                    </a:lnTo>
                    <a:lnTo>
                      <a:pt x="1211" y="1143"/>
                    </a:lnTo>
                    <a:lnTo>
                      <a:pt x="1206" y="1142"/>
                    </a:lnTo>
                    <a:lnTo>
                      <a:pt x="1203" y="1141"/>
                    </a:lnTo>
                    <a:lnTo>
                      <a:pt x="1202" y="1143"/>
                    </a:lnTo>
                    <a:lnTo>
                      <a:pt x="1201" y="1146"/>
                    </a:lnTo>
                    <a:lnTo>
                      <a:pt x="1197" y="1147"/>
                    </a:lnTo>
                    <a:lnTo>
                      <a:pt x="1195" y="1146"/>
                    </a:lnTo>
                    <a:lnTo>
                      <a:pt x="1195" y="1142"/>
                    </a:lnTo>
                    <a:lnTo>
                      <a:pt x="1190" y="1141"/>
                    </a:lnTo>
                    <a:lnTo>
                      <a:pt x="1186" y="1145"/>
                    </a:lnTo>
                    <a:lnTo>
                      <a:pt x="1182" y="1148"/>
                    </a:lnTo>
                    <a:lnTo>
                      <a:pt x="1179" y="1149"/>
                    </a:lnTo>
                    <a:lnTo>
                      <a:pt x="1177" y="1146"/>
                    </a:lnTo>
                    <a:lnTo>
                      <a:pt x="1177" y="1143"/>
                    </a:lnTo>
                    <a:lnTo>
                      <a:pt x="1173" y="1145"/>
                    </a:lnTo>
                    <a:lnTo>
                      <a:pt x="1173" y="1150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63" name="Freeform 2745"/>
              <p:cNvSpPr>
                <a:spLocks/>
              </p:cNvSpPr>
              <p:nvPr/>
            </p:nvSpPr>
            <p:spPr bwMode="auto">
              <a:xfrm>
                <a:off x="2308" y="2294"/>
                <a:ext cx="12" cy="10"/>
              </a:xfrm>
              <a:custGeom>
                <a:avLst/>
                <a:gdLst>
                  <a:gd name="T0" fmla="*/ 32083 w 5"/>
                  <a:gd name="T1" fmla="*/ 1 h 9"/>
                  <a:gd name="T2" fmla="*/ 0 w 5"/>
                  <a:gd name="T3" fmla="*/ 1 h 9"/>
                  <a:gd name="T4" fmla="*/ 0 w 5"/>
                  <a:gd name="T5" fmla="*/ 22 h 9"/>
                  <a:gd name="T6" fmla="*/ 32083 w 5"/>
                  <a:gd name="T7" fmla="*/ 30 h 9"/>
                  <a:gd name="T8" fmla="*/ 184798 w 5"/>
                  <a:gd name="T9" fmla="*/ 22 h 9"/>
                  <a:gd name="T10" fmla="*/ 184798 w 5"/>
                  <a:gd name="T11" fmla="*/ 3 h 9"/>
                  <a:gd name="T12" fmla="*/ 76999 w 5"/>
                  <a:gd name="T13" fmla="*/ 0 h 9"/>
                  <a:gd name="T14" fmla="*/ 32083 w 5"/>
                  <a:gd name="T15" fmla="*/ 1 h 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"/>
                  <a:gd name="T25" fmla="*/ 0 h 9"/>
                  <a:gd name="T26" fmla="*/ 5 w 5"/>
                  <a:gd name="T27" fmla="*/ 9 h 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" h="9">
                    <a:moveTo>
                      <a:pt x="1" y="1"/>
                    </a:moveTo>
                    <a:lnTo>
                      <a:pt x="0" y="1"/>
                    </a:lnTo>
                    <a:lnTo>
                      <a:pt x="0" y="6"/>
                    </a:lnTo>
                    <a:lnTo>
                      <a:pt x="1" y="9"/>
                    </a:lnTo>
                    <a:lnTo>
                      <a:pt x="5" y="6"/>
                    </a:lnTo>
                    <a:lnTo>
                      <a:pt x="5" y="3"/>
                    </a:lnTo>
                    <a:lnTo>
                      <a:pt x="2" y="0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64" name="Freeform 2746"/>
              <p:cNvSpPr>
                <a:spLocks/>
              </p:cNvSpPr>
              <p:nvPr/>
            </p:nvSpPr>
            <p:spPr bwMode="auto">
              <a:xfrm>
                <a:off x="2285" y="1891"/>
                <a:ext cx="318" cy="481"/>
              </a:xfrm>
              <a:custGeom>
                <a:avLst/>
                <a:gdLst>
                  <a:gd name="T0" fmla="*/ 3889 w 226"/>
                  <a:gd name="T1" fmla="*/ 35 h 442"/>
                  <a:gd name="T2" fmla="*/ 2493 w 226"/>
                  <a:gd name="T3" fmla="*/ 70 h 442"/>
                  <a:gd name="T4" fmla="*/ 750 w 226"/>
                  <a:gd name="T5" fmla="*/ 97 h 442"/>
                  <a:gd name="T6" fmla="*/ 0 w 226"/>
                  <a:gd name="T7" fmla="*/ 194 h 442"/>
                  <a:gd name="T8" fmla="*/ 1279 w 226"/>
                  <a:gd name="T9" fmla="*/ 289 h 442"/>
                  <a:gd name="T10" fmla="*/ 1628 w 226"/>
                  <a:gd name="T11" fmla="*/ 368 h 442"/>
                  <a:gd name="T12" fmla="*/ 1663 w 226"/>
                  <a:gd name="T13" fmla="*/ 408 h 442"/>
                  <a:gd name="T14" fmla="*/ 1182 w 226"/>
                  <a:gd name="T15" fmla="*/ 455 h 442"/>
                  <a:gd name="T16" fmla="*/ 1800 w 226"/>
                  <a:gd name="T17" fmla="*/ 529 h 442"/>
                  <a:gd name="T18" fmla="*/ 2610 w 226"/>
                  <a:gd name="T19" fmla="*/ 627 h 442"/>
                  <a:gd name="T20" fmla="*/ 3508 w 226"/>
                  <a:gd name="T21" fmla="*/ 722 h 442"/>
                  <a:gd name="T22" fmla="*/ 2226 w 226"/>
                  <a:gd name="T23" fmla="*/ 806 h 442"/>
                  <a:gd name="T24" fmla="*/ 1800 w 226"/>
                  <a:gd name="T25" fmla="*/ 864 h 442"/>
                  <a:gd name="T26" fmla="*/ 1182 w 226"/>
                  <a:gd name="T27" fmla="*/ 980 h 442"/>
                  <a:gd name="T28" fmla="*/ 2533 w 226"/>
                  <a:gd name="T29" fmla="*/ 1046 h 442"/>
                  <a:gd name="T30" fmla="*/ 3725 w 226"/>
                  <a:gd name="T31" fmla="*/ 1118 h 442"/>
                  <a:gd name="T32" fmla="*/ 5053 w 226"/>
                  <a:gd name="T33" fmla="*/ 1151 h 442"/>
                  <a:gd name="T34" fmla="*/ 6069 w 226"/>
                  <a:gd name="T35" fmla="*/ 1205 h 442"/>
                  <a:gd name="T36" fmla="*/ 7685 w 226"/>
                  <a:gd name="T37" fmla="*/ 1196 h 442"/>
                  <a:gd name="T38" fmla="*/ 6805 w 226"/>
                  <a:gd name="T39" fmla="*/ 1124 h 442"/>
                  <a:gd name="T40" fmla="*/ 5015 w 226"/>
                  <a:gd name="T41" fmla="*/ 1071 h 442"/>
                  <a:gd name="T42" fmla="*/ 4134 w 226"/>
                  <a:gd name="T43" fmla="*/ 975 h 442"/>
                  <a:gd name="T44" fmla="*/ 3253 w 226"/>
                  <a:gd name="T45" fmla="*/ 940 h 442"/>
                  <a:gd name="T46" fmla="*/ 2647 w 226"/>
                  <a:gd name="T47" fmla="*/ 873 h 442"/>
                  <a:gd name="T48" fmla="*/ 2938 w 226"/>
                  <a:gd name="T49" fmla="*/ 816 h 442"/>
                  <a:gd name="T50" fmla="*/ 3508 w 226"/>
                  <a:gd name="T51" fmla="*/ 745 h 442"/>
                  <a:gd name="T52" fmla="*/ 4189 w 226"/>
                  <a:gd name="T53" fmla="*/ 632 h 442"/>
                  <a:gd name="T54" fmla="*/ 5053 w 226"/>
                  <a:gd name="T55" fmla="*/ 589 h 442"/>
                  <a:gd name="T56" fmla="*/ 5665 w 226"/>
                  <a:gd name="T57" fmla="*/ 655 h 442"/>
                  <a:gd name="T58" fmla="*/ 5962 w 226"/>
                  <a:gd name="T59" fmla="*/ 661 h 442"/>
                  <a:gd name="T60" fmla="*/ 7816 w 226"/>
                  <a:gd name="T61" fmla="*/ 688 h 442"/>
                  <a:gd name="T62" fmla="*/ 8540 w 226"/>
                  <a:gd name="T63" fmla="*/ 711 h 442"/>
                  <a:gd name="T64" fmla="*/ 9281 w 226"/>
                  <a:gd name="T65" fmla="*/ 733 h 442"/>
                  <a:gd name="T66" fmla="*/ 8293 w 226"/>
                  <a:gd name="T67" fmla="*/ 663 h 442"/>
                  <a:gd name="T68" fmla="*/ 8293 w 226"/>
                  <a:gd name="T69" fmla="*/ 587 h 442"/>
                  <a:gd name="T70" fmla="*/ 9418 w 226"/>
                  <a:gd name="T71" fmla="*/ 529 h 442"/>
                  <a:gd name="T72" fmla="*/ 11575 w 226"/>
                  <a:gd name="T73" fmla="*/ 528 h 442"/>
                  <a:gd name="T74" fmla="*/ 13146 w 226"/>
                  <a:gd name="T75" fmla="*/ 528 h 442"/>
                  <a:gd name="T76" fmla="*/ 13595 w 226"/>
                  <a:gd name="T77" fmla="*/ 435 h 442"/>
                  <a:gd name="T78" fmla="*/ 13146 w 226"/>
                  <a:gd name="T79" fmla="*/ 397 h 442"/>
                  <a:gd name="T80" fmla="*/ 12277 w 226"/>
                  <a:gd name="T81" fmla="*/ 368 h 442"/>
                  <a:gd name="T82" fmla="*/ 12016 w 226"/>
                  <a:gd name="T83" fmla="*/ 274 h 442"/>
                  <a:gd name="T84" fmla="*/ 11264 w 226"/>
                  <a:gd name="T85" fmla="*/ 239 h 442"/>
                  <a:gd name="T86" fmla="*/ 10189 w 226"/>
                  <a:gd name="T87" fmla="*/ 194 h 442"/>
                  <a:gd name="T88" fmla="*/ 9281 w 226"/>
                  <a:gd name="T89" fmla="*/ 222 h 442"/>
                  <a:gd name="T90" fmla="*/ 8079 w 226"/>
                  <a:gd name="T91" fmla="*/ 223 h 442"/>
                  <a:gd name="T92" fmla="*/ 6858 w 226"/>
                  <a:gd name="T93" fmla="*/ 220 h 442"/>
                  <a:gd name="T94" fmla="*/ 5742 w 226"/>
                  <a:gd name="T95" fmla="*/ 263 h 442"/>
                  <a:gd name="T96" fmla="*/ 5894 w 226"/>
                  <a:gd name="T97" fmla="*/ 178 h 442"/>
                  <a:gd name="T98" fmla="*/ 5962 w 226"/>
                  <a:gd name="T99" fmla="*/ 120 h 442"/>
                  <a:gd name="T100" fmla="*/ 5146 w 226"/>
                  <a:gd name="T101" fmla="*/ 89 h 442"/>
                  <a:gd name="T102" fmla="*/ 4757 w 226"/>
                  <a:gd name="T103" fmla="*/ 23 h 442"/>
                  <a:gd name="T104" fmla="*/ 4407 w 226"/>
                  <a:gd name="T105" fmla="*/ 0 h 44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226"/>
                  <a:gd name="T160" fmla="*/ 0 h 442"/>
                  <a:gd name="T161" fmla="*/ 226 w 226"/>
                  <a:gd name="T162" fmla="*/ 442 h 44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226" h="442">
                    <a:moveTo>
                      <a:pt x="75" y="0"/>
                    </a:moveTo>
                    <a:lnTo>
                      <a:pt x="72" y="1"/>
                    </a:lnTo>
                    <a:lnTo>
                      <a:pt x="69" y="6"/>
                    </a:lnTo>
                    <a:lnTo>
                      <a:pt x="65" y="13"/>
                    </a:lnTo>
                    <a:lnTo>
                      <a:pt x="58" y="14"/>
                    </a:lnTo>
                    <a:lnTo>
                      <a:pt x="54" y="16"/>
                    </a:lnTo>
                    <a:lnTo>
                      <a:pt x="47" y="23"/>
                    </a:lnTo>
                    <a:lnTo>
                      <a:pt x="41" y="26"/>
                    </a:lnTo>
                    <a:lnTo>
                      <a:pt x="35" y="32"/>
                    </a:lnTo>
                    <a:lnTo>
                      <a:pt x="29" y="34"/>
                    </a:lnTo>
                    <a:lnTo>
                      <a:pt x="19" y="34"/>
                    </a:lnTo>
                    <a:lnTo>
                      <a:pt x="13" y="35"/>
                    </a:lnTo>
                    <a:lnTo>
                      <a:pt x="5" y="56"/>
                    </a:lnTo>
                    <a:lnTo>
                      <a:pt x="4" y="62"/>
                    </a:lnTo>
                    <a:lnTo>
                      <a:pt x="5" y="68"/>
                    </a:lnTo>
                    <a:lnTo>
                      <a:pt x="0" y="71"/>
                    </a:lnTo>
                    <a:lnTo>
                      <a:pt x="0" y="75"/>
                    </a:lnTo>
                    <a:lnTo>
                      <a:pt x="4" y="83"/>
                    </a:lnTo>
                    <a:lnTo>
                      <a:pt x="9" y="95"/>
                    </a:lnTo>
                    <a:lnTo>
                      <a:pt x="21" y="105"/>
                    </a:lnTo>
                    <a:lnTo>
                      <a:pt x="25" y="109"/>
                    </a:lnTo>
                    <a:lnTo>
                      <a:pt x="27" y="118"/>
                    </a:lnTo>
                    <a:lnTo>
                      <a:pt x="26" y="126"/>
                    </a:lnTo>
                    <a:lnTo>
                      <a:pt x="27" y="133"/>
                    </a:lnTo>
                    <a:lnTo>
                      <a:pt x="33" y="133"/>
                    </a:lnTo>
                    <a:lnTo>
                      <a:pt x="34" y="137"/>
                    </a:lnTo>
                    <a:lnTo>
                      <a:pt x="30" y="141"/>
                    </a:lnTo>
                    <a:lnTo>
                      <a:pt x="28" y="148"/>
                    </a:lnTo>
                    <a:lnTo>
                      <a:pt x="27" y="152"/>
                    </a:lnTo>
                    <a:lnTo>
                      <a:pt x="26" y="158"/>
                    </a:lnTo>
                    <a:lnTo>
                      <a:pt x="25" y="161"/>
                    </a:lnTo>
                    <a:lnTo>
                      <a:pt x="20" y="165"/>
                    </a:lnTo>
                    <a:lnTo>
                      <a:pt x="18" y="169"/>
                    </a:lnTo>
                    <a:lnTo>
                      <a:pt x="18" y="176"/>
                    </a:lnTo>
                    <a:lnTo>
                      <a:pt x="21" y="185"/>
                    </a:lnTo>
                    <a:lnTo>
                      <a:pt x="30" y="192"/>
                    </a:lnTo>
                    <a:lnTo>
                      <a:pt x="40" y="202"/>
                    </a:lnTo>
                    <a:lnTo>
                      <a:pt x="41" y="205"/>
                    </a:lnTo>
                    <a:lnTo>
                      <a:pt x="42" y="209"/>
                    </a:lnTo>
                    <a:lnTo>
                      <a:pt x="43" y="227"/>
                    </a:lnTo>
                    <a:lnTo>
                      <a:pt x="47" y="236"/>
                    </a:lnTo>
                    <a:lnTo>
                      <a:pt x="48" y="237"/>
                    </a:lnTo>
                    <a:lnTo>
                      <a:pt x="50" y="245"/>
                    </a:lnTo>
                    <a:lnTo>
                      <a:pt x="58" y="263"/>
                    </a:lnTo>
                    <a:lnTo>
                      <a:pt x="57" y="266"/>
                    </a:lnTo>
                    <a:lnTo>
                      <a:pt x="48" y="281"/>
                    </a:lnTo>
                    <a:lnTo>
                      <a:pt x="42" y="286"/>
                    </a:lnTo>
                    <a:lnTo>
                      <a:pt x="37" y="292"/>
                    </a:lnTo>
                    <a:lnTo>
                      <a:pt x="36" y="300"/>
                    </a:lnTo>
                    <a:lnTo>
                      <a:pt x="34" y="307"/>
                    </a:lnTo>
                    <a:lnTo>
                      <a:pt x="32" y="310"/>
                    </a:lnTo>
                    <a:lnTo>
                      <a:pt x="30" y="313"/>
                    </a:lnTo>
                    <a:lnTo>
                      <a:pt x="28" y="319"/>
                    </a:lnTo>
                    <a:lnTo>
                      <a:pt x="28" y="323"/>
                    </a:lnTo>
                    <a:lnTo>
                      <a:pt x="21" y="346"/>
                    </a:lnTo>
                    <a:lnTo>
                      <a:pt x="20" y="356"/>
                    </a:lnTo>
                    <a:lnTo>
                      <a:pt x="20" y="364"/>
                    </a:lnTo>
                    <a:lnTo>
                      <a:pt x="21" y="369"/>
                    </a:lnTo>
                    <a:lnTo>
                      <a:pt x="32" y="367"/>
                    </a:lnTo>
                    <a:lnTo>
                      <a:pt x="42" y="379"/>
                    </a:lnTo>
                    <a:lnTo>
                      <a:pt x="44" y="381"/>
                    </a:lnTo>
                    <a:lnTo>
                      <a:pt x="52" y="392"/>
                    </a:lnTo>
                    <a:lnTo>
                      <a:pt x="58" y="398"/>
                    </a:lnTo>
                    <a:lnTo>
                      <a:pt x="62" y="405"/>
                    </a:lnTo>
                    <a:lnTo>
                      <a:pt x="76" y="420"/>
                    </a:lnTo>
                    <a:lnTo>
                      <a:pt x="73" y="412"/>
                    </a:lnTo>
                    <a:lnTo>
                      <a:pt x="79" y="412"/>
                    </a:lnTo>
                    <a:lnTo>
                      <a:pt x="84" y="417"/>
                    </a:lnTo>
                    <a:lnTo>
                      <a:pt x="93" y="418"/>
                    </a:lnTo>
                    <a:lnTo>
                      <a:pt x="98" y="420"/>
                    </a:lnTo>
                    <a:lnTo>
                      <a:pt x="102" y="427"/>
                    </a:lnTo>
                    <a:lnTo>
                      <a:pt x="101" y="436"/>
                    </a:lnTo>
                    <a:lnTo>
                      <a:pt x="104" y="442"/>
                    </a:lnTo>
                    <a:lnTo>
                      <a:pt x="115" y="434"/>
                    </a:lnTo>
                    <a:lnTo>
                      <a:pt x="121" y="435"/>
                    </a:lnTo>
                    <a:lnTo>
                      <a:pt x="127" y="434"/>
                    </a:lnTo>
                    <a:lnTo>
                      <a:pt x="130" y="427"/>
                    </a:lnTo>
                    <a:lnTo>
                      <a:pt x="127" y="420"/>
                    </a:lnTo>
                    <a:lnTo>
                      <a:pt x="120" y="413"/>
                    </a:lnTo>
                    <a:lnTo>
                      <a:pt x="113" y="407"/>
                    </a:lnTo>
                    <a:lnTo>
                      <a:pt x="94" y="405"/>
                    </a:lnTo>
                    <a:lnTo>
                      <a:pt x="87" y="396"/>
                    </a:lnTo>
                    <a:lnTo>
                      <a:pt x="85" y="394"/>
                    </a:lnTo>
                    <a:lnTo>
                      <a:pt x="83" y="389"/>
                    </a:lnTo>
                    <a:lnTo>
                      <a:pt x="79" y="371"/>
                    </a:lnTo>
                    <a:lnTo>
                      <a:pt x="76" y="366"/>
                    </a:lnTo>
                    <a:lnTo>
                      <a:pt x="71" y="360"/>
                    </a:lnTo>
                    <a:lnTo>
                      <a:pt x="69" y="353"/>
                    </a:lnTo>
                    <a:lnTo>
                      <a:pt x="68" y="345"/>
                    </a:lnTo>
                    <a:lnTo>
                      <a:pt x="65" y="339"/>
                    </a:lnTo>
                    <a:lnTo>
                      <a:pt x="59" y="338"/>
                    </a:lnTo>
                    <a:lnTo>
                      <a:pt x="54" y="341"/>
                    </a:lnTo>
                    <a:lnTo>
                      <a:pt x="48" y="339"/>
                    </a:lnTo>
                    <a:lnTo>
                      <a:pt x="47" y="335"/>
                    </a:lnTo>
                    <a:lnTo>
                      <a:pt x="46" y="327"/>
                    </a:lnTo>
                    <a:lnTo>
                      <a:pt x="44" y="317"/>
                    </a:lnTo>
                    <a:lnTo>
                      <a:pt x="44" y="310"/>
                    </a:lnTo>
                    <a:lnTo>
                      <a:pt x="46" y="307"/>
                    </a:lnTo>
                    <a:lnTo>
                      <a:pt x="48" y="302"/>
                    </a:lnTo>
                    <a:lnTo>
                      <a:pt x="49" y="296"/>
                    </a:lnTo>
                    <a:lnTo>
                      <a:pt x="51" y="294"/>
                    </a:lnTo>
                    <a:lnTo>
                      <a:pt x="54" y="289"/>
                    </a:lnTo>
                    <a:lnTo>
                      <a:pt x="54" y="284"/>
                    </a:lnTo>
                    <a:lnTo>
                      <a:pt x="58" y="270"/>
                    </a:lnTo>
                    <a:lnTo>
                      <a:pt x="62" y="262"/>
                    </a:lnTo>
                    <a:lnTo>
                      <a:pt x="66" y="255"/>
                    </a:lnTo>
                    <a:lnTo>
                      <a:pt x="66" y="246"/>
                    </a:lnTo>
                    <a:lnTo>
                      <a:pt x="70" y="229"/>
                    </a:lnTo>
                    <a:lnTo>
                      <a:pt x="68" y="217"/>
                    </a:lnTo>
                    <a:lnTo>
                      <a:pt x="75" y="215"/>
                    </a:lnTo>
                    <a:lnTo>
                      <a:pt x="83" y="214"/>
                    </a:lnTo>
                    <a:lnTo>
                      <a:pt x="84" y="214"/>
                    </a:lnTo>
                    <a:lnTo>
                      <a:pt x="87" y="215"/>
                    </a:lnTo>
                    <a:lnTo>
                      <a:pt x="93" y="216"/>
                    </a:lnTo>
                    <a:lnTo>
                      <a:pt x="95" y="219"/>
                    </a:lnTo>
                    <a:lnTo>
                      <a:pt x="94" y="237"/>
                    </a:lnTo>
                    <a:lnTo>
                      <a:pt x="95" y="242"/>
                    </a:lnTo>
                    <a:lnTo>
                      <a:pt x="98" y="242"/>
                    </a:lnTo>
                    <a:lnTo>
                      <a:pt x="97" y="240"/>
                    </a:lnTo>
                    <a:lnTo>
                      <a:pt x="99" y="240"/>
                    </a:lnTo>
                    <a:lnTo>
                      <a:pt x="112" y="241"/>
                    </a:lnTo>
                    <a:lnTo>
                      <a:pt x="116" y="240"/>
                    </a:lnTo>
                    <a:lnTo>
                      <a:pt x="122" y="241"/>
                    </a:lnTo>
                    <a:lnTo>
                      <a:pt x="130" y="249"/>
                    </a:lnTo>
                    <a:lnTo>
                      <a:pt x="134" y="253"/>
                    </a:lnTo>
                    <a:lnTo>
                      <a:pt x="138" y="255"/>
                    </a:lnTo>
                    <a:lnTo>
                      <a:pt x="141" y="257"/>
                    </a:lnTo>
                    <a:lnTo>
                      <a:pt x="142" y="256"/>
                    </a:lnTo>
                    <a:lnTo>
                      <a:pt x="144" y="258"/>
                    </a:lnTo>
                    <a:lnTo>
                      <a:pt x="149" y="267"/>
                    </a:lnTo>
                    <a:lnTo>
                      <a:pt x="152" y="270"/>
                    </a:lnTo>
                    <a:lnTo>
                      <a:pt x="154" y="266"/>
                    </a:lnTo>
                    <a:lnTo>
                      <a:pt x="152" y="263"/>
                    </a:lnTo>
                    <a:lnTo>
                      <a:pt x="150" y="255"/>
                    </a:lnTo>
                    <a:lnTo>
                      <a:pt x="147" y="248"/>
                    </a:lnTo>
                    <a:lnTo>
                      <a:pt x="138" y="242"/>
                    </a:lnTo>
                    <a:lnTo>
                      <a:pt x="135" y="230"/>
                    </a:lnTo>
                    <a:lnTo>
                      <a:pt x="134" y="224"/>
                    </a:lnTo>
                    <a:lnTo>
                      <a:pt x="135" y="215"/>
                    </a:lnTo>
                    <a:lnTo>
                      <a:pt x="138" y="213"/>
                    </a:lnTo>
                    <a:lnTo>
                      <a:pt x="142" y="207"/>
                    </a:lnTo>
                    <a:lnTo>
                      <a:pt x="145" y="206"/>
                    </a:lnTo>
                    <a:lnTo>
                      <a:pt x="152" y="195"/>
                    </a:lnTo>
                    <a:lnTo>
                      <a:pt x="156" y="192"/>
                    </a:lnTo>
                    <a:lnTo>
                      <a:pt x="161" y="190"/>
                    </a:lnTo>
                    <a:lnTo>
                      <a:pt x="175" y="191"/>
                    </a:lnTo>
                    <a:lnTo>
                      <a:pt x="183" y="192"/>
                    </a:lnTo>
                    <a:lnTo>
                      <a:pt x="192" y="191"/>
                    </a:lnTo>
                    <a:lnTo>
                      <a:pt x="207" y="191"/>
                    </a:lnTo>
                    <a:lnTo>
                      <a:pt x="212" y="195"/>
                    </a:lnTo>
                    <a:lnTo>
                      <a:pt x="218" y="193"/>
                    </a:lnTo>
                    <a:lnTo>
                      <a:pt x="218" y="191"/>
                    </a:lnTo>
                    <a:lnTo>
                      <a:pt x="220" y="191"/>
                    </a:lnTo>
                    <a:lnTo>
                      <a:pt x="223" y="185"/>
                    </a:lnTo>
                    <a:lnTo>
                      <a:pt x="223" y="163"/>
                    </a:lnTo>
                    <a:lnTo>
                      <a:pt x="226" y="158"/>
                    </a:lnTo>
                    <a:lnTo>
                      <a:pt x="224" y="152"/>
                    </a:lnTo>
                    <a:lnTo>
                      <a:pt x="224" y="150"/>
                    </a:lnTo>
                    <a:lnTo>
                      <a:pt x="221" y="147"/>
                    </a:lnTo>
                    <a:lnTo>
                      <a:pt x="218" y="144"/>
                    </a:lnTo>
                    <a:lnTo>
                      <a:pt x="216" y="141"/>
                    </a:lnTo>
                    <a:lnTo>
                      <a:pt x="212" y="140"/>
                    </a:lnTo>
                    <a:lnTo>
                      <a:pt x="207" y="137"/>
                    </a:lnTo>
                    <a:lnTo>
                      <a:pt x="204" y="133"/>
                    </a:lnTo>
                    <a:lnTo>
                      <a:pt x="201" y="126"/>
                    </a:lnTo>
                    <a:lnTo>
                      <a:pt x="202" y="113"/>
                    </a:lnTo>
                    <a:lnTo>
                      <a:pt x="201" y="107"/>
                    </a:lnTo>
                    <a:lnTo>
                      <a:pt x="200" y="100"/>
                    </a:lnTo>
                    <a:lnTo>
                      <a:pt x="197" y="94"/>
                    </a:lnTo>
                    <a:lnTo>
                      <a:pt x="193" y="92"/>
                    </a:lnTo>
                    <a:lnTo>
                      <a:pt x="192" y="88"/>
                    </a:lnTo>
                    <a:lnTo>
                      <a:pt x="187" y="86"/>
                    </a:lnTo>
                    <a:lnTo>
                      <a:pt x="184" y="83"/>
                    </a:lnTo>
                    <a:lnTo>
                      <a:pt x="181" y="78"/>
                    </a:lnTo>
                    <a:lnTo>
                      <a:pt x="176" y="71"/>
                    </a:lnTo>
                    <a:lnTo>
                      <a:pt x="169" y="71"/>
                    </a:lnTo>
                    <a:lnTo>
                      <a:pt x="163" y="71"/>
                    </a:lnTo>
                    <a:lnTo>
                      <a:pt x="157" y="72"/>
                    </a:lnTo>
                    <a:lnTo>
                      <a:pt x="155" y="78"/>
                    </a:lnTo>
                    <a:lnTo>
                      <a:pt x="154" y="80"/>
                    </a:lnTo>
                    <a:lnTo>
                      <a:pt x="149" y="81"/>
                    </a:lnTo>
                    <a:lnTo>
                      <a:pt x="142" y="85"/>
                    </a:lnTo>
                    <a:lnTo>
                      <a:pt x="138" y="85"/>
                    </a:lnTo>
                    <a:lnTo>
                      <a:pt x="134" y="81"/>
                    </a:lnTo>
                    <a:lnTo>
                      <a:pt x="130" y="77"/>
                    </a:lnTo>
                    <a:lnTo>
                      <a:pt x="127" y="76"/>
                    </a:lnTo>
                    <a:lnTo>
                      <a:pt x="122" y="77"/>
                    </a:lnTo>
                    <a:lnTo>
                      <a:pt x="114" y="79"/>
                    </a:lnTo>
                    <a:lnTo>
                      <a:pt x="108" y="86"/>
                    </a:lnTo>
                    <a:lnTo>
                      <a:pt x="102" y="88"/>
                    </a:lnTo>
                    <a:lnTo>
                      <a:pt x="98" y="93"/>
                    </a:lnTo>
                    <a:lnTo>
                      <a:pt x="95" y="95"/>
                    </a:lnTo>
                    <a:lnTo>
                      <a:pt x="97" y="93"/>
                    </a:lnTo>
                    <a:lnTo>
                      <a:pt x="94" y="86"/>
                    </a:lnTo>
                    <a:lnTo>
                      <a:pt x="97" y="78"/>
                    </a:lnTo>
                    <a:lnTo>
                      <a:pt x="98" y="65"/>
                    </a:lnTo>
                    <a:lnTo>
                      <a:pt x="100" y="59"/>
                    </a:lnTo>
                    <a:lnTo>
                      <a:pt x="100" y="56"/>
                    </a:lnTo>
                    <a:lnTo>
                      <a:pt x="101" y="51"/>
                    </a:lnTo>
                    <a:lnTo>
                      <a:pt x="99" y="43"/>
                    </a:lnTo>
                    <a:lnTo>
                      <a:pt x="101" y="34"/>
                    </a:lnTo>
                    <a:lnTo>
                      <a:pt x="99" y="32"/>
                    </a:lnTo>
                    <a:lnTo>
                      <a:pt x="89" y="32"/>
                    </a:lnTo>
                    <a:lnTo>
                      <a:pt x="85" y="32"/>
                    </a:lnTo>
                    <a:lnTo>
                      <a:pt x="84" y="30"/>
                    </a:lnTo>
                    <a:lnTo>
                      <a:pt x="84" y="21"/>
                    </a:lnTo>
                    <a:lnTo>
                      <a:pt x="83" y="13"/>
                    </a:lnTo>
                    <a:lnTo>
                      <a:pt x="79" y="8"/>
                    </a:lnTo>
                    <a:lnTo>
                      <a:pt x="78" y="6"/>
                    </a:lnTo>
                    <a:lnTo>
                      <a:pt x="75" y="7"/>
                    </a:lnTo>
                    <a:lnTo>
                      <a:pt x="73" y="5"/>
                    </a:lnTo>
                    <a:lnTo>
                      <a:pt x="73" y="0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65" name="Freeform 2747"/>
              <p:cNvSpPr>
                <a:spLocks/>
              </p:cNvSpPr>
              <p:nvPr/>
            </p:nvSpPr>
            <p:spPr bwMode="auto">
              <a:xfrm>
                <a:off x="3370" y="2835"/>
                <a:ext cx="15" cy="12"/>
              </a:xfrm>
              <a:custGeom>
                <a:avLst/>
                <a:gdLst>
                  <a:gd name="T0" fmla="*/ 89 w 11"/>
                  <a:gd name="T1" fmla="*/ 155 h 9"/>
                  <a:gd name="T2" fmla="*/ 419 w 11"/>
                  <a:gd name="T3" fmla="*/ 0 h 9"/>
                  <a:gd name="T4" fmla="*/ 439 w 11"/>
                  <a:gd name="T5" fmla="*/ 0 h 9"/>
                  <a:gd name="T6" fmla="*/ 439 w 11"/>
                  <a:gd name="T7" fmla="*/ 1 h 9"/>
                  <a:gd name="T8" fmla="*/ 439 w 11"/>
                  <a:gd name="T9" fmla="*/ 65 h 9"/>
                  <a:gd name="T10" fmla="*/ 439 w 11"/>
                  <a:gd name="T11" fmla="*/ 87 h 9"/>
                  <a:gd name="T12" fmla="*/ 419 w 11"/>
                  <a:gd name="T13" fmla="*/ 87 h 9"/>
                  <a:gd name="T14" fmla="*/ 419 w 11"/>
                  <a:gd name="T15" fmla="*/ 155 h 9"/>
                  <a:gd name="T16" fmla="*/ 419 w 11"/>
                  <a:gd name="T17" fmla="*/ 155 h 9"/>
                  <a:gd name="T18" fmla="*/ 361 w 11"/>
                  <a:gd name="T19" fmla="*/ 155 h 9"/>
                  <a:gd name="T20" fmla="*/ 361 w 11"/>
                  <a:gd name="T21" fmla="*/ 201 h 9"/>
                  <a:gd name="T22" fmla="*/ 361 w 11"/>
                  <a:gd name="T23" fmla="*/ 201 h 9"/>
                  <a:gd name="T24" fmla="*/ 322 w 11"/>
                  <a:gd name="T25" fmla="*/ 207 h 9"/>
                  <a:gd name="T26" fmla="*/ 322 w 11"/>
                  <a:gd name="T27" fmla="*/ 207 h 9"/>
                  <a:gd name="T28" fmla="*/ 322 w 11"/>
                  <a:gd name="T29" fmla="*/ 207 h 9"/>
                  <a:gd name="T30" fmla="*/ 322 w 11"/>
                  <a:gd name="T31" fmla="*/ 207 h 9"/>
                  <a:gd name="T32" fmla="*/ 322 w 11"/>
                  <a:gd name="T33" fmla="*/ 268 h 9"/>
                  <a:gd name="T34" fmla="*/ 322 w 11"/>
                  <a:gd name="T35" fmla="*/ 268 h 9"/>
                  <a:gd name="T36" fmla="*/ 307 w 11"/>
                  <a:gd name="T37" fmla="*/ 276 h 9"/>
                  <a:gd name="T38" fmla="*/ 307 w 11"/>
                  <a:gd name="T39" fmla="*/ 276 h 9"/>
                  <a:gd name="T40" fmla="*/ 307 w 11"/>
                  <a:gd name="T41" fmla="*/ 276 h 9"/>
                  <a:gd name="T42" fmla="*/ 225 w 11"/>
                  <a:gd name="T43" fmla="*/ 276 h 9"/>
                  <a:gd name="T44" fmla="*/ 225 w 11"/>
                  <a:gd name="T45" fmla="*/ 276 h 9"/>
                  <a:gd name="T46" fmla="*/ 225 w 11"/>
                  <a:gd name="T47" fmla="*/ 268 h 9"/>
                  <a:gd name="T48" fmla="*/ 225 w 11"/>
                  <a:gd name="T49" fmla="*/ 268 h 9"/>
                  <a:gd name="T50" fmla="*/ 225 w 11"/>
                  <a:gd name="T51" fmla="*/ 268 h 9"/>
                  <a:gd name="T52" fmla="*/ 225 w 11"/>
                  <a:gd name="T53" fmla="*/ 207 h 9"/>
                  <a:gd name="T54" fmla="*/ 165 w 11"/>
                  <a:gd name="T55" fmla="*/ 207 h 9"/>
                  <a:gd name="T56" fmla="*/ 165 w 11"/>
                  <a:gd name="T57" fmla="*/ 201 h 9"/>
                  <a:gd name="T58" fmla="*/ 165 w 11"/>
                  <a:gd name="T59" fmla="*/ 201 h 9"/>
                  <a:gd name="T60" fmla="*/ 121 w 11"/>
                  <a:gd name="T61" fmla="*/ 201 h 9"/>
                  <a:gd name="T62" fmla="*/ 89 w 11"/>
                  <a:gd name="T63" fmla="*/ 207 h 9"/>
                  <a:gd name="T64" fmla="*/ 89 w 11"/>
                  <a:gd name="T65" fmla="*/ 207 h 9"/>
                  <a:gd name="T66" fmla="*/ 1 w 11"/>
                  <a:gd name="T67" fmla="*/ 207 h 9"/>
                  <a:gd name="T68" fmla="*/ 1 w 11"/>
                  <a:gd name="T69" fmla="*/ 207 h 9"/>
                  <a:gd name="T70" fmla="*/ 0 w 11"/>
                  <a:gd name="T71" fmla="*/ 207 h 9"/>
                  <a:gd name="T72" fmla="*/ 0 w 11"/>
                  <a:gd name="T73" fmla="*/ 201 h 9"/>
                  <a:gd name="T74" fmla="*/ 0 w 11"/>
                  <a:gd name="T75" fmla="*/ 201 h 9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1"/>
                  <a:gd name="T115" fmla="*/ 0 h 9"/>
                  <a:gd name="T116" fmla="*/ 11 w 11"/>
                  <a:gd name="T117" fmla="*/ 9 h 9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1" h="9">
                    <a:moveTo>
                      <a:pt x="0" y="6"/>
                    </a:moveTo>
                    <a:lnTo>
                      <a:pt x="2" y="5"/>
                    </a:lnTo>
                    <a:lnTo>
                      <a:pt x="7" y="2"/>
                    </a:lnTo>
                    <a:lnTo>
                      <a:pt x="10" y="0"/>
                    </a:lnTo>
                    <a:lnTo>
                      <a:pt x="11" y="0"/>
                    </a:lnTo>
                    <a:lnTo>
                      <a:pt x="11" y="1"/>
                    </a:lnTo>
                    <a:lnTo>
                      <a:pt x="11" y="2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10" y="5"/>
                    </a:lnTo>
                    <a:lnTo>
                      <a:pt x="9" y="5"/>
                    </a:lnTo>
                    <a:lnTo>
                      <a:pt x="9" y="6"/>
                    </a:lnTo>
                    <a:lnTo>
                      <a:pt x="8" y="6"/>
                    </a:lnTo>
                    <a:lnTo>
                      <a:pt x="8" y="7"/>
                    </a:lnTo>
                    <a:lnTo>
                      <a:pt x="8" y="8"/>
                    </a:lnTo>
                    <a:lnTo>
                      <a:pt x="8" y="9"/>
                    </a:lnTo>
                    <a:lnTo>
                      <a:pt x="8" y="8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5" y="8"/>
                    </a:lnTo>
                    <a:lnTo>
                      <a:pt x="5" y="7"/>
                    </a:lnTo>
                    <a:lnTo>
                      <a:pt x="4" y="7"/>
                    </a:lnTo>
                    <a:lnTo>
                      <a:pt x="4" y="6"/>
                    </a:lnTo>
                    <a:lnTo>
                      <a:pt x="3" y="6"/>
                    </a:lnTo>
                    <a:lnTo>
                      <a:pt x="2" y="7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66" name="Freeform 2748"/>
              <p:cNvSpPr>
                <a:spLocks/>
              </p:cNvSpPr>
              <p:nvPr/>
            </p:nvSpPr>
            <p:spPr bwMode="auto">
              <a:xfrm>
                <a:off x="3404" y="2809"/>
                <a:ext cx="94" cy="38"/>
              </a:xfrm>
              <a:custGeom>
                <a:avLst/>
                <a:gdLst>
                  <a:gd name="T0" fmla="*/ 385 w 65"/>
                  <a:gd name="T1" fmla="*/ 251 h 32"/>
                  <a:gd name="T2" fmla="*/ 353 w 65"/>
                  <a:gd name="T3" fmla="*/ 243 h 32"/>
                  <a:gd name="T4" fmla="*/ 353 w 65"/>
                  <a:gd name="T5" fmla="*/ 239 h 32"/>
                  <a:gd name="T6" fmla="*/ 353 w 65"/>
                  <a:gd name="T7" fmla="*/ 220 h 32"/>
                  <a:gd name="T8" fmla="*/ 353 w 65"/>
                  <a:gd name="T9" fmla="*/ 220 h 32"/>
                  <a:gd name="T10" fmla="*/ 244 w 65"/>
                  <a:gd name="T11" fmla="*/ 220 h 32"/>
                  <a:gd name="T12" fmla="*/ 244 w 65"/>
                  <a:gd name="T13" fmla="*/ 214 h 32"/>
                  <a:gd name="T14" fmla="*/ 244 w 65"/>
                  <a:gd name="T15" fmla="*/ 214 h 32"/>
                  <a:gd name="T16" fmla="*/ 244 w 65"/>
                  <a:gd name="T17" fmla="*/ 205 h 32"/>
                  <a:gd name="T18" fmla="*/ 1 w 65"/>
                  <a:gd name="T19" fmla="*/ 205 h 32"/>
                  <a:gd name="T20" fmla="*/ 1 w 65"/>
                  <a:gd name="T21" fmla="*/ 201 h 32"/>
                  <a:gd name="T22" fmla="*/ 1 w 65"/>
                  <a:gd name="T23" fmla="*/ 201 h 32"/>
                  <a:gd name="T24" fmla="*/ 1 w 65"/>
                  <a:gd name="T25" fmla="*/ 201 h 32"/>
                  <a:gd name="T26" fmla="*/ 1 w 65"/>
                  <a:gd name="T27" fmla="*/ 180 h 32"/>
                  <a:gd name="T28" fmla="*/ 1 w 65"/>
                  <a:gd name="T29" fmla="*/ 180 h 32"/>
                  <a:gd name="T30" fmla="*/ 0 w 65"/>
                  <a:gd name="T31" fmla="*/ 178 h 32"/>
                  <a:gd name="T32" fmla="*/ 1 w 65"/>
                  <a:gd name="T33" fmla="*/ 178 h 32"/>
                  <a:gd name="T34" fmla="*/ 244 w 65"/>
                  <a:gd name="T35" fmla="*/ 178 h 32"/>
                  <a:gd name="T36" fmla="*/ 353 w 65"/>
                  <a:gd name="T37" fmla="*/ 178 h 32"/>
                  <a:gd name="T38" fmla="*/ 353 w 65"/>
                  <a:gd name="T39" fmla="*/ 178 h 32"/>
                  <a:gd name="T40" fmla="*/ 385 w 65"/>
                  <a:gd name="T41" fmla="*/ 180 h 32"/>
                  <a:gd name="T42" fmla="*/ 385 w 65"/>
                  <a:gd name="T43" fmla="*/ 178 h 32"/>
                  <a:gd name="T44" fmla="*/ 510 w 65"/>
                  <a:gd name="T45" fmla="*/ 178 h 32"/>
                  <a:gd name="T46" fmla="*/ 557 w 65"/>
                  <a:gd name="T47" fmla="*/ 173 h 32"/>
                  <a:gd name="T48" fmla="*/ 510 w 65"/>
                  <a:gd name="T49" fmla="*/ 173 h 32"/>
                  <a:gd name="T50" fmla="*/ 510 w 65"/>
                  <a:gd name="T51" fmla="*/ 169 h 32"/>
                  <a:gd name="T52" fmla="*/ 510 w 65"/>
                  <a:gd name="T53" fmla="*/ 169 h 32"/>
                  <a:gd name="T54" fmla="*/ 557 w 65"/>
                  <a:gd name="T55" fmla="*/ 150 h 32"/>
                  <a:gd name="T56" fmla="*/ 557 w 65"/>
                  <a:gd name="T57" fmla="*/ 150 h 32"/>
                  <a:gd name="T58" fmla="*/ 557 w 65"/>
                  <a:gd name="T59" fmla="*/ 150 h 32"/>
                  <a:gd name="T60" fmla="*/ 557 w 65"/>
                  <a:gd name="T61" fmla="*/ 142 h 32"/>
                  <a:gd name="T62" fmla="*/ 510 w 65"/>
                  <a:gd name="T63" fmla="*/ 142 h 32"/>
                  <a:gd name="T64" fmla="*/ 510 w 65"/>
                  <a:gd name="T65" fmla="*/ 142 h 32"/>
                  <a:gd name="T66" fmla="*/ 385 w 65"/>
                  <a:gd name="T67" fmla="*/ 142 h 32"/>
                  <a:gd name="T68" fmla="*/ 385 w 65"/>
                  <a:gd name="T69" fmla="*/ 128 h 32"/>
                  <a:gd name="T70" fmla="*/ 385 w 65"/>
                  <a:gd name="T71" fmla="*/ 128 h 32"/>
                  <a:gd name="T72" fmla="*/ 353 w 65"/>
                  <a:gd name="T73" fmla="*/ 128 h 32"/>
                  <a:gd name="T74" fmla="*/ 353 w 65"/>
                  <a:gd name="T75" fmla="*/ 142 h 32"/>
                  <a:gd name="T76" fmla="*/ 244 w 65"/>
                  <a:gd name="T77" fmla="*/ 142 h 32"/>
                  <a:gd name="T78" fmla="*/ 244 w 65"/>
                  <a:gd name="T79" fmla="*/ 150 h 32"/>
                  <a:gd name="T80" fmla="*/ 1 w 65"/>
                  <a:gd name="T81" fmla="*/ 150 h 32"/>
                  <a:gd name="T82" fmla="*/ 1 w 65"/>
                  <a:gd name="T83" fmla="*/ 150 h 32"/>
                  <a:gd name="T84" fmla="*/ 0 w 65"/>
                  <a:gd name="T85" fmla="*/ 150 h 32"/>
                  <a:gd name="T86" fmla="*/ 0 w 65"/>
                  <a:gd name="T87" fmla="*/ 150 h 32"/>
                  <a:gd name="T88" fmla="*/ 0 w 65"/>
                  <a:gd name="T89" fmla="*/ 128 h 32"/>
                  <a:gd name="T90" fmla="*/ 0 w 65"/>
                  <a:gd name="T91" fmla="*/ 128 h 32"/>
                  <a:gd name="T92" fmla="*/ 385 w 65"/>
                  <a:gd name="T93" fmla="*/ 65 h 32"/>
                  <a:gd name="T94" fmla="*/ 2068 w 65"/>
                  <a:gd name="T95" fmla="*/ 39 h 32"/>
                  <a:gd name="T96" fmla="*/ 2781 w 65"/>
                  <a:gd name="T97" fmla="*/ 33 h 32"/>
                  <a:gd name="T98" fmla="*/ 4453 w 65"/>
                  <a:gd name="T99" fmla="*/ 2 h 32"/>
                  <a:gd name="T100" fmla="*/ 5099 w 65"/>
                  <a:gd name="T101" fmla="*/ 0 h 32"/>
                  <a:gd name="T102" fmla="*/ 5452 w 65"/>
                  <a:gd name="T103" fmla="*/ 28 h 32"/>
                  <a:gd name="T104" fmla="*/ 4509 w 65"/>
                  <a:gd name="T105" fmla="*/ 91 h 32"/>
                  <a:gd name="T106" fmla="*/ 2846 w 65"/>
                  <a:gd name="T107" fmla="*/ 169 h 32"/>
                  <a:gd name="T108" fmla="*/ 1430 w 65"/>
                  <a:gd name="T109" fmla="*/ 205 h 32"/>
                  <a:gd name="T110" fmla="*/ 385 w 65"/>
                  <a:gd name="T111" fmla="*/ 251 h 32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65"/>
                  <a:gd name="T169" fmla="*/ 0 h 32"/>
                  <a:gd name="T170" fmla="*/ 65 w 65"/>
                  <a:gd name="T171" fmla="*/ 32 h 32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65" h="32">
                    <a:moveTo>
                      <a:pt x="5" y="32"/>
                    </a:moveTo>
                    <a:lnTo>
                      <a:pt x="5" y="32"/>
                    </a:lnTo>
                    <a:lnTo>
                      <a:pt x="4" y="31"/>
                    </a:lnTo>
                    <a:lnTo>
                      <a:pt x="4" y="30"/>
                    </a:lnTo>
                    <a:lnTo>
                      <a:pt x="4" y="29"/>
                    </a:lnTo>
                    <a:lnTo>
                      <a:pt x="3" y="29"/>
                    </a:lnTo>
                    <a:lnTo>
                      <a:pt x="3" y="28"/>
                    </a:lnTo>
                    <a:lnTo>
                      <a:pt x="3" y="26"/>
                    </a:lnTo>
                    <a:lnTo>
                      <a:pt x="1" y="26"/>
                    </a:lnTo>
                    <a:lnTo>
                      <a:pt x="1" y="25"/>
                    </a:lnTo>
                    <a:lnTo>
                      <a:pt x="1" y="24"/>
                    </a:lnTo>
                    <a:lnTo>
                      <a:pt x="1" y="23"/>
                    </a:lnTo>
                    <a:lnTo>
                      <a:pt x="0" y="23"/>
                    </a:lnTo>
                    <a:lnTo>
                      <a:pt x="1" y="23"/>
                    </a:lnTo>
                    <a:lnTo>
                      <a:pt x="3" y="23"/>
                    </a:lnTo>
                    <a:lnTo>
                      <a:pt x="4" y="23"/>
                    </a:lnTo>
                    <a:lnTo>
                      <a:pt x="4" y="24"/>
                    </a:lnTo>
                    <a:lnTo>
                      <a:pt x="5" y="24"/>
                    </a:lnTo>
                    <a:lnTo>
                      <a:pt x="5" y="23"/>
                    </a:lnTo>
                    <a:lnTo>
                      <a:pt x="6" y="23"/>
                    </a:lnTo>
                    <a:lnTo>
                      <a:pt x="7" y="23"/>
                    </a:lnTo>
                    <a:lnTo>
                      <a:pt x="7" y="22"/>
                    </a:lnTo>
                    <a:lnTo>
                      <a:pt x="6" y="22"/>
                    </a:lnTo>
                    <a:lnTo>
                      <a:pt x="6" y="21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6" y="18"/>
                    </a:lnTo>
                    <a:lnTo>
                      <a:pt x="5" y="18"/>
                    </a:lnTo>
                    <a:lnTo>
                      <a:pt x="5" y="17"/>
                    </a:lnTo>
                    <a:lnTo>
                      <a:pt x="4" y="17"/>
                    </a:lnTo>
                    <a:lnTo>
                      <a:pt x="4" y="18"/>
                    </a:lnTo>
                    <a:lnTo>
                      <a:pt x="3" y="18"/>
                    </a:lnTo>
                    <a:lnTo>
                      <a:pt x="3" y="19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18"/>
                    </a:lnTo>
                    <a:lnTo>
                      <a:pt x="0" y="17"/>
                    </a:lnTo>
                    <a:lnTo>
                      <a:pt x="1" y="15"/>
                    </a:lnTo>
                    <a:lnTo>
                      <a:pt x="5" y="8"/>
                    </a:lnTo>
                    <a:lnTo>
                      <a:pt x="10" y="8"/>
                    </a:lnTo>
                    <a:lnTo>
                      <a:pt x="25" y="5"/>
                    </a:lnTo>
                    <a:lnTo>
                      <a:pt x="27" y="3"/>
                    </a:lnTo>
                    <a:lnTo>
                      <a:pt x="33" y="4"/>
                    </a:lnTo>
                    <a:lnTo>
                      <a:pt x="47" y="3"/>
                    </a:lnTo>
                    <a:lnTo>
                      <a:pt x="53" y="2"/>
                    </a:lnTo>
                    <a:lnTo>
                      <a:pt x="57" y="1"/>
                    </a:lnTo>
                    <a:lnTo>
                      <a:pt x="61" y="0"/>
                    </a:lnTo>
                    <a:lnTo>
                      <a:pt x="64" y="1"/>
                    </a:lnTo>
                    <a:lnTo>
                      <a:pt x="65" y="3"/>
                    </a:lnTo>
                    <a:lnTo>
                      <a:pt x="63" y="9"/>
                    </a:lnTo>
                    <a:lnTo>
                      <a:pt x="54" y="12"/>
                    </a:lnTo>
                    <a:lnTo>
                      <a:pt x="41" y="18"/>
                    </a:lnTo>
                    <a:lnTo>
                      <a:pt x="34" y="21"/>
                    </a:lnTo>
                    <a:lnTo>
                      <a:pt x="27" y="24"/>
                    </a:lnTo>
                    <a:lnTo>
                      <a:pt x="17" y="26"/>
                    </a:lnTo>
                    <a:lnTo>
                      <a:pt x="7" y="32"/>
                    </a:lnTo>
                    <a:lnTo>
                      <a:pt x="5" y="32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67" name="Freeform 2749"/>
              <p:cNvSpPr>
                <a:spLocks/>
              </p:cNvSpPr>
              <p:nvPr/>
            </p:nvSpPr>
            <p:spPr bwMode="auto">
              <a:xfrm>
                <a:off x="1993" y="1824"/>
                <a:ext cx="8" cy="13"/>
              </a:xfrm>
              <a:custGeom>
                <a:avLst/>
                <a:gdLst>
                  <a:gd name="T0" fmla="*/ 0 w 7"/>
                  <a:gd name="T1" fmla="*/ 1 h 14"/>
                  <a:gd name="T2" fmla="*/ 1 w 7"/>
                  <a:gd name="T3" fmla="*/ 7 h 14"/>
                  <a:gd name="T4" fmla="*/ 25 w 7"/>
                  <a:gd name="T5" fmla="*/ 7 h 14"/>
                  <a:gd name="T6" fmla="*/ 33 w 7"/>
                  <a:gd name="T7" fmla="*/ 7 h 14"/>
                  <a:gd name="T8" fmla="*/ 33 w 7"/>
                  <a:gd name="T9" fmla="*/ 5 h 14"/>
                  <a:gd name="T10" fmla="*/ 25 w 7"/>
                  <a:gd name="T11" fmla="*/ 1 h 14"/>
                  <a:gd name="T12" fmla="*/ 2 w 7"/>
                  <a:gd name="T13" fmla="*/ 0 h 14"/>
                  <a:gd name="T14" fmla="*/ 0 w 7"/>
                  <a:gd name="T15" fmla="*/ 1 h 1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"/>
                  <a:gd name="T25" fmla="*/ 0 h 14"/>
                  <a:gd name="T26" fmla="*/ 7 w 7"/>
                  <a:gd name="T27" fmla="*/ 14 h 1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" h="14">
                    <a:moveTo>
                      <a:pt x="0" y="1"/>
                    </a:moveTo>
                    <a:lnTo>
                      <a:pt x="1" y="12"/>
                    </a:lnTo>
                    <a:lnTo>
                      <a:pt x="5" y="14"/>
                    </a:lnTo>
                    <a:lnTo>
                      <a:pt x="7" y="10"/>
                    </a:lnTo>
                    <a:lnTo>
                      <a:pt x="7" y="5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noFill/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68" name="Freeform 2750"/>
              <p:cNvSpPr>
                <a:spLocks/>
              </p:cNvSpPr>
              <p:nvPr/>
            </p:nvSpPr>
            <p:spPr bwMode="auto">
              <a:xfrm>
                <a:off x="1557" y="1561"/>
                <a:ext cx="335" cy="137"/>
              </a:xfrm>
              <a:custGeom>
                <a:avLst/>
                <a:gdLst>
                  <a:gd name="T0" fmla="*/ 19591 w 231"/>
                  <a:gd name="T1" fmla="*/ 219 h 127"/>
                  <a:gd name="T2" fmla="*/ 19376 w 231"/>
                  <a:gd name="T3" fmla="*/ 261 h 127"/>
                  <a:gd name="T4" fmla="*/ 19993 w 231"/>
                  <a:gd name="T5" fmla="*/ 285 h 127"/>
                  <a:gd name="T6" fmla="*/ 19736 w 231"/>
                  <a:gd name="T7" fmla="*/ 316 h 127"/>
                  <a:gd name="T8" fmla="*/ 18019 w 231"/>
                  <a:gd name="T9" fmla="*/ 316 h 127"/>
                  <a:gd name="T10" fmla="*/ 16699 w 231"/>
                  <a:gd name="T11" fmla="*/ 307 h 127"/>
                  <a:gd name="T12" fmla="*/ 13906 w 231"/>
                  <a:gd name="T13" fmla="*/ 286 h 127"/>
                  <a:gd name="T14" fmla="*/ 12085 w 231"/>
                  <a:gd name="T15" fmla="*/ 282 h 127"/>
                  <a:gd name="T16" fmla="*/ 10785 w 231"/>
                  <a:gd name="T17" fmla="*/ 245 h 127"/>
                  <a:gd name="T18" fmla="*/ 9526 w 231"/>
                  <a:gd name="T19" fmla="*/ 236 h 127"/>
                  <a:gd name="T20" fmla="*/ 8697 w 231"/>
                  <a:gd name="T21" fmla="*/ 236 h 127"/>
                  <a:gd name="T22" fmla="*/ 7664 w 231"/>
                  <a:gd name="T23" fmla="*/ 242 h 127"/>
                  <a:gd name="T24" fmla="*/ 6123 w 231"/>
                  <a:gd name="T25" fmla="*/ 218 h 127"/>
                  <a:gd name="T26" fmla="*/ 5185 w 231"/>
                  <a:gd name="T27" fmla="*/ 207 h 127"/>
                  <a:gd name="T28" fmla="*/ 3830 w 231"/>
                  <a:gd name="T29" fmla="*/ 193 h 127"/>
                  <a:gd name="T30" fmla="*/ 2641 w 231"/>
                  <a:gd name="T31" fmla="*/ 159 h 127"/>
                  <a:gd name="T32" fmla="*/ 1378 w 231"/>
                  <a:gd name="T33" fmla="*/ 142 h 127"/>
                  <a:gd name="T34" fmla="*/ 1159 w 231"/>
                  <a:gd name="T35" fmla="*/ 147 h 127"/>
                  <a:gd name="T36" fmla="*/ 622 w 231"/>
                  <a:gd name="T37" fmla="*/ 126 h 127"/>
                  <a:gd name="T38" fmla="*/ 1 w 231"/>
                  <a:gd name="T39" fmla="*/ 113 h 127"/>
                  <a:gd name="T40" fmla="*/ 551 w 231"/>
                  <a:gd name="T41" fmla="*/ 92 h 127"/>
                  <a:gd name="T42" fmla="*/ 698 w 231"/>
                  <a:gd name="T43" fmla="*/ 66 h 127"/>
                  <a:gd name="T44" fmla="*/ 799 w 231"/>
                  <a:gd name="T45" fmla="*/ 41 h 127"/>
                  <a:gd name="T46" fmla="*/ 1378 w 231"/>
                  <a:gd name="T47" fmla="*/ 24 h 127"/>
                  <a:gd name="T48" fmla="*/ 1998 w 231"/>
                  <a:gd name="T49" fmla="*/ 2 h 127"/>
                  <a:gd name="T50" fmla="*/ 2438 w 231"/>
                  <a:gd name="T51" fmla="*/ 2 h 127"/>
                  <a:gd name="T52" fmla="*/ 3088 w 231"/>
                  <a:gd name="T53" fmla="*/ 22 h 127"/>
                  <a:gd name="T54" fmla="*/ 3205 w 231"/>
                  <a:gd name="T55" fmla="*/ 4 h 127"/>
                  <a:gd name="T56" fmla="*/ 3292 w 231"/>
                  <a:gd name="T57" fmla="*/ 0 h 127"/>
                  <a:gd name="T58" fmla="*/ 5032 w 231"/>
                  <a:gd name="T59" fmla="*/ 4 h 127"/>
                  <a:gd name="T60" fmla="*/ 6382 w 231"/>
                  <a:gd name="T61" fmla="*/ 30 h 127"/>
                  <a:gd name="T62" fmla="*/ 7940 w 231"/>
                  <a:gd name="T63" fmla="*/ 59 h 127"/>
                  <a:gd name="T64" fmla="*/ 8391 w 231"/>
                  <a:gd name="T65" fmla="*/ 99 h 127"/>
                  <a:gd name="T66" fmla="*/ 9160 w 231"/>
                  <a:gd name="T67" fmla="*/ 93 h 127"/>
                  <a:gd name="T68" fmla="*/ 9418 w 231"/>
                  <a:gd name="T69" fmla="*/ 86 h 127"/>
                  <a:gd name="T70" fmla="*/ 10040 w 231"/>
                  <a:gd name="T71" fmla="*/ 83 h 127"/>
                  <a:gd name="T72" fmla="*/ 10215 w 231"/>
                  <a:gd name="T73" fmla="*/ 93 h 127"/>
                  <a:gd name="T74" fmla="*/ 10215 w 231"/>
                  <a:gd name="T75" fmla="*/ 124 h 127"/>
                  <a:gd name="T76" fmla="*/ 10759 w 231"/>
                  <a:gd name="T77" fmla="*/ 128 h 127"/>
                  <a:gd name="T78" fmla="*/ 11397 w 231"/>
                  <a:gd name="T79" fmla="*/ 132 h 127"/>
                  <a:gd name="T80" fmla="*/ 12341 w 231"/>
                  <a:gd name="T81" fmla="*/ 138 h 127"/>
                  <a:gd name="T82" fmla="*/ 12547 w 231"/>
                  <a:gd name="T83" fmla="*/ 154 h 127"/>
                  <a:gd name="T84" fmla="*/ 13609 w 231"/>
                  <a:gd name="T85" fmla="*/ 172 h 127"/>
                  <a:gd name="T86" fmla="*/ 14259 w 231"/>
                  <a:gd name="T87" fmla="*/ 186 h 127"/>
                  <a:gd name="T88" fmla="*/ 14863 w 231"/>
                  <a:gd name="T89" fmla="*/ 193 h 127"/>
                  <a:gd name="T90" fmla="*/ 15603 w 231"/>
                  <a:gd name="T91" fmla="*/ 193 h 127"/>
                  <a:gd name="T92" fmla="*/ 16173 w 231"/>
                  <a:gd name="T93" fmla="*/ 188 h 127"/>
                  <a:gd name="T94" fmla="*/ 17084 w 231"/>
                  <a:gd name="T95" fmla="*/ 193 h 127"/>
                  <a:gd name="T96" fmla="*/ 18019 w 231"/>
                  <a:gd name="T97" fmla="*/ 207 h 127"/>
                  <a:gd name="T98" fmla="*/ 19091 w 231"/>
                  <a:gd name="T99" fmla="*/ 207 h 127"/>
                  <a:gd name="T100" fmla="*/ 19917 w 231"/>
                  <a:gd name="T101" fmla="*/ 195 h 127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31"/>
                  <a:gd name="T154" fmla="*/ 0 h 127"/>
                  <a:gd name="T155" fmla="*/ 231 w 231"/>
                  <a:gd name="T156" fmla="*/ 127 h 127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31" h="127">
                    <a:moveTo>
                      <a:pt x="230" y="79"/>
                    </a:moveTo>
                    <a:lnTo>
                      <a:pt x="228" y="83"/>
                    </a:lnTo>
                    <a:lnTo>
                      <a:pt x="226" y="88"/>
                    </a:lnTo>
                    <a:lnTo>
                      <a:pt x="226" y="96"/>
                    </a:lnTo>
                    <a:lnTo>
                      <a:pt x="226" y="103"/>
                    </a:lnTo>
                    <a:lnTo>
                      <a:pt x="224" y="106"/>
                    </a:lnTo>
                    <a:lnTo>
                      <a:pt x="224" y="108"/>
                    </a:lnTo>
                    <a:lnTo>
                      <a:pt x="228" y="110"/>
                    </a:lnTo>
                    <a:lnTo>
                      <a:pt x="231" y="115"/>
                    </a:lnTo>
                    <a:lnTo>
                      <a:pt x="230" y="119"/>
                    </a:lnTo>
                    <a:lnTo>
                      <a:pt x="228" y="124"/>
                    </a:lnTo>
                    <a:lnTo>
                      <a:pt x="228" y="126"/>
                    </a:lnTo>
                    <a:lnTo>
                      <a:pt x="221" y="126"/>
                    </a:lnTo>
                    <a:lnTo>
                      <a:pt x="215" y="127"/>
                    </a:lnTo>
                    <a:lnTo>
                      <a:pt x="208" y="126"/>
                    </a:lnTo>
                    <a:lnTo>
                      <a:pt x="203" y="127"/>
                    </a:lnTo>
                    <a:lnTo>
                      <a:pt x="197" y="124"/>
                    </a:lnTo>
                    <a:lnTo>
                      <a:pt x="193" y="124"/>
                    </a:lnTo>
                    <a:lnTo>
                      <a:pt x="189" y="124"/>
                    </a:lnTo>
                    <a:lnTo>
                      <a:pt x="165" y="120"/>
                    </a:lnTo>
                    <a:lnTo>
                      <a:pt x="161" y="116"/>
                    </a:lnTo>
                    <a:lnTo>
                      <a:pt x="157" y="115"/>
                    </a:lnTo>
                    <a:lnTo>
                      <a:pt x="150" y="116"/>
                    </a:lnTo>
                    <a:lnTo>
                      <a:pt x="140" y="114"/>
                    </a:lnTo>
                    <a:lnTo>
                      <a:pt x="134" y="109"/>
                    </a:lnTo>
                    <a:lnTo>
                      <a:pt x="130" y="107"/>
                    </a:lnTo>
                    <a:lnTo>
                      <a:pt x="125" y="99"/>
                    </a:lnTo>
                    <a:lnTo>
                      <a:pt x="122" y="98"/>
                    </a:lnTo>
                    <a:lnTo>
                      <a:pt x="113" y="95"/>
                    </a:lnTo>
                    <a:lnTo>
                      <a:pt x="110" y="95"/>
                    </a:lnTo>
                    <a:lnTo>
                      <a:pt x="109" y="98"/>
                    </a:lnTo>
                    <a:lnTo>
                      <a:pt x="106" y="98"/>
                    </a:lnTo>
                    <a:lnTo>
                      <a:pt x="101" y="95"/>
                    </a:lnTo>
                    <a:lnTo>
                      <a:pt x="96" y="95"/>
                    </a:lnTo>
                    <a:lnTo>
                      <a:pt x="91" y="98"/>
                    </a:lnTo>
                    <a:lnTo>
                      <a:pt x="88" y="98"/>
                    </a:lnTo>
                    <a:lnTo>
                      <a:pt x="78" y="95"/>
                    </a:lnTo>
                    <a:lnTo>
                      <a:pt x="73" y="88"/>
                    </a:lnTo>
                    <a:lnTo>
                      <a:pt x="71" y="87"/>
                    </a:lnTo>
                    <a:lnTo>
                      <a:pt x="67" y="87"/>
                    </a:lnTo>
                    <a:lnTo>
                      <a:pt x="65" y="87"/>
                    </a:lnTo>
                    <a:lnTo>
                      <a:pt x="60" y="83"/>
                    </a:lnTo>
                    <a:lnTo>
                      <a:pt x="54" y="80"/>
                    </a:lnTo>
                    <a:lnTo>
                      <a:pt x="49" y="80"/>
                    </a:lnTo>
                    <a:lnTo>
                      <a:pt x="44" y="78"/>
                    </a:lnTo>
                    <a:lnTo>
                      <a:pt x="41" y="76"/>
                    </a:lnTo>
                    <a:lnTo>
                      <a:pt x="35" y="67"/>
                    </a:lnTo>
                    <a:lnTo>
                      <a:pt x="30" y="64"/>
                    </a:lnTo>
                    <a:lnTo>
                      <a:pt x="25" y="63"/>
                    </a:lnTo>
                    <a:lnTo>
                      <a:pt x="23" y="60"/>
                    </a:lnTo>
                    <a:lnTo>
                      <a:pt x="16" y="57"/>
                    </a:lnTo>
                    <a:lnTo>
                      <a:pt x="15" y="57"/>
                    </a:lnTo>
                    <a:lnTo>
                      <a:pt x="15" y="58"/>
                    </a:lnTo>
                    <a:lnTo>
                      <a:pt x="13" y="59"/>
                    </a:lnTo>
                    <a:lnTo>
                      <a:pt x="10" y="57"/>
                    </a:lnTo>
                    <a:lnTo>
                      <a:pt x="9" y="53"/>
                    </a:lnTo>
                    <a:lnTo>
                      <a:pt x="7" y="51"/>
                    </a:lnTo>
                    <a:lnTo>
                      <a:pt x="1" y="50"/>
                    </a:lnTo>
                    <a:lnTo>
                      <a:pt x="0" y="49"/>
                    </a:lnTo>
                    <a:lnTo>
                      <a:pt x="1" y="45"/>
                    </a:lnTo>
                    <a:lnTo>
                      <a:pt x="3" y="41"/>
                    </a:lnTo>
                    <a:lnTo>
                      <a:pt x="6" y="41"/>
                    </a:lnTo>
                    <a:lnTo>
                      <a:pt x="6" y="37"/>
                    </a:lnTo>
                    <a:lnTo>
                      <a:pt x="8" y="35"/>
                    </a:lnTo>
                    <a:lnTo>
                      <a:pt x="6" y="30"/>
                    </a:lnTo>
                    <a:lnTo>
                      <a:pt x="8" y="27"/>
                    </a:lnTo>
                    <a:lnTo>
                      <a:pt x="10" y="23"/>
                    </a:lnTo>
                    <a:lnTo>
                      <a:pt x="9" y="20"/>
                    </a:lnTo>
                    <a:lnTo>
                      <a:pt x="9" y="17"/>
                    </a:lnTo>
                    <a:lnTo>
                      <a:pt x="11" y="15"/>
                    </a:lnTo>
                    <a:lnTo>
                      <a:pt x="14" y="14"/>
                    </a:lnTo>
                    <a:lnTo>
                      <a:pt x="16" y="10"/>
                    </a:lnTo>
                    <a:lnTo>
                      <a:pt x="20" y="8"/>
                    </a:lnTo>
                    <a:lnTo>
                      <a:pt x="22" y="6"/>
                    </a:lnTo>
                    <a:lnTo>
                      <a:pt x="23" y="2"/>
                    </a:lnTo>
                    <a:lnTo>
                      <a:pt x="24" y="2"/>
                    </a:lnTo>
                    <a:lnTo>
                      <a:pt x="25" y="4"/>
                    </a:lnTo>
                    <a:lnTo>
                      <a:pt x="28" y="2"/>
                    </a:lnTo>
                    <a:lnTo>
                      <a:pt x="29" y="2"/>
                    </a:lnTo>
                    <a:lnTo>
                      <a:pt x="31" y="6"/>
                    </a:lnTo>
                    <a:lnTo>
                      <a:pt x="36" y="9"/>
                    </a:lnTo>
                    <a:lnTo>
                      <a:pt x="36" y="7"/>
                    </a:lnTo>
                    <a:lnTo>
                      <a:pt x="36" y="6"/>
                    </a:lnTo>
                    <a:lnTo>
                      <a:pt x="37" y="4"/>
                    </a:lnTo>
                    <a:lnTo>
                      <a:pt x="37" y="1"/>
                    </a:lnTo>
                    <a:lnTo>
                      <a:pt x="37" y="0"/>
                    </a:lnTo>
                    <a:lnTo>
                      <a:pt x="38" y="0"/>
                    </a:lnTo>
                    <a:lnTo>
                      <a:pt x="46" y="0"/>
                    </a:lnTo>
                    <a:lnTo>
                      <a:pt x="48" y="1"/>
                    </a:lnTo>
                    <a:lnTo>
                      <a:pt x="58" y="4"/>
                    </a:lnTo>
                    <a:lnTo>
                      <a:pt x="68" y="7"/>
                    </a:lnTo>
                    <a:lnTo>
                      <a:pt x="71" y="8"/>
                    </a:lnTo>
                    <a:lnTo>
                      <a:pt x="74" y="13"/>
                    </a:lnTo>
                    <a:lnTo>
                      <a:pt x="79" y="16"/>
                    </a:lnTo>
                    <a:lnTo>
                      <a:pt x="86" y="19"/>
                    </a:lnTo>
                    <a:lnTo>
                      <a:pt x="92" y="24"/>
                    </a:lnTo>
                    <a:lnTo>
                      <a:pt x="95" y="28"/>
                    </a:lnTo>
                    <a:lnTo>
                      <a:pt x="96" y="37"/>
                    </a:lnTo>
                    <a:lnTo>
                      <a:pt x="97" y="40"/>
                    </a:lnTo>
                    <a:lnTo>
                      <a:pt x="101" y="41"/>
                    </a:lnTo>
                    <a:lnTo>
                      <a:pt x="102" y="41"/>
                    </a:lnTo>
                    <a:lnTo>
                      <a:pt x="106" y="38"/>
                    </a:lnTo>
                    <a:lnTo>
                      <a:pt x="107" y="38"/>
                    </a:lnTo>
                    <a:lnTo>
                      <a:pt x="109" y="36"/>
                    </a:lnTo>
                    <a:lnTo>
                      <a:pt x="109" y="35"/>
                    </a:lnTo>
                    <a:lnTo>
                      <a:pt x="110" y="33"/>
                    </a:lnTo>
                    <a:lnTo>
                      <a:pt x="113" y="34"/>
                    </a:lnTo>
                    <a:lnTo>
                      <a:pt x="116" y="33"/>
                    </a:lnTo>
                    <a:lnTo>
                      <a:pt x="118" y="34"/>
                    </a:lnTo>
                    <a:lnTo>
                      <a:pt x="121" y="35"/>
                    </a:lnTo>
                    <a:lnTo>
                      <a:pt x="118" y="38"/>
                    </a:lnTo>
                    <a:lnTo>
                      <a:pt x="118" y="42"/>
                    </a:lnTo>
                    <a:lnTo>
                      <a:pt x="117" y="48"/>
                    </a:lnTo>
                    <a:lnTo>
                      <a:pt x="118" y="50"/>
                    </a:lnTo>
                    <a:lnTo>
                      <a:pt x="121" y="49"/>
                    </a:lnTo>
                    <a:lnTo>
                      <a:pt x="122" y="51"/>
                    </a:lnTo>
                    <a:lnTo>
                      <a:pt x="124" y="52"/>
                    </a:lnTo>
                    <a:lnTo>
                      <a:pt x="127" y="53"/>
                    </a:lnTo>
                    <a:lnTo>
                      <a:pt x="129" y="55"/>
                    </a:lnTo>
                    <a:lnTo>
                      <a:pt x="132" y="53"/>
                    </a:lnTo>
                    <a:lnTo>
                      <a:pt x="136" y="56"/>
                    </a:lnTo>
                    <a:lnTo>
                      <a:pt x="140" y="56"/>
                    </a:lnTo>
                    <a:lnTo>
                      <a:pt x="143" y="56"/>
                    </a:lnTo>
                    <a:lnTo>
                      <a:pt x="145" y="53"/>
                    </a:lnTo>
                    <a:lnTo>
                      <a:pt x="146" y="55"/>
                    </a:lnTo>
                    <a:lnTo>
                      <a:pt x="145" y="62"/>
                    </a:lnTo>
                    <a:lnTo>
                      <a:pt x="146" y="64"/>
                    </a:lnTo>
                    <a:lnTo>
                      <a:pt x="153" y="70"/>
                    </a:lnTo>
                    <a:lnTo>
                      <a:pt x="157" y="69"/>
                    </a:lnTo>
                    <a:lnTo>
                      <a:pt x="161" y="69"/>
                    </a:lnTo>
                    <a:lnTo>
                      <a:pt x="165" y="72"/>
                    </a:lnTo>
                    <a:lnTo>
                      <a:pt x="165" y="74"/>
                    </a:lnTo>
                    <a:lnTo>
                      <a:pt x="167" y="77"/>
                    </a:lnTo>
                    <a:lnTo>
                      <a:pt x="168" y="79"/>
                    </a:lnTo>
                    <a:lnTo>
                      <a:pt x="172" y="78"/>
                    </a:lnTo>
                    <a:lnTo>
                      <a:pt x="174" y="77"/>
                    </a:lnTo>
                    <a:lnTo>
                      <a:pt x="178" y="79"/>
                    </a:lnTo>
                    <a:lnTo>
                      <a:pt x="180" y="78"/>
                    </a:lnTo>
                    <a:lnTo>
                      <a:pt x="183" y="79"/>
                    </a:lnTo>
                    <a:lnTo>
                      <a:pt x="185" y="79"/>
                    </a:lnTo>
                    <a:lnTo>
                      <a:pt x="187" y="76"/>
                    </a:lnTo>
                    <a:lnTo>
                      <a:pt x="188" y="74"/>
                    </a:lnTo>
                    <a:lnTo>
                      <a:pt x="194" y="74"/>
                    </a:lnTo>
                    <a:lnTo>
                      <a:pt x="197" y="78"/>
                    </a:lnTo>
                    <a:lnTo>
                      <a:pt x="202" y="80"/>
                    </a:lnTo>
                    <a:lnTo>
                      <a:pt x="206" y="81"/>
                    </a:lnTo>
                    <a:lnTo>
                      <a:pt x="208" y="83"/>
                    </a:lnTo>
                    <a:lnTo>
                      <a:pt x="213" y="81"/>
                    </a:lnTo>
                    <a:lnTo>
                      <a:pt x="220" y="83"/>
                    </a:lnTo>
                    <a:lnTo>
                      <a:pt x="221" y="83"/>
                    </a:lnTo>
                    <a:lnTo>
                      <a:pt x="224" y="79"/>
                    </a:lnTo>
                    <a:lnTo>
                      <a:pt x="228" y="78"/>
                    </a:lnTo>
                    <a:lnTo>
                      <a:pt x="230" y="79"/>
                    </a:lnTo>
                    <a:close/>
                  </a:path>
                </a:pathLst>
              </a:custGeom>
              <a:solidFill>
                <a:srgbClr val="FF99CC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69" name="Freeform 2751"/>
              <p:cNvSpPr>
                <a:spLocks/>
              </p:cNvSpPr>
              <p:nvPr/>
            </p:nvSpPr>
            <p:spPr bwMode="auto">
              <a:xfrm>
                <a:off x="1880" y="1694"/>
                <a:ext cx="198" cy="191"/>
              </a:xfrm>
              <a:custGeom>
                <a:avLst/>
                <a:gdLst>
                  <a:gd name="T0" fmla="*/ 10435 w 137"/>
                  <a:gd name="T1" fmla="*/ 441 h 177"/>
                  <a:gd name="T2" fmla="*/ 9904 w 137"/>
                  <a:gd name="T3" fmla="*/ 379 h 177"/>
                  <a:gd name="T4" fmla="*/ 9560 w 137"/>
                  <a:gd name="T5" fmla="*/ 332 h 177"/>
                  <a:gd name="T6" fmla="*/ 8552 w 137"/>
                  <a:gd name="T7" fmla="*/ 295 h 177"/>
                  <a:gd name="T8" fmla="*/ 7601 w 137"/>
                  <a:gd name="T9" fmla="*/ 298 h 177"/>
                  <a:gd name="T10" fmla="*/ 6975 w 137"/>
                  <a:gd name="T11" fmla="*/ 281 h 177"/>
                  <a:gd name="T12" fmla="*/ 6680 w 137"/>
                  <a:gd name="T13" fmla="*/ 297 h 177"/>
                  <a:gd name="T14" fmla="*/ 6496 w 137"/>
                  <a:gd name="T15" fmla="*/ 322 h 177"/>
                  <a:gd name="T16" fmla="*/ 5564 w 137"/>
                  <a:gd name="T17" fmla="*/ 371 h 177"/>
                  <a:gd name="T18" fmla="*/ 4998 w 137"/>
                  <a:gd name="T19" fmla="*/ 347 h 177"/>
                  <a:gd name="T20" fmla="*/ 4742 w 137"/>
                  <a:gd name="T21" fmla="*/ 358 h 177"/>
                  <a:gd name="T22" fmla="*/ 4136 w 137"/>
                  <a:gd name="T23" fmla="*/ 364 h 177"/>
                  <a:gd name="T24" fmla="*/ 3499 w 137"/>
                  <a:gd name="T25" fmla="*/ 371 h 177"/>
                  <a:gd name="T26" fmla="*/ 3214 w 137"/>
                  <a:gd name="T27" fmla="*/ 374 h 177"/>
                  <a:gd name="T28" fmla="*/ 2961 w 137"/>
                  <a:gd name="T29" fmla="*/ 379 h 177"/>
                  <a:gd name="T30" fmla="*/ 2480 w 137"/>
                  <a:gd name="T31" fmla="*/ 379 h 177"/>
                  <a:gd name="T32" fmla="*/ 2310 w 137"/>
                  <a:gd name="T33" fmla="*/ 354 h 177"/>
                  <a:gd name="T34" fmla="*/ 2168 w 137"/>
                  <a:gd name="T35" fmla="*/ 337 h 177"/>
                  <a:gd name="T36" fmla="*/ 2168 w 137"/>
                  <a:gd name="T37" fmla="*/ 318 h 177"/>
                  <a:gd name="T38" fmla="*/ 1716 w 137"/>
                  <a:gd name="T39" fmla="*/ 297 h 177"/>
                  <a:gd name="T40" fmla="*/ 1802 w 137"/>
                  <a:gd name="T41" fmla="*/ 281 h 177"/>
                  <a:gd name="T42" fmla="*/ 1802 w 137"/>
                  <a:gd name="T43" fmla="*/ 255 h 177"/>
                  <a:gd name="T44" fmla="*/ 1675 w 137"/>
                  <a:gd name="T45" fmla="*/ 235 h 177"/>
                  <a:gd name="T46" fmla="*/ 1324 w 137"/>
                  <a:gd name="T47" fmla="*/ 217 h 177"/>
                  <a:gd name="T48" fmla="*/ 1539 w 137"/>
                  <a:gd name="T49" fmla="*/ 172 h 177"/>
                  <a:gd name="T50" fmla="*/ 802 w 137"/>
                  <a:gd name="T51" fmla="*/ 155 h 177"/>
                  <a:gd name="T52" fmla="*/ 1 w 137"/>
                  <a:gd name="T53" fmla="*/ 144 h 177"/>
                  <a:gd name="T54" fmla="*/ 1 w 137"/>
                  <a:gd name="T55" fmla="*/ 126 h 177"/>
                  <a:gd name="T56" fmla="*/ 555 w 137"/>
                  <a:gd name="T57" fmla="*/ 117 h 177"/>
                  <a:gd name="T58" fmla="*/ 981 w 137"/>
                  <a:gd name="T59" fmla="*/ 100 h 177"/>
                  <a:gd name="T60" fmla="*/ 1802 w 137"/>
                  <a:gd name="T61" fmla="*/ 86 h 177"/>
                  <a:gd name="T62" fmla="*/ 1716 w 137"/>
                  <a:gd name="T63" fmla="*/ 78 h 177"/>
                  <a:gd name="T64" fmla="*/ 737 w 137"/>
                  <a:gd name="T65" fmla="*/ 72 h 177"/>
                  <a:gd name="T66" fmla="*/ 510 w 137"/>
                  <a:gd name="T67" fmla="*/ 53 h 177"/>
                  <a:gd name="T68" fmla="*/ 1159 w 137"/>
                  <a:gd name="T69" fmla="*/ 1 h 177"/>
                  <a:gd name="T70" fmla="*/ 1802 w 137"/>
                  <a:gd name="T71" fmla="*/ 23 h 177"/>
                  <a:gd name="T72" fmla="*/ 2168 w 137"/>
                  <a:gd name="T73" fmla="*/ 23 h 177"/>
                  <a:gd name="T74" fmla="*/ 2480 w 137"/>
                  <a:gd name="T75" fmla="*/ 4 h 177"/>
                  <a:gd name="T76" fmla="*/ 2961 w 137"/>
                  <a:gd name="T77" fmla="*/ 39 h 177"/>
                  <a:gd name="T78" fmla="*/ 3584 w 137"/>
                  <a:gd name="T79" fmla="*/ 42 h 177"/>
                  <a:gd name="T80" fmla="*/ 4094 w 137"/>
                  <a:gd name="T81" fmla="*/ 31 h 177"/>
                  <a:gd name="T82" fmla="*/ 4279 w 137"/>
                  <a:gd name="T83" fmla="*/ 78 h 177"/>
                  <a:gd name="T84" fmla="*/ 5180 w 137"/>
                  <a:gd name="T85" fmla="*/ 99 h 177"/>
                  <a:gd name="T86" fmla="*/ 7223 w 137"/>
                  <a:gd name="T87" fmla="*/ 99 h 177"/>
                  <a:gd name="T88" fmla="*/ 8778 w 137"/>
                  <a:gd name="T89" fmla="*/ 99 h 177"/>
                  <a:gd name="T90" fmla="*/ 10563 w 137"/>
                  <a:gd name="T91" fmla="*/ 114 h 177"/>
                  <a:gd name="T92" fmla="*/ 10081 w 137"/>
                  <a:gd name="T93" fmla="*/ 124 h 177"/>
                  <a:gd name="T94" fmla="*/ 9289 w 137"/>
                  <a:gd name="T95" fmla="*/ 162 h 177"/>
                  <a:gd name="T96" fmla="*/ 8351 w 137"/>
                  <a:gd name="T97" fmla="*/ 181 h 177"/>
                  <a:gd name="T98" fmla="*/ 7609 w 137"/>
                  <a:gd name="T99" fmla="*/ 207 h 177"/>
                  <a:gd name="T100" fmla="*/ 7985 w 137"/>
                  <a:gd name="T101" fmla="*/ 254 h 177"/>
                  <a:gd name="T102" fmla="*/ 8758 w 137"/>
                  <a:gd name="T103" fmla="*/ 264 h 177"/>
                  <a:gd name="T104" fmla="*/ 9144 w 137"/>
                  <a:gd name="T105" fmla="*/ 260 h 177"/>
                  <a:gd name="T106" fmla="*/ 9927 w 137"/>
                  <a:gd name="T107" fmla="*/ 218 h 177"/>
                  <a:gd name="T108" fmla="*/ 10435 w 137"/>
                  <a:gd name="T109" fmla="*/ 235 h 177"/>
                  <a:gd name="T110" fmla="*/ 10819 w 137"/>
                  <a:gd name="T111" fmla="*/ 273 h 177"/>
                  <a:gd name="T112" fmla="*/ 11235 w 137"/>
                  <a:gd name="T113" fmla="*/ 319 h 177"/>
                  <a:gd name="T114" fmla="*/ 11328 w 137"/>
                  <a:gd name="T115" fmla="*/ 358 h 177"/>
                  <a:gd name="T116" fmla="*/ 10819 w 137"/>
                  <a:gd name="T117" fmla="*/ 399 h 177"/>
                  <a:gd name="T118" fmla="*/ 10620 w 137"/>
                  <a:gd name="T119" fmla="*/ 412 h 1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37"/>
                  <a:gd name="T181" fmla="*/ 0 h 177"/>
                  <a:gd name="T182" fmla="*/ 137 w 137"/>
                  <a:gd name="T183" fmla="*/ 177 h 1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37" h="177">
                    <a:moveTo>
                      <a:pt x="127" y="175"/>
                    </a:moveTo>
                    <a:lnTo>
                      <a:pt x="125" y="177"/>
                    </a:lnTo>
                    <a:lnTo>
                      <a:pt x="122" y="167"/>
                    </a:lnTo>
                    <a:lnTo>
                      <a:pt x="119" y="152"/>
                    </a:lnTo>
                    <a:lnTo>
                      <a:pt x="117" y="144"/>
                    </a:lnTo>
                    <a:lnTo>
                      <a:pt x="115" y="134"/>
                    </a:lnTo>
                    <a:lnTo>
                      <a:pt x="107" y="120"/>
                    </a:lnTo>
                    <a:lnTo>
                      <a:pt x="103" y="117"/>
                    </a:lnTo>
                    <a:lnTo>
                      <a:pt x="98" y="120"/>
                    </a:lnTo>
                    <a:lnTo>
                      <a:pt x="91" y="120"/>
                    </a:lnTo>
                    <a:lnTo>
                      <a:pt x="87" y="117"/>
                    </a:lnTo>
                    <a:lnTo>
                      <a:pt x="84" y="113"/>
                    </a:lnTo>
                    <a:lnTo>
                      <a:pt x="81" y="114"/>
                    </a:lnTo>
                    <a:lnTo>
                      <a:pt x="80" y="119"/>
                    </a:lnTo>
                    <a:lnTo>
                      <a:pt x="76" y="122"/>
                    </a:lnTo>
                    <a:lnTo>
                      <a:pt x="78" y="129"/>
                    </a:lnTo>
                    <a:lnTo>
                      <a:pt x="78" y="134"/>
                    </a:lnTo>
                    <a:lnTo>
                      <a:pt x="67" y="148"/>
                    </a:lnTo>
                    <a:lnTo>
                      <a:pt x="65" y="146"/>
                    </a:lnTo>
                    <a:lnTo>
                      <a:pt x="60" y="139"/>
                    </a:lnTo>
                    <a:lnTo>
                      <a:pt x="58" y="143"/>
                    </a:lnTo>
                    <a:lnTo>
                      <a:pt x="57" y="145"/>
                    </a:lnTo>
                    <a:lnTo>
                      <a:pt x="51" y="150"/>
                    </a:lnTo>
                    <a:lnTo>
                      <a:pt x="50" y="146"/>
                    </a:lnTo>
                    <a:lnTo>
                      <a:pt x="48" y="149"/>
                    </a:lnTo>
                    <a:lnTo>
                      <a:pt x="42" y="148"/>
                    </a:lnTo>
                    <a:lnTo>
                      <a:pt x="41" y="151"/>
                    </a:lnTo>
                    <a:lnTo>
                      <a:pt x="39" y="150"/>
                    </a:lnTo>
                    <a:lnTo>
                      <a:pt x="37" y="150"/>
                    </a:lnTo>
                    <a:lnTo>
                      <a:pt x="36" y="152"/>
                    </a:lnTo>
                    <a:lnTo>
                      <a:pt x="34" y="153"/>
                    </a:lnTo>
                    <a:lnTo>
                      <a:pt x="30" y="152"/>
                    </a:lnTo>
                    <a:lnTo>
                      <a:pt x="27" y="145"/>
                    </a:lnTo>
                    <a:lnTo>
                      <a:pt x="28" y="143"/>
                    </a:lnTo>
                    <a:lnTo>
                      <a:pt x="27" y="141"/>
                    </a:lnTo>
                    <a:lnTo>
                      <a:pt x="26" y="135"/>
                    </a:lnTo>
                    <a:lnTo>
                      <a:pt x="26" y="130"/>
                    </a:lnTo>
                    <a:lnTo>
                      <a:pt x="26" y="126"/>
                    </a:lnTo>
                    <a:lnTo>
                      <a:pt x="22" y="123"/>
                    </a:lnTo>
                    <a:lnTo>
                      <a:pt x="21" y="119"/>
                    </a:lnTo>
                    <a:lnTo>
                      <a:pt x="21" y="114"/>
                    </a:lnTo>
                    <a:lnTo>
                      <a:pt x="22" y="113"/>
                    </a:lnTo>
                    <a:lnTo>
                      <a:pt x="22" y="105"/>
                    </a:lnTo>
                    <a:lnTo>
                      <a:pt x="22" y="102"/>
                    </a:lnTo>
                    <a:lnTo>
                      <a:pt x="20" y="101"/>
                    </a:lnTo>
                    <a:lnTo>
                      <a:pt x="20" y="94"/>
                    </a:lnTo>
                    <a:lnTo>
                      <a:pt x="16" y="91"/>
                    </a:lnTo>
                    <a:lnTo>
                      <a:pt x="16" y="86"/>
                    </a:lnTo>
                    <a:lnTo>
                      <a:pt x="17" y="80"/>
                    </a:lnTo>
                    <a:lnTo>
                      <a:pt x="19" y="69"/>
                    </a:lnTo>
                    <a:lnTo>
                      <a:pt x="14" y="64"/>
                    </a:lnTo>
                    <a:lnTo>
                      <a:pt x="10" y="62"/>
                    </a:lnTo>
                    <a:lnTo>
                      <a:pt x="5" y="59"/>
                    </a:lnTo>
                    <a:lnTo>
                      <a:pt x="1" y="57"/>
                    </a:lnTo>
                    <a:lnTo>
                      <a:pt x="0" y="53"/>
                    </a:lnTo>
                    <a:lnTo>
                      <a:pt x="1" y="51"/>
                    </a:lnTo>
                    <a:lnTo>
                      <a:pt x="3" y="47"/>
                    </a:lnTo>
                    <a:lnTo>
                      <a:pt x="7" y="47"/>
                    </a:lnTo>
                    <a:lnTo>
                      <a:pt x="10" y="44"/>
                    </a:lnTo>
                    <a:lnTo>
                      <a:pt x="12" y="41"/>
                    </a:lnTo>
                    <a:lnTo>
                      <a:pt x="22" y="40"/>
                    </a:lnTo>
                    <a:lnTo>
                      <a:pt x="22" y="35"/>
                    </a:lnTo>
                    <a:lnTo>
                      <a:pt x="20" y="34"/>
                    </a:lnTo>
                    <a:lnTo>
                      <a:pt x="21" y="31"/>
                    </a:lnTo>
                    <a:lnTo>
                      <a:pt x="13" y="31"/>
                    </a:lnTo>
                    <a:lnTo>
                      <a:pt x="9" y="29"/>
                    </a:lnTo>
                    <a:lnTo>
                      <a:pt x="7" y="22"/>
                    </a:lnTo>
                    <a:lnTo>
                      <a:pt x="6" y="21"/>
                    </a:lnTo>
                    <a:lnTo>
                      <a:pt x="13" y="8"/>
                    </a:lnTo>
                    <a:lnTo>
                      <a:pt x="14" y="1"/>
                    </a:lnTo>
                    <a:lnTo>
                      <a:pt x="16" y="0"/>
                    </a:lnTo>
                    <a:lnTo>
                      <a:pt x="22" y="9"/>
                    </a:lnTo>
                    <a:lnTo>
                      <a:pt x="26" y="13"/>
                    </a:lnTo>
                    <a:lnTo>
                      <a:pt x="26" y="9"/>
                    </a:lnTo>
                    <a:lnTo>
                      <a:pt x="27" y="2"/>
                    </a:lnTo>
                    <a:lnTo>
                      <a:pt x="30" y="4"/>
                    </a:lnTo>
                    <a:lnTo>
                      <a:pt x="31" y="12"/>
                    </a:lnTo>
                    <a:lnTo>
                      <a:pt x="36" y="16"/>
                    </a:lnTo>
                    <a:lnTo>
                      <a:pt x="38" y="14"/>
                    </a:lnTo>
                    <a:lnTo>
                      <a:pt x="43" y="17"/>
                    </a:lnTo>
                    <a:lnTo>
                      <a:pt x="48" y="9"/>
                    </a:lnTo>
                    <a:lnTo>
                      <a:pt x="49" y="13"/>
                    </a:lnTo>
                    <a:lnTo>
                      <a:pt x="50" y="22"/>
                    </a:lnTo>
                    <a:lnTo>
                      <a:pt x="52" y="31"/>
                    </a:lnTo>
                    <a:lnTo>
                      <a:pt x="56" y="36"/>
                    </a:lnTo>
                    <a:lnTo>
                      <a:pt x="62" y="40"/>
                    </a:lnTo>
                    <a:lnTo>
                      <a:pt x="85" y="41"/>
                    </a:lnTo>
                    <a:lnTo>
                      <a:pt x="87" y="40"/>
                    </a:lnTo>
                    <a:lnTo>
                      <a:pt x="94" y="38"/>
                    </a:lnTo>
                    <a:lnTo>
                      <a:pt x="106" y="40"/>
                    </a:lnTo>
                    <a:lnTo>
                      <a:pt x="119" y="42"/>
                    </a:lnTo>
                    <a:lnTo>
                      <a:pt x="127" y="45"/>
                    </a:lnTo>
                    <a:lnTo>
                      <a:pt x="125" y="48"/>
                    </a:lnTo>
                    <a:lnTo>
                      <a:pt x="121" y="50"/>
                    </a:lnTo>
                    <a:lnTo>
                      <a:pt x="119" y="57"/>
                    </a:lnTo>
                    <a:lnTo>
                      <a:pt x="112" y="65"/>
                    </a:lnTo>
                    <a:lnTo>
                      <a:pt x="106" y="70"/>
                    </a:lnTo>
                    <a:lnTo>
                      <a:pt x="100" y="73"/>
                    </a:lnTo>
                    <a:lnTo>
                      <a:pt x="93" y="78"/>
                    </a:lnTo>
                    <a:lnTo>
                      <a:pt x="92" y="83"/>
                    </a:lnTo>
                    <a:lnTo>
                      <a:pt x="93" y="91"/>
                    </a:lnTo>
                    <a:lnTo>
                      <a:pt x="96" y="101"/>
                    </a:lnTo>
                    <a:lnTo>
                      <a:pt x="101" y="101"/>
                    </a:lnTo>
                    <a:lnTo>
                      <a:pt x="105" y="107"/>
                    </a:lnTo>
                    <a:lnTo>
                      <a:pt x="108" y="109"/>
                    </a:lnTo>
                    <a:lnTo>
                      <a:pt x="110" y="105"/>
                    </a:lnTo>
                    <a:lnTo>
                      <a:pt x="114" y="94"/>
                    </a:lnTo>
                    <a:lnTo>
                      <a:pt x="120" y="87"/>
                    </a:lnTo>
                    <a:lnTo>
                      <a:pt x="122" y="87"/>
                    </a:lnTo>
                    <a:lnTo>
                      <a:pt x="125" y="94"/>
                    </a:lnTo>
                    <a:lnTo>
                      <a:pt x="129" y="103"/>
                    </a:lnTo>
                    <a:lnTo>
                      <a:pt x="130" y="108"/>
                    </a:lnTo>
                    <a:lnTo>
                      <a:pt x="131" y="112"/>
                    </a:lnTo>
                    <a:lnTo>
                      <a:pt x="135" y="127"/>
                    </a:lnTo>
                    <a:lnTo>
                      <a:pt x="136" y="144"/>
                    </a:lnTo>
                    <a:lnTo>
                      <a:pt x="136" y="145"/>
                    </a:lnTo>
                    <a:lnTo>
                      <a:pt x="137" y="162"/>
                    </a:lnTo>
                    <a:lnTo>
                      <a:pt x="130" y="159"/>
                    </a:lnTo>
                    <a:lnTo>
                      <a:pt x="128" y="162"/>
                    </a:lnTo>
                    <a:lnTo>
                      <a:pt x="128" y="166"/>
                    </a:lnTo>
                    <a:lnTo>
                      <a:pt x="127" y="175"/>
                    </a:lnTo>
                    <a:close/>
                  </a:path>
                </a:pathLst>
              </a:custGeom>
              <a:solidFill>
                <a:srgbClr val="FF99CC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70" name="Freeform 2752"/>
              <p:cNvSpPr>
                <a:spLocks/>
              </p:cNvSpPr>
              <p:nvPr/>
            </p:nvSpPr>
            <p:spPr bwMode="auto">
              <a:xfrm>
                <a:off x="1542" y="2245"/>
                <a:ext cx="90" cy="119"/>
              </a:xfrm>
              <a:custGeom>
                <a:avLst/>
                <a:gdLst>
                  <a:gd name="T0" fmla="*/ 913 w 62"/>
                  <a:gd name="T1" fmla="*/ 0 h 111"/>
                  <a:gd name="T2" fmla="*/ 629 w 62"/>
                  <a:gd name="T3" fmla="*/ 1 h 111"/>
                  <a:gd name="T4" fmla="*/ 955 w 62"/>
                  <a:gd name="T5" fmla="*/ 5 h 111"/>
                  <a:gd name="T6" fmla="*/ 1386 w 62"/>
                  <a:gd name="T7" fmla="*/ 6 h 111"/>
                  <a:gd name="T8" fmla="*/ 1572 w 62"/>
                  <a:gd name="T9" fmla="*/ 25 h 111"/>
                  <a:gd name="T10" fmla="*/ 1200 w 62"/>
                  <a:gd name="T11" fmla="*/ 21 h 111"/>
                  <a:gd name="T12" fmla="*/ 1016 w 62"/>
                  <a:gd name="T13" fmla="*/ 29 h 111"/>
                  <a:gd name="T14" fmla="*/ 955 w 62"/>
                  <a:gd name="T15" fmla="*/ 47 h 111"/>
                  <a:gd name="T16" fmla="*/ 629 w 62"/>
                  <a:gd name="T17" fmla="*/ 58 h 111"/>
                  <a:gd name="T18" fmla="*/ 386 w 62"/>
                  <a:gd name="T19" fmla="*/ 114 h 111"/>
                  <a:gd name="T20" fmla="*/ 183 w 62"/>
                  <a:gd name="T21" fmla="*/ 110 h 111"/>
                  <a:gd name="T22" fmla="*/ 0 w 62"/>
                  <a:gd name="T23" fmla="*/ 114 h 111"/>
                  <a:gd name="T24" fmla="*/ 0 w 62"/>
                  <a:gd name="T25" fmla="*/ 132 h 111"/>
                  <a:gd name="T26" fmla="*/ 386 w 62"/>
                  <a:gd name="T27" fmla="*/ 198 h 111"/>
                  <a:gd name="T28" fmla="*/ 560 w 62"/>
                  <a:gd name="T29" fmla="*/ 219 h 111"/>
                  <a:gd name="T30" fmla="*/ 955 w 62"/>
                  <a:gd name="T31" fmla="*/ 239 h 111"/>
                  <a:gd name="T32" fmla="*/ 1386 w 62"/>
                  <a:gd name="T33" fmla="*/ 252 h 111"/>
                  <a:gd name="T34" fmla="*/ 2112 w 62"/>
                  <a:gd name="T35" fmla="*/ 256 h 111"/>
                  <a:gd name="T36" fmla="*/ 2674 w 62"/>
                  <a:gd name="T37" fmla="*/ 256 h 111"/>
                  <a:gd name="T38" fmla="*/ 3882 w 62"/>
                  <a:gd name="T39" fmla="*/ 239 h 111"/>
                  <a:gd name="T40" fmla="*/ 4667 w 62"/>
                  <a:gd name="T41" fmla="*/ 226 h 111"/>
                  <a:gd name="T42" fmla="*/ 5240 w 62"/>
                  <a:gd name="T43" fmla="*/ 204 h 111"/>
                  <a:gd name="T44" fmla="*/ 5329 w 62"/>
                  <a:gd name="T45" fmla="*/ 175 h 111"/>
                  <a:gd name="T46" fmla="*/ 5446 w 62"/>
                  <a:gd name="T47" fmla="*/ 150 h 111"/>
                  <a:gd name="T48" fmla="*/ 5329 w 62"/>
                  <a:gd name="T49" fmla="*/ 142 h 111"/>
                  <a:gd name="T50" fmla="*/ 4992 w 62"/>
                  <a:gd name="T51" fmla="*/ 136 h 111"/>
                  <a:gd name="T52" fmla="*/ 4512 w 62"/>
                  <a:gd name="T53" fmla="*/ 106 h 111"/>
                  <a:gd name="T54" fmla="*/ 4294 w 62"/>
                  <a:gd name="T55" fmla="*/ 90 h 111"/>
                  <a:gd name="T56" fmla="*/ 3882 w 62"/>
                  <a:gd name="T57" fmla="*/ 84 h 111"/>
                  <a:gd name="T58" fmla="*/ 3752 w 62"/>
                  <a:gd name="T59" fmla="*/ 73 h 111"/>
                  <a:gd name="T60" fmla="*/ 3671 w 62"/>
                  <a:gd name="T61" fmla="*/ 66 h 111"/>
                  <a:gd name="T62" fmla="*/ 3066 w 62"/>
                  <a:gd name="T63" fmla="*/ 54 h 111"/>
                  <a:gd name="T64" fmla="*/ 2958 w 62"/>
                  <a:gd name="T65" fmla="*/ 41 h 111"/>
                  <a:gd name="T66" fmla="*/ 2112 w 62"/>
                  <a:gd name="T67" fmla="*/ 6 h 111"/>
                  <a:gd name="T68" fmla="*/ 1713 w 62"/>
                  <a:gd name="T69" fmla="*/ 3 h 111"/>
                  <a:gd name="T70" fmla="*/ 1200 w 62"/>
                  <a:gd name="T71" fmla="*/ 0 h 111"/>
                  <a:gd name="T72" fmla="*/ 913 w 62"/>
                  <a:gd name="T73" fmla="*/ 0 h 11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62"/>
                  <a:gd name="T112" fmla="*/ 0 h 111"/>
                  <a:gd name="T113" fmla="*/ 62 w 62"/>
                  <a:gd name="T114" fmla="*/ 111 h 111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62" h="111">
                    <a:moveTo>
                      <a:pt x="10" y="0"/>
                    </a:moveTo>
                    <a:lnTo>
                      <a:pt x="7" y="1"/>
                    </a:lnTo>
                    <a:lnTo>
                      <a:pt x="11" y="5"/>
                    </a:lnTo>
                    <a:lnTo>
                      <a:pt x="16" y="6"/>
                    </a:lnTo>
                    <a:lnTo>
                      <a:pt x="18" y="11"/>
                    </a:lnTo>
                    <a:lnTo>
                      <a:pt x="14" y="9"/>
                    </a:lnTo>
                    <a:lnTo>
                      <a:pt x="12" y="13"/>
                    </a:lnTo>
                    <a:lnTo>
                      <a:pt x="11" y="20"/>
                    </a:lnTo>
                    <a:lnTo>
                      <a:pt x="7" y="25"/>
                    </a:lnTo>
                    <a:lnTo>
                      <a:pt x="4" y="49"/>
                    </a:lnTo>
                    <a:lnTo>
                      <a:pt x="2" y="48"/>
                    </a:lnTo>
                    <a:lnTo>
                      <a:pt x="0" y="49"/>
                    </a:lnTo>
                    <a:lnTo>
                      <a:pt x="0" y="58"/>
                    </a:lnTo>
                    <a:lnTo>
                      <a:pt x="4" y="86"/>
                    </a:lnTo>
                    <a:lnTo>
                      <a:pt x="6" y="95"/>
                    </a:lnTo>
                    <a:lnTo>
                      <a:pt x="11" y="104"/>
                    </a:lnTo>
                    <a:lnTo>
                      <a:pt x="16" y="109"/>
                    </a:lnTo>
                    <a:lnTo>
                      <a:pt x="24" y="111"/>
                    </a:lnTo>
                    <a:lnTo>
                      <a:pt x="31" y="111"/>
                    </a:lnTo>
                    <a:lnTo>
                      <a:pt x="45" y="104"/>
                    </a:lnTo>
                    <a:lnTo>
                      <a:pt x="53" y="98"/>
                    </a:lnTo>
                    <a:lnTo>
                      <a:pt x="60" y="89"/>
                    </a:lnTo>
                    <a:lnTo>
                      <a:pt x="61" y="76"/>
                    </a:lnTo>
                    <a:lnTo>
                      <a:pt x="62" y="65"/>
                    </a:lnTo>
                    <a:lnTo>
                      <a:pt x="61" y="62"/>
                    </a:lnTo>
                    <a:lnTo>
                      <a:pt x="57" y="59"/>
                    </a:lnTo>
                    <a:lnTo>
                      <a:pt x="52" y="46"/>
                    </a:lnTo>
                    <a:lnTo>
                      <a:pt x="49" y="39"/>
                    </a:lnTo>
                    <a:lnTo>
                      <a:pt x="45" y="36"/>
                    </a:lnTo>
                    <a:lnTo>
                      <a:pt x="43" y="32"/>
                    </a:lnTo>
                    <a:lnTo>
                      <a:pt x="42" y="29"/>
                    </a:lnTo>
                    <a:lnTo>
                      <a:pt x="35" y="23"/>
                    </a:lnTo>
                    <a:lnTo>
                      <a:pt x="34" y="18"/>
                    </a:lnTo>
                    <a:lnTo>
                      <a:pt x="24" y="6"/>
                    </a:lnTo>
                    <a:lnTo>
                      <a:pt x="19" y="3"/>
                    </a:lnTo>
                    <a:lnTo>
                      <a:pt x="14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99CC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71" name="Freeform 2753"/>
              <p:cNvSpPr>
                <a:spLocks/>
              </p:cNvSpPr>
              <p:nvPr/>
            </p:nvSpPr>
            <p:spPr bwMode="auto">
              <a:xfrm>
                <a:off x="2386" y="1829"/>
                <a:ext cx="299" cy="283"/>
              </a:xfrm>
              <a:custGeom>
                <a:avLst/>
                <a:gdLst>
                  <a:gd name="T0" fmla="*/ 5447 w 208"/>
                  <a:gd name="T1" fmla="*/ 67 h 257"/>
                  <a:gd name="T2" fmla="*/ 6035 w 208"/>
                  <a:gd name="T3" fmla="*/ 122 h 257"/>
                  <a:gd name="T4" fmla="*/ 7476 w 208"/>
                  <a:gd name="T5" fmla="*/ 170 h 257"/>
                  <a:gd name="T6" fmla="*/ 9301 w 208"/>
                  <a:gd name="T7" fmla="*/ 177 h 257"/>
                  <a:gd name="T8" fmla="*/ 9906 w 208"/>
                  <a:gd name="T9" fmla="*/ 215 h 257"/>
                  <a:gd name="T10" fmla="*/ 10287 w 208"/>
                  <a:gd name="T11" fmla="*/ 259 h 257"/>
                  <a:gd name="T12" fmla="*/ 8879 w 208"/>
                  <a:gd name="T13" fmla="*/ 280 h 257"/>
                  <a:gd name="T14" fmla="*/ 8332 w 208"/>
                  <a:gd name="T15" fmla="*/ 305 h 257"/>
                  <a:gd name="T16" fmla="*/ 8933 w 208"/>
                  <a:gd name="T17" fmla="*/ 334 h 257"/>
                  <a:gd name="T18" fmla="*/ 11039 w 208"/>
                  <a:gd name="T19" fmla="*/ 405 h 257"/>
                  <a:gd name="T20" fmla="*/ 12764 w 208"/>
                  <a:gd name="T21" fmla="*/ 487 h 257"/>
                  <a:gd name="T22" fmla="*/ 13859 w 208"/>
                  <a:gd name="T23" fmla="*/ 534 h 257"/>
                  <a:gd name="T24" fmla="*/ 14095 w 208"/>
                  <a:gd name="T25" fmla="*/ 560 h 257"/>
                  <a:gd name="T26" fmla="*/ 15100 w 208"/>
                  <a:gd name="T27" fmla="*/ 595 h 257"/>
                  <a:gd name="T28" fmla="*/ 16120 w 208"/>
                  <a:gd name="T29" fmla="*/ 683 h 257"/>
                  <a:gd name="T30" fmla="*/ 16037 w 208"/>
                  <a:gd name="T31" fmla="*/ 758 h 257"/>
                  <a:gd name="T32" fmla="*/ 14891 w 208"/>
                  <a:gd name="T33" fmla="*/ 781 h 257"/>
                  <a:gd name="T34" fmla="*/ 13768 w 208"/>
                  <a:gd name="T35" fmla="*/ 775 h 257"/>
                  <a:gd name="T36" fmla="*/ 12667 w 208"/>
                  <a:gd name="T37" fmla="*/ 817 h 257"/>
                  <a:gd name="T38" fmla="*/ 11256 w 208"/>
                  <a:gd name="T39" fmla="*/ 794 h 257"/>
                  <a:gd name="T40" fmla="*/ 11684 w 208"/>
                  <a:gd name="T41" fmla="*/ 769 h 257"/>
                  <a:gd name="T42" fmla="*/ 11760 w 208"/>
                  <a:gd name="T43" fmla="*/ 658 h 257"/>
                  <a:gd name="T44" fmla="*/ 11256 w 208"/>
                  <a:gd name="T45" fmla="*/ 635 h 257"/>
                  <a:gd name="T46" fmla="*/ 10428 w 208"/>
                  <a:gd name="T47" fmla="*/ 617 h 257"/>
                  <a:gd name="T48" fmla="*/ 10004 w 208"/>
                  <a:gd name="T49" fmla="*/ 540 h 257"/>
                  <a:gd name="T50" fmla="*/ 9641 w 208"/>
                  <a:gd name="T51" fmla="*/ 476 h 257"/>
                  <a:gd name="T52" fmla="*/ 8879 w 208"/>
                  <a:gd name="T53" fmla="*/ 448 h 257"/>
                  <a:gd name="T54" fmla="*/ 8024 w 208"/>
                  <a:gd name="T55" fmla="*/ 405 h 257"/>
                  <a:gd name="T56" fmla="*/ 6551 w 208"/>
                  <a:gd name="T57" fmla="*/ 406 h 257"/>
                  <a:gd name="T58" fmla="*/ 5923 w 208"/>
                  <a:gd name="T59" fmla="*/ 435 h 257"/>
                  <a:gd name="T60" fmla="*/ 4794 w 208"/>
                  <a:gd name="T61" fmla="*/ 435 h 257"/>
                  <a:gd name="T62" fmla="*/ 3789 w 208"/>
                  <a:gd name="T63" fmla="*/ 422 h 257"/>
                  <a:gd name="T64" fmla="*/ 2258 w 208"/>
                  <a:gd name="T65" fmla="*/ 462 h 257"/>
                  <a:gd name="T66" fmla="*/ 1903 w 208"/>
                  <a:gd name="T67" fmla="*/ 475 h 257"/>
                  <a:gd name="T68" fmla="*/ 1969 w 208"/>
                  <a:gd name="T69" fmla="*/ 383 h 257"/>
                  <a:gd name="T70" fmla="*/ 2174 w 208"/>
                  <a:gd name="T71" fmla="*/ 339 h 257"/>
                  <a:gd name="T72" fmla="*/ 1994 w 208"/>
                  <a:gd name="T73" fmla="*/ 280 h 257"/>
                  <a:gd name="T74" fmla="*/ 868 w 208"/>
                  <a:gd name="T75" fmla="*/ 276 h 257"/>
                  <a:gd name="T76" fmla="*/ 490 w 208"/>
                  <a:gd name="T77" fmla="*/ 206 h 257"/>
                  <a:gd name="T78" fmla="*/ 0 w 208"/>
                  <a:gd name="T79" fmla="*/ 193 h 257"/>
                  <a:gd name="T80" fmla="*/ 237 w 208"/>
                  <a:gd name="T81" fmla="*/ 172 h 257"/>
                  <a:gd name="T82" fmla="*/ 921 w 208"/>
                  <a:gd name="T83" fmla="*/ 156 h 257"/>
                  <a:gd name="T84" fmla="*/ 1969 w 208"/>
                  <a:gd name="T85" fmla="*/ 104 h 257"/>
                  <a:gd name="T86" fmla="*/ 2498 w 208"/>
                  <a:gd name="T87" fmla="*/ 131 h 257"/>
                  <a:gd name="T88" fmla="*/ 3510 w 208"/>
                  <a:gd name="T89" fmla="*/ 92 h 257"/>
                  <a:gd name="T90" fmla="*/ 3193 w 208"/>
                  <a:gd name="T91" fmla="*/ 19 h 257"/>
                  <a:gd name="T92" fmla="*/ 4323 w 208"/>
                  <a:gd name="T93" fmla="*/ 3 h 257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08"/>
                  <a:gd name="T142" fmla="*/ 0 h 257"/>
                  <a:gd name="T143" fmla="*/ 208 w 208"/>
                  <a:gd name="T144" fmla="*/ 257 h 257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08" h="257">
                    <a:moveTo>
                      <a:pt x="56" y="3"/>
                    </a:moveTo>
                    <a:lnTo>
                      <a:pt x="62" y="12"/>
                    </a:lnTo>
                    <a:lnTo>
                      <a:pt x="70" y="21"/>
                    </a:lnTo>
                    <a:lnTo>
                      <a:pt x="76" y="27"/>
                    </a:lnTo>
                    <a:lnTo>
                      <a:pt x="78" y="32"/>
                    </a:lnTo>
                    <a:lnTo>
                      <a:pt x="77" y="39"/>
                    </a:lnTo>
                    <a:lnTo>
                      <a:pt x="78" y="42"/>
                    </a:lnTo>
                    <a:lnTo>
                      <a:pt x="85" y="50"/>
                    </a:lnTo>
                    <a:lnTo>
                      <a:pt x="96" y="53"/>
                    </a:lnTo>
                    <a:lnTo>
                      <a:pt x="106" y="50"/>
                    </a:lnTo>
                    <a:lnTo>
                      <a:pt x="114" y="50"/>
                    </a:lnTo>
                    <a:lnTo>
                      <a:pt x="120" y="56"/>
                    </a:lnTo>
                    <a:lnTo>
                      <a:pt x="122" y="61"/>
                    </a:lnTo>
                    <a:lnTo>
                      <a:pt x="124" y="64"/>
                    </a:lnTo>
                    <a:lnTo>
                      <a:pt x="127" y="68"/>
                    </a:lnTo>
                    <a:lnTo>
                      <a:pt x="129" y="72"/>
                    </a:lnTo>
                    <a:lnTo>
                      <a:pt x="132" y="76"/>
                    </a:lnTo>
                    <a:lnTo>
                      <a:pt x="132" y="81"/>
                    </a:lnTo>
                    <a:lnTo>
                      <a:pt x="124" y="89"/>
                    </a:lnTo>
                    <a:lnTo>
                      <a:pt x="121" y="89"/>
                    </a:lnTo>
                    <a:lnTo>
                      <a:pt x="114" y="88"/>
                    </a:lnTo>
                    <a:lnTo>
                      <a:pt x="111" y="89"/>
                    </a:lnTo>
                    <a:lnTo>
                      <a:pt x="108" y="91"/>
                    </a:lnTo>
                    <a:lnTo>
                      <a:pt x="107" y="96"/>
                    </a:lnTo>
                    <a:lnTo>
                      <a:pt x="107" y="99"/>
                    </a:lnTo>
                    <a:lnTo>
                      <a:pt x="111" y="100"/>
                    </a:lnTo>
                    <a:lnTo>
                      <a:pt x="115" y="104"/>
                    </a:lnTo>
                    <a:lnTo>
                      <a:pt x="126" y="110"/>
                    </a:lnTo>
                    <a:lnTo>
                      <a:pt x="140" y="119"/>
                    </a:lnTo>
                    <a:lnTo>
                      <a:pt x="142" y="127"/>
                    </a:lnTo>
                    <a:lnTo>
                      <a:pt x="154" y="137"/>
                    </a:lnTo>
                    <a:lnTo>
                      <a:pt x="155" y="142"/>
                    </a:lnTo>
                    <a:lnTo>
                      <a:pt x="164" y="153"/>
                    </a:lnTo>
                    <a:lnTo>
                      <a:pt x="168" y="154"/>
                    </a:lnTo>
                    <a:lnTo>
                      <a:pt x="176" y="160"/>
                    </a:lnTo>
                    <a:lnTo>
                      <a:pt x="178" y="167"/>
                    </a:lnTo>
                    <a:lnTo>
                      <a:pt x="181" y="174"/>
                    </a:lnTo>
                    <a:lnTo>
                      <a:pt x="181" y="175"/>
                    </a:lnTo>
                    <a:lnTo>
                      <a:pt x="183" y="182"/>
                    </a:lnTo>
                    <a:lnTo>
                      <a:pt x="187" y="182"/>
                    </a:lnTo>
                    <a:lnTo>
                      <a:pt x="194" y="186"/>
                    </a:lnTo>
                    <a:lnTo>
                      <a:pt x="198" y="191"/>
                    </a:lnTo>
                    <a:lnTo>
                      <a:pt x="201" y="200"/>
                    </a:lnTo>
                    <a:lnTo>
                      <a:pt x="207" y="214"/>
                    </a:lnTo>
                    <a:lnTo>
                      <a:pt x="208" y="219"/>
                    </a:lnTo>
                    <a:lnTo>
                      <a:pt x="208" y="236"/>
                    </a:lnTo>
                    <a:lnTo>
                      <a:pt x="206" y="239"/>
                    </a:lnTo>
                    <a:lnTo>
                      <a:pt x="200" y="244"/>
                    </a:lnTo>
                    <a:lnTo>
                      <a:pt x="196" y="246"/>
                    </a:lnTo>
                    <a:lnTo>
                      <a:pt x="191" y="246"/>
                    </a:lnTo>
                    <a:lnTo>
                      <a:pt x="187" y="242"/>
                    </a:lnTo>
                    <a:lnTo>
                      <a:pt x="183" y="242"/>
                    </a:lnTo>
                    <a:lnTo>
                      <a:pt x="177" y="244"/>
                    </a:lnTo>
                    <a:lnTo>
                      <a:pt x="169" y="248"/>
                    </a:lnTo>
                    <a:lnTo>
                      <a:pt x="168" y="256"/>
                    </a:lnTo>
                    <a:lnTo>
                      <a:pt x="163" y="257"/>
                    </a:lnTo>
                    <a:lnTo>
                      <a:pt x="158" y="255"/>
                    </a:lnTo>
                    <a:lnTo>
                      <a:pt x="148" y="254"/>
                    </a:lnTo>
                    <a:lnTo>
                      <a:pt x="145" y="249"/>
                    </a:lnTo>
                    <a:lnTo>
                      <a:pt x="145" y="247"/>
                    </a:lnTo>
                    <a:lnTo>
                      <a:pt x="147" y="247"/>
                    </a:lnTo>
                    <a:lnTo>
                      <a:pt x="150" y="241"/>
                    </a:lnTo>
                    <a:lnTo>
                      <a:pt x="150" y="219"/>
                    </a:lnTo>
                    <a:lnTo>
                      <a:pt x="153" y="214"/>
                    </a:lnTo>
                    <a:lnTo>
                      <a:pt x="151" y="208"/>
                    </a:lnTo>
                    <a:lnTo>
                      <a:pt x="151" y="206"/>
                    </a:lnTo>
                    <a:lnTo>
                      <a:pt x="148" y="203"/>
                    </a:lnTo>
                    <a:lnTo>
                      <a:pt x="145" y="200"/>
                    </a:lnTo>
                    <a:lnTo>
                      <a:pt x="143" y="197"/>
                    </a:lnTo>
                    <a:lnTo>
                      <a:pt x="139" y="196"/>
                    </a:lnTo>
                    <a:lnTo>
                      <a:pt x="134" y="193"/>
                    </a:lnTo>
                    <a:lnTo>
                      <a:pt x="131" y="189"/>
                    </a:lnTo>
                    <a:lnTo>
                      <a:pt x="128" y="182"/>
                    </a:lnTo>
                    <a:lnTo>
                      <a:pt x="129" y="169"/>
                    </a:lnTo>
                    <a:lnTo>
                      <a:pt x="128" y="163"/>
                    </a:lnTo>
                    <a:lnTo>
                      <a:pt x="127" y="156"/>
                    </a:lnTo>
                    <a:lnTo>
                      <a:pt x="124" y="150"/>
                    </a:lnTo>
                    <a:lnTo>
                      <a:pt x="120" y="148"/>
                    </a:lnTo>
                    <a:lnTo>
                      <a:pt x="119" y="144"/>
                    </a:lnTo>
                    <a:lnTo>
                      <a:pt x="114" y="142"/>
                    </a:lnTo>
                    <a:lnTo>
                      <a:pt x="111" y="139"/>
                    </a:lnTo>
                    <a:lnTo>
                      <a:pt x="108" y="134"/>
                    </a:lnTo>
                    <a:lnTo>
                      <a:pt x="103" y="127"/>
                    </a:lnTo>
                    <a:lnTo>
                      <a:pt x="96" y="127"/>
                    </a:lnTo>
                    <a:lnTo>
                      <a:pt x="90" y="127"/>
                    </a:lnTo>
                    <a:lnTo>
                      <a:pt x="84" y="128"/>
                    </a:lnTo>
                    <a:lnTo>
                      <a:pt x="82" y="134"/>
                    </a:lnTo>
                    <a:lnTo>
                      <a:pt x="81" y="136"/>
                    </a:lnTo>
                    <a:lnTo>
                      <a:pt x="76" y="137"/>
                    </a:lnTo>
                    <a:lnTo>
                      <a:pt x="69" y="141"/>
                    </a:lnTo>
                    <a:lnTo>
                      <a:pt x="65" y="141"/>
                    </a:lnTo>
                    <a:lnTo>
                      <a:pt x="61" y="137"/>
                    </a:lnTo>
                    <a:lnTo>
                      <a:pt x="57" y="133"/>
                    </a:lnTo>
                    <a:lnTo>
                      <a:pt x="54" y="132"/>
                    </a:lnTo>
                    <a:lnTo>
                      <a:pt x="49" y="133"/>
                    </a:lnTo>
                    <a:lnTo>
                      <a:pt x="41" y="135"/>
                    </a:lnTo>
                    <a:lnTo>
                      <a:pt x="35" y="142"/>
                    </a:lnTo>
                    <a:lnTo>
                      <a:pt x="29" y="144"/>
                    </a:lnTo>
                    <a:lnTo>
                      <a:pt x="25" y="149"/>
                    </a:lnTo>
                    <a:lnTo>
                      <a:pt x="22" y="151"/>
                    </a:lnTo>
                    <a:lnTo>
                      <a:pt x="24" y="149"/>
                    </a:lnTo>
                    <a:lnTo>
                      <a:pt x="21" y="142"/>
                    </a:lnTo>
                    <a:lnTo>
                      <a:pt x="24" y="134"/>
                    </a:lnTo>
                    <a:lnTo>
                      <a:pt x="25" y="121"/>
                    </a:lnTo>
                    <a:lnTo>
                      <a:pt x="27" y="115"/>
                    </a:lnTo>
                    <a:lnTo>
                      <a:pt x="27" y="112"/>
                    </a:lnTo>
                    <a:lnTo>
                      <a:pt x="28" y="107"/>
                    </a:lnTo>
                    <a:lnTo>
                      <a:pt x="26" y="99"/>
                    </a:lnTo>
                    <a:lnTo>
                      <a:pt x="28" y="90"/>
                    </a:lnTo>
                    <a:lnTo>
                      <a:pt x="26" y="88"/>
                    </a:lnTo>
                    <a:lnTo>
                      <a:pt x="16" y="88"/>
                    </a:lnTo>
                    <a:lnTo>
                      <a:pt x="12" y="88"/>
                    </a:lnTo>
                    <a:lnTo>
                      <a:pt x="11" y="86"/>
                    </a:lnTo>
                    <a:lnTo>
                      <a:pt x="11" y="77"/>
                    </a:lnTo>
                    <a:lnTo>
                      <a:pt x="10" y="69"/>
                    </a:lnTo>
                    <a:lnTo>
                      <a:pt x="6" y="64"/>
                    </a:lnTo>
                    <a:lnTo>
                      <a:pt x="5" y="62"/>
                    </a:lnTo>
                    <a:lnTo>
                      <a:pt x="2" y="63"/>
                    </a:lnTo>
                    <a:lnTo>
                      <a:pt x="0" y="61"/>
                    </a:lnTo>
                    <a:lnTo>
                      <a:pt x="0" y="56"/>
                    </a:lnTo>
                    <a:lnTo>
                      <a:pt x="2" y="56"/>
                    </a:lnTo>
                    <a:lnTo>
                      <a:pt x="3" y="54"/>
                    </a:lnTo>
                    <a:lnTo>
                      <a:pt x="5" y="51"/>
                    </a:lnTo>
                    <a:lnTo>
                      <a:pt x="10" y="50"/>
                    </a:lnTo>
                    <a:lnTo>
                      <a:pt x="12" y="49"/>
                    </a:lnTo>
                    <a:lnTo>
                      <a:pt x="11" y="46"/>
                    </a:lnTo>
                    <a:lnTo>
                      <a:pt x="11" y="43"/>
                    </a:lnTo>
                    <a:lnTo>
                      <a:pt x="25" y="33"/>
                    </a:lnTo>
                    <a:lnTo>
                      <a:pt x="27" y="29"/>
                    </a:lnTo>
                    <a:lnTo>
                      <a:pt x="28" y="27"/>
                    </a:lnTo>
                    <a:lnTo>
                      <a:pt x="32" y="41"/>
                    </a:lnTo>
                    <a:lnTo>
                      <a:pt x="41" y="39"/>
                    </a:lnTo>
                    <a:lnTo>
                      <a:pt x="43" y="36"/>
                    </a:lnTo>
                    <a:lnTo>
                      <a:pt x="45" y="29"/>
                    </a:lnTo>
                    <a:lnTo>
                      <a:pt x="41" y="20"/>
                    </a:lnTo>
                    <a:lnTo>
                      <a:pt x="40" y="11"/>
                    </a:lnTo>
                    <a:lnTo>
                      <a:pt x="41" y="5"/>
                    </a:lnTo>
                    <a:lnTo>
                      <a:pt x="46" y="0"/>
                    </a:lnTo>
                    <a:lnTo>
                      <a:pt x="56" y="2"/>
                    </a:lnTo>
                    <a:lnTo>
                      <a:pt x="56" y="3"/>
                    </a:lnTo>
                    <a:close/>
                  </a:path>
                </a:pathLst>
              </a:custGeom>
              <a:solidFill>
                <a:srgbClr val="FF99CC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72" name="Freeform 2754"/>
              <p:cNvSpPr>
                <a:spLocks/>
              </p:cNvSpPr>
              <p:nvPr/>
            </p:nvSpPr>
            <p:spPr bwMode="auto">
              <a:xfrm>
                <a:off x="3381" y="1070"/>
                <a:ext cx="265" cy="213"/>
              </a:xfrm>
              <a:custGeom>
                <a:avLst/>
                <a:gdLst>
                  <a:gd name="T0" fmla="*/ 10405 w 182"/>
                  <a:gd name="T1" fmla="*/ 414 h 197"/>
                  <a:gd name="T2" fmla="*/ 8634 w 182"/>
                  <a:gd name="T3" fmla="*/ 370 h 197"/>
                  <a:gd name="T4" fmla="*/ 7976 w 182"/>
                  <a:gd name="T5" fmla="*/ 349 h 197"/>
                  <a:gd name="T6" fmla="*/ 8298 w 182"/>
                  <a:gd name="T7" fmla="*/ 348 h 197"/>
                  <a:gd name="T8" fmla="*/ 8298 w 182"/>
                  <a:gd name="T9" fmla="*/ 316 h 197"/>
                  <a:gd name="T10" fmla="*/ 8730 w 182"/>
                  <a:gd name="T11" fmla="*/ 299 h 197"/>
                  <a:gd name="T12" fmla="*/ 9341 w 182"/>
                  <a:gd name="T13" fmla="*/ 283 h 197"/>
                  <a:gd name="T14" fmla="*/ 11079 w 182"/>
                  <a:gd name="T15" fmla="*/ 270 h 197"/>
                  <a:gd name="T16" fmla="*/ 12311 w 182"/>
                  <a:gd name="T17" fmla="*/ 239 h 197"/>
                  <a:gd name="T18" fmla="*/ 13722 w 182"/>
                  <a:gd name="T19" fmla="*/ 203 h 197"/>
                  <a:gd name="T20" fmla="*/ 14081 w 182"/>
                  <a:gd name="T21" fmla="*/ 161 h 197"/>
                  <a:gd name="T22" fmla="*/ 13915 w 182"/>
                  <a:gd name="T23" fmla="*/ 133 h 197"/>
                  <a:gd name="T24" fmla="*/ 14520 w 182"/>
                  <a:gd name="T25" fmla="*/ 106 h 197"/>
                  <a:gd name="T26" fmla="*/ 16258 w 182"/>
                  <a:gd name="T27" fmla="*/ 58 h 197"/>
                  <a:gd name="T28" fmla="*/ 16442 w 182"/>
                  <a:gd name="T29" fmla="*/ 54 h 197"/>
                  <a:gd name="T30" fmla="*/ 16258 w 182"/>
                  <a:gd name="T31" fmla="*/ 34 h 197"/>
                  <a:gd name="T32" fmla="*/ 15466 w 182"/>
                  <a:gd name="T33" fmla="*/ 6 h 197"/>
                  <a:gd name="T34" fmla="*/ 14477 w 182"/>
                  <a:gd name="T35" fmla="*/ 4 h 197"/>
                  <a:gd name="T36" fmla="*/ 13601 w 182"/>
                  <a:gd name="T37" fmla="*/ 58 h 197"/>
                  <a:gd name="T38" fmla="*/ 10977 w 182"/>
                  <a:gd name="T39" fmla="*/ 97 h 197"/>
                  <a:gd name="T40" fmla="*/ 9796 w 182"/>
                  <a:gd name="T41" fmla="*/ 109 h 197"/>
                  <a:gd name="T42" fmla="*/ 8069 w 182"/>
                  <a:gd name="T43" fmla="*/ 157 h 197"/>
                  <a:gd name="T44" fmla="*/ 6564 w 182"/>
                  <a:gd name="T45" fmla="*/ 138 h 197"/>
                  <a:gd name="T46" fmla="*/ 4780 w 182"/>
                  <a:gd name="T47" fmla="*/ 185 h 197"/>
                  <a:gd name="T48" fmla="*/ 2069 w 182"/>
                  <a:gd name="T49" fmla="*/ 237 h 197"/>
                  <a:gd name="T50" fmla="*/ 0 w 182"/>
                  <a:gd name="T51" fmla="*/ 293 h 197"/>
                  <a:gd name="T52" fmla="*/ 571 w 182"/>
                  <a:gd name="T53" fmla="*/ 316 h 197"/>
                  <a:gd name="T54" fmla="*/ 1376 w 182"/>
                  <a:gd name="T55" fmla="*/ 317 h 197"/>
                  <a:gd name="T56" fmla="*/ 2614 w 182"/>
                  <a:gd name="T57" fmla="*/ 323 h 197"/>
                  <a:gd name="T58" fmla="*/ 2739 w 182"/>
                  <a:gd name="T59" fmla="*/ 346 h 197"/>
                  <a:gd name="T60" fmla="*/ 2343 w 182"/>
                  <a:gd name="T61" fmla="*/ 401 h 197"/>
                  <a:gd name="T62" fmla="*/ 2739 w 182"/>
                  <a:gd name="T63" fmla="*/ 408 h 197"/>
                  <a:gd name="T64" fmla="*/ 2004 w 182"/>
                  <a:gd name="T65" fmla="*/ 423 h 197"/>
                  <a:gd name="T66" fmla="*/ 1421 w 182"/>
                  <a:gd name="T67" fmla="*/ 452 h 197"/>
                  <a:gd name="T68" fmla="*/ 1795 w 182"/>
                  <a:gd name="T69" fmla="*/ 469 h 197"/>
                  <a:gd name="T70" fmla="*/ 2343 w 182"/>
                  <a:gd name="T71" fmla="*/ 472 h 197"/>
                  <a:gd name="T72" fmla="*/ 1795 w 182"/>
                  <a:gd name="T73" fmla="*/ 477 h 197"/>
                  <a:gd name="T74" fmla="*/ 2180 w 182"/>
                  <a:gd name="T75" fmla="*/ 489 h 197"/>
                  <a:gd name="T76" fmla="*/ 2442 w 182"/>
                  <a:gd name="T77" fmla="*/ 504 h 197"/>
                  <a:gd name="T78" fmla="*/ 3112 w 182"/>
                  <a:gd name="T79" fmla="*/ 494 h 197"/>
                  <a:gd name="T80" fmla="*/ 3412 w 182"/>
                  <a:gd name="T81" fmla="*/ 477 h 197"/>
                  <a:gd name="T82" fmla="*/ 3736 w 182"/>
                  <a:gd name="T83" fmla="*/ 474 h 197"/>
                  <a:gd name="T84" fmla="*/ 4387 w 182"/>
                  <a:gd name="T85" fmla="*/ 491 h 197"/>
                  <a:gd name="T86" fmla="*/ 4780 w 182"/>
                  <a:gd name="T87" fmla="*/ 492 h 197"/>
                  <a:gd name="T88" fmla="*/ 5746 w 182"/>
                  <a:gd name="T89" fmla="*/ 494 h 197"/>
                  <a:gd name="T90" fmla="*/ 7359 w 182"/>
                  <a:gd name="T91" fmla="*/ 454 h 197"/>
                  <a:gd name="T92" fmla="*/ 9009 w 182"/>
                  <a:gd name="T93" fmla="*/ 454 h 197"/>
                  <a:gd name="T94" fmla="*/ 10533 w 182"/>
                  <a:gd name="T95" fmla="*/ 423 h 197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82"/>
                  <a:gd name="T145" fmla="*/ 0 h 197"/>
                  <a:gd name="T146" fmla="*/ 182 w 182"/>
                  <a:gd name="T147" fmla="*/ 197 h 197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82" h="197">
                    <a:moveTo>
                      <a:pt x="116" y="166"/>
                    </a:moveTo>
                    <a:lnTo>
                      <a:pt x="115" y="162"/>
                    </a:lnTo>
                    <a:lnTo>
                      <a:pt x="101" y="151"/>
                    </a:lnTo>
                    <a:lnTo>
                      <a:pt x="95" y="144"/>
                    </a:lnTo>
                    <a:lnTo>
                      <a:pt x="89" y="142"/>
                    </a:lnTo>
                    <a:lnTo>
                      <a:pt x="88" y="138"/>
                    </a:lnTo>
                    <a:lnTo>
                      <a:pt x="91" y="133"/>
                    </a:lnTo>
                    <a:lnTo>
                      <a:pt x="91" y="137"/>
                    </a:lnTo>
                    <a:lnTo>
                      <a:pt x="91" y="133"/>
                    </a:lnTo>
                    <a:lnTo>
                      <a:pt x="91" y="123"/>
                    </a:lnTo>
                    <a:lnTo>
                      <a:pt x="91" y="120"/>
                    </a:lnTo>
                    <a:lnTo>
                      <a:pt x="96" y="118"/>
                    </a:lnTo>
                    <a:lnTo>
                      <a:pt x="101" y="115"/>
                    </a:lnTo>
                    <a:lnTo>
                      <a:pt x="103" y="111"/>
                    </a:lnTo>
                    <a:lnTo>
                      <a:pt x="116" y="109"/>
                    </a:lnTo>
                    <a:lnTo>
                      <a:pt x="122" y="105"/>
                    </a:lnTo>
                    <a:lnTo>
                      <a:pt x="124" y="101"/>
                    </a:lnTo>
                    <a:lnTo>
                      <a:pt x="135" y="94"/>
                    </a:lnTo>
                    <a:lnTo>
                      <a:pt x="143" y="85"/>
                    </a:lnTo>
                    <a:lnTo>
                      <a:pt x="151" y="80"/>
                    </a:lnTo>
                    <a:lnTo>
                      <a:pt x="153" y="78"/>
                    </a:lnTo>
                    <a:lnTo>
                      <a:pt x="155" y="63"/>
                    </a:lnTo>
                    <a:lnTo>
                      <a:pt x="152" y="58"/>
                    </a:lnTo>
                    <a:lnTo>
                      <a:pt x="153" y="52"/>
                    </a:lnTo>
                    <a:lnTo>
                      <a:pt x="158" y="45"/>
                    </a:lnTo>
                    <a:lnTo>
                      <a:pt x="160" y="42"/>
                    </a:lnTo>
                    <a:lnTo>
                      <a:pt x="174" y="26"/>
                    </a:lnTo>
                    <a:lnTo>
                      <a:pt x="179" y="23"/>
                    </a:lnTo>
                    <a:lnTo>
                      <a:pt x="182" y="25"/>
                    </a:lnTo>
                    <a:lnTo>
                      <a:pt x="181" y="21"/>
                    </a:lnTo>
                    <a:lnTo>
                      <a:pt x="179" y="18"/>
                    </a:lnTo>
                    <a:lnTo>
                      <a:pt x="179" y="14"/>
                    </a:lnTo>
                    <a:lnTo>
                      <a:pt x="174" y="13"/>
                    </a:lnTo>
                    <a:lnTo>
                      <a:pt x="170" y="6"/>
                    </a:lnTo>
                    <a:lnTo>
                      <a:pt x="165" y="0"/>
                    </a:lnTo>
                    <a:lnTo>
                      <a:pt x="159" y="4"/>
                    </a:lnTo>
                    <a:lnTo>
                      <a:pt x="156" y="14"/>
                    </a:lnTo>
                    <a:lnTo>
                      <a:pt x="150" y="23"/>
                    </a:lnTo>
                    <a:lnTo>
                      <a:pt x="134" y="35"/>
                    </a:lnTo>
                    <a:lnTo>
                      <a:pt x="121" y="38"/>
                    </a:lnTo>
                    <a:lnTo>
                      <a:pt x="110" y="38"/>
                    </a:lnTo>
                    <a:lnTo>
                      <a:pt x="108" y="43"/>
                    </a:lnTo>
                    <a:lnTo>
                      <a:pt x="112" y="59"/>
                    </a:lnTo>
                    <a:lnTo>
                      <a:pt x="89" y="62"/>
                    </a:lnTo>
                    <a:lnTo>
                      <a:pt x="81" y="57"/>
                    </a:lnTo>
                    <a:lnTo>
                      <a:pt x="72" y="54"/>
                    </a:lnTo>
                    <a:lnTo>
                      <a:pt x="65" y="59"/>
                    </a:lnTo>
                    <a:lnTo>
                      <a:pt x="53" y="73"/>
                    </a:lnTo>
                    <a:lnTo>
                      <a:pt x="44" y="81"/>
                    </a:lnTo>
                    <a:lnTo>
                      <a:pt x="23" y="93"/>
                    </a:lnTo>
                    <a:lnTo>
                      <a:pt x="15" y="97"/>
                    </a:lnTo>
                    <a:lnTo>
                      <a:pt x="0" y="115"/>
                    </a:lnTo>
                    <a:lnTo>
                      <a:pt x="0" y="116"/>
                    </a:lnTo>
                    <a:lnTo>
                      <a:pt x="6" y="123"/>
                    </a:lnTo>
                    <a:lnTo>
                      <a:pt x="8" y="128"/>
                    </a:lnTo>
                    <a:lnTo>
                      <a:pt x="15" y="124"/>
                    </a:lnTo>
                    <a:lnTo>
                      <a:pt x="21" y="127"/>
                    </a:lnTo>
                    <a:lnTo>
                      <a:pt x="29" y="128"/>
                    </a:lnTo>
                    <a:lnTo>
                      <a:pt x="33" y="130"/>
                    </a:lnTo>
                    <a:lnTo>
                      <a:pt x="30" y="135"/>
                    </a:lnTo>
                    <a:lnTo>
                      <a:pt x="28" y="145"/>
                    </a:lnTo>
                    <a:lnTo>
                      <a:pt x="26" y="157"/>
                    </a:lnTo>
                    <a:lnTo>
                      <a:pt x="27" y="161"/>
                    </a:lnTo>
                    <a:lnTo>
                      <a:pt x="30" y="161"/>
                    </a:lnTo>
                    <a:lnTo>
                      <a:pt x="23" y="164"/>
                    </a:lnTo>
                    <a:lnTo>
                      <a:pt x="22" y="166"/>
                    </a:lnTo>
                    <a:lnTo>
                      <a:pt x="19" y="169"/>
                    </a:lnTo>
                    <a:lnTo>
                      <a:pt x="16" y="177"/>
                    </a:lnTo>
                    <a:lnTo>
                      <a:pt x="12" y="184"/>
                    </a:lnTo>
                    <a:lnTo>
                      <a:pt x="20" y="184"/>
                    </a:lnTo>
                    <a:lnTo>
                      <a:pt x="26" y="183"/>
                    </a:lnTo>
                    <a:lnTo>
                      <a:pt x="26" y="185"/>
                    </a:lnTo>
                    <a:lnTo>
                      <a:pt x="23" y="188"/>
                    </a:lnTo>
                    <a:lnTo>
                      <a:pt x="20" y="188"/>
                    </a:lnTo>
                    <a:lnTo>
                      <a:pt x="21" y="192"/>
                    </a:lnTo>
                    <a:lnTo>
                      <a:pt x="24" y="191"/>
                    </a:lnTo>
                    <a:lnTo>
                      <a:pt x="26" y="197"/>
                    </a:lnTo>
                    <a:lnTo>
                      <a:pt x="27" y="197"/>
                    </a:lnTo>
                    <a:lnTo>
                      <a:pt x="31" y="197"/>
                    </a:lnTo>
                    <a:lnTo>
                      <a:pt x="34" y="194"/>
                    </a:lnTo>
                    <a:lnTo>
                      <a:pt x="36" y="193"/>
                    </a:lnTo>
                    <a:lnTo>
                      <a:pt x="38" y="188"/>
                    </a:lnTo>
                    <a:lnTo>
                      <a:pt x="37" y="186"/>
                    </a:lnTo>
                    <a:lnTo>
                      <a:pt x="41" y="186"/>
                    </a:lnTo>
                    <a:lnTo>
                      <a:pt x="44" y="191"/>
                    </a:lnTo>
                    <a:lnTo>
                      <a:pt x="48" y="192"/>
                    </a:lnTo>
                    <a:lnTo>
                      <a:pt x="51" y="194"/>
                    </a:lnTo>
                    <a:lnTo>
                      <a:pt x="53" y="193"/>
                    </a:lnTo>
                    <a:lnTo>
                      <a:pt x="58" y="191"/>
                    </a:lnTo>
                    <a:lnTo>
                      <a:pt x="63" y="194"/>
                    </a:lnTo>
                    <a:lnTo>
                      <a:pt x="70" y="190"/>
                    </a:lnTo>
                    <a:lnTo>
                      <a:pt x="81" y="178"/>
                    </a:lnTo>
                    <a:lnTo>
                      <a:pt x="91" y="177"/>
                    </a:lnTo>
                    <a:lnTo>
                      <a:pt x="99" y="178"/>
                    </a:lnTo>
                    <a:lnTo>
                      <a:pt x="107" y="174"/>
                    </a:lnTo>
                    <a:lnTo>
                      <a:pt x="116" y="166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73" name="Freeform 2755"/>
              <p:cNvSpPr>
                <a:spLocks/>
              </p:cNvSpPr>
              <p:nvPr/>
            </p:nvSpPr>
            <p:spPr bwMode="auto">
              <a:xfrm>
                <a:off x="2561" y="2511"/>
                <a:ext cx="11" cy="10"/>
              </a:xfrm>
              <a:custGeom>
                <a:avLst/>
                <a:gdLst>
                  <a:gd name="T0" fmla="*/ 22 w 10"/>
                  <a:gd name="T1" fmla="*/ 3 h 11"/>
                  <a:gd name="T2" fmla="*/ 29 w 10"/>
                  <a:gd name="T3" fmla="*/ 4 h 11"/>
                  <a:gd name="T4" fmla="*/ 29 w 10"/>
                  <a:gd name="T5" fmla="*/ 5 h 11"/>
                  <a:gd name="T6" fmla="*/ 24 w 10"/>
                  <a:gd name="T7" fmla="*/ 5 h 11"/>
                  <a:gd name="T8" fmla="*/ 20 w 10"/>
                  <a:gd name="T9" fmla="*/ 5 h 11"/>
                  <a:gd name="T10" fmla="*/ 18 w 10"/>
                  <a:gd name="T11" fmla="*/ 5 h 11"/>
                  <a:gd name="T12" fmla="*/ 4 w 10"/>
                  <a:gd name="T13" fmla="*/ 5 h 11"/>
                  <a:gd name="T14" fmla="*/ 1 w 10"/>
                  <a:gd name="T15" fmla="*/ 5 h 11"/>
                  <a:gd name="T16" fmla="*/ 0 w 10"/>
                  <a:gd name="T17" fmla="*/ 3 h 11"/>
                  <a:gd name="T18" fmla="*/ 0 w 10"/>
                  <a:gd name="T19" fmla="*/ 2 h 11"/>
                  <a:gd name="T20" fmla="*/ 3 w 10"/>
                  <a:gd name="T21" fmla="*/ 0 h 11"/>
                  <a:gd name="T22" fmla="*/ 20 w 10"/>
                  <a:gd name="T23" fmla="*/ 2 h 11"/>
                  <a:gd name="T24" fmla="*/ 22 w 10"/>
                  <a:gd name="T25" fmla="*/ 3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0"/>
                  <a:gd name="T40" fmla="*/ 0 h 11"/>
                  <a:gd name="T41" fmla="*/ 10 w 10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0" h="11">
                    <a:moveTo>
                      <a:pt x="7" y="3"/>
                    </a:moveTo>
                    <a:lnTo>
                      <a:pt x="10" y="4"/>
                    </a:lnTo>
                    <a:lnTo>
                      <a:pt x="10" y="7"/>
                    </a:lnTo>
                    <a:lnTo>
                      <a:pt x="8" y="10"/>
                    </a:lnTo>
                    <a:lnTo>
                      <a:pt x="6" y="11"/>
                    </a:lnTo>
                    <a:lnTo>
                      <a:pt x="5" y="7"/>
                    </a:lnTo>
                    <a:lnTo>
                      <a:pt x="4" y="5"/>
                    </a:lnTo>
                    <a:lnTo>
                      <a:pt x="1" y="5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6" y="2"/>
                    </a:lnTo>
                    <a:lnTo>
                      <a:pt x="7" y="3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74" name="Freeform 2756"/>
              <p:cNvSpPr>
                <a:spLocks/>
              </p:cNvSpPr>
              <p:nvPr/>
            </p:nvSpPr>
            <p:spPr bwMode="auto">
              <a:xfrm>
                <a:off x="2187" y="2372"/>
                <a:ext cx="444" cy="359"/>
              </a:xfrm>
              <a:custGeom>
                <a:avLst/>
                <a:gdLst>
                  <a:gd name="T0" fmla="*/ 368 w 309"/>
                  <a:gd name="T1" fmla="*/ 0 h 328"/>
                  <a:gd name="T2" fmla="*/ 1276 w 309"/>
                  <a:gd name="T3" fmla="*/ 2 h 328"/>
                  <a:gd name="T4" fmla="*/ 2438 w 309"/>
                  <a:gd name="T5" fmla="*/ 28 h 328"/>
                  <a:gd name="T6" fmla="*/ 3943 w 309"/>
                  <a:gd name="T7" fmla="*/ 28 h 328"/>
                  <a:gd name="T8" fmla="*/ 5183 w 309"/>
                  <a:gd name="T9" fmla="*/ 40 h 328"/>
                  <a:gd name="T10" fmla="*/ 6029 w 309"/>
                  <a:gd name="T11" fmla="*/ 80 h 328"/>
                  <a:gd name="T12" fmla="*/ 6771 w 309"/>
                  <a:gd name="T13" fmla="*/ 113 h 328"/>
                  <a:gd name="T14" fmla="*/ 7815 w 309"/>
                  <a:gd name="T15" fmla="*/ 155 h 328"/>
                  <a:gd name="T16" fmla="*/ 10107 w 309"/>
                  <a:gd name="T17" fmla="*/ 213 h 328"/>
                  <a:gd name="T18" fmla="*/ 11063 w 309"/>
                  <a:gd name="T19" fmla="*/ 248 h 328"/>
                  <a:gd name="T20" fmla="*/ 12188 w 309"/>
                  <a:gd name="T21" fmla="*/ 292 h 328"/>
                  <a:gd name="T22" fmla="*/ 12448 w 309"/>
                  <a:gd name="T23" fmla="*/ 285 h 328"/>
                  <a:gd name="T24" fmla="*/ 13554 w 309"/>
                  <a:gd name="T25" fmla="*/ 322 h 328"/>
                  <a:gd name="T26" fmla="*/ 14342 w 309"/>
                  <a:gd name="T27" fmla="*/ 338 h 328"/>
                  <a:gd name="T28" fmla="*/ 15434 w 309"/>
                  <a:gd name="T29" fmla="*/ 377 h 328"/>
                  <a:gd name="T30" fmla="*/ 15728 w 309"/>
                  <a:gd name="T31" fmla="*/ 364 h 328"/>
                  <a:gd name="T32" fmla="*/ 17023 w 309"/>
                  <a:gd name="T33" fmla="*/ 380 h 328"/>
                  <a:gd name="T34" fmla="*/ 17371 w 309"/>
                  <a:gd name="T35" fmla="*/ 401 h 328"/>
                  <a:gd name="T36" fmla="*/ 17145 w 309"/>
                  <a:gd name="T37" fmla="*/ 419 h 328"/>
                  <a:gd name="T38" fmla="*/ 16809 w 309"/>
                  <a:gd name="T39" fmla="*/ 452 h 328"/>
                  <a:gd name="T40" fmla="*/ 17371 w 309"/>
                  <a:gd name="T41" fmla="*/ 447 h 328"/>
                  <a:gd name="T42" fmla="*/ 18293 w 309"/>
                  <a:gd name="T43" fmla="*/ 435 h 328"/>
                  <a:gd name="T44" fmla="*/ 18812 w 309"/>
                  <a:gd name="T45" fmla="*/ 471 h 328"/>
                  <a:gd name="T46" fmla="*/ 18756 w 309"/>
                  <a:gd name="T47" fmla="*/ 496 h 328"/>
                  <a:gd name="T48" fmla="*/ 18227 w 309"/>
                  <a:gd name="T49" fmla="*/ 531 h 328"/>
                  <a:gd name="T50" fmla="*/ 19020 w 309"/>
                  <a:gd name="T51" fmla="*/ 559 h 328"/>
                  <a:gd name="T52" fmla="*/ 19839 w 309"/>
                  <a:gd name="T53" fmla="*/ 565 h 328"/>
                  <a:gd name="T54" fmla="*/ 20513 w 309"/>
                  <a:gd name="T55" fmla="*/ 595 h 328"/>
                  <a:gd name="T56" fmla="*/ 20608 w 309"/>
                  <a:gd name="T57" fmla="*/ 633 h 328"/>
                  <a:gd name="T58" fmla="*/ 21456 w 309"/>
                  <a:gd name="T59" fmla="*/ 651 h 328"/>
                  <a:gd name="T60" fmla="*/ 21825 w 309"/>
                  <a:gd name="T61" fmla="*/ 676 h 328"/>
                  <a:gd name="T62" fmla="*/ 23033 w 309"/>
                  <a:gd name="T63" fmla="*/ 681 h 328"/>
                  <a:gd name="T64" fmla="*/ 23543 w 309"/>
                  <a:gd name="T65" fmla="*/ 715 h 328"/>
                  <a:gd name="T66" fmla="*/ 23904 w 309"/>
                  <a:gd name="T67" fmla="*/ 749 h 328"/>
                  <a:gd name="T68" fmla="*/ 23710 w 309"/>
                  <a:gd name="T69" fmla="*/ 790 h 328"/>
                  <a:gd name="T70" fmla="*/ 23446 w 309"/>
                  <a:gd name="T71" fmla="*/ 850 h 328"/>
                  <a:gd name="T72" fmla="*/ 23446 w 309"/>
                  <a:gd name="T73" fmla="*/ 947 h 328"/>
                  <a:gd name="T74" fmla="*/ 22699 w 309"/>
                  <a:gd name="T75" fmla="*/ 947 h 328"/>
                  <a:gd name="T76" fmla="*/ 22177 w 309"/>
                  <a:gd name="T77" fmla="*/ 960 h 328"/>
                  <a:gd name="T78" fmla="*/ 20752 w 309"/>
                  <a:gd name="T79" fmla="*/ 940 h 328"/>
                  <a:gd name="T80" fmla="*/ 20513 w 309"/>
                  <a:gd name="T81" fmla="*/ 958 h 328"/>
                  <a:gd name="T82" fmla="*/ 19300 w 309"/>
                  <a:gd name="T83" fmla="*/ 911 h 328"/>
                  <a:gd name="T84" fmla="*/ 18389 w 309"/>
                  <a:gd name="T85" fmla="*/ 884 h 328"/>
                  <a:gd name="T86" fmla="*/ 16556 w 309"/>
                  <a:gd name="T87" fmla="*/ 830 h 328"/>
                  <a:gd name="T88" fmla="*/ 15638 w 309"/>
                  <a:gd name="T89" fmla="*/ 787 h 328"/>
                  <a:gd name="T90" fmla="*/ 14566 w 309"/>
                  <a:gd name="T91" fmla="*/ 748 h 328"/>
                  <a:gd name="T92" fmla="*/ 12614 w 309"/>
                  <a:gd name="T93" fmla="*/ 658 h 328"/>
                  <a:gd name="T94" fmla="*/ 11522 w 309"/>
                  <a:gd name="T95" fmla="*/ 549 h 328"/>
                  <a:gd name="T96" fmla="*/ 10633 w 309"/>
                  <a:gd name="T97" fmla="*/ 505 h 328"/>
                  <a:gd name="T98" fmla="*/ 9370 w 309"/>
                  <a:gd name="T99" fmla="*/ 453 h 328"/>
                  <a:gd name="T100" fmla="*/ 8907 w 309"/>
                  <a:gd name="T101" fmla="*/ 452 h 328"/>
                  <a:gd name="T102" fmla="*/ 8185 w 309"/>
                  <a:gd name="T103" fmla="*/ 366 h 328"/>
                  <a:gd name="T104" fmla="*/ 7651 w 309"/>
                  <a:gd name="T105" fmla="*/ 317 h 328"/>
                  <a:gd name="T106" fmla="*/ 6029 w 309"/>
                  <a:gd name="T107" fmla="*/ 282 h 328"/>
                  <a:gd name="T108" fmla="*/ 4956 w 309"/>
                  <a:gd name="T109" fmla="*/ 227 h 328"/>
                  <a:gd name="T110" fmla="*/ 4108 w 309"/>
                  <a:gd name="T111" fmla="*/ 181 h 328"/>
                  <a:gd name="T112" fmla="*/ 2986 w 309"/>
                  <a:gd name="T113" fmla="*/ 162 h 328"/>
                  <a:gd name="T114" fmla="*/ 1990 w 309"/>
                  <a:gd name="T115" fmla="*/ 123 h 328"/>
                  <a:gd name="T116" fmla="*/ 490 w 309"/>
                  <a:gd name="T117" fmla="*/ 61 h 328"/>
                  <a:gd name="T118" fmla="*/ 0 w 309"/>
                  <a:gd name="T119" fmla="*/ 1 h 32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309"/>
                  <a:gd name="T181" fmla="*/ 0 h 328"/>
                  <a:gd name="T182" fmla="*/ 309 w 309"/>
                  <a:gd name="T183" fmla="*/ 328 h 328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309" h="328">
                    <a:moveTo>
                      <a:pt x="0" y="1"/>
                    </a:moveTo>
                    <a:lnTo>
                      <a:pt x="2" y="1"/>
                    </a:lnTo>
                    <a:lnTo>
                      <a:pt x="5" y="0"/>
                    </a:lnTo>
                    <a:lnTo>
                      <a:pt x="10" y="0"/>
                    </a:lnTo>
                    <a:lnTo>
                      <a:pt x="14" y="1"/>
                    </a:lnTo>
                    <a:lnTo>
                      <a:pt x="17" y="2"/>
                    </a:lnTo>
                    <a:lnTo>
                      <a:pt x="21" y="8"/>
                    </a:lnTo>
                    <a:lnTo>
                      <a:pt x="28" y="9"/>
                    </a:lnTo>
                    <a:lnTo>
                      <a:pt x="31" y="10"/>
                    </a:lnTo>
                    <a:lnTo>
                      <a:pt x="38" y="10"/>
                    </a:lnTo>
                    <a:lnTo>
                      <a:pt x="46" y="10"/>
                    </a:lnTo>
                    <a:lnTo>
                      <a:pt x="51" y="10"/>
                    </a:lnTo>
                    <a:lnTo>
                      <a:pt x="57" y="13"/>
                    </a:lnTo>
                    <a:lnTo>
                      <a:pt x="63" y="13"/>
                    </a:lnTo>
                    <a:lnTo>
                      <a:pt x="67" y="14"/>
                    </a:lnTo>
                    <a:lnTo>
                      <a:pt x="75" y="20"/>
                    </a:lnTo>
                    <a:lnTo>
                      <a:pt x="78" y="24"/>
                    </a:lnTo>
                    <a:lnTo>
                      <a:pt x="78" y="27"/>
                    </a:lnTo>
                    <a:lnTo>
                      <a:pt x="80" y="30"/>
                    </a:lnTo>
                    <a:lnTo>
                      <a:pt x="84" y="32"/>
                    </a:lnTo>
                    <a:lnTo>
                      <a:pt x="87" y="38"/>
                    </a:lnTo>
                    <a:lnTo>
                      <a:pt x="88" y="42"/>
                    </a:lnTo>
                    <a:lnTo>
                      <a:pt x="95" y="48"/>
                    </a:lnTo>
                    <a:lnTo>
                      <a:pt x="101" y="53"/>
                    </a:lnTo>
                    <a:lnTo>
                      <a:pt x="120" y="61"/>
                    </a:lnTo>
                    <a:lnTo>
                      <a:pt x="123" y="66"/>
                    </a:lnTo>
                    <a:lnTo>
                      <a:pt x="130" y="72"/>
                    </a:lnTo>
                    <a:lnTo>
                      <a:pt x="135" y="77"/>
                    </a:lnTo>
                    <a:lnTo>
                      <a:pt x="136" y="82"/>
                    </a:lnTo>
                    <a:lnTo>
                      <a:pt x="143" y="84"/>
                    </a:lnTo>
                    <a:lnTo>
                      <a:pt x="146" y="91"/>
                    </a:lnTo>
                    <a:lnTo>
                      <a:pt x="153" y="97"/>
                    </a:lnTo>
                    <a:lnTo>
                      <a:pt x="157" y="100"/>
                    </a:lnTo>
                    <a:lnTo>
                      <a:pt x="160" y="101"/>
                    </a:lnTo>
                    <a:lnTo>
                      <a:pt x="160" y="99"/>
                    </a:lnTo>
                    <a:lnTo>
                      <a:pt x="161" y="96"/>
                    </a:lnTo>
                    <a:lnTo>
                      <a:pt x="166" y="96"/>
                    </a:lnTo>
                    <a:lnTo>
                      <a:pt x="170" y="99"/>
                    </a:lnTo>
                    <a:lnTo>
                      <a:pt x="175" y="110"/>
                    </a:lnTo>
                    <a:lnTo>
                      <a:pt x="179" y="113"/>
                    </a:lnTo>
                    <a:lnTo>
                      <a:pt x="182" y="114"/>
                    </a:lnTo>
                    <a:lnTo>
                      <a:pt x="185" y="114"/>
                    </a:lnTo>
                    <a:lnTo>
                      <a:pt x="193" y="118"/>
                    </a:lnTo>
                    <a:lnTo>
                      <a:pt x="195" y="121"/>
                    </a:lnTo>
                    <a:lnTo>
                      <a:pt x="199" y="127"/>
                    </a:lnTo>
                    <a:lnTo>
                      <a:pt x="201" y="128"/>
                    </a:lnTo>
                    <a:lnTo>
                      <a:pt x="201" y="122"/>
                    </a:lnTo>
                    <a:lnTo>
                      <a:pt x="203" y="123"/>
                    </a:lnTo>
                    <a:lnTo>
                      <a:pt x="206" y="128"/>
                    </a:lnTo>
                    <a:lnTo>
                      <a:pt x="210" y="130"/>
                    </a:lnTo>
                    <a:lnTo>
                      <a:pt x="220" y="129"/>
                    </a:lnTo>
                    <a:lnTo>
                      <a:pt x="224" y="131"/>
                    </a:lnTo>
                    <a:lnTo>
                      <a:pt x="225" y="134"/>
                    </a:lnTo>
                    <a:lnTo>
                      <a:pt x="224" y="136"/>
                    </a:lnTo>
                    <a:lnTo>
                      <a:pt x="223" y="138"/>
                    </a:lnTo>
                    <a:lnTo>
                      <a:pt x="221" y="138"/>
                    </a:lnTo>
                    <a:lnTo>
                      <a:pt x="221" y="142"/>
                    </a:lnTo>
                    <a:lnTo>
                      <a:pt x="223" y="145"/>
                    </a:lnTo>
                    <a:lnTo>
                      <a:pt x="223" y="149"/>
                    </a:lnTo>
                    <a:lnTo>
                      <a:pt x="217" y="152"/>
                    </a:lnTo>
                    <a:lnTo>
                      <a:pt x="216" y="153"/>
                    </a:lnTo>
                    <a:lnTo>
                      <a:pt x="217" y="154"/>
                    </a:lnTo>
                    <a:lnTo>
                      <a:pt x="224" y="151"/>
                    </a:lnTo>
                    <a:lnTo>
                      <a:pt x="228" y="149"/>
                    </a:lnTo>
                    <a:lnTo>
                      <a:pt x="234" y="145"/>
                    </a:lnTo>
                    <a:lnTo>
                      <a:pt x="236" y="147"/>
                    </a:lnTo>
                    <a:lnTo>
                      <a:pt x="241" y="151"/>
                    </a:lnTo>
                    <a:lnTo>
                      <a:pt x="243" y="156"/>
                    </a:lnTo>
                    <a:lnTo>
                      <a:pt x="243" y="159"/>
                    </a:lnTo>
                    <a:lnTo>
                      <a:pt x="236" y="166"/>
                    </a:lnTo>
                    <a:lnTo>
                      <a:pt x="238" y="167"/>
                    </a:lnTo>
                    <a:lnTo>
                      <a:pt x="242" y="167"/>
                    </a:lnTo>
                    <a:lnTo>
                      <a:pt x="241" y="172"/>
                    </a:lnTo>
                    <a:lnTo>
                      <a:pt x="236" y="174"/>
                    </a:lnTo>
                    <a:lnTo>
                      <a:pt x="235" y="180"/>
                    </a:lnTo>
                    <a:lnTo>
                      <a:pt x="237" y="183"/>
                    </a:lnTo>
                    <a:lnTo>
                      <a:pt x="243" y="187"/>
                    </a:lnTo>
                    <a:lnTo>
                      <a:pt x="246" y="189"/>
                    </a:lnTo>
                    <a:lnTo>
                      <a:pt x="251" y="189"/>
                    </a:lnTo>
                    <a:lnTo>
                      <a:pt x="253" y="190"/>
                    </a:lnTo>
                    <a:lnTo>
                      <a:pt x="256" y="190"/>
                    </a:lnTo>
                    <a:lnTo>
                      <a:pt x="261" y="190"/>
                    </a:lnTo>
                    <a:lnTo>
                      <a:pt x="264" y="196"/>
                    </a:lnTo>
                    <a:lnTo>
                      <a:pt x="265" y="201"/>
                    </a:lnTo>
                    <a:lnTo>
                      <a:pt x="265" y="207"/>
                    </a:lnTo>
                    <a:lnTo>
                      <a:pt x="267" y="210"/>
                    </a:lnTo>
                    <a:lnTo>
                      <a:pt x="266" y="214"/>
                    </a:lnTo>
                    <a:lnTo>
                      <a:pt x="268" y="215"/>
                    </a:lnTo>
                    <a:lnTo>
                      <a:pt x="274" y="217"/>
                    </a:lnTo>
                    <a:lnTo>
                      <a:pt x="277" y="220"/>
                    </a:lnTo>
                    <a:lnTo>
                      <a:pt x="274" y="228"/>
                    </a:lnTo>
                    <a:lnTo>
                      <a:pt x="278" y="228"/>
                    </a:lnTo>
                    <a:lnTo>
                      <a:pt x="282" y="228"/>
                    </a:lnTo>
                    <a:lnTo>
                      <a:pt x="287" y="228"/>
                    </a:lnTo>
                    <a:lnTo>
                      <a:pt x="292" y="228"/>
                    </a:lnTo>
                    <a:lnTo>
                      <a:pt x="297" y="230"/>
                    </a:lnTo>
                    <a:lnTo>
                      <a:pt x="299" y="233"/>
                    </a:lnTo>
                    <a:lnTo>
                      <a:pt x="302" y="237"/>
                    </a:lnTo>
                    <a:lnTo>
                      <a:pt x="304" y="242"/>
                    </a:lnTo>
                    <a:lnTo>
                      <a:pt x="308" y="245"/>
                    </a:lnTo>
                    <a:lnTo>
                      <a:pt x="309" y="250"/>
                    </a:lnTo>
                    <a:lnTo>
                      <a:pt x="308" y="254"/>
                    </a:lnTo>
                    <a:lnTo>
                      <a:pt x="306" y="263"/>
                    </a:lnTo>
                    <a:lnTo>
                      <a:pt x="304" y="267"/>
                    </a:lnTo>
                    <a:lnTo>
                      <a:pt x="306" y="268"/>
                    </a:lnTo>
                    <a:lnTo>
                      <a:pt x="307" y="272"/>
                    </a:lnTo>
                    <a:lnTo>
                      <a:pt x="306" y="278"/>
                    </a:lnTo>
                    <a:lnTo>
                      <a:pt x="303" y="287"/>
                    </a:lnTo>
                    <a:lnTo>
                      <a:pt x="304" y="290"/>
                    </a:lnTo>
                    <a:lnTo>
                      <a:pt x="304" y="311"/>
                    </a:lnTo>
                    <a:lnTo>
                      <a:pt x="303" y="321"/>
                    </a:lnTo>
                    <a:lnTo>
                      <a:pt x="302" y="325"/>
                    </a:lnTo>
                    <a:lnTo>
                      <a:pt x="299" y="325"/>
                    </a:lnTo>
                    <a:lnTo>
                      <a:pt x="293" y="321"/>
                    </a:lnTo>
                    <a:lnTo>
                      <a:pt x="289" y="317"/>
                    </a:lnTo>
                    <a:lnTo>
                      <a:pt x="287" y="319"/>
                    </a:lnTo>
                    <a:lnTo>
                      <a:pt x="286" y="324"/>
                    </a:lnTo>
                    <a:lnTo>
                      <a:pt x="282" y="325"/>
                    </a:lnTo>
                    <a:lnTo>
                      <a:pt x="273" y="317"/>
                    </a:lnTo>
                    <a:lnTo>
                      <a:pt x="268" y="318"/>
                    </a:lnTo>
                    <a:lnTo>
                      <a:pt x="273" y="326"/>
                    </a:lnTo>
                    <a:lnTo>
                      <a:pt x="271" y="328"/>
                    </a:lnTo>
                    <a:lnTo>
                      <a:pt x="265" y="323"/>
                    </a:lnTo>
                    <a:lnTo>
                      <a:pt x="260" y="318"/>
                    </a:lnTo>
                    <a:lnTo>
                      <a:pt x="252" y="311"/>
                    </a:lnTo>
                    <a:lnTo>
                      <a:pt x="249" y="307"/>
                    </a:lnTo>
                    <a:lnTo>
                      <a:pt x="245" y="302"/>
                    </a:lnTo>
                    <a:lnTo>
                      <a:pt x="239" y="300"/>
                    </a:lnTo>
                    <a:lnTo>
                      <a:pt x="237" y="299"/>
                    </a:lnTo>
                    <a:lnTo>
                      <a:pt x="227" y="289"/>
                    </a:lnTo>
                    <a:lnTo>
                      <a:pt x="218" y="285"/>
                    </a:lnTo>
                    <a:lnTo>
                      <a:pt x="214" y="280"/>
                    </a:lnTo>
                    <a:lnTo>
                      <a:pt x="208" y="278"/>
                    </a:lnTo>
                    <a:lnTo>
                      <a:pt x="204" y="273"/>
                    </a:lnTo>
                    <a:lnTo>
                      <a:pt x="202" y="266"/>
                    </a:lnTo>
                    <a:lnTo>
                      <a:pt x="200" y="263"/>
                    </a:lnTo>
                    <a:lnTo>
                      <a:pt x="193" y="259"/>
                    </a:lnTo>
                    <a:lnTo>
                      <a:pt x="188" y="253"/>
                    </a:lnTo>
                    <a:lnTo>
                      <a:pt x="177" y="239"/>
                    </a:lnTo>
                    <a:lnTo>
                      <a:pt x="165" y="226"/>
                    </a:lnTo>
                    <a:lnTo>
                      <a:pt x="163" y="223"/>
                    </a:lnTo>
                    <a:lnTo>
                      <a:pt x="161" y="214"/>
                    </a:lnTo>
                    <a:lnTo>
                      <a:pt x="150" y="192"/>
                    </a:lnTo>
                    <a:lnTo>
                      <a:pt x="149" y="186"/>
                    </a:lnTo>
                    <a:lnTo>
                      <a:pt x="144" y="179"/>
                    </a:lnTo>
                    <a:lnTo>
                      <a:pt x="141" y="175"/>
                    </a:lnTo>
                    <a:lnTo>
                      <a:pt x="137" y="172"/>
                    </a:lnTo>
                    <a:lnTo>
                      <a:pt x="135" y="170"/>
                    </a:lnTo>
                    <a:lnTo>
                      <a:pt x="130" y="160"/>
                    </a:lnTo>
                    <a:lnTo>
                      <a:pt x="121" y="153"/>
                    </a:lnTo>
                    <a:lnTo>
                      <a:pt x="116" y="153"/>
                    </a:lnTo>
                    <a:lnTo>
                      <a:pt x="115" y="153"/>
                    </a:lnTo>
                    <a:lnTo>
                      <a:pt x="115" y="152"/>
                    </a:lnTo>
                    <a:lnTo>
                      <a:pt x="113" y="142"/>
                    </a:lnTo>
                    <a:lnTo>
                      <a:pt x="109" y="130"/>
                    </a:lnTo>
                    <a:lnTo>
                      <a:pt x="106" y="124"/>
                    </a:lnTo>
                    <a:lnTo>
                      <a:pt x="102" y="118"/>
                    </a:lnTo>
                    <a:lnTo>
                      <a:pt x="102" y="113"/>
                    </a:lnTo>
                    <a:lnTo>
                      <a:pt x="99" y="108"/>
                    </a:lnTo>
                    <a:lnTo>
                      <a:pt x="93" y="102"/>
                    </a:lnTo>
                    <a:lnTo>
                      <a:pt x="84" y="97"/>
                    </a:lnTo>
                    <a:lnTo>
                      <a:pt x="78" y="95"/>
                    </a:lnTo>
                    <a:lnTo>
                      <a:pt x="72" y="94"/>
                    </a:lnTo>
                    <a:lnTo>
                      <a:pt x="67" y="78"/>
                    </a:lnTo>
                    <a:lnTo>
                      <a:pt x="64" y="77"/>
                    </a:lnTo>
                    <a:lnTo>
                      <a:pt x="63" y="73"/>
                    </a:lnTo>
                    <a:lnTo>
                      <a:pt x="59" y="71"/>
                    </a:lnTo>
                    <a:lnTo>
                      <a:pt x="53" y="61"/>
                    </a:lnTo>
                    <a:lnTo>
                      <a:pt x="49" y="57"/>
                    </a:lnTo>
                    <a:lnTo>
                      <a:pt x="44" y="54"/>
                    </a:lnTo>
                    <a:lnTo>
                      <a:pt x="38" y="54"/>
                    </a:lnTo>
                    <a:lnTo>
                      <a:pt x="34" y="49"/>
                    </a:lnTo>
                    <a:lnTo>
                      <a:pt x="29" y="44"/>
                    </a:lnTo>
                    <a:lnTo>
                      <a:pt x="26" y="41"/>
                    </a:lnTo>
                    <a:lnTo>
                      <a:pt x="21" y="37"/>
                    </a:lnTo>
                    <a:lnTo>
                      <a:pt x="9" y="24"/>
                    </a:lnTo>
                    <a:lnTo>
                      <a:pt x="6" y="21"/>
                    </a:lnTo>
                    <a:lnTo>
                      <a:pt x="1" y="12"/>
                    </a:lnTo>
                    <a:lnTo>
                      <a:pt x="0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75" name="Freeform 2757"/>
              <p:cNvSpPr>
                <a:spLocks/>
              </p:cNvSpPr>
              <p:nvPr/>
            </p:nvSpPr>
            <p:spPr bwMode="auto">
              <a:xfrm>
                <a:off x="2207" y="2457"/>
                <a:ext cx="31" cy="18"/>
              </a:xfrm>
              <a:custGeom>
                <a:avLst/>
                <a:gdLst>
                  <a:gd name="T0" fmla="*/ 1 w 21"/>
                  <a:gd name="T1" fmla="*/ 2 h 15"/>
                  <a:gd name="T2" fmla="*/ 0 w 21"/>
                  <a:gd name="T3" fmla="*/ 1 h 15"/>
                  <a:gd name="T4" fmla="*/ 196 w 21"/>
                  <a:gd name="T5" fmla="*/ 0 h 15"/>
                  <a:gd name="T6" fmla="*/ 2027 w 21"/>
                  <a:gd name="T7" fmla="*/ 86 h 15"/>
                  <a:gd name="T8" fmla="*/ 2256 w 21"/>
                  <a:gd name="T9" fmla="*/ 132 h 15"/>
                  <a:gd name="T10" fmla="*/ 2174 w 21"/>
                  <a:gd name="T11" fmla="*/ 132 h 15"/>
                  <a:gd name="T12" fmla="*/ 1737 w 21"/>
                  <a:gd name="T13" fmla="*/ 122 h 15"/>
                  <a:gd name="T14" fmla="*/ 1326 w 21"/>
                  <a:gd name="T15" fmla="*/ 86 h 15"/>
                  <a:gd name="T16" fmla="*/ 289 w 21"/>
                  <a:gd name="T17" fmla="*/ 50 h 15"/>
                  <a:gd name="T18" fmla="*/ 1 w 21"/>
                  <a:gd name="T19" fmla="*/ 2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1"/>
                  <a:gd name="T31" fmla="*/ 0 h 15"/>
                  <a:gd name="T32" fmla="*/ 21 w 21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1" h="15">
                    <a:moveTo>
                      <a:pt x="1" y="2"/>
                    </a:moveTo>
                    <a:lnTo>
                      <a:pt x="0" y="1"/>
                    </a:lnTo>
                    <a:lnTo>
                      <a:pt x="2" y="0"/>
                    </a:lnTo>
                    <a:lnTo>
                      <a:pt x="19" y="10"/>
                    </a:lnTo>
                    <a:lnTo>
                      <a:pt x="21" y="15"/>
                    </a:lnTo>
                    <a:lnTo>
                      <a:pt x="20" y="15"/>
                    </a:lnTo>
                    <a:lnTo>
                      <a:pt x="16" y="13"/>
                    </a:lnTo>
                    <a:lnTo>
                      <a:pt x="12" y="10"/>
                    </a:lnTo>
                    <a:lnTo>
                      <a:pt x="3" y="6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76" name="Freeform 2758"/>
              <p:cNvSpPr>
                <a:spLocks/>
              </p:cNvSpPr>
              <p:nvPr/>
            </p:nvSpPr>
            <p:spPr bwMode="auto">
              <a:xfrm>
                <a:off x="2265" y="2501"/>
                <a:ext cx="31" cy="30"/>
              </a:xfrm>
              <a:custGeom>
                <a:avLst/>
                <a:gdLst>
                  <a:gd name="T0" fmla="*/ 0 w 22"/>
                  <a:gd name="T1" fmla="*/ 20 h 27"/>
                  <a:gd name="T2" fmla="*/ 0 w 22"/>
                  <a:gd name="T3" fmla="*/ 4 h 27"/>
                  <a:gd name="T4" fmla="*/ 349 w 22"/>
                  <a:gd name="T5" fmla="*/ 0 h 27"/>
                  <a:gd name="T6" fmla="*/ 607 w 22"/>
                  <a:gd name="T7" fmla="*/ 20 h 27"/>
                  <a:gd name="T8" fmla="*/ 761 w 22"/>
                  <a:gd name="T9" fmla="*/ 30 h 27"/>
                  <a:gd name="T10" fmla="*/ 1292 w 22"/>
                  <a:gd name="T11" fmla="*/ 54 h 27"/>
                  <a:gd name="T12" fmla="*/ 1356 w 22"/>
                  <a:gd name="T13" fmla="*/ 87 h 27"/>
                  <a:gd name="T14" fmla="*/ 1292 w 22"/>
                  <a:gd name="T15" fmla="*/ 97 h 27"/>
                  <a:gd name="T16" fmla="*/ 1058 w 22"/>
                  <a:gd name="T17" fmla="*/ 97 h 27"/>
                  <a:gd name="T18" fmla="*/ 917 w 22"/>
                  <a:gd name="T19" fmla="*/ 78 h 27"/>
                  <a:gd name="T20" fmla="*/ 761 w 22"/>
                  <a:gd name="T21" fmla="*/ 67 h 27"/>
                  <a:gd name="T22" fmla="*/ 431 w 22"/>
                  <a:gd name="T23" fmla="*/ 51 h 27"/>
                  <a:gd name="T24" fmla="*/ 0 w 22"/>
                  <a:gd name="T25" fmla="*/ 20 h 2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2"/>
                  <a:gd name="T40" fmla="*/ 0 h 27"/>
                  <a:gd name="T41" fmla="*/ 22 w 22"/>
                  <a:gd name="T42" fmla="*/ 27 h 2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2" h="27">
                    <a:moveTo>
                      <a:pt x="0" y="5"/>
                    </a:moveTo>
                    <a:lnTo>
                      <a:pt x="0" y="4"/>
                    </a:lnTo>
                    <a:lnTo>
                      <a:pt x="6" y="0"/>
                    </a:lnTo>
                    <a:lnTo>
                      <a:pt x="10" y="5"/>
                    </a:lnTo>
                    <a:lnTo>
                      <a:pt x="13" y="9"/>
                    </a:lnTo>
                    <a:lnTo>
                      <a:pt x="21" y="15"/>
                    </a:lnTo>
                    <a:lnTo>
                      <a:pt x="22" y="24"/>
                    </a:lnTo>
                    <a:lnTo>
                      <a:pt x="21" y="27"/>
                    </a:lnTo>
                    <a:lnTo>
                      <a:pt x="17" y="27"/>
                    </a:lnTo>
                    <a:lnTo>
                      <a:pt x="15" y="22"/>
                    </a:lnTo>
                    <a:lnTo>
                      <a:pt x="13" y="19"/>
                    </a:lnTo>
                    <a:lnTo>
                      <a:pt x="7" y="14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77" name="Freeform 2759"/>
              <p:cNvSpPr>
                <a:spLocks/>
              </p:cNvSpPr>
              <p:nvPr/>
            </p:nvSpPr>
            <p:spPr bwMode="auto">
              <a:xfrm>
                <a:off x="2440" y="2481"/>
                <a:ext cx="20" cy="14"/>
              </a:xfrm>
              <a:custGeom>
                <a:avLst/>
                <a:gdLst>
                  <a:gd name="T0" fmla="*/ 32768 w 10"/>
                  <a:gd name="T1" fmla="*/ 578 h 10"/>
                  <a:gd name="T2" fmla="*/ 16384 w 10"/>
                  <a:gd name="T3" fmla="*/ 521 h 10"/>
                  <a:gd name="T4" fmla="*/ 8192 w 10"/>
                  <a:gd name="T5" fmla="*/ 431 h 10"/>
                  <a:gd name="T6" fmla="*/ 0 w 10"/>
                  <a:gd name="T7" fmla="*/ 220 h 10"/>
                  <a:gd name="T8" fmla="*/ 0 w 10"/>
                  <a:gd name="T9" fmla="*/ 112 h 10"/>
                  <a:gd name="T10" fmla="*/ 8192 w 10"/>
                  <a:gd name="T11" fmla="*/ 112 h 10"/>
                  <a:gd name="T12" fmla="*/ 16384 w 10"/>
                  <a:gd name="T13" fmla="*/ 1 h 10"/>
                  <a:gd name="T14" fmla="*/ 28672 w 10"/>
                  <a:gd name="T15" fmla="*/ 0 h 10"/>
                  <a:gd name="T16" fmla="*/ 40960 w 10"/>
                  <a:gd name="T17" fmla="*/ 112 h 10"/>
                  <a:gd name="T18" fmla="*/ 40960 w 10"/>
                  <a:gd name="T19" fmla="*/ 413 h 10"/>
                  <a:gd name="T20" fmla="*/ 36864 w 10"/>
                  <a:gd name="T21" fmla="*/ 521 h 10"/>
                  <a:gd name="T22" fmla="*/ 32768 w 10"/>
                  <a:gd name="T23" fmla="*/ 578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0"/>
                  <a:gd name="T37" fmla="*/ 0 h 10"/>
                  <a:gd name="T38" fmla="*/ 10 w 10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0" h="10">
                    <a:moveTo>
                      <a:pt x="8" y="10"/>
                    </a:moveTo>
                    <a:lnTo>
                      <a:pt x="4" y="9"/>
                    </a:lnTo>
                    <a:lnTo>
                      <a:pt x="2" y="8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7" y="0"/>
                    </a:lnTo>
                    <a:lnTo>
                      <a:pt x="10" y="2"/>
                    </a:lnTo>
                    <a:lnTo>
                      <a:pt x="10" y="7"/>
                    </a:lnTo>
                    <a:lnTo>
                      <a:pt x="9" y="9"/>
                    </a:lnTo>
                    <a:lnTo>
                      <a:pt x="8" y="10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78" name="Freeform 2760"/>
              <p:cNvSpPr>
                <a:spLocks/>
              </p:cNvSpPr>
              <p:nvPr/>
            </p:nvSpPr>
            <p:spPr bwMode="auto">
              <a:xfrm>
                <a:off x="2467" y="2497"/>
                <a:ext cx="16" cy="8"/>
              </a:xfrm>
              <a:custGeom>
                <a:avLst/>
                <a:gdLst>
                  <a:gd name="T0" fmla="*/ 0 w 13"/>
                  <a:gd name="T1" fmla="*/ 0 h 8"/>
                  <a:gd name="T2" fmla="*/ 1 w 13"/>
                  <a:gd name="T3" fmla="*/ 0 h 8"/>
                  <a:gd name="T4" fmla="*/ 59 w 13"/>
                  <a:gd name="T5" fmla="*/ 1 h 8"/>
                  <a:gd name="T6" fmla="*/ 73 w 13"/>
                  <a:gd name="T7" fmla="*/ 0 h 8"/>
                  <a:gd name="T8" fmla="*/ 137 w 13"/>
                  <a:gd name="T9" fmla="*/ 1 h 8"/>
                  <a:gd name="T10" fmla="*/ 162 w 13"/>
                  <a:gd name="T11" fmla="*/ 8 h 8"/>
                  <a:gd name="T12" fmla="*/ 143 w 13"/>
                  <a:gd name="T13" fmla="*/ 8 h 8"/>
                  <a:gd name="T14" fmla="*/ 111 w 13"/>
                  <a:gd name="T15" fmla="*/ 6 h 8"/>
                  <a:gd name="T16" fmla="*/ 48 w 13"/>
                  <a:gd name="T17" fmla="*/ 3 h 8"/>
                  <a:gd name="T18" fmla="*/ 0 w 13"/>
                  <a:gd name="T19" fmla="*/ 0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"/>
                  <a:gd name="T31" fmla="*/ 0 h 8"/>
                  <a:gd name="T32" fmla="*/ 13 w 1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" h="8">
                    <a:moveTo>
                      <a:pt x="0" y="0"/>
                    </a:moveTo>
                    <a:lnTo>
                      <a:pt x="1" y="0"/>
                    </a:lnTo>
                    <a:lnTo>
                      <a:pt x="5" y="1"/>
                    </a:lnTo>
                    <a:lnTo>
                      <a:pt x="6" y="0"/>
                    </a:lnTo>
                    <a:lnTo>
                      <a:pt x="11" y="1"/>
                    </a:lnTo>
                    <a:lnTo>
                      <a:pt x="13" y="8"/>
                    </a:lnTo>
                    <a:lnTo>
                      <a:pt x="12" y="8"/>
                    </a:lnTo>
                    <a:lnTo>
                      <a:pt x="9" y="6"/>
                    </a:lnTo>
                    <a:lnTo>
                      <a:pt x="4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79" name="Freeform 2761"/>
              <p:cNvSpPr>
                <a:spLocks/>
              </p:cNvSpPr>
              <p:nvPr/>
            </p:nvSpPr>
            <p:spPr bwMode="auto">
              <a:xfrm>
                <a:off x="2327" y="2576"/>
                <a:ext cx="28" cy="29"/>
              </a:xfrm>
              <a:custGeom>
                <a:avLst/>
                <a:gdLst>
                  <a:gd name="T0" fmla="*/ 428 w 18"/>
                  <a:gd name="T1" fmla="*/ 1 h 24"/>
                  <a:gd name="T2" fmla="*/ 1612 w 18"/>
                  <a:gd name="T3" fmla="*/ 0 h 24"/>
                  <a:gd name="T4" fmla="*/ 1815 w 18"/>
                  <a:gd name="T5" fmla="*/ 2 h 24"/>
                  <a:gd name="T6" fmla="*/ 2095 w 18"/>
                  <a:gd name="T7" fmla="*/ 70 h 24"/>
                  <a:gd name="T8" fmla="*/ 2823 w 18"/>
                  <a:gd name="T9" fmla="*/ 150 h 24"/>
                  <a:gd name="T10" fmla="*/ 3645 w 18"/>
                  <a:gd name="T11" fmla="*/ 197 h 24"/>
                  <a:gd name="T12" fmla="*/ 3292 w 18"/>
                  <a:gd name="T13" fmla="*/ 224 h 24"/>
                  <a:gd name="T14" fmla="*/ 2823 w 18"/>
                  <a:gd name="T15" fmla="*/ 236 h 24"/>
                  <a:gd name="T16" fmla="*/ 2095 w 18"/>
                  <a:gd name="T17" fmla="*/ 224 h 24"/>
                  <a:gd name="T18" fmla="*/ 1612 w 18"/>
                  <a:gd name="T19" fmla="*/ 197 h 24"/>
                  <a:gd name="T20" fmla="*/ 750 w 18"/>
                  <a:gd name="T21" fmla="*/ 153 h 24"/>
                  <a:gd name="T22" fmla="*/ 275 w 18"/>
                  <a:gd name="T23" fmla="*/ 103 h 24"/>
                  <a:gd name="T24" fmla="*/ 0 w 18"/>
                  <a:gd name="T25" fmla="*/ 70 h 24"/>
                  <a:gd name="T26" fmla="*/ 0 w 18"/>
                  <a:gd name="T27" fmla="*/ 58 h 24"/>
                  <a:gd name="T28" fmla="*/ 428 w 18"/>
                  <a:gd name="T29" fmla="*/ 1 h 2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8"/>
                  <a:gd name="T46" fmla="*/ 0 h 24"/>
                  <a:gd name="T47" fmla="*/ 18 w 18"/>
                  <a:gd name="T48" fmla="*/ 24 h 24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8" h="24">
                    <a:moveTo>
                      <a:pt x="2" y="1"/>
                    </a:moveTo>
                    <a:lnTo>
                      <a:pt x="8" y="0"/>
                    </a:lnTo>
                    <a:lnTo>
                      <a:pt x="9" y="2"/>
                    </a:lnTo>
                    <a:lnTo>
                      <a:pt x="10" y="7"/>
                    </a:lnTo>
                    <a:lnTo>
                      <a:pt x="14" y="15"/>
                    </a:lnTo>
                    <a:lnTo>
                      <a:pt x="18" y="21"/>
                    </a:lnTo>
                    <a:lnTo>
                      <a:pt x="17" y="23"/>
                    </a:lnTo>
                    <a:lnTo>
                      <a:pt x="14" y="24"/>
                    </a:lnTo>
                    <a:lnTo>
                      <a:pt x="10" y="23"/>
                    </a:lnTo>
                    <a:lnTo>
                      <a:pt x="8" y="21"/>
                    </a:lnTo>
                    <a:lnTo>
                      <a:pt x="4" y="16"/>
                    </a:lnTo>
                    <a:lnTo>
                      <a:pt x="1" y="10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80" name="Freeform 2762"/>
              <p:cNvSpPr>
                <a:spLocks/>
              </p:cNvSpPr>
              <p:nvPr/>
            </p:nvSpPr>
            <p:spPr bwMode="auto">
              <a:xfrm>
                <a:off x="2561" y="2560"/>
                <a:ext cx="11" cy="7"/>
              </a:xfrm>
              <a:custGeom>
                <a:avLst/>
                <a:gdLst>
                  <a:gd name="T0" fmla="*/ 0 w 7"/>
                  <a:gd name="T1" fmla="*/ 3 h 7"/>
                  <a:gd name="T2" fmla="*/ 0 w 7"/>
                  <a:gd name="T3" fmla="*/ 2 h 7"/>
                  <a:gd name="T4" fmla="*/ 299 w 7"/>
                  <a:gd name="T5" fmla="*/ 0 h 7"/>
                  <a:gd name="T6" fmla="*/ 822 w 7"/>
                  <a:gd name="T7" fmla="*/ 0 h 7"/>
                  <a:gd name="T8" fmla="*/ 1560 w 7"/>
                  <a:gd name="T9" fmla="*/ 4 h 7"/>
                  <a:gd name="T10" fmla="*/ 1560 w 7"/>
                  <a:gd name="T11" fmla="*/ 7 h 7"/>
                  <a:gd name="T12" fmla="*/ 822 w 7"/>
                  <a:gd name="T13" fmla="*/ 7 h 7"/>
                  <a:gd name="T14" fmla="*/ 739 w 7"/>
                  <a:gd name="T15" fmla="*/ 6 h 7"/>
                  <a:gd name="T16" fmla="*/ 0 w 7"/>
                  <a:gd name="T17" fmla="*/ 3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0" y="3"/>
                    </a:moveTo>
                    <a:lnTo>
                      <a:pt x="0" y="2"/>
                    </a:lnTo>
                    <a:lnTo>
                      <a:pt x="1" y="0"/>
                    </a:lnTo>
                    <a:lnTo>
                      <a:pt x="4" y="0"/>
                    </a:lnTo>
                    <a:lnTo>
                      <a:pt x="7" y="4"/>
                    </a:lnTo>
                    <a:lnTo>
                      <a:pt x="7" y="7"/>
                    </a:lnTo>
                    <a:lnTo>
                      <a:pt x="4" y="7"/>
                    </a:lnTo>
                    <a:lnTo>
                      <a:pt x="3" y="6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81" name="Freeform 2763"/>
              <p:cNvSpPr>
                <a:spLocks/>
              </p:cNvSpPr>
              <p:nvPr/>
            </p:nvSpPr>
            <p:spPr bwMode="auto">
              <a:xfrm>
                <a:off x="2592" y="2597"/>
                <a:ext cx="66" cy="48"/>
              </a:xfrm>
              <a:custGeom>
                <a:avLst/>
                <a:gdLst>
                  <a:gd name="T0" fmla="*/ 0 w 45"/>
                  <a:gd name="T1" fmla="*/ 32 h 44"/>
                  <a:gd name="T2" fmla="*/ 466 w 45"/>
                  <a:gd name="T3" fmla="*/ 4 h 44"/>
                  <a:gd name="T4" fmla="*/ 813 w 45"/>
                  <a:gd name="T5" fmla="*/ 3 h 44"/>
                  <a:gd name="T6" fmla="*/ 1002 w 45"/>
                  <a:gd name="T7" fmla="*/ 1 h 44"/>
                  <a:gd name="T8" fmla="*/ 1280 w 45"/>
                  <a:gd name="T9" fmla="*/ 3 h 44"/>
                  <a:gd name="T10" fmla="*/ 1470 w 45"/>
                  <a:gd name="T11" fmla="*/ 19 h 44"/>
                  <a:gd name="T12" fmla="*/ 1688 w 45"/>
                  <a:gd name="T13" fmla="*/ 19 h 44"/>
                  <a:gd name="T14" fmla="*/ 1688 w 45"/>
                  <a:gd name="T15" fmla="*/ 19 h 44"/>
                  <a:gd name="T16" fmla="*/ 1688 w 45"/>
                  <a:gd name="T17" fmla="*/ 3 h 44"/>
                  <a:gd name="T18" fmla="*/ 1877 w 45"/>
                  <a:gd name="T19" fmla="*/ 0 h 44"/>
                  <a:gd name="T20" fmla="*/ 2156 w 45"/>
                  <a:gd name="T21" fmla="*/ 0 h 44"/>
                  <a:gd name="T22" fmla="*/ 2347 w 45"/>
                  <a:gd name="T23" fmla="*/ 5 h 44"/>
                  <a:gd name="T24" fmla="*/ 2564 w 45"/>
                  <a:gd name="T25" fmla="*/ 27 h 44"/>
                  <a:gd name="T26" fmla="*/ 2885 w 45"/>
                  <a:gd name="T27" fmla="*/ 49 h 44"/>
                  <a:gd name="T28" fmla="*/ 2982 w 45"/>
                  <a:gd name="T29" fmla="*/ 62 h 44"/>
                  <a:gd name="T30" fmla="*/ 3225 w 45"/>
                  <a:gd name="T31" fmla="*/ 74 h 44"/>
                  <a:gd name="T32" fmla="*/ 3854 w 45"/>
                  <a:gd name="T33" fmla="*/ 82 h 44"/>
                  <a:gd name="T34" fmla="*/ 4451 w 45"/>
                  <a:gd name="T35" fmla="*/ 82 h 44"/>
                  <a:gd name="T36" fmla="*/ 4173 w 45"/>
                  <a:gd name="T37" fmla="*/ 116 h 44"/>
                  <a:gd name="T38" fmla="*/ 4374 w 45"/>
                  <a:gd name="T39" fmla="*/ 123 h 44"/>
                  <a:gd name="T40" fmla="*/ 4038 w 45"/>
                  <a:gd name="T41" fmla="*/ 125 h 44"/>
                  <a:gd name="T42" fmla="*/ 3761 w 45"/>
                  <a:gd name="T43" fmla="*/ 119 h 44"/>
                  <a:gd name="T44" fmla="*/ 2747 w 45"/>
                  <a:gd name="T45" fmla="*/ 105 h 44"/>
                  <a:gd name="T46" fmla="*/ 2476 w 45"/>
                  <a:gd name="T47" fmla="*/ 97 h 44"/>
                  <a:gd name="T48" fmla="*/ 2287 w 45"/>
                  <a:gd name="T49" fmla="*/ 87 h 44"/>
                  <a:gd name="T50" fmla="*/ 2287 w 45"/>
                  <a:gd name="T51" fmla="*/ 75 h 44"/>
                  <a:gd name="T52" fmla="*/ 1967 w 45"/>
                  <a:gd name="T53" fmla="*/ 62 h 44"/>
                  <a:gd name="T54" fmla="*/ 1748 w 45"/>
                  <a:gd name="T55" fmla="*/ 53 h 44"/>
                  <a:gd name="T56" fmla="*/ 1063 w 45"/>
                  <a:gd name="T57" fmla="*/ 41 h 44"/>
                  <a:gd name="T58" fmla="*/ 813 w 45"/>
                  <a:gd name="T59" fmla="*/ 41 h 44"/>
                  <a:gd name="T60" fmla="*/ 189 w 45"/>
                  <a:gd name="T61" fmla="*/ 35 h 44"/>
                  <a:gd name="T62" fmla="*/ 0 w 45"/>
                  <a:gd name="T63" fmla="*/ 32 h 44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45"/>
                  <a:gd name="T97" fmla="*/ 0 h 44"/>
                  <a:gd name="T98" fmla="*/ 45 w 45"/>
                  <a:gd name="T99" fmla="*/ 44 h 44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45" h="44">
                    <a:moveTo>
                      <a:pt x="0" y="12"/>
                    </a:moveTo>
                    <a:lnTo>
                      <a:pt x="5" y="4"/>
                    </a:lnTo>
                    <a:lnTo>
                      <a:pt x="8" y="3"/>
                    </a:lnTo>
                    <a:lnTo>
                      <a:pt x="10" y="1"/>
                    </a:lnTo>
                    <a:lnTo>
                      <a:pt x="13" y="3"/>
                    </a:lnTo>
                    <a:lnTo>
                      <a:pt x="15" y="6"/>
                    </a:lnTo>
                    <a:lnTo>
                      <a:pt x="17" y="6"/>
                    </a:lnTo>
                    <a:lnTo>
                      <a:pt x="17" y="3"/>
                    </a:lnTo>
                    <a:lnTo>
                      <a:pt x="19" y="0"/>
                    </a:lnTo>
                    <a:lnTo>
                      <a:pt x="22" y="0"/>
                    </a:lnTo>
                    <a:lnTo>
                      <a:pt x="24" y="5"/>
                    </a:lnTo>
                    <a:lnTo>
                      <a:pt x="26" y="10"/>
                    </a:lnTo>
                    <a:lnTo>
                      <a:pt x="29" y="17"/>
                    </a:lnTo>
                    <a:lnTo>
                      <a:pt x="30" y="22"/>
                    </a:lnTo>
                    <a:lnTo>
                      <a:pt x="33" y="26"/>
                    </a:lnTo>
                    <a:lnTo>
                      <a:pt x="39" y="29"/>
                    </a:lnTo>
                    <a:lnTo>
                      <a:pt x="45" y="29"/>
                    </a:lnTo>
                    <a:lnTo>
                      <a:pt x="42" y="41"/>
                    </a:lnTo>
                    <a:lnTo>
                      <a:pt x="44" y="43"/>
                    </a:lnTo>
                    <a:lnTo>
                      <a:pt x="41" y="44"/>
                    </a:lnTo>
                    <a:lnTo>
                      <a:pt x="38" y="42"/>
                    </a:lnTo>
                    <a:lnTo>
                      <a:pt x="27" y="37"/>
                    </a:lnTo>
                    <a:lnTo>
                      <a:pt x="25" y="35"/>
                    </a:lnTo>
                    <a:lnTo>
                      <a:pt x="23" y="30"/>
                    </a:lnTo>
                    <a:lnTo>
                      <a:pt x="23" y="27"/>
                    </a:lnTo>
                    <a:lnTo>
                      <a:pt x="20" y="22"/>
                    </a:lnTo>
                    <a:lnTo>
                      <a:pt x="18" y="19"/>
                    </a:lnTo>
                    <a:lnTo>
                      <a:pt x="11" y="15"/>
                    </a:lnTo>
                    <a:lnTo>
                      <a:pt x="8" y="15"/>
                    </a:lnTo>
                    <a:lnTo>
                      <a:pt x="2" y="13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82" name="Freeform 2764"/>
              <p:cNvSpPr>
                <a:spLocks/>
              </p:cNvSpPr>
              <p:nvPr/>
            </p:nvSpPr>
            <p:spPr bwMode="auto">
              <a:xfrm>
                <a:off x="2693" y="2629"/>
                <a:ext cx="31" cy="21"/>
              </a:xfrm>
              <a:custGeom>
                <a:avLst/>
                <a:gdLst>
                  <a:gd name="T0" fmla="*/ 733 w 20"/>
                  <a:gd name="T1" fmla="*/ 1 h 20"/>
                  <a:gd name="T2" fmla="*/ 975 w 20"/>
                  <a:gd name="T3" fmla="*/ 0 h 20"/>
                  <a:gd name="T4" fmla="*/ 2066 w 20"/>
                  <a:gd name="T5" fmla="*/ 0 h 20"/>
                  <a:gd name="T6" fmla="*/ 2469 w 20"/>
                  <a:gd name="T7" fmla="*/ 3 h 20"/>
                  <a:gd name="T8" fmla="*/ 3094 w 20"/>
                  <a:gd name="T9" fmla="*/ 4 h 20"/>
                  <a:gd name="T10" fmla="*/ 3827 w 20"/>
                  <a:gd name="T11" fmla="*/ 7 h 20"/>
                  <a:gd name="T12" fmla="*/ 3827 w 20"/>
                  <a:gd name="T13" fmla="*/ 24 h 20"/>
                  <a:gd name="T14" fmla="*/ 3630 w 20"/>
                  <a:gd name="T15" fmla="*/ 27 h 20"/>
                  <a:gd name="T16" fmla="*/ 3094 w 20"/>
                  <a:gd name="T17" fmla="*/ 30 h 20"/>
                  <a:gd name="T18" fmla="*/ 2469 w 20"/>
                  <a:gd name="T19" fmla="*/ 33 h 20"/>
                  <a:gd name="T20" fmla="*/ 2066 w 20"/>
                  <a:gd name="T21" fmla="*/ 29 h 20"/>
                  <a:gd name="T22" fmla="*/ 1511 w 20"/>
                  <a:gd name="T23" fmla="*/ 30 h 20"/>
                  <a:gd name="T24" fmla="*/ 733 w 20"/>
                  <a:gd name="T25" fmla="*/ 30 h 20"/>
                  <a:gd name="T26" fmla="*/ 629 w 20"/>
                  <a:gd name="T27" fmla="*/ 29 h 20"/>
                  <a:gd name="T28" fmla="*/ 0 w 20"/>
                  <a:gd name="T29" fmla="*/ 25 h 20"/>
                  <a:gd name="T30" fmla="*/ 0 w 20"/>
                  <a:gd name="T31" fmla="*/ 12 h 20"/>
                  <a:gd name="T32" fmla="*/ 0 w 20"/>
                  <a:gd name="T33" fmla="*/ 6 h 20"/>
                  <a:gd name="T34" fmla="*/ 629 w 20"/>
                  <a:gd name="T35" fmla="*/ 3 h 20"/>
                  <a:gd name="T36" fmla="*/ 733 w 20"/>
                  <a:gd name="T37" fmla="*/ 1 h 2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0"/>
                  <a:gd name="T58" fmla="*/ 0 h 20"/>
                  <a:gd name="T59" fmla="*/ 20 w 20"/>
                  <a:gd name="T60" fmla="*/ 20 h 20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0" h="20">
                    <a:moveTo>
                      <a:pt x="4" y="1"/>
                    </a:moveTo>
                    <a:lnTo>
                      <a:pt x="5" y="0"/>
                    </a:lnTo>
                    <a:lnTo>
                      <a:pt x="11" y="0"/>
                    </a:lnTo>
                    <a:lnTo>
                      <a:pt x="13" y="3"/>
                    </a:lnTo>
                    <a:lnTo>
                      <a:pt x="16" y="4"/>
                    </a:lnTo>
                    <a:lnTo>
                      <a:pt x="20" y="7"/>
                    </a:lnTo>
                    <a:lnTo>
                      <a:pt x="20" y="12"/>
                    </a:lnTo>
                    <a:lnTo>
                      <a:pt x="19" y="15"/>
                    </a:lnTo>
                    <a:lnTo>
                      <a:pt x="16" y="18"/>
                    </a:lnTo>
                    <a:lnTo>
                      <a:pt x="13" y="20"/>
                    </a:lnTo>
                    <a:lnTo>
                      <a:pt x="11" y="17"/>
                    </a:lnTo>
                    <a:lnTo>
                      <a:pt x="8" y="18"/>
                    </a:lnTo>
                    <a:lnTo>
                      <a:pt x="4" y="18"/>
                    </a:lnTo>
                    <a:lnTo>
                      <a:pt x="3" y="17"/>
                    </a:lnTo>
                    <a:lnTo>
                      <a:pt x="0" y="13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3" y="3"/>
                    </a:lnTo>
                    <a:lnTo>
                      <a:pt x="4" y="1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83" name="Freeform 2765"/>
              <p:cNvSpPr>
                <a:spLocks/>
              </p:cNvSpPr>
              <p:nvPr/>
            </p:nvSpPr>
            <p:spPr bwMode="auto">
              <a:xfrm>
                <a:off x="2595" y="2733"/>
                <a:ext cx="382" cy="92"/>
              </a:xfrm>
              <a:custGeom>
                <a:avLst/>
                <a:gdLst>
                  <a:gd name="T0" fmla="*/ 15286 w 265"/>
                  <a:gd name="T1" fmla="*/ 228 h 83"/>
                  <a:gd name="T2" fmla="*/ 14059 w 265"/>
                  <a:gd name="T3" fmla="*/ 234 h 83"/>
                  <a:gd name="T4" fmla="*/ 13761 w 265"/>
                  <a:gd name="T5" fmla="*/ 226 h 83"/>
                  <a:gd name="T6" fmla="*/ 13164 w 265"/>
                  <a:gd name="T7" fmla="*/ 227 h 83"/>
                  <a:gd name="T8" fmla="*/ 12166 w 265"/>
                  <a:gd name="T9" fmla="*/ 212 h 83"/>
                  <a:gd name="T10" fmla="*/ 11502 w 265"/>
                  <a:gd name="T11" fmla="*/ 203 h 83"/>
                  <a:gd name="T12" fmla="*/ 10895 w 265"/>
                  <a:gd name="T13" fmla="*/ 184 h 83"/>
                  <a:gd name="T14" fmla="*/ 9729 w 265"/>
                  <a:gd name="T15" fmla="*/ 183 h 83"/>
                  <a:gd name="T16" fmla="*/ 8880 w 265"/>
                  <a:gd name="T17" fmla="*/ 176 h 83"/>
                  <a:gd name="T18" fmla="*/ 8600 w 265"/>
                  <a:gd name="T19" fmla="*/ 183 h 83"/>
                  <a:gd name="T20" fmla="*/ 8052 w 265"/>
                  <a:gd name="T21" fmla="*/ 171 h 83"/>
                  <a:gd name="T22" fmla="*/ 7607 w 265"/>
                  <a:gd name="T23" fmla="*/ 186 h 83"/>
                  <a:gd name="T24" fmla="*/ 5966 w 265"/>
                  <a:gd name="T25" fmla="*/ 171 h 83"/>
                  <a:gd name="T26" fmla="*/ 4810 w 265"/>
                  <a:gd name="T27" fmla="*/ 154 h 83"/>
                  <a:gd name="T28" fmla="*/ 3514 w 265"/>
                  <a:gd name="T29" fmla="*/ 152 h 83"/>
                  <a:gd name="T30" fmla="*/ 2789 w 265"/>
                  <a:gd name="T31" fmla="*/ 135 h 83"/>
                  <a:gd name="T32" fmla="*/ 3049 w 265"/>
                  <a:gd name="T33" fmla="*/ 109 h 83"/>
                  <a:gd name="T34" fmla="*/ 2546 w 265"/>
                  <a:gd name="T35" fmla="*/ 109 h 83"/>
                  <a:gd name="T36" fmla="*/ 1054 w 265"/>
                  <a:gd name="T37" fmla="*/ 89 h 83"/>
                  <a:gd name="T38" fmla="*/ 244 w 265"/>
                  <a:gd name="T39" fmla="*/ 83 h 83"/>
                  <a:gd name="T40" fmla="*/ 1 w 265"/>
                  <a:gd name="T41" fmla="*/ 64 h 83"/>
                  <a:gd name="T42" fmla="*/ 352 w 265"/>
                  <a:gd name="T43" fmla="*/ 75 h 83"/>
                  <a:gd name="T44" fmla="*/ 791 w 265"/>
                  <a:gd name="T45" fmla="*/ 64 h 83"/>
                  <a:gd name="T46" fmla="*/ 1225 w 265"/>
                  <a:gd name="T47" fmla="*/ 55 h 83"/>
                  <a:gd name="T48" fmla="*/ 1643 w 265"/>
                  <a:gd name="T49" fmla="*/ 27 h 83"/>
                  <a:gd name="T50" fmla="*/ 2253 w 265"/>
                  <a:gd name="T51" fmla="*/ 0 h 83"/>
                  <a:gd name="T52" fmla="*/ 4273 w 265"/>
                  <a:gd name="T53" fmla="*/ 0 h 83"/>
                  <a:gd name="T54" fmla="*/ 5065 w 265"/>
                  <a:gd name="T55" fmla="*/ 3 h 83"/>
                  <a:gd name="T56" fmla="*/ 5652 w 265"/>
                  <a:gd name="T57" fmla="*/ 27 h 83"/>
                  <a:gd name="T58" fmla="*/ 6560 w 265"/>
                  <a:gd name="T59" fmla="*/ 33 h 83"/>
                  <a:gd name="T60" fmla="*/ 7474 w 265"/>
                  <a:gd name="T61" fmla="*/ 58 h 83"/>
                  <a:gd name="T62" fmla="*/ 8231 w 265"/>
                  <a:gd name="T63" fmla="*/ 88 h 83"/>
                  <a:gd name="T64" fmla="*/ 9489 w 265"/>
                  <a:gd name="T65" fmla="*/ 89 h 83"/>
                  <a:gd name="T66" fmla="*/ 10966 w 265"/>
                  <a:gd name="T67" fmla="*/ 98 h 83"/>
                  <a:gd name="T68" fmla="*/ 11744 w 265"/>
                  <a:gd name="T69" fmla="*/ 102 h 83"/>
                  <a:gd name="T70" fmla="*/ 12397 w 265"/>
                  <a:gd name="T71" fmla="*/ 71 h 83"/>
                  <a:gd name="T72" fmla="*/ 12801 w 265"/>
                  <a:gd name="T73" fmla="*/ 50 h 83"/>
                  <a:gd name="T74" fmla="*/ 13351 w 265"/>
                  <a:gd name="T75" fmla="*/ 61 h 83"/>
                  <a:gd name="T76" fmla="*/ 14024 w 265"/>
                  <a:gd name="T77" fmla="*/ 75 h 83"/>
                  <a:gd name="T78" fmla="*/ 14565 w 265"/>
                  <a:gd name="T79" fmla="*/ 71 h 83"/>
                  <a:gd name="T80" fmla="*/ 15081 w 265"/>
                  <a:gd name="T81" fmla="*/ 83 h 83"/>
                  <a:gd name="T82" fmla="*/ 15645 w 265"/>
                  <a:gd name="T83" fmla="*/ 89 h 83"/>
                  <a:gd name="T84" fmla="*/ 16732 w 265"/>
                  <a:gd name="T85" fmla="*/ 99 h 83"/>
                  <a:gd name="T86" fmla="*/ 17359 w 265"/>
                  <a:gd name="T87" fmla="*/ 135 h 83"/>
                  <a:gd name="T88" fmla="*/ 17870 w 265"/>
                  <a:gd name="T89" fmla="*/ 171 h 83"/>
                  <a:gd name="T90" fmla="*/ 19127 w 265"/>
                  <a:gd name="T91" fmla="*/ 176 h 83"/>
                  <a:gd name="T92" fmla="*/ 20216 w 265"/>
                  <a:gd name="T93" fmla="*/ 171 h 83"/>
                  <a:gd name="T94" fmla="*/ 20996 w 265"/>
                  <a:gd name="T95" fmla="*/ 184 h 83"/>
                  <a:gd name="T96" fmla="*/ 20949 w 265"/>
                  <a:gd name="T97" fmla="*/ 251 h 83"/>
                  <a:gd name="T98" fmla="*/ 21118 w 265"/>
                  <a:gd name="T99" fmla="*/ 265 h 83"/>
                  <a:gd name="T100" fmla="*/ 21118 w 265"/>
                  <a:gd name="T101" fmla="*/ 280 h 83"/>
                  <a:gd name="T102" fmla="*/ 19483 w 265"/>
                  <a:gd name="T103" fmla="*/ 253 h 83"/>
                  <a:gd name="T104" fmla="*/ 18211 w 265"/>
                  <a:gd name="T105" fmla="*/ 234 h 83"/>
                  <a:gd name="T106" fmla="*/ 16580 w 265"/>
                  <a:gd name="T107" fmla="*/ 249 h 83"/>
                  <a:gd name="T108" fmla="*/ 15705 w 265"/>
                  <a:gd name="T109" fmla="*/ 228 h 83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265"/>
                  <a:gd name="T166" fmla="*/ 0 h 83"/>
                  <a:gd name="T167" fmla="*/ 265 w 265"/>
                  <a:gd name="T168" fmla="*/ 83 h 83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265" h="83">
                    <a:moveTo>
                      <a:pt x="195" y="67"/>
                    </a:moveTo>
                    <a:lnTo>
                      <a:pt x="190" y="67"/>
                    </a:lnTo>
                    <a:lnTo>
                      <a:pt x="185" y="71"/>
                    </a:lnTo>
                    <a:lnTo>
                      <a:pt x="175" y="68"/>
                    </a:lnTo>
                    <a:lnTo>
                      <a:pt x="172" y="67"/>
                    </a:lnTo>
                    <a:lnTo>
                      <a:pt x="171" y="65"/>
                    </a:lnTo>
                    <a:lnTo>
                      <a:pt x="169" y="66"/>
                    </a:lnTo>
                    <a:lnTo>
                      <a:pt x="164" y="66"/>
                    </a:lnTo>
                    <a:lnTo>
                      <a:pt x="159" y="65"/>
                    </a:lnTo>
                    <a:lnTo>
                      <a:pt x="151" y="62"/>
                    </a:lnTo>
                    <a:lnTo>
                      <a:pt x="146" y="60"/>
                    </a:lnTo>
                    <a:lnTo>
                      <a:pt x="143" y="58"/>
                    </a:lnTo>
                    <a:lnTo>
                      <a:pt x="138" y="56"/>
                    </a:lnTo>
                    <a:lnTo>
                      <a:pt x="135" y="53"/>
                    </a:lnTo>
                    <a:lnTo>
                      <a:pt x="126" y="52"/>
                    </a:lnTo>
                    <a:lnTo>
                      <a:pt x="121" y="52"/>
                    </a:lnTo>
                    <a:lnTo>
                      <a:pt x="114" y="50"/>
                    </a:lnTo>
                    <a:lnTo>
                      <a:pt x="110" y="51"/>
                    </a:lnTo>
                    <a:lnTo>
                      <a:pt x="109" y="52"/>
                    </a:lnTo>
                    <a:lnTo>
                      <a:pt x="107" y="52"/>
                    </a:lnTo>
                    <a:lnTo>
                      <a:pt x="104" y="50"/>
                    </a:lnTo>
                    <a:lnTo>
                      <a:pt x="100" y="50"/>
                    </a:lnTo>
                    <a:lnTo>
                      <a:pt x="96" y="52"/>
                    </a:lnTo>
                    <a:lnTo>
                      <a:pt x="94" y="54"/>
                    </a:lnTo>
                    <a:lnTo>
                      <a:pt x="93" y="54"/>
                    </a:lnTo>
                    <a:lnTo>
                      <a:pt x="74" y="50"/>
                    </a:lnTo>
                    <a:lnTo>
                      <a:pt x="67" y="46"/>
                    </a:lnTo>
                    <a:lnTo>
                      <a:pt x="60" y="45"/>
                    </a:lnTo>
                    <a:lnTo>
                      <a:pt x="50" y="45"/>
                    </a:lnTo>
                    <a:lnTo>
                      <a:pt x="44" y="44"/>
                    </a:lnTo>
                    <a:lnTo>
                      <a:pt x="40" y="42"/>
                    </a:lnTo>
                    <a:lnTo>
                      <a:pt x="35" y="39"/>
                    </a:lnTo>
                    <a:lnTo>
                      <a:pt x="32" y="38"/>
                    </a:lnTo>
                    <a:lnTo>
                      <a:pt x="38" y="31"/>
                    </a:lnTo>
                    <a:lnTo>
                      <a:pt x="37" y="31"/>
                    </a:lnTo>
                    <a:lnTo>
                      <a:pt x="32" y="31"/>
                    </a:lnTo>
                    <a:lnTo>
                      <a:pt x="22" y="26"/>
                    </a:lnTo>
                    <a:lnTo>
                      <a:pt x="13" y="26"/>
                    </a:lnTo>
                    <a:lnTo>
                      <a:pt x="9" y="25"/>
                    </a:lnTo>
                    <a:lnTo>
                      <a:pt x="3" y="24"/>
                    </a:lnTo>
                    <a:lnTo>
                      <a:pt x="0" y="21"/>
                    </a:lnTo>
                    <a:lnTo>
                      <a:pt x="1" y="19"/>
                    </a:lnTo>
                    <a:lnTo>
                      <a:pt x="2" y="21"/>
                    </a:lnTo>
                    <a:lnTo>
                      <a:pt x="4" y="22"/>
                    </a:lnTo>
                    <a:lnTo>
                      <a:pt x="8" y="22"/>
                    </a:lnTo>
                    <a:lnTo>
                      <a:pt x="10" y="19"/>
                    </a:lnTo>
                    <a:lnTo>
                      <a:pt x="13" y="16"/>
                    </a:lnTo>
                    <a:lnTo>
                      <a:pt x="15" y="16"/>
                    </a:lnTo>
                    <a:lnTo>
                      <a:pt x="17" y="11"/>
                    </a:lnTo>
                    <a:lnTo>
                      <a:pt x="20" y="8"/>
                    </a:lnTo>
                    <a:lnTo>
                      <a:pt x="21" y="2"/>
                    </a:lnTo>
                    <a:lnTo>
                      <a:pt x="28" y="0"/>
                    </a:lnTo>
                    <a:lnTo>
                      <a:pt x="46" y="3"/>
                    </a:lnTo>
                    <a:lnTo>
                      <a:pt x="53" y="0"/>
                    </a:lnTo>
                    <a:lnTo>
                      <a:pt x="59" y="0"/>
                    </a:lnTo>
                    <a:lnTo>
                      <a:pt x="63" y="3"/>
                    </a:lnTo>
                    <a:lnTo>
                      <a:pt x="64" y="8"/>
                    </a:lnTo>
                    <a:lnTo>
                      <a:pt x="70" y="8"/>
                    </a:lnTo>
                    <a:lnTo>
                      <a:pt x="73" y="8"/>
                    </a:lnTo>
                    <a:lnTo>
                      <a:pt x="81" y="10"/>
                    </a:lnTo>
                    <a:lnTo>
                      <a:pt x="86" y="10"/>
                    </a:lnTo>
                    <a:lnTo>
                      <a:pt x="93" y="17"/>
                    </a:lnTo>
                    <a:lnTo>
                      <a:pt x="96" y="24"/>
                    </a:lnTo>
                    <a:lnTo>
                      <a:pt x="102" y="25"/>
                    </a:lnTo>
                    <a:lnTo>
                      <a:pt x="108" y="25"/>
                    </a:lnTo>
                    <a:lnTo>
                      <a:pt x="118" y="26"/>
                    </a:lnTo>
                    <a:lnTo>
                      <a:pt x="122" y="25"/>
                    </a:lnTo>
                    <a:lnTo>
                      <a:pt x="136" y="28"/>
                    </a:lnTo>
                    <a:lnTo>
                      <a:pt x="142" y="28"/>
                    </a:lnTo>
                    <a:lnTo>
                      <a:pt x="146" y="30"/>
                    </a:lnTo>
                    <a:lnTo>
                      <a:pt x="150" y="28"/>
                    </a:lnTo>
                    <a:lnTo>
                      <a:pt x="154" y="21"/>
                    </a:lnTo>
                    <a:lnTo>
                      <a:pt x="156" y="16"/>
                    </a:lnTo>
                    <a:lnTo>
                      <a:pt x="159" y="14"/>
                    </a:lnTo>
                    <a:lnTo>
                      <a:pt x="163" y="14"/>
                    </a:lnTo>
                    <a:lnTo>
                      <a:pt x="166" y="18"/>
                    </a:lnTo>
                    <a:lnTo>
                      <a:pt x="169" y="22"/>
                    </a:lnTo>
                    <a:lnTo>
                      <a:pt x="174" y="22"/>
                    </a:lnTo>
                    <a:lnTo>
                      <a:pt x="179" y="19"/>
                    </a:lnTo>
                    <a:lnTo>
                      <a:pt x="181" y="21"/>
                    </a:lnTo>
                    <a:lnTo>
                      <a:pt x="185" y="22"/>
                    </a:lnTo>
                    <a:lnTo>
                      <a:pt x="187" y="24"/>
                    </a:lnTo>
                    <a:lnTo>
                      <a:pt x="190" y="24"/>
                    </a:lnTo>
                    <a:lnTo>
                      <a:pt x="194" y="26"/>
                    </a:lnTo>
                    <a:lnTo>
                      <a:pt x="203" y="26"/>
                    </a:lnTo>
                    <a:lnTo>
                      <a:pt x="208" y="29"/>
                    </a:lnTo>
                    <a:lnTo>
                      <a:pt x="211" y="36"/>
                    </a:lnTo>
                    <a:lnTo>
                      <a:pt x="216" y="39"/>
                    </a:lnTo>
                    <a:lnTo>
                      <a:pt x="217" y="47"/>
                    </a:lnTo>
                    <a:lnTo>
                      <a:pt x="222" y="50"/>
                    </a:lnTo>
                    <a:lnTo>
                      <a:pt x="228" y="52"/>
                    </a:lnTo>
                    <a:lnTo>
                      <a:pt x="238" y="51"/>
                    </a:lnTo>
                    <a:lnTo>
                      <a:pt x="244" y="51"/>
                    </a:lnTo>
                    <a:lnTo>
                      <a:pt x="251" y="50"/>
                    </a:lnTo>
                    <a:lnTo>
                      <a:pt x="257" y="51"/>
                    </a:lnTo>
                    <a:lnTo>
                      <a:pt x="261" y="53"/>
                    </a:lnTo>
                    <a:lnTo>
                      <a:pt x="261" y="60"/>
                    </a:lnTo>
                    <a:lnTo>
                      <a:pt x="260" y="72"/>
                    </a:lnTo>
                    <a:lnTo>
                      <a:pt x="261" y="75"/>
                    </a:lnTo>
                    <a:lnTo>
                      <a:pt x="262" y="78"/>
                    </a:lnTo>
                    <a:lnTo>
                      <a:pt x="265" y="83"/>
                    </a:lnTo>
                    <a:lnTo>
                      <a:pt x="262" y="82"/>
                    </a:lnTo>
                    <a:lnTo>
                      <a:pt x="259" y="79"/>
                    </a:lnTo>
                    <a:lnTo>
                      <a:pt x="242" y="74"/>
                    </a:lnTo>
                    <a:lnTo>
                      <a:pt x="233" y="71"/>
                    </a:lnTo>
                    <a:lnTo>
                      <a:pt x="226" y="68"/>
                    </a:lnTo>
                    <a:lnTo>
                      <a:pt x="212" y="72"/>
                    </a:lnTo>
                    <a:lnTo>
                      <a:pt x="206" y="71"/>
                    </a:lnTo>
                    <a:lnTo>
                      <a:pt x="200" y="68"/>
                    </a:lnTo>
                    <a:lnTo>
                      <a:pt x="195" y="67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84" name="Freeform 2766"/>
              <p:cNvSpPr>
                <a:spLocks/>
              </p:cNvSpPr>
              <p:nvPr/>
            </p:nvSpPr>
            <p:spPr bwMode="auto">
              <a:xfrm>
                <a:off x="3043" y="2650"/>
                <a:ext cx="11" cy="24"/>
              </a:xfrm>
              <a:custGeom>
                <a:avLst/>
                <a:gdLst>
                  <a:gd name="T0" fmla="*/ 238 w 8"/>
                  <a:gd name="T1" fmla="*/ 1 h 22"/>
                  <a:gd name="T2" fmla="*/ 271 w 8"/>
                  <a:gd name="T3" fmla="*/ 1 h 22"/>
                  <a:gd name="T4" fmla="*/ 271 w 8"/>
                  <a:gd name="T5" fmla="*/ 19 h 22"/>
                  <a:gd name="T6" fmla="*/ 327 w 8"/>
                  <a:gd name="T7" fmla="*/ 38 h 22"/>
                  <a:gd name="T8" fmla="*/ 373 w 8"/>
                  <a:gd name="T9" fmla="*/ 53 h 22"/>
                  <a:gd name="T10" fmla="*/ 238 w 8"/>
                  <a:gd name="T11" fmla="*/ 62 h 22"/>
                  <a:gd name="T12" fmla="*/ 104 w 8"/>
                  <a:gd name="T13" fmla="*/ 62 h 22"/>
                  <a:gd name="T14" fmla="*/ 1 w 8"/>
                  <a:gd name="T15" fmla="*/ 41 h 22"/>
                  <a:gd name="T16" fmla="*/ 0 w 8"/>
                  <a:gd name="T17" fmla="*/ 23 h 22"/>
                  <a:gd name="T18" fmla="*/ 1 w 8"/>
                  <a:gd name="T19" fmla="*/ 3 h 22"/>
                  <a:gd name="T20" fmla="*/ 238 w 8"/>
                  <a:gd name="T21" fmla="*/ 0 h 22"/>
                  <a:gd name="T22" fmla="*/ 238 w 8"/>
                  <a:gd name="T23" fmla="*/ 1 h 2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8"/>
                  <a:gd name="T37" fmla="*/ 0 h 22"/>
                  <a:gd name="T38" fmla="*/ 8 w 8"/>
                  <a:gd name="T39" fmla="*/ 22 h 2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8" h="22">
                    <a:moveTo>
                      <a:pt x="5" y="1"/>
                    </a:moveTo>
                    <a:lnTo>
                      <a:pt x="6" y="1"/>
                    </a:lnTo>
                    <a:lnTo>
                      <a:pt x="6" y="6"/>
                    </a:lnTo>
                    <a:lnTo>
                      <a:pt x="7" y="14"/>
                    </a:lnTo>
                    <a:lnTo>
                      <a:pt x="8" y="19"/>
                    </a:lnTo>
                    <a:lnTo>
                      <a:pt x="5" y="22"/>
                    </a:lnTo>
                    <a:lnTo>
                      <a:pt x="2" y="22"/>
                    </a:lnTo>
                    <a:lnTo>
                      <a:pt x="1" y="15"/>
                    </a:lnTo>
                    <a:lnTo>
                      <a:pt x="0" y="8"/>
                    </a:lnTo>
                    <a:lnTo>
                      <a:pt x="1" y="3"/>
                    </a:lnTo>
                    <a:lnTo>
                      <a:pt x="5" y="0"/>
                    </a:lnTo>
                    <a:lnTo>
                      <a:pt x="5" y="1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85" name="Freeform 2767"/>
              <p:cNvSpPr>
                <a:spLocks/>
              </p:cNvSpPr>
              <p:nvPr/>
            </p:nvSpPr>
            <p:spPr bwMode="auto">
              <a:xfrm>
                <a:off x="3440" y="2784"/>
                <a:ext cx="42" cy="17"/>
              </a:xfrm>
              <a:custGeom>
                <a:avLst/>
                <a:gdLst>
                  <a:gd name="T0" fmla="*/ 1 w 29"/>
                  <a:gd name="T1" fmla="*/ 67 h 15"/>
                  <a:gd name="T2" fmla="*/ 0 w 29"/>
                  <a:gd name="T3" fmla="*/ 54 h 15"/>
                  <a:gd name="T4" fmla="*/ 1 w 29"/>
                  <a:gd name="T5" fmla="*/ 33 h 15"/>
                  <a:gd name="T6" fmla="*/ 258 w 29"/>
                  <a:gd name="T7" fmla="*/ 23 h 15"/>
                  <a:gd name="T8" fmla="*/ 930 w 29"/>
                  <a:gd name="T9" fmla="*/ 26 h 15"/>
                  <a:gd name="T10" fmla="*/ 1347 w 29"/>
                  <a:gd name="T11" fmla="*/ 23 h 15"/>
                  <a:gd name="T12" fmla="*/ 1876 w 29"/>
                  <a:gd name="T13" fmla="*/ 0 h 15"/>
                  <a:gd name="T14" fmla="*/ 2062 w 29"/>
                  <a:gd name="T15" fmla="*/ 3 h 15"/>
                  <a:gd name="T16" fmla="*/ 2453 w 29"/>
                  <a:gd name="T17" fmla="*/ 26 h 15"/>
                  <a:gd name="T18" fmla="*/ 1951 w 29"/>
                  <a:gd name="T19" fmla="*/ 42 h 15"/>
                  <a:gd name="T20" fmla="*/ 1694 w 29"/>
                  <a:gd name="T21" fmla="*/ 59 h 15"/>
                  <a:gd name="T22" fmla="*/ 1170 w 29"/>
                  <a:gd name="T23" fmla="*/ 61 h 15"/>
                  <a:gd name="T24" fmla="*/ 785 w 29"/>
                  <a:gd name="T25" fmla="*/ 59 h 15"/>
                  <a:gd name="T26" fmla="*/ 542 w 29"/>
                  <a:gd name="T27" fmla="*/ 67 h 15"/>
                  <a:gd name="T28" fmla="*/ 1 w 29"/>
                  <a:gd name="T29" fmla="*/ 67 h 1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9"/>
                  <a:gd name="T46" fmla="*/ 0 h 15"/>
                  <a:gd name="T47" fmla="*/ 29 w 29"/>
                  <a:gd name="T48" fmla="*/ 15 h 1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9" h="15">
                    <a:moveTo>
                      <a:pt x="1" y="15"/>
                    </a:moveTo>
                    <a:lnTo>
                      <a:pt x="0" y="12"/>
                    </a:lnTo>
                    <a:lnTo>
                      <a:pt x="1" y="8"/>
                    </a:lnTo>
                    <a:lnTo>
                      <a:pt x="3" y="5"/>
                    </a:lnTo>
                    <a:lnTo>
                      <a:pt x="11" y="6"/>
                    </a:lnTo>
                    <a:lnTo>
                      <a:pt x="16" y="5"/>
                    </a:lnTo>
                    <a:lnTo>
                      <a:pt x="22" y="0"/>
                    </a:lnTo>
                    <a:lnTo>
                      <a:pt x="24" y="3"/>
                    </a:lnTo>
                    <a:lnTo>
                      <a:pt x="29" y="6"/>
                    </a:lnTo>
                    <a:lnTo>
                      <a:pt x="23" y="10"/>
                    </a:lnTo>
                    <a:lnTo>
                      <a:pt x="20" y="13"/>
                    </a:lnTo>
                    <a:lnTo>
                      <a:pt x="14" y="14"/>
                    </a:lnTo>
                    <a:lnTo>
                      <a:pt x="9" y="13"/>
                    </a:lnTo>
                    <a:lnTo>
                      <a:pt x="6" y="15"/>
                    </a:lnTo>
                    <a:lnTo>
                      <a:pt x="1" y="15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86" name="Freeform 2768"/>
              <p:cNvSpPr>
                <a:spLocks/>
              </p:cNvSpPr>
              <p:nvPr/>
            </p:nvSpPr>
            <p:spPr bwMode="auto">
              <a:xfrm>
                <a:off x="3319" y="2877"/>
                <a:ext cx="23" cy="14"/>
              </a:xfrm>
              <a:custGeom>
                <a:avLst/>
                <a:gdLst>
                  <a:gd name="T0" fmla="*/ 0 w 15"/>
                  <a:gd name="T1" fmla="*/ 28 h 13"/>
                  <a:gd name="T2" fmla="*/ 238 w 15"/>
                  <a:gd name="T3" fmla="*/ 20 h 13"/>
                  <a:gd name="T4" fmla="*/ 974 w 15"/>
                  <a:gd name="T5" fmla="*/ 20 h 13"/>
                  <a:gd name="T6" fmla="*/ 2019 w 15"/>
                  <a:gd name="T7" fmla="*/ 3 h 13"/>
                  <a:gd name="T8" fmla="*/ 2530 w 15"/>
                  <a:gd name="T9" fmla="*/ 0 h 13"/>
                  <a:gd name="T10" fmla="*/ 2530 w 15"/>
                  <a:gd name="T11" fmla="*/ 4 h 13"/>
                  <a:gd name="T12" fmla="*/ 2289 w 15"/>
                  <a:gd name="T13" fmla="*/ 6 h 13"/>
                  <a:gd name="T14" fmla="*/ 1650 w 15"/>
                  <a:gd name="T15" fmla="*/ 24 h 13"/>
                  <a:gd name="T16" fmla="*/ 974 w 15"/>
                  <a:gd name="T17" fmla="*/ 30 h 13"/>
                  <a:gd name="T18" fmla="*/ 365 w 15"/>
                  <a:gd name="T19" fmla="*/ 30 h 13"/>
                  <a:gd name="T20" fmla="*/ 0 w 15"/>
                  <a:gd name="T21" fmla="*/ 28 h 1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5"/>
                  <a:gd name="T34" fmla="*/ 0 h 13"/>
                  <a:gd name="T35" fmla="*/ 15 w 15"/>
                  <a:gd name="T36" fmla="*/ 13 h 1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5" h="13">
                    <a:moveTo>
                      <a:pt x="0" y="12"/>
                    </a:moveTo>
                    <a:lnTo>
                      <a:pt x="1" y="8"/>
                    </a:lnTo>
                    <a:lnTo>
                      <a:pt x="6" y="8"/>
                    </a:lnTo>
                    <a:lnTo>
                      <a:pt x="12" y="3"/>
                    </a:lnTo>
                    <a:lnTo>
                      <a:pt x="15" y="0"/>
                    </a:lnTo>
                    <a:lnTo>
                      <a:pt x="15" y="4"/>
                    </a:lnTo>
                    <a:lnTo>
                      <a:pt x="14" y="6"/>
                    </a:lnTo>
                    <a:lnTo>
                      <a:pt x="10" y="10"/>
                    </a:lnTo>
                    <a:lnTo>
                      <a:pt x="6" y="13"/>
                    </a:lnTo>
                    <a:lnTo>
                      <a:pt x="2" y="13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87" name="Freeform 2769"/>
              <p:cNvSpPr>
                <a:spLocks/>
              </p:cNvSpPr>
              <p:nvPr/>
            </p:nvSpPr>
            <p:spPr bwMode="auto">
              <a:xfrm>
                <a:off x="3385" y="2803"/>
                <a:ext cx="27" cy="8"/>
              </a:xfrm>
              <a:custGeom>
                <a:avLst/>
                <a:gdLst>
                  <a:gd name="T0" fmla="*/ 1 w 19"/>
                  <a:gd name="T1" fmla="*/ 1 h 8"/>
                  <a:gd name="T2" fmla="*/ 216 w 19"/>
                  <a:gd name="T3" fmla="*/ 0 h 8"/>
                  <a:gd name="T4" fmla="*/ 436 w 19"/>
                  <a:gd name="T5" fmla="*/ 1 h 8"/>
                  <a:gd name="T6" fmla="*/ 1137 w 19"/>
                  <a:gd name="T7" fmla="*/ 0 h 8"/>
                  <a:gd name="T8" fmla="*/ 1276 w 19"/>
                  <a:gd name="T9" fmla="*/ 3 h 8"/>
                  <a:gd name="T10" fmla="*/ 1137 w 19"/>
                  <a:gd name="T11" fmla="*/ 6 h 8"/>
                  <a:gd name="T12" fmla="*/ 881 w 19"/>
                  <a:gd name="T13" fmla="*/ 8 h 8"/>
                  <a:gd name="T14" fmla="*/ 307 w 19"/>
                  <a:gd name="T15" fmla="*/ 8 h 8"/>
                  <a:gd name="T16" fmla="*/ 0 w 19"/>
                  <a:gd name="T17" fmla="*/ 7 h 8"/>
                  <a:gd name="T18" fmla="*/ 1 w 19"/>
                  <a:gd name="T19" fmla="*/ 3 h 8"/>
                  <a:gd name="T20" fmla="*/ 1 w 19"/>
                  <a:gd name="T21" fmla="*/ 1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9"/>
                  <a:gd name="T34" fmla="*/ 0 h 8"/>
                  <a:gd name="T35" fmla="*/ 19 w 19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9" h="8">
                    <a:moveTo>
                      <a:pt x="1" y="1"/>
                    </a:moveTo>
                    <a:lnTo>
                      <a:pt x="3" y="0"/>
                    </a:lnTo>
                    <a:lnTo>
                      <a:pt x="6" y="1"/>
                    </a:lnTo>
                    <a:lnTo>
                      <a:pt x="17" y="0"/>
                    </a:lnTo>
                    <a:lnTo>
                      <a:pt x="19" y="3"/>
                    </a:lnTo>
                    <a:lnTo>
                      <a:pt x="17" y="6"/>
                    </a:lnTo>
                    <a:lnTo>
                      <a:pt x="13" y="8"/>
                    </a:lnTo>
                    <a:lnTo>
                      <a:pt x="4" y="8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88" name="Freeform 2770"/>
              <p:cNvSpPr>
                <a:spLocks/>
              </p:cNvSpPr>
              <p:nvPr/>
            </p:nvSpPr>
            <p:spPr bwMode="auto">
              <a:xfrm>
                <a:off x="3366" y="2807"/>
                <a:ext cx="12" cy="8"/>
              </a:xfrm>
              <a:custGeom>
                <a:avLst/>
                <a:gdLst>
                  <a:gd name="T0" fmla="*/ 211 w 8"/>
                  <a:gd name="T1" fmla="*/ 4 h 9"/>
                  <a:gd name="T2" fmla="*/ 0 w 8"/>
                  <a:gd name="T3" fmla="*/ 4 h 9"/>
                  <a:gd name="T4" fmla="*/ 711 w 8"/>
                  <a:gd name="T5" fmla="*/ 1 h 9"/>
                  <a:gd name="T6" fmla="*/ 1021 w 8"/>
                  <a:gd name="T7" fmla="*/ 0 h 9"/>
                  <a:gd name="T8" fmla="*/ 1021 w 8"/>
                  <a:gd name="T9" fmla="*/ 4 h 9"/>
                  <a:gd name="T10" fmla="*/ 711 w 8"/>
                  <a:gd name="T11" fmla="*/ 4 h 9"/>
                  <a:gd name="T12" fmla="*/ 474 w 8"/>
                  <a:gd name="T13" fmla="*/ 4 h 9"/>
                  <a:gd name="T14" fmla="*/ 211 w 8"/>
                  <a:gd name="T15" fmla="*/ 4 h 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8"/>
                  <a:gd name="T25" fmla="*/ 0 h 9"/>
                  <a:gd name="T26" fmla="*/ 8 w 8"/>
                  <a:gd name="T27" fmla="*/ 9 h 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8" h="9">
                    <a:moveTo>
                      <a:pt x="2" y="6"/>
                    </a:moveTo>
                    <a:lnTo>
                      <a:pt x="0" y="4"/>
                    </a:lnTo>
                    <a:lnTo>
                      <a:pt x="6" y="1"/>
                    </a:lnTo>
                    <a:lnTo>
                      <a:pt x="8" y="0"/>
                    </a:lnTo>
                    <a:lnTo>
                      <a:pt x="8" y="4"/>
                    </a:lnTo>
                    <a:lnTo>
                      <a:pt x="6" y="9"/>
                    </a:lnTo>
                    <a:lnTo>
                      <a:pt x="4" y="7"/>
                    </a:lnTo>
                    <a:lnTo>
                      <a:pt x="2" y="6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89" name="Freeform 2771"/>
              <p:cNvSpPr>
                <a:spLocks/>
              </p:cNvSpPr>
              <p:nvPr/>
            </p:nvSpPr>
            <p:spPr bwMode="auto">
              <a:xfrm>
                <a:off x="3342" y="2803"/>
                <a:ext cx="16" cy="12"/>
              </a:xfrm>
              <a:custGeom>
                <a:avLst/>
                <a:gdLst>
                  <a:gd name="T0" fmla="*/ 0 w 13"/>
                  <a:gd name="T1" fmla="*/ 27 h 11"/>
                  <a:gd name="T2" fmla="*/ 1 w 13"/>
                  <a:gd name="T3" fmla="*/ 3 h 11"/>
                  <a:gd name="T4" fmla="*/ 2 w 13"/>
                  <a:gd name="T5" fmla="*/ 2 h 11"/>
                  <a:gd name="T6" fmla="*/ 59 w 13"/>
                  <a:gd name="T7" fmla="*/ 3 h 11"/>
                  <a:gd name="T8" fmla="*/ 73 w 13"/>
                  <a:gd name="T9" fmla="*/ 4 h 11"/>
                  <a:gd name="T10" fmla="*/ 94 w 13"/>
                  <a:gd name="T11" fmla="*/ 1 h 11"/>
                  <a:gd name="T12" fmla="*/ 143 w 13"/>
                  <a:gd name="T13" fmla="*/ 0 h 11"/>
                  <a:gd name="T14" fmla="*/ 162 w 13"/>
                  <a:gd name="T15" fmla="*/ 3 h 11"/>
                  <a:gd name="T16" fmla="*/ 116 w 13"/>
                  <a:gd name="T17" fmla="*/ 23 h 11"/>
                  <a:gd name="T18" fmla="*/ 94 w 13"/>
                  <a:gd name="T19" fmla="*/ 27 h 11"/>
                  <a:gd name="T20" fmla="*/ 59 w 13"/>
                  <a:gd name="T21" fmla="*/ 29 h 11"/>
                  <a:gd name="T22" fmla="*/ 1 w 13"/>
                  <a:gd name="T23" fmla="*/ 29 h 11"/>
                  <a:gd name="T24" fmla="*/ 0 w 13"/>
                  <a:gd name="T25" fmla="*/ 27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3"/>
                  <a:gd name="T40" fmla="*/ 0 h 11"/>
                  <a:gd name="T41" fmla="*/ 13 w 13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3" h="11">
                    <a:moveTo>
                      <a:pt x="0" y="10"/>
                    </a:moveTo>
                    <a:lnTo>
                      <a:pt x="1" y="3"/>
                    </a:lnTo>
                    <a:lnTo>
                      <a:pt x="2" y="2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8" y="1"/>
                    </a:lnTo>
                    <a:lnTo>
                      <a:pt x="12" y="0"/>
                    </a:lnTo>
                    <a:lnTo>
                      <a:pt x="13" y="3"/>
                    </a:lnTo>
                    <a:lnTo>
                      <a:pt x="10" y="8"/>
                    </a:lnTo>
                    <a:lnTo>
                      <a:pt x="8" y="10"/>
                    </a:lnTo>
                    <a:lnTo>
                      <a:pt x="5" y="11"/>
                    </a:lnTo>
                    <a:lnTo>
                      <a:pt x="1" y="11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90" name="Freeform 2772"/>
              <p:cNvSpPr>
                <a:spLocks/>
              </p:cNvSpPr>
              <p:nvPr/>
            </p:nvSpPr>
            <p:spPr bwMode="auto">
              <a:xfrm>
                <a:off x="3194" y="2801"/>
                <a:ext cx="133" cy="26"/>
              </a:xfrm>
              <a:custGeom>
                <a:avLst/>
                <a:gdLst>
                  <a:gd name="T0" fmla="*/ 430 w 90"/>
                  <a:gd name="T1" fmla="*/ 12 h 26"/>
                  <a:gd name="T2" fmla="*/ 635 w 90"/>
                  <a:gd name="T3" fmla="*/ 12 h 26"/>
                  <a:gd name="T4" fmla="*/ 910 w 90"/>
                  <a:gd name="T5" fmla="*/ 10 h 26"/>
                  <a:gd name="T6" fmla="*/ 1636 w 90"/>
                  <a:gd name="T7" fmla="*/ 7 h 26"/>
                  <a:gd name="T8" fmla="*/ 2478 w 90"/>
                  <a:gd name="T9" fmla="*/ 5 h 26"/>
                  <a:gd name="T10" fmla="*/ 2938 w 90"/>
                  <a:gd name="T11" fmla="*/ 7 h 26"/>
                  <a:gd name="T12" fmla="*/ 3377 w 90"/>
                  <a:gd name="T13" fmla="*/ 7 h 26"/>
                  <a:gd name="T14" fmla="*/ 4031 w 90"/>
                  <a:gd name="T15" fmla="*/ 8 h 26"/>
                  <a:gd name="T16" fmla="*/ 4280 w 90"/>
                  <a:gd name="T17" fmla="*/ 12 h 26"/>
                  <a:gd name="T18" fmla="*/ 5079 w 90"/>
                  <a:gd name="T19" fmla="*/ 15 h 26"/>
                  <a:gd name="T20" fmla="*/ 5512 w 90"/>
                  <a:gd name="T21" fmla="*/ 14 h 26"/>
                  <a:gd name="T22" fmla="*/ 6801 w 90"/>
                  <a:gd name="T23" fmla="*/ 12 h 26"/>
                  <a:gd name="T24" fmla="*/ 7048 w 90"/>
                  <a:gd name="T25" fmla="*/ 14 h 26"/>
                  <a:gd name="T26" fmla="*/ 7374 w 90"/>
                  <a:gd name="T27" fmla="*/ 15 h 26"/>
                  <a:gd name="T28" fmla="*/ 7998 w 90"/>
                  <a:gd name="T29" fmla="*/ 17 h 26"/>
                  <a:gd name="T30" fmla="*/ 8323 w 90"/>
                  <a:gd name="T31" fmla="*/ 14 h 26"/>
                  <a:gd name="T32" fmla="*/ 8654 w 90"/>
                  <a:gd name="T33" fmla="*/ 11 h 26"/>
                  <a:gd name="T34" fmla="*/ 8803 w 90"/>
                  <a:gd name="T35" fmla="*/ 10 h 26"/>
                  <a:gd name="T36" fmla="*/ 9236 w 90"/>
                  <a:gd name="T37" fmla="*/ 8 h 26"/>
                  <a:gd name="T38" fmla="*/ 9563 w 90"/>
                  <a:gd name="T39" fmla="*/ 6 h 26"/>
                  <a:gd name="T40" fmla="*/ 9563 w 90"/>
                  <a:gd name="T41" fmla="*/ 7 h 26"/>
                  <a:gd name="T42" fmla="*/ 9347 w 90"/>
                  <a:gd name="T43" fmla="*/ 5 h 26"/>
                  <a:gd name="T44" fmla="*/ 9483 w 90"/>
                  <a:gd name="T45" fmla="*/ 0 h 26"/>
                  <a:gd name="T46" fmla="*/ 9694 w 90"/>
                  <a:gd name="T47" fmla="*/ 3 h 26"/>
                  <a:gd name="T48" fmla="*/ 9767 w 90"/>
                  <a:gd name="T49" fmla="*/ 8 h 26"/>
                  <a:gd name="T50" fmla="*/ 9563 w 90"/>
                  <a:gd name="T51" fmla="*/ 13 h 26"/>
                  <a:gd name="T52" fmla="*/ 9085 w 90"/>
                  <a:gd name="T53" fmla="*/ 17 h 26"/>
                  <a:gd name="T54" fmla="*/ 8604 w 90"/>
                  <a:gd name="T55" fmla="*/ 19 h 26"/>
                  <a:gd name="T56" fmla="*/ 7998 w 90"/>
                  <a:gd name="T57" fmla="*/ 21 h 26"/>
                  <a:gd name="T58" fmla="*/ 7374 w 90"/>
                  <a:gd name="T59" fmla="*/ 21 h 26"/>
                  <a:gd name="T60" fmla="*/ 6609 w 90"/>
                  <a:gd name="T61" fmla="*/ 24 h 26"/>
                  <a:gd name="T62" fmla="*/ 5709 w 90"/>
                  <a:gd name="T63" fmla="*/ 22 h 26"/>
                  <a:gd name="T64" fmla="*/ 5079 w 90"/>
                  <a:gd name="T65" fmla="*/ 22 h 26"/>
                  <a:gd name="T66" fmla="*/ 4708 w 90"/>
                  <a:gd name="T67" fmla="*/ 25 h 26"/>
                  <a:gd name="T68" fmla="*/ 4031 w 90"/>
                  <a:gd name="T69" fmla="*/ 26 h 26"/>
                  <a:gd name="T70" fmla="*/ 3377 w 90"/>
                  <a:gd name="T71" fmla="*/ 24 h 26"/>
                  <a:gd name="T72" fmla="*/ 2418 w 90"/>
                  <a:gd name="T73" fmla="*/ 22 h 26"/>
                  <a:gd name="T74" fmla="*/ 635 w 90"/>
                  <a:gd name="T75" fmla="*/ 22 h 26"/>
                  <a:gd name="T76" fmla="*/ 197 w 90"/>
                  <a:gd name="T77" fmla="*/ 22 h 26"/>
                  <a:gd name="T78" fmla="*/ 1 w 90"/>
                  <a:gd name="T79" fmla="*/ 21 h 26"/>
                  <a:gd name="T80" fmla="*/ 0 w 90"/>
                  <a:gd name="T81" fmla="*/ 17 h 26"/>
                  <a:gd name="T82" fmla="*/ 1 w 90"/>
                  <a:gd name="T83" fmla="*/ 13 h 26"/>
                  <a:gd name="T84" fmla="*/ 430 w 90"/>
                  <a:gd name="T85" fmla="*/ 12 h 2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0"/>
                  <a:gd name="T130" fmla="*/ 0 h 26"/>
                  <a:gd name="T131" fmla="*/ 90 w 90"/>
                  <a:gd name="T132" fmla="*/ 26 h 2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0" h="26">
                    <a:moveTo>
                      <a:pt x="4" y="12"/>
                    </a:moveTo>
                    <a:lnTo>
                      <a:pt x="6" y="12"/>
                    </a:lnTo>
                    <a:lnTo>
                      <a:pt x="8" y="10"/>
                    </a:lnTo>
                    <a:lnTo>
                      <a:pt x="15" y="7"/>
                    </a:lnTo>
                    <a:lnTo>
                      <a:pt x="23" y="5"/>
                    </a:lnTo>
                    <a:lnTo>
                      <a:pt x="27" y="7"/>
                    </a:lnTo>
                    <a:lnTo>
                      <a:pt x="31" y="7"/>
                    </a:lnTo>
                    <a:lnTo>
                      <a:pt x="37" y="8"/>
                    </a:lnTo>
                    <a:lnTo>
                      <a:pt x="39" y="12"/>
                    </a:lnTo>
                    <a:lnTo>
                      <a:pt x="47" y="15"/>
                    </a:lnTo>
                    <a:lnTo>
                      <a:pt x="51" y="14"/>
                    </a:lnTo>
                    <a:lnTo>
                      <a:pt x="63" y="12"/>
                    </a:lnTo>
                    <a:lnTo>
                      <a:pt x="65" y="14"/>
                    </a:lnTo>
                    <a:lnTo>
                      <a:pt x="68" y="15"/>
                    </a:lnTo>
                    <a:lnTo>
                      <a:pt x="74" y="17"/>
                    </a:lnTo>
                    <a:lnTo>
                      <a:pt x="77" y="14"/>
                    </a:lnTo>
                    <a:lnTo>
                      <a:pt x="80" y="11"/>
                    </a:lnTo>
                    <a:lnTo>
                      <a:pt x="81" y="10"/>
                    </a:lnTo>
                    <a:lnTo>
                      <a:pt x="85" y="8"/>
                    </a:lnTo>
                    <a:lnTo>
                      <a:pt x="88" y="6"/>
                    </a:lnTo>
                    <a:lnTo>
                      <a:pt x="88" y="7"/>
                    </a:lnTo>
                    <a:lnTo>
                      <a:pt x="86" y="5"/>
                    </a:lnTo>
                    <a:lnTo>
                      <a:pt x="87" y="0"/>
                    </a:lnTo>
                    <a:lnTo>
                      <a:pt x="89" y="3"/>
                    </a:lnTo>
                    <a:lnTo>
                      <a:pt x="90" y="8"/>
                    </a:lnTo>
                    <a:lnTo>
                      <a:pt x="88" y="13"/>
                    </a:lnTo>
                    <a:lnTo>
                      <a:pt x="84" y="17"/>
                    </a:lnTo>
                    <a:lnTo>
                      <a:pt x="79" y="19"/>
                    </a:lnTo>
                    <a:lnTo>
                      <a:pt x="74" y="21"/>
                    </a:lnTo>
                    <a:lnTo>
                      <a:pt x="68" y="21"/>
                    </a:lnTo>
                    <a:lnTo>
                      <a:pt x="61" y="24"/>
                    </a:lnTo>
                    <a:lnTo>
                      <a:pt x="53" y="22"/>
                    </a:lnTo>
                    <a:lnTo>
                      <a:pt x="47" y="22"/>
                    </a:lnTo>
                    <a:lnTo>
                      <a:pt x="43" y="25"/>
                    </a:lnTo>
                    <a:lnTo>
                      <a:pt x="37" y="26"/>
                    </a:lnTo>
                    <a:lnTo>
                      <a:pt x="31" y="24"/>
                    </a:lnTo>
                    <a:lnTo>
                      <a:pt x="22" y="22"/>
                    </a:lnTo>
                    <a:lnTo>
                      <a:pt x="6" y="22"/>
                    </a:lnTo>
                    <a:lnTo>
                      <a:pt x="2" y="22"/>
                    </a:lnTo>
                    <a:lnTo>
                      <a:pt x="1" y="21"/>
                    </a:lnTo>
                    <a:lnTo>
                      <a:pt x="0" y="17"/>
                    </a:lnTo>
                    <a:lnTo>
                      <a:pt x="1" y="13"/>
                    </a:lnTo>
                    <a:lnTo>
                      <a:pt x="4" y="12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91" name="Freeform 2773"/>
              <p:cNvSpPr>
                <a:spLocks/>
              </p:cNvSpPr>
              <p:nvPr/>
            </p:nvSpPr>
            <p:spPr bwMode="auto">
              <a:xfrm>
                <a:off x="3163" y="2841"/>
                <a:ext cx="75" cy="30"/>
              </a:xfrm>
              <a:custGeom>
                <a:avLst/>
                <a:gdLst>
                  <a:gd name="T0" fmla="*/ 3281 w 50"/>
                  <a:gd name="T1" fmla="*/ 0 h 29"/>
                  <a:gd name="T2" fmla="*/ 3773 w 50"/>
                  <a:gd name="T3" fmla="*/ 5 h 29"/>
                  <a:gd name="T4" fmla="*/ 4145 w 50"/>
                  <a:gd name="T5" fmla="*/ 5 h 29"/>
                  <a:gd name="T6" fmla="*/ 4398 w 50"/>
                  <a:gd name="T7" fmla="*/ 7 h 29"/>
                  <a:gd name="T8" fmla="*/ 4854 w 50"/>
                  <a:gd name="T9" fmla="*/ 10 h 29"/>
                  <a:gd name="T10" fmla="*/ 5659 w 50"/>
                  <a:gd name="T11" fmla="*/ 12 h 29"/>
                  <a:gd name="T12" fmla="*/ 6218 w 50"/>
                  <a:gd name="T13" fmla="*/ 31 h 29"/>
                  <a:gd name="T14" fmla="*/ 6516 w 50"/>
                  <a:gd name="T15" fmla="*/ 37 h 29"/>
                  <a:gd name="T16" fmla="*/ 6010 w 50"/>
                  <a:gd name="T17" fmla="*/ 39 h 29"/>
                  <a:gd name="T18" fmla="*/ 5386 w 50"/>
                  <a:gd name="T19" fmla="*/ 41 h 29"/>
                  <a:gd name="T20" fmla="*/ 4568 w 50"/>
                  <a:gd name="T21" fmla="*/ 41 h 29"/>
                  <a:gd name="T22" fmla="*/ 3773 w 50"/>
                  <a:gd name="T23" fmla="*/ 34 h 29"/>
                  <a:gd name="T24" fmla="*/ 3045 w 50"/>
                  <a:gd name="T25" fmla="*/ 31 h 29"/>
                  <a:gd name="T26" fmla="*/ 2090 w 50"/>
                  <a:gd name="T27" fmla="*/ 14 h 29"/>
                  <a:gd name="T28" fmla="*/ 1287 w 50"/>
                  <a:gd name="T29" fmla="*/ 14 h 29"/>
                  <a:gd name="T30" fmla="*/ 456 w 50"/>
                  <a:gd name="T31" fmla="*/ 14 h 29"/>
                  <a:gd name="T32" fmla="*/ 0 w 50"/>
                  <a:gd name="T33" fmla="*/ 8 h 29"/>
                  <a:gd name="T34" fmla="*/ 0 w 50"/>
                  <a:gd name="T35" fmla="*/ 5 h 29"/>
                  <a:gd name="T36" fmla="*/ 456 w 50"/>
                  <a:gd name="T37" fmla="*/ 4 h 29"/>
                  <a:gd name="T38" fmla="*/ 858 w 50"/>
                  <a:gd name="T39" fmla="*/ 3 h 29"/>
                  <a:gd name="T40" fmla="*/ 2090 w 50"/>
                  <a:gd name="T41" fmla="*/ 2 h 29"/>
                  <a:gd name="T42" fmla="*/ 2623 w 50"/>
                  <a:gd name="T43" fmla="*/ 3 h 29"/>
                  <a:gd name="T44" fmla="*/ 2896 w 50"/>
                  <a:gd name="T45" fmla="*/ 2 h 29"/>
                  <a:gd name="T46" fmla="*/ 3281 w 50"/>
                  <a:gd name="T47" fmla="*/ 0 h 2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50"/>
                  <a:gd name="T73" fmla="*/ 0 h 29"/>
                  <a:gd name="T74" fmla="*/ 50 w 50"/>
                  <a:gd name="T75" fmla="*/ 29 h 2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50" h="29">
                    <a:moveTo>
                      <a:pt x="25" y="0"/>
                    </a:moveTo>
                    <a:lnTo>
                      <a:pt x="29" y="5"/>
                    </a:lnTo>
                    <a:lnTo>
                      <a:pt x="32" y="5"/>
                    </a:lnTo>
                    <a:lnTo>
                      <a:pt x="34" y="7"/>
                    </a:lnTo>
                    <a:lnTo>
                      <a:pt x="37" y="10"/>
                    </a:lnTo>
                    <a:lnTo>
                      <a:pt x="43" y="12"/>
                    </a:lnTo>
                    <a:lnTo>
                      <a:pt x="48" y="19"/>
                    </a:lnTo>
                    <a:lnTo>
                      <a:pt x="50" y="25"/>
                    </a:lnTo>
                    <a:lnTo>
                      <a:pt x="46" y="27"/>
                    </a:lnTo>
                    <a:lnTo>
                      <a:pt x="41" y="29"/>
                    </a:lnTo>
                    <a:lnTo>
                      <a:pt x="35" y="29"/>
                    </a:lnTo>
                    <a:lnTo>
                      <a:pt x="29" y="22"/>
                    </a:lnTo>
                    <a:lnTo>
                      <a:pt x="23" y="19"/>
                    </a:lnTo>
                    <a:lnTo>
                      <a:pt x="16" y="14"/>
                    </a:lnTo>
                    <a:lnTo>
                      <a:pt x="10" y="14"/>
                    </a:lnTo>
                    <a:lnTo>
                      <a:pt x="3" y="14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3" y="4"/>
                    </a:lnTo>
                    <a:lnTo>
                      <a:pt x="7" y="3"/>
                    </a:lnTo>
                    <a:lnTo>
                      <a:pt x="16" y="2"/>
                    </a:lnTo>
                    <a:lnTo>
                      <a:pt x="20" y="3"/>
                    </a:lnTo>
                    <a:lnTo>
                      <a:pt x="22" y="2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92" name="Freeform 2774"/>
              <p:cNvSpPr>
                <a:spLocks/>
              </p:cNvSpPr>
              <p:nvPr/>
            </p:nvSpPr>
            <p:spPr bwMode="auto">
              <a:xfrm>
                <a:off x="3070" y="2801"/>
                <a:ext cx="98" cy="32"/>
              </a:xfrm>
              <a:custGeom>
                <a:avLst/>
                <a:gdLst>
                  <a:gd name="T0" fmla="*/ 804 w 67"/>
                  <a:gd name="T1" fmla="*/ 22 h 30"/>
                  <a:gd name="T2" fmla="*/ 1264 w 67"/>
                  <a:gd name="T3" fmla="*/ 21 h 30"/>
                  <a:gd name="T4" fmla="*/ 2117 w 67"/>
                  <a:gd name="T5" fmla="*/ 23 h 30"/>
                  <a:gd name="T6" fmla="*/ 2535 w 67"/>
                  <a:gd name="T7" fmla="*/ 29 h 30"/>
                  <a:gd name="T8" fmla="*/ 2724 w 67"/>
                  <a:gd name="T9" fmla="*/ 35 h 30"/>
                  <a:gd name="T10" fmla="*/ 2978 w 67"/>
                  <a:gd name="T11" fmla="*/ 37 h 30"/>
                  <a:gd name="T12" fmla="*/ 3287 w 67"/>
                  <a:gd name="T13" fmla="*/ 37 h 30"/>
                  <a:gd name="T14" fmla="*/ 3496 w 67"/>
                  <a:gd name="T15" fmla="*/ 35 h 30"/>
                  <a:gd name="T16" fmla="*/ 3957 w 67"/>
                  <a:gd name="T17" fmla="*/ 33 h 30"/>
                  <a:gd name="T18" fmla="*/ 3708 w 67"/>
                  <a:gd name="T19" fmla="*/ 27 h 30"/>
                  <a:gd name="T20" fmla="*/ 3287 w 67"/>
                  <a:gd name="T21" fmla="*/ 23 h 30"/>
                  <a:gd name="T22" fmla="*/ 2868 w 67"/>
                  <a:gd name="T23" fmla="*/ 7 h 30"/>
                  <a:gd name="T24" fmla="*/ 2724 w 67"/>
                  <a:gd name="T25" fmla="*/ 3 h 30"/>
                  <a:gd name="T26" fmla="*/ 3097 w 67"/>
                  <a:gd name="T27" fmla="*/ 0 h 30"/>
                  <a:gd name="T28" fmla="*/ 3562 w 67"/>
                  <a:gd name="T29" fmla="*/ 3 h 30"/>
                  <a:gd name="T30" fmla="*/ 3957 w 67"/>
                  <a:gd name="T31" fmla="*/ 7 h 30"/>
                  <a:gd name="T32" fmla="*/ 4356 w 67"/>
                  <a:gd name="T33" fmla="*/ 7 h 30"/>
                  <a:gd name="T34" fmla="*/ 4808 w 67"/>
                  <a:gd name="T35" fmla="*/ 6 h 30"/>
                  <a:gd name="T36" fmla="*/ 5114 w 67"/>
                  <a:gd name="T37" fmla="*/ 21 h 30"/>
                  <a:gd name="T38" fmla="*/ 5114 w 67"/>
                  <a:gd name="T39" fmla="*/ 25 h 30"/>
                  <a:gd name="T40" fmla="*/ 5628 w 67"/>
                  <a:gd name="T41" fmla="*/ 6 h 30"/>
                  <a:gd name="T42" fmla="*/ 6034 w 67"/>
                  <a:gd name="T43" fmla="*/ 22 h 30"/>
                  <a:gd name="T44" fmla="*/ 6221 w 67"/>
                  <a:gd name="T45" fmla="*/ 25 h 30"/>
                  <a:gd name="T46" fmla="*/ 6221 w 67"/>
                  <a:gd name="T47" fmla="*/ 33 h 30"/>
                  <a:gd name="T48" fmla="*/ 6412 w 67"/>
                  <a:gd name="T49" fmla="*/ 37 h 30"/>
                  <a:gd name="T50" fmla="*/ 6221 w 67"/>
                  <a:gd name="T51" fmla="*/ 39 h 30"/>
                  <a:gd name="T52" fmla="*/ 5788 w 67"/>
                  <a:gd name="T53" fmla="*/ 37 h 30"/>
                  <a:gd name="T54" fmla="*/ 5628 w 67"/>
                  <a:gd name="T55" fmla="*/ 39 h 30"/>
                  <a:gd name="T56" fmla="*/ 5628 w 67"/>
                  <a:gd name="T57" fmla="*/ 45 h 30"/>
                  <a:gd name="T58" fmla="*/ 4976 w 67"/>
                  <a:gd name="T59" fmla="*/ 51 h 30"/>
                  <a:gd name="T60" fmla="*/ 4530 w 67"/>
                  <a:gd name="T61" fmla="*/ 42 h 30"/>
                  <a:gd name="T62" fmla="*/ 4530 w 67"/>
                  <a:gd name="T63" fmla="*/ 37 h 30"/>
                  <a:gd name="T64" fmla="*/ 3708 w 67"/>
                  <a:gd name="T65" fmla="*/ 51 h 30"/>
                  <a:gd name="T66" fmla="*/ 3097 w 67"/>
                  <a:gd name="T67" fmla="*/ 53 h 30"/>
                  <a:gd name="T68" fmla="*/ 2304 w 67"/>
                  <a:gd name="T69" fmla="*/ 58 h 30"/>
                  <a:gd name="T70" fmla="*/ 1264 w 67"/>
                  <a:gd name="T71" fmla="*/ 65 h 30"/>
                  <a:gd name="T72" fmla="*/ 676 w 67"/>
                  <a:gd name="T73" fmla="*/ 61 h 30"/>
                  <a:gd name="T74" fmla="*/ 189 w 67"/>
                  <a:gd name="T75" fmla="*/ 58 h 30"/>
                  <a:gd name="T76" fmla="*/ 0 w 67"/>
                  <a:gd name="T77" fmla="*/ 53 h 30"/>
                  <a:gd name="T78" fmla="*/ 0 w 67"/>
                  <a:gd name="T79" fmla="*/ 42 h 30"/>
                  <a:gd name="T80" fmla="*/ 0 w 67"/>
                  <a:gd name="T81" fmla="*/ 33 h 30"/>
                  <a:gd name="T82" fmla="*/ 676 w 67"/>
                  <a:gd name="T83" fmla="*/ 25 h 30"/>
                  <a:gd name="T84" fmla="*/ 804 w 67"/>
                  <a:gd name="T85" fmla="*/ 22 h 3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67"/>
                  <a:gd name="T130" fmla="*/ 0 h 30"/>
                  <a:gd name="T131" fmla="*/ 67 w 67"/>
                  <a:gd name="T132" fmla="*/ 30 h 3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67" h="30">
                    <a:moveTo>
                      <a:pt x="8" y="10"/>
                    </a:moveTo>
                    <a:lnTo>
                      <a:pt x="13" y="9"/>
                    </a:lnTo>
                    <a:lnTo>
                      <a:pt x="22" y="11"/>
                    </a:lnTo>
                    <a:lnTo>
                      <a:pt x="27" y="14"/>
                    </a:lnTo>
                    <a:lnTo>
                      <a:pt x="29" y="17"/>
                    </a:lnTo>
                    <a:lnTo>
                      <a:pt x="31" y="18"/>
                    </a:lnTo>
                    <a:lnTo>
                      <a:pt x="34" y="18"/>
                    </a:lnTo>
                    <a:lnTo>
                      <a:pt x="36" y="17"/>
                    </a:lnTo>
                    <a:lnTo>
                      <a:pt x="41" y="16"/>
                    </a:lnTo>
                    <a:lnTo>
                      <a:pt x="39" y="13"/>
                    </a:lnTo>
                    <a:lnTo>
                      <a:pt x="34" y="11"/>
                    </a:lnTo>
                    <a:lnTo>
                      <a:pt x="30" y="7"/>
                    </a:lnTo>
                    <a:lnTo>
                      <a:pt x="29" y="3"/>
                    </a:lnTo>
                    <a:lnTo>
                      <a:pt x="32" y="0"/>
                    </a:lnTo>
                    <a:lnTo>
                      <a:pt x="37" y="3"/>
                    </a:lnTo>
                    <a:lnTo>
                      <a:pt x="41" y="7"/>
                    </a:lnTo>
                    <a:lnTo>
                      <a:pt x="45" y="7"/>
                    </a:lnTo>
                    <a:lnTo>
                      <a:pt x="50" y="6"/>
                    </a:lnTo>
                    <a:lnTo>
                      <a:pt x="53" y="9"/>
                    </a:lnTo>
                    <a:lnTo>
                      <a:pt x="53" y="12"/>
                    </a:lnTo>
                    <a:lnTo>
                      <a:pt x="59" y="6"/>
                    </a:lnTo>
                    <a:lnTo>
                      <a:pt x="63" y="10"/>
                    </a:lnTo>
                    <a:lnTo>
                      <a:pt x="65" y="12"/>
                    </a:lnTo>
                    <a:lnTo>
                      <a:pt x="65" y="16"/>
                    </a:lnTo>
                    <a:lnTo>
                      <a:pt x="67" y="18"/>
                    </a:lnTo>
                    <a:lnTo>
                      <a:pt x="65" y="19"/>
                    </a:lnTo>
                    <a:lnTo>
                      <a:pt x="60" y="18"/>
                    </a:lnTo>
                    <a:lnTo>
                      <a:pt x="59" y="19"/>
                    </a:lnTo>
                    <a:lnTo>
                      <a:pt x="59" y="21"/>
                    </a:lnTo>
                    <a:lnTo>
                      <a:pt x="52" y="23"/>
                    </a:lnTo>
                    <a:lnTo>
                      <a:pt x="47" y="20"/>
                    </a:lnTo>
                    <a:lnTo>
                      <a:pt x="47" y="18"/>
                    </a:lnTo>
                    <a:lnTo>
                      <a:pt x="39" y="23"/>
                    </a:lnTo>
                    <a:lnTo>
                      <a:pt x="32" y="24"/>
                    </a:lnTo>
                    <a:lnTo>
                      <a:pt x="24" y="27"/>
                    </a:lnTo>
                    <a:lnTo>
                      <a:pt x="13" y="30"/>
                    </a:lnTo>
                    <a:lnTo>
                      <a:pt x="7" y="28"/>
                    </a:lnTo>
                    <a:lnTo>
                      <a:pt x="2" y="27"/>
                    </a:lnTo>
                    <a:lnTo>
                      <a:pt x="0" y="24"/>
                    </a:lnTo>
                    <a:lnTo>
                      <a:pt x="0" y="20"/>
                    </a:lnTo>
                    <a:lnTo>
                      <a:pt x="0" y="16"/>
                    </a:lnTo>
                    <a:lnTo>
                      <a:pt x="7" y="12"/>
                    </a:lnTo>
                    <a:lnTo>
                      <a:pt x="8" y="10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93" name="Freeform 2775"/>
              <p:cNvSpPr>
                <a:spLocks/>
              </p:cNvSpPr>
              <p:nvPr/>
            </p:nvSpPr>
            <p:spPr bwMode="auto">
              <a:xfrm>
                <a:off x="3035" y="2805"/>
                <a:ext cx="31" cy="22"/>
              </a:xfrm>
              <a:custGeom>
                <a:avLst/>
                <a:gdLst>
                  <a:gd name="T0" fmla="*/ 102 w 24"/>
                  <a:gd name="T1" fmla="*/ 7 h 21"/>
                  <a:gd name="T2" fmla="*/ 132 w 24"/>
                  <a:gd name="T3" fmla="*/ 6 h 21"/>
                  <a:gd name="T4" fmla="*/ 171 w 24"/>
                  <a:gd name="T5" fmla="*/ 3 h 21"/>
                  <a:gd name="T6" fmla="*/ 269 w 24"/>
                  <a:gd name="T7" fmla="*/ 1 h 21"/>
                  <a:gd name="T8" fmla="*/ 393 w 24"/>
                  <a:gd name="T9" fmla="*/ 0 h 21"/>
                  <a:gd name="T10" fmla="*/ 475 w 24"/>
                  <a:gd name="T11" fmla="*/ 3 h 21"/>
                  <a:gd name="T12" fmla="*/ 522 w 24"/>
                  <a:gd name="T13" fmla="*/ 9 h 21"/>
                  <a:gd name="T14" fmla="*/ 448 w 24"/>
                  <a:gd name="T15" fmla="*/ 27 h 21"/>
                  <a:gd name="T16" fmla="*/ 446 w 24"/>
                  <a:gd name="T17" fmla="*/ 32 h 21"/>
                  <a:gd name="T18" fmla="*/ 368 w 24"/>
                  <a:gd name="T19" fmla="*/ 34 h 21"/>
                  <a:gd name="T20" fmla="*/ 102 w 24"/>
                  <a:gd name="T21" fmla="*/ 34 h 21"/>
                  <a:gd name="T22" fmla="*/ 0 w 24"/>
                  <a:gd name="T23" fmla="*/ 32 h 21"/>
                  <a:gd name="T24" fmla="*/ 0 w 24"/>
                  <a:gd name="T25" fmla="*/ 27 h 21"/>
                  <a:gd name="T26" fmla="*/ 79 w 24"/>
                  <a:gd name="T27" fmla="*/ 26 h 21"/>
                  <a:gd name="T28" fmla="*/ 102 w 24"/>
                  <a:gd name="T29" fmla="*/ 10 h 21"/>
                  <a:gd name="T30" fmla="*/ 102 w 24"/>
                  <a:gd name="T31" fmla="*/ 7 h 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4"/>
                  <a:gd name="T49" fmla="*/ 0 h 21"/>
                  <a:gd name="T50" fmla="*/ 24 w 24"/>
                  <a:gd name="T51" fmla="*/ 21 h 2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4" h="21">
                    <a:moveTo>
                      <a:pt x="5" y="7"/>
                    </a:moveTo>
                    <a:lnTo>
                      <a:pt x="6" y="6"/>
                    </a:lnTo>
                    <a:lnTo>
                      <a:pt x="8" y="3"/>
                    </a:lnTo>
                    <a:lnTo>
                      <a:pt x="12" y="1"/>
                    </a:lnTo>
                    <a:lnTo>
                      <a:pt x="18" y="0"/>
                    </a:lnTo>
                    <a:lnTo>
                      <a:pt x="22" y="3"/>
                    </a:lnTo>
                    <a:lnTo>
                      <a:pt x="24" y="9"/>
                    </a:lnTo>
                    <a:lnTo>
                      <a:pt x="21" y="15"/>
                    </a:lnTo>
                    <a:lnTo>
                      <a:pt x="20" y="20"/>
                    </a:lnTo>
                    <a:lnTo>
                      <a:pt x="17" y="21"/>
                    </a:lnTo>
                    <a:lnTo>
                      <a:pt x="5" y="21"/>
                    </a:lnTo>
                    <a:lnTo>
                      <a:pt x="0" y="20"/>
                    </a:lnTo>
                    <a:lnTo>
                      <a:pt x="0" y="15"/>
                    </a:lnTo>
                    <a:lnTo>
                      <a:pt x="4" y="14"/>
                    </a:lnTo>
                    <a:lnTo>
                      <a:pt x="5" y="10"/>
                    </a:lnTo>
                    <a:lnTo>
                      <a:pt x="5" y="7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94" name="Freeform 2776"/>
              <p:cNvSpPr>
                <a:spLocks/>
              </p:cNvSpPr>
              <p:nvPr/>
            </p:nvSpPr>
            <p:spPr bwMode="auto">
              <a:xfrm>
                <a:off x="2977" y="2801"/>
                <a:ext cx="46" cy="24"/>
              </a:xfrm>
              <a:custGeom>
                <a:avLst/>
                <a:gdLst>
                  <a:gd name="T0" fmla="*/ 1606 w 31"/>
                  <a:gd name="T1" fmla="*/ 1 h 22"/>
                  <a:gd name="T2" fmla="*/ 1706 w 31"/>
                  <a:gd name="T3" fmla="*/ 1 h 22"/>
                  <a:gd name="T4" fmla="*/ 2071 w 31"/>
                  <a:gd name="T5" fmla="*/ 0 h 22"/>
                  <a:gd name="T6" fmla="*/ 2585 w 31"/>
                  <a:gd name="T7" fmla="*/ 1 h 22"/>
                  <a:gd name="T8" fmla="*/ 3309 w 31"/>
                  <a:gd name="T9" fmla="*/ 4 h 22"/>
                  <a:gd name="T10" fmla="*/ 3536 w 31"/>
                  <a:gd name="T11" fmla="*/ 21 h 22"/>
                  <a:gd name="T12" fmla="*/ 3536 w 31"/>
                  <a:gd name="T13" fmla="*/ 32 h 22"/>
                  <a:gd name="T14" fmla="*/ 2585 w 31"/>
                  <a:gd name="T15" fmla="*/ 49 h 22"/>
                  <a:gd name="T16" fmla="*/ 2322 w 31"/>
                  <a:gd name="T17" fmla="*/ 62 h 22"/>
                  <a:gd name="T18" fmla="*/ 2071 w 31"/>
                  <a:gd name="T19" fmla="*/ 57 h 22"/>
                  <a:gd name="T20" fmla="*/ 1706 w 31"/>
                  <a:gd name="T21" fmla="*/ 38 h 22"/>
                  <a:gd name="T22" fmla="*/ 1251 w 31"/>
                  <a:gd name="T23" fmla="*/ 29 h 22"/>
                  <a:gd name="T24" fmla="*/ 203 w 31"/>
                  <a:gd name="T25" fmla="*/ 27 h 22"/>
                  <a:gd name="T26" fmla="*/ 0 w 31"/>
                  <a:gd name="T27" fmla="*/ 21 h 22"/>
                  <a:gd name="T28" fmla="*/ 0 w 31"/>
                  <a:gd name="T29" fmla="*/ 3 h 22"/>
                  <a:gd name="T30" fmla="*/ 1 w 31"/>
                  <a:gd name="T31" fmla="*/ 0 h 22"/>
                  <a:gd name="T32" fmla="*/ 1606 w 31"/>
                  <a:gd name="T33" fmla="*/ 1 h 2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1"/>
                  <a:gd name="T52" fmla="*/ 0 h 22"/>
                  <a:gd name="T53" fmla="*/ 31 w 31"/>
                  <a:gd name="T54" fmla="*/ 22 h 2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1" h="22">
                    <a:moveTo>
                      <a:pt x="14" y="1"/>
                    </a:moveTo>
                    <a:lnTo>
                      <a:pt x="15" y="1"/>
                    </a:lnTo>
                    <a:lnTo>
                      <a:pt x="18" y="0"/>
                    </a:lnTo>
                    <a:lnTo>
                      <a:pt x="23" y="1"/>
                    </a:lnTo>
                    <a:lnTo>
                      <a:pt x="29" y="4"/>
                    </a:lnTo>
                    <a:lnTo>
                      <a:pt x="31" y="7"/>
                    </a:lnTo>
                    <a:lnTo>
                      <a:pt x="31" y="12"/>
                    </a:lnTo>
                    <a:lnTo>
                      <a:pt x="23" y="17"/>
                    </a:lnTo>
                    <a:lnTo>
                      <a:pt x="20" y="22"/>
                    </a:lnTo>
                    <a:lnTo>
                      <a:pt x="18" y="20"/>
                    </a:lnTo>
                    <a:lnTo>
                      <a:pt x="15" y="14"/>
                    </a:lnTo>
                    <a:lnTo>
                      <a:pt x="11" y="11"/>
                    </a:lnTo>
                    <a:lnTo>
                      <a:pt x="2" y="10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1" y="0"/>
                    </a:lnTo>
                    <a:lnTo>
                      <a:pt x="14" y="1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95" name="Freeform 2777"/>
              <p:cNvSpPr>
                <a:spLocks/>
              </p:cNvSpPr>
              <p:nvPr/>
            </p:nvSpPr>
            <p:spPr bwMode="auto">
              <a:xfrm>
                <a:off x="2903" y="2763"/>
                <a:ext cx="55" cy="13"/>
              </a:xfrm>
              <a:custGeom>
                <a:avLst/>
                <a:gdLst>
                  <a:gd name="T0" fmla="*/ 0 w 37"/>
                  <a:gd name="T1" fmla="*/ 1 h 10"/>
                  <a:gd name="T2" fmla="*/ 204 w 37"/>
                  <a:gd name="T3" fmla="*/ 60 h 10"/>
                  <a:gd name="T4" fmla="*/ 532 w 37"/>
                  <a:gd name="T5" fmla="*/ 0 h 10"/>
                  <a:gd name="T6" fmla="*/ 1176 w 37"/>
                  <a:gd name="T7" fmla="*/ 0 h 10"/>
                  <a:gd name="T8" fmla="*/ 3370 w 37"/>
                  <a:gd name="T9" fmla="*/ 0 h 10"/>
                  <a:gd name="T10" fmla="*/ 3862 w 37"/>
                  <a:gd name="T11" fmla="*/ 0 h 10"/>
                  <a:gd name="T12" fmla="*/ 4315 w 37"/>
                  <a:gd name="T13" fmla="*/ 131 h 10"/>
                  <a:gd name="T14" fmla="*/ 3862 w 37"/>
                  <a:gd name="T15" fmla="*/ 170 h 10"/>
                  <a:gd name="T16" fmla="*/ 3266 w 37"/>
                  <a:gd name="T17" fmla="*/ 182 h 10"/>
                  <a:gd name="T18" fmla="*/ 2402 w 37"/>
                  <a:gd name="T19" fmla="*/ 237 h 10"/>
                  <a:gd name="T20" fmla="*/ 450 w 37"/>
                  <a:gd name="T21" fmla="*/ 182 h 10"/>
                  <a:gd name="T22" fmla="*/ 1 w 37"/>
                  <a:gd name="T23" fmla="*/ 170 h 10"/>
                  <a:gd name="T24" fmla="*/ 0 w 37"/>
                  <a:gd name="T25" fmla="*/ 101 h 10"/>
                  <a:gd name="T26" fmla="*/ 0 w 37"/>
                  <a:gd name="T27" fmla="*/ 1 h 1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7"/>
                  <a:gd name="T43" fmla="*/ 0 h 10"/>
                  <a:gd name="T44" fmla="*/ 37 w 37"/>
                  <a:gd name="T45" fmla="*/ 10 h 10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7" h="10">
                    <a:moveTo>
                      <a:pt x="0" y="1"/>
                    </a:moveTo>
                    <a:lnTo>
                      <a:pt x="2" y="2"/>
                    </a:lnTo>
                    <a:lnTo>
                      <a:pt x="5" y="0"/>
                    </a:lnTo>
                    <a:lnTo>
                      <a:pt x="10" y="0"/>
                    </a:lnTo>
                    <a:lnTo>
                      <a:pt x="29" y="0"/>
                    </a:lnTo>
                    <a:lnTo>
                      <a:pt x="33" y="0"/>
                    </a:lnTo>
                    <a:lnTo>
                      <a:pt x="37" y="5"/>
                    </a:lnTo>
                    <a:lnTo>
                      <a:pt x="33" y="7"/>
                    </a:lnTo>
                    <a:lnTo>
                      <a:pt x="28" y="8"/>
                    </a:lnTo>
                    <a:lnTo>
                      <a:pt x="21" y="10"/>
                    </a:lnTo>
                    <a:lnTo>
                      <a:pt x="4" y="8"/>
                    </a:lnTo>
                    <a:lnTo>
                      <a:pt x="1" y="7"/>
                    </a:lnTo>
                    <a:lnTo>
                      <a:pt x="0" y="4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96" name="Freeform 2778"/>
              <p:cNvSpPr>
                <a:spLocks/>
              </p:cNvSpPr>
              <p:nvPr/>
            </p:nvSpPr>
            <p:spPr bwMode="auto">
              <a:xfrm>
                <a:off x="3008" y="2762"/>
                <a:ext cx="15" cy="6"/>
              </a:xfrm>
              <a:custGeom>
                <a:avLst/>
                <a:gdLst>
                  <a:gd name="T0" fmla="*/ 0 w 9"/>
                  <a:gd name="T1" fmla="*/ 0 h 6"/>
                  <a:gd name="T2" fmla="*/ 3278 w 9"/>
                  <a:gd name="T3" fmla="*/ 0 h 6"/>
                  <a:gd name="T4" fmla="*/ 4180 w 9"/>
                  <a:gd name="T5" fmla="*/ 1 h 6"/>
                  <a:gd name="T6" fmla="*/ 4180 w 9"/>
                  <a:gd name="T7" fmla="*/ 4 h 6"/>
                  <a:gd name="T8" fmla="*/ 797 w 9"/>
                  <a:gd name="T9" fmla="*/ 6 h 6"/>
                  <a:gd name="T10" fmla="*/ 0 w 9"/>
                  <a:gd name="T11" fmla="*/ 3 h 6"/>
                  <a:gd name="T12" fmla="*/ 0 w 9"/>
                  <a:gd name="T13" fmla="*/ 0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"/>
                  <a:gd name="T22" fmla="*/ 0 h 6"/>
                  <a:gd name="T23" fmla="*/ 9 w 9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" h="6">
                    <a:moveTo>
                      <a:pt x="0" y="0"/>
                    </a:moveTo>
                    <a:lnTo>
                      <a:pt x="7" y="0"/>
                    </a:lnTo>
                    <a:lnTo>
                      <a:pt x="9" y="1"/>
                    </a:lnTo>
                    <a:lnTo>
                      <a:pt x="9" y="4"/>
                    </a:lnTo>
                    <a:lnTo>
                      <a:pt x="2" y="6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97" name="Freeform 2779"/>
              <p:cNvSpPr>
                <a:spLocks/>
              </p:cNvSpPr>
              <p:nvPr/>
            </p:nvSpPr>
            <p:spPr bwMode="auto">
              <a:xfrm>
                <a:off x="3627" y="2552"/>
                <a:ext cx="38" cy="11"/>
              </a:xfrm>
              <a:custGeom>
                <a:avLst/>
                <a:gdLst>
                  <a:gd name="T0" fmla="*/ 330 w 25"/>
                  <a:gd name="T1" fmla="*/ 1 h 10"/>
                  <a:gd name="T2" fmla="*/ 217 w 25"/>
                  <a:gd name="T3" fmla="*/ 1 h 10"/>
                  <a:gd name="T4" fmla="*/ 596 w 25"/>
                  <a:gd name="T5" fmla="*/ 0 h 10"/>
                  <a:gd name="T6" fmla="*/ 1518 w 25"/>
                  <a:gd name="T7" fmla="*/ 0 h 10"/>
                  <a:gd name="T8" fmla="*/ 3821 w 25"/>
                  <a:gd name="T9" fmla="*/ 24 h 10"/>
                  <a:gd name="T10" fmla="*/ 2639 w 25"/>
                  <a:gd name="T11" fmla="*/ 26 h 10"/>
                  <a:gd name="T12" fmla="*/ 2093 w 25"/>
                  <a:gd name="T13" fmla="*/ 29 h 10"/>
                  <a:gd name="T14" fmla="*/ 1518 w 25"/>
                  <a:gd name="T15" fmla="*/ 24 h 10"/>
                  <a:gd name="T16" fmla="*/ 1142 w 25"/>
                  <a:gd name="T17" fmla="*/ 22 h 10"/>
                  <a:gd name="T18" fmla="*/ 502 w 25"/>
                  <a:gd name="T19" fmla="*/ 18 h 10"/>
                  <a:gd name="T20" fmla="*/ 0 w 25"/>
                  <a:gd name="T21" fmla="*/ 4 h 10"/>
                  <a:gd name="T22" fmla="*/ 0 w 25"/>
                  <a:gd name="T23" fmla="*/ 3 h 10"/>
                  <a:gd name="T24" fmla="*/ 330 w 25"/>
                  <a:gd name="T25" fmla="*/ 1 h 1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5"/>
                  <a:gd name="T40" fmla="*/ 0 h 10"/>
                  <a:gd name="T41" fmla="*/ 25 w 25"/>
                  <a:gd name="T42" fmla="*/ 10 h 1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5" h="10">
                    <a:moveTo>
                      <a:pt x="2" y="1"/>
                    </a:moveTo>
                    <a:lnTo>
                      <a:pt x="1" y="1"/>
                    </a:lnTo>
                    <a:lnTo>
                      <a:pt x="4" y="0"/>
                    </a:lnTo>
                    <a:lnTo>
                      <a:pt x="10" y="0"/>
                    </a:lnTo>
                    <a:lnTo>
                      <a:pt x="25" y="8"/>
                    </a:lnTo>
                    <a:lnTo>
                      <a:pt x="17" y="9"/>
                    </a:lnTo>
                    <a:lnTo>
                      <a:pt x="14" y="10"/>
                    </a:lnTo>
                    <a:lnTo>
                      <a:pt x="10" y="8"/>
                    </a:lnTo>
                    <a:lnTo>
                      <a:pt x="7" y="7"/>
                    </a:lnTo>
                    <a:lnTo>
                      <a:pt x="3" y="5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98" name="Freeform 2780"/>
              <p:cNvSpPr>
                <a:spLocks/>
              </p:cNvSpPr>
              <p:nvPr/>
            </p:nvSpPr>
            <p:spPr bwMode="auto">
              <a:xfrm>
                <a:off x="3642" y="2579"/>
                <a:ext cx="11" cy="10"/>
              </a:xfrm>
              <a:custGeom>
                <a:avLst/>
                <a:gdLst>
                  <a:gd name="T0" fmla="*/ 0 w 8"/>
                  <a:gd name="T1" fmla="*/ 2 h 10"/>
                  <a:gd name="T2" fmla="*/ 271 w 8"/>
                  <a:gd name="T3" fmla="*/ 0 h 10"/>
                  <a:gd name="T4" fmla="*/ 373 w 8"/>
                  <a:gd name="T5" fmla="*/ 1 h 10"/>
                  <a:gd name="T6" fmla="*/ 373 w 8"/>
                  <a:gd name="T7" fmla="*/ 9 h 10"/>
                  <a:gd name="T8" fmla="*/ 238 w 8"/>
                  <a:gd name="T9" fmla="*/ 10 h 10"/>
                  <a:gd name="T10" fmla="*/ 143 w 8"/>
                  <a:gd name="T11" fmla="*/ 9 h 10"/>
                  <a:gd name="T12" fmla="*/ 0 w 8"/>
                  <a:gd name="T13" fmla="*/ 2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0"/>
                  <a:gd name="T23" fmla="*/ 8 w 8"/>
                  <a:gd name="T24" fmla="*/ 10 h 1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0">
                    <a:moveTo>
                      <a:pt x="0" y="2"/>
                    </a:moveTo>
                    <a:lnTo>
                      <a:pt x="6" y="0"/>
                    </a:lnTo>
                    <a:lnTo>
                      <a:pt x="8" y="1"/>
                    </a:lnTo>
                    <a:lnTo>
                      <a:pt x="8" y="9"/>
                    </a:lnTo>
                    <a:lnTo>
                      <a:pt x="5" y="10"/>
                    </a:lnTo>
                    <a:lnTo>
                      <a:pt x="3" y="9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99" name="Freeform 2781"/>
              <p:cNvSpPr>
                <a:spLocks/>
              </p:cNvSpPr>
              <p:nvPr/>
            </p:nvSpPr>
            <p:spPr bwMode="auto">
              <a:xfrm>
                <a:off x="3603" y="2602"/>
                <a:ext cx="24" cy="11"/>
              </a:xfrm>
              <a:custGeom>
                <a:avLst/>
                <a:gdLst>
                  <a:gd name="T0" fmla="*/ 0 w 17"/>
                  <a:gd name="T1" fmla="*/ 5 h 11"/>
                  <a:gd name="T2" fmla="*/ 179 w 17"/>
                  <a:gd name="T3" fmla="*/ 5 h 11"/>
                  <a:gd name="T4" fmla="*/ 253 w 17"/>
                  <a:gd name="T5" fmla="*/ 2 h 11"/>
                  <a:gd name="T6" fmla="*/ 504 w 17"/>
                  <a:gd name="T7" fmla="*/ 2 h 11"/>
                  <a:gd name="T8" fmla="*/ 712 w 17"/>
                  <a:gd name="T9" fmla="*/ 0 h 11"/>
                  <a:gd name="T10" fmla="*/ 925 w 17"/>
                  <a:gd name="T11" fmla="*/ 0 h 11"/>
                  <a:gd name="T12" fmla="*/ 1079 w 17"/>
                  <a:gd name="T13" fmla="*/ 4 h 11"/>
                  <a:gd name="T14" fmla="*/ 1005 w 17"/>
                  <a:gd name="T15" fmla="*/ 6 h 11"/>
                  <a:gd name="T16" fmla="*/ 1079 w 17"/>
                  <a:gd name="T17" fmla="*/ 8 h 11"/>
                  <a:gd name="T18" fmla="*/ 764 w 17"/>
                  <a:gd name="T19" fmla="*/ 11 h 11"/>
                  <a:gd name="T20" fmla="*/ 504 w 17"/>
                  <a:gd name="T21" fmla="*/ 11 h 11"/>
                  <a:gd name="T22" fmla="*/ 1 w 17"/>
                  <a:gd name="T23" fmla="*/ 7 h 11"/>
                  <a:gd name="T24" fmla="*/ 0 w 17"/>
                  <a:gd name="T25" fmla="*/ 5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"/>
                  <a:gd name="T40" fmla="*/ 0 h 11"/>
                  <a:gd name="T41" fmla="*/ 17 w 17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" h="11">
                    <a:moveTo>
                      <a:pt x="0" y="5"/>
                    </a:moveTo>
                    <a:lnTo>
                      <a:pt x="3" y="5"/>
                    </a:lnTo>
                    <a:lnTo>
                      <a:pt x="4" y="2"/>
                    </a:lnTo>
                    <a:lnTo>
                      <a:pt x="8" y="2"/>
                    </a:lnTo>
                    <a:lnTo>
                      <a:pt x="11" y="0"/>
                    </a:lnTo>
                    <a:lnTo>
                      <a:pt x="15" y="0"/>
                    </a:lnTo>
                    <a:lnTo>
                      <a:pt x="17" y="4"/>
                    </a:lnTo>
                    <a:lnTo>
                      <a:pt x="16" y="6"/>
                    </a:lnTo>
                    <a:lnTo>
                      <a:pt x="17" y="8"/>
                    </a:lnTo>
                    <a:lnTo>
                      <a:pt x="12" y="11"/>
                    </a:lnTo>
                    <a:lnTo>
                      <a:pt x="8" y="11"/>
                    </a:lnTo>
                    <a:lnTo>
                      <a:pt x="1" y="7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00" name="Freeform 2782"/>
              <p:cNvSpPr>
                <a:spLocks/>
              </p:cNvSpPr>
              <p:nvPr/>
            </p:nvSpPr>
            <p:spPr bwMode="auto">
              <a:xfrm>
                <a:off x="3529" y="2637"/>
                <a:ext cx="121" cy="33"/>
              </a:xfrm>
              <a:custGeom>
                <a:avLst/>
                <a:gdLst>
                  <a:gd name="T0" fmla="*/ 157 w 85"/>
                  <a:gd name="T1" fmla="*/ 61 h 30"/>
                  <a:gd name="T2" fmla="*/ 1 w 85"/>
                  <a:gd name="T3" fmla="*/ 57 h 30"/>
                  <a:gd name="T4" fmla="*/ 0 w 85"/>
                  <a:gd name="T5" fmla="*/ 34 h 30"/>
                  <a:gd name="T6" fmla="*/ 1 w 85"/>
                  <a:gd name="T7" fmla="*/ 25 h 30"/>
                  <a:gd name="T8" fmla="*/ 317 w 85"/>
                  <a:gd name="T9" fmla="*/ 23 h 30"/>
                  <a:gd name="T10" fmla="*/ 451 w 85"/>
                  <a:gd name="T11" fmla="*/ 3 h 30"/>
                  <a:gd name="T12" fmla="*/ 642 w 85"/>
                  <a:gd name="T13" fmla="*/ 1 h 30"/>
                  <a:gd name="T14" fmla="*/ 1513 w 85"/>
                  <a:gd name="T15" fmla="*/ 2 h 30"/>
                  <a:gd name="T16" fmla="*/ 1942 w 85"/>
                  <a:gd name="T17" fmla="*/ 1 h 30"/>
                  <a:gd name="T18" fmla="*/ 2320 w 85"/>
                  <a:gd name="T19" fmla="*/ 0 h 30"/>
                  <a:gd name="T20" fmla="*/ 2554 w 85"/>
                  <a:gd name="T21" fmla="*/ 2 h 30"/>
                  <a:gd name="T22" fmla="*/ 3240 w 85"/>
                  <a:gd name="T23" fmla="*/ 0 h 30"/>
                  <a:gd name="T24" fmla="*/ 3577 w 85"/>
                  <a:gd name="T25" fmla="*/ 1 h 30"/>
                  <a:gd name="T26" fmla="*/ 3935 w 85"/>
                  <a:gd name="T27" fmla="*/ 4 h 30"/>
                  <a:gd name="T28" fmla="*/ 4249 w 85"/>
                  <a:gd name="T29" fmla="*/ 19 h 30"/>
                  <a:gd name="T30" fmla="*/ 4527 w 85"/>
                  <a:gd name="T31" fmla="*/ 19 h 30"/>
                  <a:gd name="T32" fmla="*/ 4857 w 85"/>
                  <a:gd name="T33" fmla="*/ 4 h 30"/>
                  <a:gd name="T34" fmla="*/ 5092 w 85"/>
                  <a:gd name="T35" fmla="*/ 19 h 30"/>
                  <a:gd name="T36" fmla="*/ 5401 w 85"/>
                  <a:gd name="T37" fmla="*/ 50 h 30"/>
                  <a:gd name="T38" fmla="*/ 5545 w 85"/>
                  <a:gd name="T39" fmla="*/ 55 h 30"/>
                  <a:gd name="T40" fmla="*/ 5838 w 85"/>
                  <a:gd name="T41" fmla="*/ 57 h 30"/>
                  <a:gd name="T42" fmla="*/ 5879 w 85"/>
                  <a:gd name="T43" fmla="*/ 81 h 30"/>
                  <a:gd name="T44" fmla="*/ 5733 w 85"/>
                  <a:gd name="T45" fmla="*/ 94 h 30"/>
                  <a:gd name="T46" fmla="*/ 5422 w 85"/>
                  <a:gd name="T47" fmla="*/ 85 h 30"/>
                  <a:gd name="T48" fmla="*/ 3935 w 85"/>
                  <a:gd name="T49" fmla="*/ 52 h 30"/>
                  <a:gd name="T50" fmla="*/ 3556 w 85"/>
                  <a:gd name="T51" fmla="*/ 50 h 30"/>
                  <a:gd name="T52" fmla="*/ 3240 w 85"/>
                  <a:gd name="T53" fmla="*/ 50 h 30"/>
                  <a:gd name="T54" fmla="*/ 3240 w 85"/>
                  <a:gd name="T55" fmla="*/ 55 h 30"/>
                  <a:gd name="T56" fmla="*/ 3066 w 85"/>
                  <a:gd name="T57" fmla="*/ 55 h 30"/>
                  <a:gd name="T58" fmla="*/ 2636 w 85"/>
                  <a:gd name="T59" fmla="*/ 55 h 30"/>
                  <a:gd name="T60" fmla="*/ 2276 w 85"/>
                  <a:gd name="T61" fmla="*/ 52 h 30"/>
                  <a:gd name="T62" fmla="*/ 1942 w 85"/>
                  <a:gd name="T63" fmla="*/ 37 h 30"/>
                  <a:gd name="T64" fmla="*/ 1599 w 85"/>
                  <a:gd name="T65" fmla="*/ 45 h 30"/>
                  <a:gd name="T66" fmla="*/ 1513 w 85"/>
                  <a:gd name="T67" fmla="*/ 55 h 30"/>
                  <a:gd name="T68" fmla="*/ 1260 w 85"/>
                  <a:gd name="T69" fmla="*/ 57 h 30"/>
                  <a:gd name="T70" fmla="*/ 914 w 85"/>
                  <a:gd name="T71" fmla="*/ 52 h 30"/>
                  <a:gd name="T72" fmla="*/ 473 w 85"/>
                  <a:gd name="T73" fmla="*/ 31 h 30"/>
                  <a:gd name="T74" fmla="*/ 451 w 85"/>
                  <a:gd name="T75" fmla="*/ 34 h 30"/>
                  <a:gd name="T76" fmla="*/ 157 w 85"/>
                  <a:gd name="T77" fmla="*/ 61 h 30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85"/>
                  <a:gd name="T118" fmla="*/ 0 h 30"/>
                  <a:gd name="T119" fmla="*/ 85 w 85"/>
                  <a:gd name="T120" fmla="*/ 30 h 30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85" h="30">
                    <a:moveTo>
                      <a:pt x="2" y="19"/>
                    </a:moveTo>
                    <a:lnTo>
                      <a:pt x="1" y="18"/>
                    </a:lnTo>
                    <a:lnTo>
                      <a:pt x="0" y="11"/>
                    </a:lnTo>
                    <a:lnTo>
                      <a:pt x="1" y="8"/>
                    </a:lnTo>
                    <a:lnTo>
                      <a:pt x="4" y="7"/>
                    </a:lnTo>
                    <a:lnTo>
                      <a:pt x="6" y="3"/>
                    </a:lnTo>
                    <a:lnTo>
                      <a:pt x="9" y="1"/>
                    </a:lnTo>
                    <a:lnTo>
                      <a:pt x="22" y="2"/>
                    </a:lnTo>
                    <a:lnTo>
                      <a:pt x="28" y="1"/>
                    </a:lnTo>
                    <a:lnTo>
                      <a:pt x="34" y="0"/>
                    </a:lnTo>
                    <a:lnTo>
                      <a:pt x="37" y="2"/>
                    </a:lnTo>
                    <a:lnTo>
                      <a:pt x="47" y="0"/>
                    </a:lnTo>
                    <a:lnTo>
                      <a:pt x="52" y="1"/>
                    </a:lnTo>
                    <a:lnTo>
                      <a:pt x="57" y="4"/>
                    </a:lnTo>
                    <a:lnTo>
                      <a:pt x="61" y="5"/>
                    </a:lnTo>
                    <a:lnTo>
                      <a:pt x="65" y="5"/>
                    </a:lnTo>
                    <a:lnTo>
                      <a:pt x="70" y="4"/>
                    </a:lnTo>
                    <a:lnTo>
                      <a:pt x="74" y="5"/>
                    </a:lnTo>
                    <a:lnTo>
                      <a:pt x="78" y="15"/>
                    </a:lnTo>
                    <a:lnTo>
                      <a:pt x="80" y="17"/>
                    </a:lnTo>
                    <a:lnTo>
                      <a:pt x="84" y="18"/>
                    </a:lnTo>
                    <a:lnTo>
                      <a:pt x="85" y="25"/>
                    </a:lnTo>
                    <a:lnTo>
                      <a:pt x="83" y="30"/>
                    </a:lnTo>
                    <a:lnTo>
                      <a:pt x="79" y="27"/>
                    </a:lnTo>
                    <a:lnTo>
                      <a:pt x="57" y="16"/>
                    </a:lnTo>
                    <a:lnTo>
                      <a:pt x="51" y="15"/>
                    </a:lnTo>
                    <a:lnTo>
                      <a:pt x="47" y="15"/>
                    </a:lnTo>
                    <a:lnTo>
                      <a:pt x="47" y="17"/>
                    </a:lnTo>
                    <a:lnTo>
                      <a:pt x="44" y="17"/>
                    </a:lnTo>
                    <a:lnTo>
                      <a:pt x="38" y="17"/>
                    </a:lnTo>
                    <a:lnTo>
                      <a:pt x="33" y="16"/>
                    </a:lnTo>
                    <a:lnTo>
                      <a:pt x="28" y="12"/>
                    </a:lnTo>
                    <a:lnTo>
                      <a:pt x="23" y="14"/>
                    </a:lnTo>
                    <a:lnTo>
                      <a:pt x="22" y="17"/>
                    </a:lnTo>
                    <a:lnTo>
                      <a:pt x="18" y="18"/>
                    </a:lnTo>
                    <a:lnTo>
                      <a:pt x="13" y="16"/>
                    </a:lnTo>
                    <a:lnTo>
                      <a:pt x="7" y="10"/>
                    </a:lnTo>
                    <a:lnTo>
                      <a:pt x="6" y="11"/>
                    </a:lnTo>
                    <a:lnTo>
                      <a:pt x="2" y="19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01" name="Freeform 2783"/>
              <p:cNvSpPr>
                <a:spLocks/>
              </p:cNvSpPr>
              <p:nvPr/>
            </p:nvSpPr>
            <p:spPr bwMode="auto">
              <a:xfrm>
                <a:off x="3155" y="2495"/>
                <a:ext cx="262" cy="231"/>
              </a:xfrm>
              <a:custGeom>
                <a:avLst/>
                <a:gdLst>
                  <a:gd name="T0" fmla="*/ 6572 w 180"/>
                  <a:gd name="T1" fmla="*/ 45 h 212"/>
                  <a:gd name="T2" fmla="*/ 7784 w 180"/>
                  <a:gd name="T3" fmla="*/ 52 h 212"/>
                  <a:gd name="T4" fmla="*/ 8748 w 180"/>
                  <a:gd name="T5" fmla="*/ 53 h 212"/>
                  <a:gd name="T6" fmla="*/ 9668 w 180"/>
                  <a:gd name="T7" fmla="*/ 63 h 212"/>
                  <a:gd name="T8" fmla="*/ 10877 w 180"/>
                  <a:gd name="T9" fmla="*/ 63 h 212"/>
                  <a:gd name="T10" fmla="*/ 13668 w 180"/>
                  <a:gd name="T11" fmla="*/ 63 h 212"/>
                  <a:gd name="T12" fmla="*/ 15379 w 180"/>
                  <a:gd name="T13" fmla="*/ 4 h 212"/>
                  <a:gd name="T14" fmla="*/ 16279 w 180"/>
                  <a:gd name="T15" fmla="*/ 3 h 212"/>
                  <a:gd name="T16" fmla="*/ 16097 w 180"/>
                  <a:gd name="T17" fmla="*/ 45 h 212"/>
                  <a:gd name="T18" fmla="*/ 14299 w 180"/>
                  <a:gd name="T19" fmla="*/ 97 h 212"/>
                  <a:gd name="T20" fmla="*/ 12674 w 180"/>
                  <a:gd name="T21" fmla="*/ 116 h 212"/>
                  <a:gd name="T22" fmla="*/ 10310 w 180"/>
                  <a:gd name="T23" fmla="*/ 97 h 212"/>
                  <a:gd name="T24" fmla="*/ 7784 w 180"/>
                  <a:gd name="T25" fmla="*/ 106 h 212"/>
                  <a:gd name="T26" fmla="*/ 6930 w 180"/>
                  <a:gd name="T27" fmla="*/ 98 h 212"/>
                  <a:gd name="T28" fmla="*/ 5781 w 180"/>
                  <a:gd name="T29" fmla="*/ 106 h 212"/>
                  <a:gd name="T30" fmla="*/ 4110 w 180"/>
                  <a:gd name="T31" fmla="*/ 98 h 212"/>
                  <a:gd name="T32" fmla="*/ 3170 w 180"/>
                  <a:gd name="T33" fmla="*/ 156 h 212"/>
                  <a:gd name="T34" fmla="*/ 4110 w 180"/>
                  <a:gd name="T35" fmla="*/ 218 h 212"/>
                  <a:gd name="T36" fmla="*/ 5894 w 180"/>
                  <a:gd name="T37" fmla="*/ 240 h 212"/>
                  <a:gd name="T38" fmla="*/ 7134 w 180"/>
                  <a:gd name="T39" fmla="*/ 210 h 212"/>
                  <a:gd name="T40" fmla="*/ 8148 w 180"/>
                  <a:gd name="T41" fmla="*/ 218 h 212"/>
                  <a:gd name="T42" fmla="*/ 10209 w 180"/>
                  <a:gd name="T43" fmla="*/ 202 h 212"/>
                  <a:gd name="T44" fmla="*/ 11547 w 180"/>
                  <a:gd name="T45" fmla="*/ 185 h 212"/>
                  <a:gd name="T46" fmla="*/ 11506 w 180"/>
                  <a:gd name="T47" fmla="*/ 220 h 212"/>
                  <a:gd name="T48" fmla="*/ 9390 w 180"/>
                  <a:gd name="T49" fmla="*/ 251 h 212"/>
                  <a:gd name="T50" fmla="*/ 7905 w 180"/>
                  <a:gd name="T51" fmla="*/ 280 h 212"/>
                  <a:gd name="T52" fmla="*/ 6540 w 180"/>
                  <a:gd name="T53" fmla="*/ 282 h 212"/>
                  <a:gd name="T54" fmla="*/ 8502 w 180"/>
                  <a:gd name="T55" fmla="*/ 372 h 212"/>
                  <a:gd name="T56" fmla="*/ 9190 w 180"/>
                  <a:gd name="T57" fmla="*/ 394 h 212"/>
                  <a:gd name="T58" fmla="*/ 8748 w 180"/>
                  <a:gd name="T59" fmla="*/ 420 h 212"/>
                  <a:gd name="T60" fmla="*/ 9566 w 180"/>
                  <a:gd name="T61" fmla="*/ 450 h 212"/>
                  <a:gd name="T62" fmla="*/ 10209 w 180"/>
                  <a:gd name="T63" fmla="*/ 466 h 212"/>
                  <a:gd name="T64" fmla="*/ 10087 w 180"/>
                  <a:gd name="T65" fmla="*/ 491 h 212"/>
                  <a:gd name="T66" fmla="*/ 8324 w 180"/>
                  <a:gd name="T67" fmla="*/ 520 h 212"/>
                  <a:gd name="T68" fmla="*/ 6930 w 180"/>
                  <a:gd name="T69" fmla="*/ 508 h 212"/>
                  <a:gd name="T70" fmla="*/ 6716 w 180"/>
                  <a:gd name="T71" fmla="*/ 461 h 212"/>
                  <a:gd name="T72" fmla="*/ 5348 w 180"/>
                  <a:gd name="T73" fmla="*/ 412 h 212"/>
                  <a:gd name="T74" fmla="*/ 5719 w 180"/>
                  <a:gd name="T75" fmla="*/ 358 h 212"/>
                  <a:gd name="T76" fmla="*/ 4338 w 180"/>
                  <a:gd name="T77" fmla="*/ 358 h 212"/>
                  <a:gd name="T78" fmla="*/ 3929 w 180"/>
                  <a:gd name="T79" fmla="*/ 412 h 212"/>
                  <a:gd name="T80" fmla="*/ 4110 w 180"/>
                  <a:gd name="T81" fmla="*/ 520 h 212"/>
                  <a:gd name="T82" fmla="*/ 3972 w 180"/>
                  <a:gd name="T83" fmla="*/ 581 h 212"/>
                  <a:gd name="T84" fmla="*/ 2613 w 180"/>
                  <a:gd name="T85" fmla="*/ 596 h 212"/>
                  <a:gd name="T86" fmla="*/ 1233 w 180"/>
                  <a:gd name="T87" fmla="*/ 561 h 212"/>
                  <a:gd name="T88" fmla="*/ 1998 w 180"/>
                  <a:gd name="T89" fmla="*/ 463 h 212"/>
                  <a:gd name="T90" fmla="*/ 1061 w 180"/>
                  <a:gd name="T91" fmla="*/ 413 h 212"/>
                  <a:gd name="T92" fmla="*/ 0 w 180"/>
                  <a:gd name="T93" fmla="*/ 378 h 212"/>
                  <a:gd name="T94" fmla="*/ 831 w 180"/>
                  <a:gd name="T95" fmla="*/ 311 h 212"/>
                  <a:gd name="T96" fmla="*/ 1761 w 180"/>
                  <a:gd name="T97" fmla="*/ 210 h 212"/>
                  <a:gd name="T98" fmla="*/ 2437 w 180"/>
                  <a:gd name="T99" fmla="*/ 202 h 212"/>
                  <a:gd name="T100" fmla="*/ 2247 w 180"/>
                  <a:gd name="T101" fmla="*/ 138 h 212"/>
                  <a:gd name="T102" fmla="*/ 2613 w 180"/>
                  <a:gd name="T103" fmla="*/ 117 h 212"/>
                  <a:gd name="T104" fmla="*/ 3400 w 180"/>
                  <a:gd name="T105" fmla="*/ 68 h 212"/>
                  <a:gd name="T106" fmla="*/ 4386 w 180"/>
                  <a:gd name="T107" fmla="*/ 74 h 212"/>
                  <a:gd name="T108" fmla="*/ 5220 w 180"/>
                  <a:gd name="T109" fmla="*/ 32 h 212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80"/>
                  <a:gd name="T166" fmla="*/ 0 h 212"/>
                  <a:gd name="T167" fmla="*/ 180 w 180"/>
                  <a:gd name="T168" fmla="*/ 212 h 212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80" h="212">
                    <a:moveTo>
                      <a:pt x="63" y="12"/>
                    </a:moveTo>
                    <a:lnTo>
                      <a:pt x="73" y="12"/>
                    </a:lnTo>
                    <a:lnTo>
                      <a:pt x="73" y="16"/>
                    </a:lnTo>
                    <a:lnTo>
                      <a:pt x="77" y="18"/>
                    </a:lnTo>
                    <a:lnTo>
                      <a:pt x="80" y="19"/>
                    </a:lnTo>
                    <a:lnTo>
                      <a:pt x="86" y="18"/>
                    </a:lnTo>
                    <a:lnTo>
                      <a:pt x="88" y="18"/>
                    </a:lnTo>
                    <a:lnTo>
                      <a:pt x="93" y="18"/>
                    </a:lnTo>
                    <a:lnTo>
                      <a:pt x="97" y="19"/>
                    </a:lnTo>
                    <a:lnTo>
                      <a:pt x="100" y="19"/>
                    </a:lnTo>
                    <a:lnTo>
                      <a:pt x="105" y="20"/>
                    </a:lnTo>
                    <a:lnTo>
                      <a:pt x="107" y="23"/>
                    </a:lnTo>
                    <a:lnTo>
                      <a:pt x="113" y="25"/>
                    </a:lnTo>
                    <a:lnTo>
                      <a:pt x="116" y="24"/>
                    </a:lnTo>
                    <a:lnTo>
                      <a:pt x="120" y="23"/>
                    </a:lnTo>
                    <a:lnTo>
                      <a:pt x="124" y="21"/>
                    </a:lnTo>
                    <a:lnTo>
                      <a:pt x="143" y="24"/>
                    </a:lnTo>
                    <a:lnTo>
                      <a:pt x="151" y="23"/>
                    </a:lnTo>
                    <a:lnTo>
                      <a:pt x="162" y="11"/>
                    </a:lnTo>
                    <a:lnTo>
                      <a:pt x="166" y="9"/>
                    </a:lnTo>
                    <a:lnTo>
                      <a:pt x="170" y="4"/>
                    </a:lnTo>
                    <a:lnTo>
                      <a:pt x="176" y="0"/>
                    </a:lnTo>
                    <a:lnTo>
                      <a:pt x="178" y="0"/>
                    </a:lnTo>
                    <a:lnTo>
                      <a:pt x="180" y="3"/>
                    </a:lnTo>
                    <a:lnTo>
                      <a:pt x="180" y="6"/>
                    </a:lnTo>
                    <a:lnTo>
                      <a:pt x="180" y="11"/>
                    </a:lnTo>
                    <a:lnTo>
                      <a:pt x="178" y="16"/>
                    </a:lnTo>
                    <a:lnTo>
                      <a:pt x="169" y="25"/>
                    </a:lnTo>
                    <a:lnTo>
                      <a:pt x="164" y="32"/>
                    </a:lnTo>
                    <a:lnTo>
                      <a:pt x="158" y="35"/>
                    </a:lnTo>
                    <a:lnTo>
                      <a:pt x="153" y="40"/>
                    </a:lnTo>
                    <a:lnTo>
                      <a:pt x="147" y="40"/>
                    </a:lnTo>
                    <a:lnTo>
                      <a:pt x="140" y="41"/>
                    </a:lnTo>
                    <a:lnTo>
                      <a:pt x="129" y="41"/>
                    </a:lnTo>
                    <a:lnTo>
                      <a:pt x="122" y="38"/>
                    </a:lnTo>
                    <a:lnTo>
                      <a:pt x="114" y="35"/>
                    </a:lnTo>
                    <a:lnTo>
                      <a:pt x="106" y="35"/>
                    </a:lnTo>
                    <a:lnTo>
                      <a:pt x="93" y="36"/>
                    </a:lnTo>
                    <a:lnTo>
                      <a:pt x="86" y="38"/>
                    </a:lnTo>
                    <a:lnTo>
                      <a:pt x="81" y="35"/>
                    </a:lnTo>
                    <a:lnTo>
                      <a:pt x="78" y="35"/>
                    </a:lnTo>
                    <a:lnTo>
                      <a:pt x="76" y="36"/>
                    </a:lnTo>
                    <a:lnTo>
                      <a:pt x="71" y="35"/>
                    </a:lnTo>
                    <a:lnTo>
                      <a:pt x="68" y="35"/>
                    </a:lnTo>
                    <a:lnTo>
                      <a:pt x="64" y="38"/>
                    </a:lnTo>
                    <a:lnTo>
                      <a:pt x="57" y="38"/>
                    </a:lnTo>
                    <a:lnTo>
                      <a:pt x="51" y="36"/>
                    </a:lnTo>
                    <a:lnTo>
                      <a:pt x="45" y="36"/>
                    </a:lnTo>
                    <a:lnTo>
                      <a:pt x="41" y="42"/>
                    </a:lnTo>
                    <a:lnTo>
                      <a:pt x="37" y="49"/>
                    </a:lnTo>
                    <a:lnTo>
                      <a:pt x="35" y="56"/>
                    </a:lnTo>
                    <a:lnTo>
                      <a:pt x="36" y="71"/>
                    </a:lnTo>
                    <a:lnTo>
                      <a:pt x="40" y="76"/>
                    </a:lnTo>
                    <a:lnTo>
                      <a:pt x="45" y="77"/>
                    </a:lnTo>
                    <a:lnTo>
                      <a:pt x="52" y="90"/>
                    </a:lnTo>
                    <a:lnTo>
                      <a:pt x="64" y="89"/>
                    </a:lnTo>
                    <a:lnTo>
                      <a:pt x="65" y="85"/>
                    </a:lnTo>
                    <a:lnTo>
                      <a:pt x="69" y="82"/>
                    </a:lnTo>
                    <a:lnTo>
                      <a:pt x="73" y="77"/>
                    </a:lnTo>
                    <a:lnTo>
                      <a:pt x="79" y="75"/>
                    </a:lnTo>
                    <a:lnTo>
                      <a:pt x="84" y="76"/>
                    </a:lnTo>
                    <a:lnTo>
                      <a:pt x="86" y="76"/>
                    </a:lnTo>
                    <a:lnTo>
                      <a:pt x="90" y="77"/>
                    </a:lnTo>
                    <a:lnTo>
                      <a:pt x="93" y="74"/>
                    </a:lnTo>
                    <a:lnTo>
                      <a:pt x="101" y="72"/>
                    </a:lnTo>
                    <a:lnTo>
                      <a:pt x="113" y="72"/>
                    </a:lnTo>
                    <a:lnTo>
                      <a:pt x="114" y="68"/>
                    </a:lnTo>
                    <a:lnTo>
                      <a:pt x="122" y="64"/>
                    </a:lnTo>
                    <a:lnTo>
                      <a:pt x="128" y="66"/>
                    </a:lnTo>
                    <a:lnTo>
                      <a:pt x="131" y="69"/>
                    </a:lnTo>
                    <a:lnTo>
                      <a:pt x="130" y="75"/>
                    </a:lnTo>
                    <a:lnTo>
                      <a:pt x="127" y="78"/>
                    </a:lnTo>
                    <a:lnTo>
                      <a:pt x="121" y="75"/>
                    </a:lnTo>
                    <a:lnTo>
                      <a:pt x="114" y="77"/>
                    </a:lnTo>
                    <a:lnTo>
                      <a:pt x="104" y="90"/>
                    </a:lnTo>
                    <a:lnTo>
                      <a:pt x="99" y="95"/>
                    </a:lnTo>
                    <a:lnTo>
                      <a:pt x="91" y="98"/>
                    </a:lnTo>
                    <a:lnTo>
                      <a:pt x="87" y="99"/>
                    </a:lnTo>
                    <a:lnTo>
                      <a:pt x="81" y="103"/>
                    </a:lnTo>
                    <a:lnTo>
                      <a:pt x="78" y="103"/>
                    </a:lnTo>
                    <a:lnTo>
                      <a:pt x="72" y="100"/>
                    </a:lnTo>
                    <a:lnTo>
                      <a:pt x="72" y="106"/>
                    </a:lnTo>
                    <a:lnTo>
                      <a:pt x="79" y="111"/>
                    </a:lnTo>
                    <a:lnTo>
                      <a:pt x="94" y="132"/>
                    </a:lnTo>
                    <a:lnTo>
                      <a:pt x="97" y="132"/>
                    </a:lnTo>
                    <a:lnTo>
                      <a:pt x="99" y="138"/>
                    </a:lnTo>
                    <a:lnTo>
                      <a:pt x="102" y="141"/>
                    </a:lnTo>
                    <a:lnTo>
                      <a:pt x="100" y="145"/>
                    </a:lnTo>
                    <a:lnTo>
                      <a:pt x="97" y="146"/>
                    </a:lnTo>
                    <a:lnTo>
                      <a:pt x="97" y="150"/>
                    </a:lnTo>
                    <a:lnTo>
                      <a:pt x="97" y="154"/>
                    </a:lnTo>
                    <a:lnTo>
                      <a:pt x="104" y="157"/>
                    </a:lnTo>
                    <a:lnTo>
                      <a:pt x="106" y="161"/>
                    </a:lnTo>
                    <a:lnTo>
                      <a:pt x="106" y="165"/>
                    </a:lnTo>
                    <a:lnTo>
                      <a:pt x="109" y="168"/>
                    </a:lnTo>
                    <a:lnTo>
                      <a:pt x="113" y="167"/>
                    </a:lnTo>
                    <a:lnTo>
                      <a:pt x="114" y="171"/>
                    </a:lnTo>
                    <a:lnTo>
                      <a:pt x="113" y="174"/>
                    </a:lnTo>
                    <a:lnTo>
                      <a:pt x="111" y="176"/>
                    </a:lnTo>
                    <a:lnTo>
                      <a:pt x="102" y="176"/>
                    </a:lnTo>
                    <a:lnTo>
                      <a:pt x="95" y="178"/>
                    </a:lnTo>
                    <a:lnTo>
                      <a:pt x="92" y="185"/>
                    </a:lnTo>
                    <a:lnTo>
                      <a:pt x="86" y="189"/>
                    </a:lnTo>
                    <a:lnTo>
                      <a:pt x="79" y="188"/>
                    </a:lnTo>
                    <a:lnTo>
                      <a:pt x="76" y="182"/>
                    </a:lnTo>
                    <a:lnTo>
                      <a:pt x="76" y="175"/>
                    </a:lnTo>
                    <a:lnTo>
                      <a:pt x="78" y="168"/>
                    </a:lnTo>
                    <a:lnTo>
                      <a:pt x="74" y="164"/>
                    </a:lnTo>
                    <a:lnTo>
                      <a:pt x="69" y="160"/>
                    </a:lnTo>
                    <a:lnTo>
                      <a:pt x="63" y="154"/>
                    </a:lnTo>
                    <a:lnTo>
                      <a:pt x="59" y="147"/>
                    </a:lnTo>
                    <a:lnTo>
                      <a:pt x="64" y="139"/>
                    </a:lnTo>
                    <a:lnTo>
                      <a:pt x="64" y="133"/>
                    </a:lnTo>
                    <a:lnTo>
                      <a:pt x="63" y="128"/>
                    </a:lnTo>
                    <a:lnTo>
                      <a:pt x="62" y="125"/>
                    </a:lnTo>
                    <a:lnTo>
                      <a:pt x="55" y="125"/>
                    </a:lnTo>
                    <a:lnTo>
                      <a:pt x="48" y="128"/>
                    </a:lnTo>
                    <a:lnTo>
                      <a:pt x="42" y="133"/>
                    </a:lnTo>
                    <a:lnTo>
                      <a:pt x="40" y="139"/>
                    </a:lnTo>
                    <a:lnTo>
                      <a:pt x="43" y="147"/>
                    </a:lnTo>
                    <a:lnTo>
                      <a:pt x="44" y="154"/>
                    </a:lnTo>
                    <a:lnTo>
                      <a:pt x="43" y="181"/>
                    </a:lnTo>
                    <a:lnTo>
                      <a:pt x="45" y="185"/>
                    </a:lnTo>
                    <a:lnTo>
                      <a:pt x="42" y="192"/>
                    </a:lnTo>
                    <a:lnTo>
                      <a:pt x="42" y="200"/>
                    </a:lnTo>
                    <a:lnTo>
                      <a:pt x="44" y="207"/>
                    </a:lnTo>
                    <a:lnTo>
                      <a:pt x="43" y="210"/>
                    </a:lnTo>
                    <a:lnTo>
                      <a:pt x="36" y="210"/>
                    </a:lnTo>
                    <a:lnTo>
                      <a:pt x="29" y="212"/>
                    </a:lnTo>
                    <a:lnTo>
                      <a:pt x="22" y="211"/>
                    </a:lnTo>
                    <a:lnTo>
                      <a:pt x="18" y="208"/>
                    </a:lnTo>
                    <a:lnTo>
                      <a:pt x="14" y="200"/>
                    </a:lnTo>
                    <a:lnTo>
                      <a:pt x="19" y="190"/>
                    </a:lnTo>
                    <a:lnTo>
                      <a:pt x="19" y="183"/>
                    </a:lnTo>
                    <a:lnTo>
                      <a:pt x="22" y="165"/>
                    </a:lnTo>
                    <a:lnTo>
                      <a:pt x="21" y="162"/>
                    </a:lnTo>
                    <a:lnTo>
                      <a:pt x="19" y="148"/>
                    </a:lnTo>
                    <a:lnTo>
                      <a:pt x="12" y="148"/>
                    </a:lnTo>
                    <a:lnTo>
                      <a:pt x="6" y="149"/>
                    </a:lnTo>
                    <a:lnTo>
                      <a:pt x="1" y="142"/>
                    </a:lnTo>
                    <a:lnTo>
                      <a:pt x="0" y="135"/>
                    </a:lnTo>
                    <a:lnTo>
                      <a:pt x="0" y="126"/>
                    </a:lnTo>
                    <a:lnTo>
                      <a:pt x="6" y="119"/>
                    </a:lnTo>
                    <a:lnTo>
                      <a:pt x="9" y="110"/>
                    </a:lnTo>
                    <a:lnTo>
                      <a:pt x="14" y="103"/>
                    </a:lnTo>
                    <a:lnTo>
                      <a:pt x="13" y="86"/>
                    </a:lnTo>
                    <a:lnTo>
                      <a:pt x="19" y="75"/>
                    </a:lnTo>
                    <a:lnTo>
                      <a:pt x="23" y="71"/>
                    </a:lnTo>
                    <a:lnTo>
                      <a:pt x="26" y="67"/>
                    </a:lnTo>
                    <a:lnTo>
                      <a:pt x="27" y="72"/>
                    </a:lnTo>
                    <a:lnTo>
                      <a:pt x="28" y="66"/>
                    </a:lnTo>
                    <a:lnTo>
                      <a:pt x="28" y="55"/>
                    </a:lnTo>
                    <a:lnTo>
                      <a:pt x="25" y="50"/>
                    </a:lnTo>
                    <a:lnTo>
                      <a:pt x="26" y="52"/>
                    </a:lnTo>
                    <a:lnTo>
                      <a:pt x="29" y="46"/>
                    </a:lnTo>
                    <a:lnTo>
                      <a:pt x="29" y="42"/>
                    </a:lnTo>
                    <a:lnTo>
                      <a:pt x="30" y="36"/>
                    </a:lnTo>
                    <a:lnTo>
                      <a:pt x="33" y="31"/>
                    </a:lnTo>
                    <a:lnTo>
                      <a:pt x="38" y="24"/>
                    </a:lnTo>
                    <a:lnTo>
                      <a:pt x="41" y="24"/>
                    </a:lnTo>
                    <a:lnTo>
                      <a:pt x="45" y="27"/>
                    </a:lnTo>
                    <a:lnTo>
                      <a:pt x="49" y="26"/>
                    </a:lnTo>
                    <a:lnTo>
                      <a:pt x="54" y="21"/>
                    </a:lnTo>
                    <a:lnTo>
                      <a:pt x="55" y="14"/>
                    </a:lnTo>
                    <a:lnTo>
                      <a:pt x="58" y="12"/>
                    </a:lnTo>
                    <a:lnTo>
                      <a:pt x="63" y="12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02" name="Freeform 2784"/>
              <p:cNvSpPr>
                <a:spLocks/>
              </p:cNvSpPr>
              <p:nvPr/>
            </p:nvSpPr>
            <p:spPr bwMode="auto">
              <a:xfrm>
                <a:off x="3277" y="2710"/>
                <a:ext cx="11" cy="8"/>
              </a:xfrm>
              <a:custGeom>
                <a:avLst/>
                <a:gdLst>
                  <a:gd name="T0" fmla="*/ 0 w 7"/>
                  <a:gd name="T1" fmla="*/ 2 h 9"/>
                  <a:gd name="T2" fmla="*/ 0 w 7"/>
                  <a:gd name="T3" fmla="*/ 1 h 9"/>
                  <a:gd name="T4" fmla="*/ 470 w 7"/>
                  <a:gd name="T5" fmla="*/ 0 h 9"/>
                  <a:gd name="T6" fmla="*/ 1161 w 7"/>
                  <a:gd name="T7" fmla="*/ 0 h 9"/>
                  <a:gd name="T8" fmla="*/ 1560 w 7"/>
                  <a:gd name="T9" fmla="*/ 3 h 9"/>
                  <a:gd name="T10" fmla="*/ 1560 w 7"/>
                  <a:gd name="T11" fmla="*/ 4 h 9"/>
                  <a:gd name="T12" fmla="*/ 739 w 7"/>
                  <a:gd name="T13" fmla="*/ 4 h 9"/>
                  <a:gd name="T14" fmla="*/ 299 w 7"/>
                  <a:gd name="T15" fmla="*/ 4 h 9"/>
                  <a:gd name="T16" fmla="*/ 0 w 7"/>
                  <a:gd name="T17" fmla="*/ 2 h 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9"/>
                  <a:gd name="T29" fmla="*/ 7 w 7"/>
                  <a:gd name="T30" fmla="*/ 9 h 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9">
                    <a:moveTo>
                      <a:pt x="0" y="2"/>
                    </a:moveTo>
                    <a:lnTo>
                      <a:pt x="0" y="1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7" y="3"/>
                    </a:lnTo>
                    <a:lnTo>
                      <a:pt x="7" y="8"/>
                    </a:lnTo>
                    <a:lnTo>
                      <a:pt x="3" y="9"/>
                    </a:lnTo>
                    <a:lnTo>
                      <a:pt x="1" y="5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03" name="Freeform 2785"/>
              <p:cNvSpPr>
                <a:spLocks/>
              </p:cNvSpPr>
              <p:nvPr/>
            </p:nvSpPr>
            <p:spPr bwMode="auto">
              <a:xfrm>
                <a:off x="3296" y="2694"/>
                <a:ext cx="19" cy="21"/>
              </a:xfrm>
              <a:custGeom>
                <a:avLst/>
                <a:gdLst>
                  <a:gd name="T0" fmla="*/ 738 w 11"/>
                  <a:gd name="T1" fmla="*/ 2 h 21"/>
                  <a:gd name="T2" fmla="*/ 3954 w 11"/>
                  <a:gd name="T3" fmla="*/ 2 h 21"/>
                  <a:gd name="T4" fmla="*/ 5627 w 11"/>
                  <a:gd name="T5" fmla="*/ 0 h 21"/>
                  <a:gd name="T6" fmla="*/ 6830 w 11"/>
                  <a:gd name="T7" fmla="*/ 1 h 21"/>
                  <a:gd name="T8" fmla="*/ 7750 w 11"/>
                  <a:gd name="T9" fmla="*/ 9 h 21"/>
                  <a:gd name="T10" fmla="*/ 7750 w 11"/>
                  <a:gd name="T11" fmla="*/ 11 h 21"/>
                  <a:gd name="T12" fmla="*/ 6830 w 11"/>
                  <a:gd name="T13" fmla="*/ 16 h 21"/>
                  <a:gd name="T14" fmla="*/ 6569 w 11"/>
                  <a:gd name="T15" fmla="*/ 21 h 21"/>
                  <a:gd name="T16" fmla="*/ 5627 w 11"/>
                  <a:gd name="T17" fmla="*/ 19 h 21"/>
                  <a:gd name="T18" fmla="*/ 2850 w 11"/>
                  <a:gd name="T19" fmla="*/ 21 h 21"/>
                  <a:gd name="T20" fmla="*/ 0 w 11"/>
                  <a:gd name="T21" fmla="*/ 19 h 21"/>
                  <a:gd name="T22" fmla="*/ 0 w 11"/>
                  <a:gd name="T23" fmla="*/ 14 h 21"/>
                  <a:gd name="T24" fmla="*/ 738 w 11"/>
                  <a:gd name="T25" fmla="*/ 2 h 2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1"/>
                  <a:gd name="T40" fmla="*/ 0 h 21"/>
                  <a:gd name="T41" fmla="*/ 11 w 11"/>
                  <a:gd name="T42" fmla="*/ 21 h 2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1" h="21">
                    <a:moveTo>
                      <a:pt x="1" y="2"/>
                    </a:moveTo>
                    <a:lnTo>
                      <a:pt x="6" y="2"/>
                    </a:lnTo>
                    <a:lnTo>
                      <a:pt x="8" y="0"/>
                    </a:lnTo>
                    <a:lnTo>
                      <a:pt x="10" y="1"/>
                    </a:lnTo>
                    <a:lnTo>
                      <a:pt x="11" y="9"/>
                    </a:lnTo>
                    <a:lnTo>
                      <a:pt x="11" y="11"/>
                    </a:lnTo>
                    <a:lnTo>
                      <a:pt x="10" y="16"/>
                    </a:lnTo>
                    <a:lnTo>
                      <a:pt x="9" y="21"/>
                    </a:lnTo>
                    <a:lnTo>
                      <a:pt x="8" y="19"/>
                    </a:lnTo>
                    <a:lnTo>
                      <a:pt x="4" y="21"/>
                    </a:lnTo>
                    <a:lnTo>
                      <a:pt x="0" y="19"/>
                    </a:lnTo>
                    <a:lnTo>
                      <a:pt x="0" y="14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04" name="Freeform 2786"/>
              <p:cNvSpPr>
                <a:spLocks/>
              </p:cNvSpPr>
              <p:nvPr/>
            </p:nvSpPr>
            <p:spPr bwMode="auto">
              <a:xfrm>
                <a:off x="3311" y="2686"/>
                <a:ext cx="23" cy="40"/>
              </a:xfrm>
              <a:custGeom>
                <a:avLst/>
                <a:gdLst>
                  <a:gd name="T0" fmla="*/ 635 w 15"/>
                  <a:gd name="T1" fmla="*/ 31 h 38"/>
                  <a:gd name="T2" fmla="*/ 859 w 15"/>
                  <a:gd name="T3" fmla="*/ 29 h 38"/>
                  <a:gd name="T4" fmla="*/ 974 w 15"/>
                  <a:gd name="T5" fmla="*/ 4 h 38"/>
                  <a:gd name="T6" fmla="*/ 1222 w 15"/>
                  <a:gd name="T7" fmla="*/ 3 h 38"/>
                  <a:gd name="T8" fmla="*/ 1317 w 15"/>
                  <a:gd name="T9" fmla="*/ 0 h 38"/>
                  <a:gd name="T10" fmla="*/ 1874 w 15"/>
                  <a:gd name="T11" fmla="*/ 2 h 38"/>
                  <a:gd name="T12" fmla="*/ 2245 w 15"/>
                  <a:gd name="T13" fmla="*/ 7 h 38"/>
                  <a:gd name="T14" fmla="*/ 2530 w 15"/>
                  <a:gd name="T15" fmla="*/ 23 h 38"/>
                  <a:gd name="T16" fmla="*/ 2289 w 15"/>
                  <a:gd name="T17" fmla="*/ 22 h 38"/>
                  <a:gd name="T18" fmla="*/ 1874 w 15"/>
                  <a:gd name="T19" fmla="*/ 27 h 38"/>
                  <a:gd name="T20" fmla="*/ 1493 w 15"/>
                  <a:gd name="T21" fmla="*/ 29 h 38"/>
                  <a:gd name="T22" fmla="*/ 1493 w 15"/>
                  <a:gd name="T23" fmla="*/ 33 h 38"/>
                  <a:gd name="T24" fmla="*/ 2245 w 15"/>
                  <a:gd name="T25" fmla="*/ 39 h 38"/>
                  <a:gd name="T26" fmla="*/ 2289 w 15"/>
                  <a:gd name="T27" fmla="*/ 45 h 38"/>
                  <a:gd name="T28" fmla="*/ 2289 w 15"/>
                  <a:gd name="T29" fmla="*/ 55 h 38"/>
                  <a:gd name="T30" fmla="*/ 1874 w 15"/>
                  <a:gd name="T31" fmla="*/ 58 h 38"/>
                  <a:gd name="T32" fmla="*/ 635 w 15"/>
                  <a:gd name="T33" fmla="*/ 69 h 38"/>
                  <a:gd name="T34" fmla="*/ 0 w 15"/>
                  <a:gd name="T35" fmla="*/ 63 h 38"/>
                  <a:gd name="T36" fmla="*/ 0 w 15"/>
                  <a:gd name="T37" fmla="*/ 58 h 38"/>
                  <a:gd name="T38" fmla="*/ 0 w 15"/>
                  <a:gd name="T39" fmla="*/ 47 h 38"/>
                  <a:gd name="T40" fmla="*/ 560 w 15"/>
                  <a:gd name="T41" fmla="*/ 41 h 38"/>
                  <a:gd name="T42" fmla="*/ 635 w 15"/>
                  <a:gd name="T43" fmla="*/ 31 h 3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5"/>
                  <a:gd name="T67" fmla="*/ 0 h 38"/>
                  <a:gd name="T68" fmla="*/ 15 w 15"/>
                  <a:gd name="T69" fmla="*/ 38 h 38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5" h="38">
                    <a:moveTo>
                      <a:pt x="4" y="18"/>
                    </a:moveTo>
                    <a:lnTo>
                      <a:pt x="5" y="17"/>
                    </a:lnTo>
                    <a:lnTo>
                      <a:pt x="6" y="4"/>
                    </a:lnTo>
                    <a:lnTo>
                      <a:pt x="7" y="3"/>
                    </a:lnTo>
                    <a:lnTo>
                      <a:pt x="8" y="0"/>
                    </a:lnTo>
                    <a:lnTo>
                      <a:pt x="11" y="2"/>
                    </a:lnTo>
                    <a:lnTo>
                      <a:pt x="13" y="7"/>
                    </a:lnTo>
                    <a:lnTo>
                      <a:pt x="15" y="11"/>
                    </a:lnTo>
                    <a:lnTo>
                      <a:pt x="14" y="10"/>
                    </a:lnTo>
                    <a:lnTo>
                      <a:pt x="11" y="15"/>
                    </a:lnTo>
                    <a:lnTo>
                      <a:pt x="9" y="17"/>
                    </a:lnTo>
                    <a:lnTo>
                      <a:pt x="9" y="19"/>
                    </a:lnTo>
                    <a:lnTo>
                      <a:pt x="13" y="22"/>
                    </a:lnTo>
                    <a:lnTo>
                      <a:pt x="14" y="25"/>
                    </a:lnTo>
                    <a:lnTo>
                      <a:pt x="14" y="29"/>
                    </a:lnTo>
                    <a:lnTo>
                      <a:pt x="11" y="31"/>
                    </a:lnTo>
                    <a:lnTo>
                      <a:pt x="4" y="38"/>
                    </a:lnTo>
                    <a:lnTo>
                      <a:pt x="0" y="34"/>
                    </a:lnTo>
                    <a:lnTo>
                      <a:pt x="0" y="31"/>
                    </a:lnTo>
                    <a:lnTo>
                      <a:pt x="0" y="26"/>
                    </a:lnTo>
                    <a:lnTo>
                      <a:pt x="3" y="23"/>
                    </a:lnTo>
                    <a:lnTo>
                      <a:pt x="4" y="18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05" name="Freeform 2787"/>
              <p:cNvSpPr>
                <a:spLocks/>
              </p:cNvSpPr>
              <p:nvPr/>
            </p:nvSpPr>
            <p:spPr bwMode="auto">
              <a:xfrm>
                <a:off x="3327" y="2672"/>
                <a:ext cx="7" cy="8"/>
              </a:xfrm>
              <a:custGeom>
                <a:avLst/>
                <a:gdLst>
                  <a:gd name="T0" fmla="*/ 2 w 7"/>
                  <a:gd name="T1" fmla="*/ 2 h 8"/>
                  <a:gd name="T2" fmla="*/ 3 w 7"/>
                  <a:gd name="T3" fmla="*/ 0 h 8"/>
                  <a:gd name="T4" fmla="*/ 4 w 7"/>
                  <a:gd name="T5" fmla="*/ 1 h 8"/>
                  <a:gd name="T6" fmla="*/ 6 w 7"/>
                  <a:gd name="T7" fmla="*/ 2 h 8"/>
                  <a:gd name="T8" fmla="*/ 7 w 7"/>
                  <a:gd name="T9" fmla="*/ 5 h 8"/>
                  <a:gd name="T10" fmla="*/ 6 w 7"/>
                  <a:gd name="T11" fmla="*/ 8 h 8"/>
                  <a:gd name="T12" fmla="*/ 4 w 7"/>
                  <a:gd name="T13" fmla="*/ 8 h 8"/>
                  <a:gd name="T14" fmla="*/ 2 w 7"/>
                  <a:gd name="T15" fmla="*/ 7 h 8"/>
                  <a:gd name="T16" fmla="*/ 0 w 7"/>
                  <a:gd name="T17" fmla="*/ 2 h 8"/>
                  <a:gd name="T18" fmla="*/ 2 w 7"/>
                  <a:gd name="T19" fmla="*/ 2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7"/>
                  <a:gd name="T31" fmla="*/ 0 h 8"/>
                  <a:gd name="T32" fmla="*/ 7 w 7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7" h="8">
                    <a:moveTo>
                      <a:pt x="2" y="2"/>
                    </a:moveTo>
                    <a:lnTo>
                      <a:pt x="3" y="0"/>
                    </a:lnTo>
                    <a:lnTo>
                      <a:pt x="4" y="1"/>
                    </a:lnTo>
                    <a:lnTo>
                      <a:pt x="6" y="2"/>
                    </a:lnTo>
                    <a:lnTo>
                      <a:pt x="7" y="5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2" y="7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06" name="Freeform 2788"/>
              <p:cNvSpPr>
                <a:spLocks/>
              </p:cNvSpPr>
              <p:nvPr/>
            </p:nvSpPr>
            <p:spPr bwMode="auto">
              <a:xfrm>
                <a:off x="3319" y="2584"/>
                <a:ext cx="15" cy="14"/>
              </a:xfrm>
              <a:custGeom>
                <a:avLst/>
                <a:gdLst>
                  <a:gd name="T0" fmla="*/ 852 w 10"/>
                  <a:gd name="T1" fmla="*/ 0 h 12"/>
                  <a:gd name="T2" fmla="*/ 1183 w 10"/>
                  <a:gd name="T3" fmla="*/ 0 h 12"/>
                  <a:gd name="T4" fmla="*/ 1278 w 10"/>
                  <a:gd name="T5" fmla="*/ 1 h 12"/>
                  <a:gd name="T6" fmla="*/ 1183 w 10"/>
                  <a:gd name="T7" fmla="*/ 31 h 12"/>
                  <a:gd name="T8" fmla="*/ 526 w 10"/>
                  <a:gd name="T9" fmla="*/ 76 h 12"/>
                  <a:gd name="T10" fmla="*/ 0 w 10"/>
                  <a:gd name="T11" fmla="*/ 65 h 12"/>
                  <a:gd name="T12" fmla="*/ 0 w 10"/>
                  <a:gd name="T13" fmla="*/ 36 h 12"/>
                  <a:gd name="T14" fmla="*/ 0 w 10"/>
                  <a:gd name="T15" fmla="*/ 23 h 12"/>
                  <a:gd name="T16" fmla="*/ 234 w 10"/>
                  <a:gd name="T17" fmla="*/ 1 h 12"/>
                  <a:gd name="T18" fmla="*/ 852 w 10"/>
                  <a:gd name="T19" fmla="*/ 0 h 1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"/>
                  <a:gd name="T31" fmla="*/ 0 h 12"/>
                  <a:gd name="T32" fmla="*/ 10 w 10"/>
                  <a:gd name="T33" fmla="*/ 12 h 1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" h="12">
                    <a:moveTo>
                      <a:pt x="7" y="0"/>
                    </a:moveTo>
                    <a:lnTo>
                      <a:pt x="9" y="0"/>
                    </a:lnTo>
                    <a:lnTo>
                      <a:pt x="10" y="1"/>
                    </a:lnTo>
                    <a:lnTo>
                      <a:pt x="9" y="5"/>
                    </a:lnTo>
                    <a:lnTo>
                      <a:pt x="4" y="12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07" name="Freeform 2789"/>
              <p:cNvSpPr>
                <a:spLocks/>
              </p:cNvSpPr>
              <p:nvPr/>
            </p:nvSpPr>
            <p:spPr bwMode="auto">
              <a:xfrm>
                <a:off x="3334" y="2589"/>
                <a:ext cx="13" cy="9"/>
              </a:xfrm>
              <a:custGeom>
                <a:avLst/>
                <a:gdLst>
                  <a:gd name="T0" fmla="*/ 0 w 10"/>
                  <a:gd name="T1" fmla="*/ 4 h 10"/>
                  <a:gd name="T2" fmla="*/ 101 w 10"/>
                  <a:gd name="T3" fmla="*/ 0 h 10"/>
                  <a:gd name="T4" fmla="*/ 140 w 10"/>
                  <a:gd name="T5" fmla="*/ 0 h 10"/>
                  <a:gd name="T6" fmla="*/ 182 w 10"/>
                  <a:gd name="T7" fmla="*/ 0 h 10"/>
                  <a:gd name="T8" fmla="*/ 237 w 10"/>
                  <a:gd name="T9" fmla="*/ 3 h 10"/>
                  <a:gd name="T10" fmla="*/ 237 w 10"/>
                  <a:gd name="T11" fmla="*/ 5 h 10"/>
                  <a:gd name="T12" fmla="*/ 170 w 10"/>
                  <a:gd name="T13" fmla="*/ 5 h 10"/>
                  <a:gd name="T14" fmla="*/ 101 w 10"/>
                  <a:gd name="T15" fmla="*/ 5 h 10"/>
                  <a:gd name="T16" fmla="*/ 78 w 10"/>
                  <a:gd name="T17" fmla="*/ 5 h 10"/>
                  <a:gd name="T18" fmla="*/ 0 w 10"/>
                  <a:gd name="T19" fmla="*/ 5 h 10"/>
                  <a:gd name="T20" fmla="*/ 0 w 10"/>
                  <a:gd name="T21" fmla="*/ 5 h 10"/>
                  <a:gd name="T22" fmla="*/ 0 w 10"/>
                  <a:gd name="T23" fmla="*/ 4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0"/>
                  <a:gd name="T37" fmla="*/ 0 h 10"/>
                  <a:gd name="T38" fmla="*/ 10 w 10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0" h="10">
                    <a:moveTo>
                      <a:pt x="0" y="4"/>
                    </a:moveTo>
                    <a:lnTo>
                      <a:pt x="4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0" y="3"/>
                    </a:lnTo>
                    <a:lnTo>
                      <a:pt x="10" y="6"/>
                    </a:lnTo>
                    <a:lnTo>
                      <a:pt x="7" y="10"/>
                    </a:lnTo>
                    <a:lnTo>
                      <a:pt x="4" y="7"/>
                    </a:lnTo>
                    <a:lnTo>
                      <a:pt x="3" y="10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08" name="Freeform 2790"/>
              <p:cNvSpPr>
                <a:spLocks/>
              </p:cNvSpPr>
              <p:nvPr/>
            </p:nvSpPr>
            <p:spPr bwMode="auto">
              <a:xfrm>
                <a:off x="3381" y="2600"/>
                <a:ext cx="36" cy="13"/>
              </a:xfrm>
              <a:custGeom>
                <a:avLst/>
                <a:gdLst>
                  <a:gd name="T0" fmla="*/ 1 w 26"/>
                  <a:gd name="T1" fmla="*/ 0 h 10"/>
                  <a:gd name="T2" fmla="*/ 489 w 26"/>
                  <a:gd name="T3" fmla="*/ 1 h 10"/>
                  <a:gd name="T4" fmla="*/ 782 w 26"/>
                  <a:gd name="T5" fmla="*/ 60 h 10"/>
                  <a:gd name="T6" fmla="*/ 1137 w 26"/>
                  <a:gd name="T7" fmla="*/ 60 h 10"/>
                  <a:gd name="T8" fmla="*/ 1195 w 26"/>
                  <a:gd name="T9" fmla="*/ 60 h 10"/>
                  <a:gd name="T10" fmla="*/ 1297 w 26"/>
                  <a:gd name="T11" fmla="*/ 131 h 10"/>
                  <a:gd name="T12" fmla="*/ 1137 w 26"/>
                  <a:gd name="T13" fmla="*/ 131 h 10"/>
                  <a:gd name="T14" fmla="*/ 1014 w 26"/>
                  <a:gd name="T15" fmla="*/ 170 h 10"/>
                  <a:gd name="T16" fmla="*/ 489 w 26"/>
                  <a:gd name="T17" fmla="*/ 170 h 10"/>
                  <a:gd name="T18" fmla="*/ 278 w 26"/>
                  <a:gd name="T19" fmla="*/ 237 h 10"/>
                  <a:gd name="T20" fmla="*/ 145 w 26"/>
                  <a:gd name="T21" fmla="*/ 221 h 10"/>
                  <a:gd name="T22" fmla="*/ 0 w 26"/>
                  <a:gd name="T23" fmla="*/ 78 h 10"/>
                  <a:gd name="T24" fmla="*/ 0 w 26"/>
                  <a:gd name="T25" fmla="*/ 60 h 10"/>
                  <a:gd name="T26" fmla="*/ 1 w 26"/>
                  <a:gd name="T27" fmla="*/ 0 h 1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6"/>
                  <a:gd name="T43" fmla="*/ 0 h 10"/>
                  <a:gd name="T44" fmla="*/ 26 w 26"/>
                  <a:gd name="T45" fmla="*/ 10 h 10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6" h="10">
                    <a:moveTo>
                      <a:pt x="1" y="0"/>
                    </a:moveTo>
                    <a:lnTo>
                      <a:pt x="10" y="1"/>
                    </a:lnTo>
                    <a:lnTo>
                      <a:pt x="16" y="2"/>
                    </a:lnTo>
                    <a:lnTo>
                      <a:pt x="23" y="2"/>
                    </a:lnTo>
                    <a:lnTo>
                      <a:pt x="24" y="2"/>
                    </a:lnTo>
                    <a:lnTo>
                      <a:pt x="26" y="5"/>
                    </a:lnTo>
                    <a:lnTo>
                      <a:pt x="23" y="5"/>
                    </a:lnTo>
                    <a:lnTo>
                      <a:pt x="20" y="7"/>
                    </a:lnTo>
                    <a:lnTo>
                      <a:pt x="10" y="7"/>
                    </a:lnTo>
                    <a:lnTo>
                      <a:pt x="6" y="10"/>
                    </a:lnTo>
                    <a:lnTo>
                      <a:pt x="3" y="9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09" name="Freeform 2791"/>
              <p:cNvSpPr>
                <a:spLocks/>
              </p:cNvSpPr>
              <p:nvPr/>
            </p:nvSpPr>
            <p:spPr bwMode="auto">
              <a:xfrm>
                <a:off x="3424" y="2605"/>
                <a:ext cx="39" cy="5"/>
              </a:xfrm>
              <a:custGeom>
                <a:avLst/>
                <a:gdLst>
                  <a:gd name="T0" fmla="*/ 203 w 26"/>
                  <a:gd name="T1" fmla="*/ 2 h 5"/>
                  <a:gd name="T2" fmla="*/ 0 w 26"/>
                  <a:gd name="T3" fmla="*/ 0 h 5"/>
                  <a:gd name="T4" fmla="*/ 858 w 26"/>
                  <a:gd name="T5" fmla="*/ 3 h 5"/>
                  <a:gd name="T6" fmla="*/ 1844 w 26"/>
                  <a:gd name="T7" fmla="*/ 0 h 5"/>
                  <a:gd name="T8" fmla="*/ 3389 w 26"/>
                  <a:gd name="T9" fmla="*/ 0 h 5"/>
                  <a:gd name="T10" fmla="*/ 3389 w 26"/>
                  <a:gd name="T11" fmla="*/ 0 h 5"/>
                  <a:gd name="T12" fmla="*/ 3140 w 26"/>
                  <a:gd name="T13" fmla="*/ 3 h 5"/>
                  <a:gd name="T14" fmla="*/ 2515 w 26"/>
                  <a:gd name="T15" fmla="*/ 4 h 5"/>
                  <a:gd name="T16" fmla="*/ 687 w 26"/>
                  <a:gd name="T17" fmla="*/ 5 h 5"/>
                  <a:gd name="T18" fmla="*/ 203 w 26"/>
                  <a:gd name="T19" fmla="*/ 2 h 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"/>
                  <a:gd name="T31" fmla="*/ 0 h 5"/>
                  <a:gd name="T32" fmla="*/ 26 w 26"/>
                  <a:gd name="T33" fmla="*/ 5 h 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" h="5">
                    <a:moveTo>
                      <a:pt x="1" y="2"/>
                    </a:moveTo>
                    <a:lnTo>
                      <a:pt x="0" y="0"/>
                    </a:lnTo>
                    <a:lnTo>
                      <a:pt x="7" y="3"/>
                    </a:lnTo>
                    <a:lnTo>
                      <a:pt x="14" y="0"/>
                    </a:lnTo>
                    <a:lnTo>
                      <a:pt x="26" y="0"/>
                    </a:lnTo>
                    <a:lnTo>
                      <a:pt x="24" y="3"/>
                    </a:lnTo>
                    <a:lnTo>
                      <a:pt x="19" y="4"/>
                    </a:lnTo>
                    <a:lnTo>
                      <a:pt x="5" y="5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10" name="Freeform 2792"/>
              <p:cNvSpPr>
                <a:spLocks/>
              </p:cNvSpPr>
              <p:nvPr/>
            </p:nvSpPr>
            <p:spPr bwMode="auto">
              <a:xfrm>
                <a:off x="3443" y="2610"/>
                <a:ext cx="8" cy="14"/>
              </a:xfrm>
              <a:custGeom>
                <a:avLst/>
                <a:gdLst>
                  <a:gd name="T0" fmla="*/ 0 w 5"/>
                  <a:gd name="T1" fmla="*/ 1 h 13"/>
                  <a:gd name="T2" fmla="*/ 566 w 5"/>
                  <a:gd name="T3" fmla="*/ 0 h 13"/>
                  <a:gd name="T4" fmla="*/ 566 w 5"/>
                  <a:gd name="T5" fmla="*/ 0 h 13"/>
                  <a:gd name="T6" fmla="*/ 566 w 5"/>
                  <a:gd name="T7" fmla="*/ 6 h 13"/>
                  <a:gd name="T8" fmla="*/ 1450 w 5"/>
                  <a:gd name="T9" fmla="*/ 30 h 13"/>
                  <a:gd name="T10" fmla="*/ 0 w 5"/>
                  <a:gd name="T11" fmla="*/ 5 h 13"/>
                  <a:gd name="T12" fmla="*/ 0 w 5"/>
                  <a:gd name="T13" fmla="*/ 1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13"/>
                  <a:gd name="T23" fmla="*/ 5 w 5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13">
                    <a:moveTo>
                      <a:pt x="0" y="1"/>
                    </a:moveTo>
                    <a:lnTo>
                      <a:pt x="2" y="0"/>
                    </a:lnTo>
                    <a:lnTo>
                      <a:pt x="2" y="6"/>
                    </a:lnTo>
                    <a:lnTo>
                      <a:pt x="5" y="13"/>
                    </a:lnTo>
                    <a:lnTo>
                      <a:pt x="0" y="5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11" name="Freeform 2793"/>
              <p:cNvSpPr>
                <a:spLocks/>
              </p:cNvSpPr>
              <p:nvPr/>
            </p:nvSpPr>
            <p:spPr bwMode="auto">
              <a:xfrm>
                <a:off x="3451" y="2645"/>
                <a:ext cx="47" cy="25"/>
              </a:xfrm>
              <a:custGeom>
                <a:avLst/>
                <a:gdLst>
                  <a:gd name="T0" fmla="*/ 0 w 33"/>
                  <a:gd name="T1" fmla="*/ 3 h 25"/>
                  <a:gd name="T2" fmla="*/ 1 w 33"/>
                  <a:gd name="T3" fmla="*/ 3 h 25"/>
                  <a:gd name="T4" fmla="*/ 157 w 33"/>
                  <a:gd name="T5" fmla="*/ 5 h 25"/>
                  <a:gd name="T6" fmla="*/ 812 w 33"/>
                  <a:gd name="T7" fmla="*/ 1 h 25"/>
                  <a:gd name="T8" fmla="*/ 1312 w 33"/>
                  <a:gd name="T9" fmla="*/ 0 h 25"/>
                  <a:gd name="T10" fmla="*/ 2104 w 33"/>
                  <a:gd name="T11" fmla="*/ 7 h 25"/>
                  <a:gd name="T12" fmla="*/ 2104 w 33"/>
                  <a:gd name="T13" fmla="*/ 10 h 25"/>
                  <a:gd name="T14" fmla="*/ 2267 w 33"/>
                  <a:gd name="T15" fmla="*/ 10 h 25"/>
                  <a:gd name="T16" fmla="*/ 2280 w 33"/>
                  <a:gd name="T17" fmla="*/ 17 h 25"/>
                  <a:gd name="T18" fmla="*/ 2165 w 33"/>
                  <a:gd name="T19" fmla="*/ 20 h 25"/>
                  <a:gd name="T20" fmla="*/ 1806 w 33"/>
                  <a:gd name="T21" fmla="*/ 22 h 25"/>
                  <a:gd name="T22" fmla="*/ 1477 w 33"/>
                  <a:gd name="T23" fmla="*/ 25 h 25"/>
                  <a:gd name="T24" fmla="*/ 961 w 33"/>
                  <a:gd name="T25" fmla="*/ 23 h 25"/>
                  <a:gd name="T26" fmla="*/ 554 w 33"/>
                  <a:gd name="T27" fmla="*/ 20 h 25"/>
                  <a:gd name="T28" fmla="*/ 319 w 33"/>
                  <a:gd name="T29" fmla="*/ 15 h 25"/>
                  <a:gd name="T30" fmla="*/ 1 w 33"/>
                  <a:gd name="T31" fmla="*/ 11 h 25"/>
                  <a:gd name="T32" fmla="*/ 0 w 33"/>
                  <a:gd name="T33" fmla="*/ 6 h 25"/>
                  <a:gd name="T34" fmla="*/ 0 w 33"/>
                  <a:gd name="T35" fmla="*/ 4 h 25"/>
                  <a:gd name="T36" fmla="*/ 0 w 33"/>
                  <a:gd name="T37" fmla="*/ 3 h 2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3"/>
                  <a:gd name="T58" fmla="*/ 0 h 25"/>
                  <a:gd name="T59" fmla="*/ 33 w 33"/>
                  <a:gd name="T60" fmla="*/ 25 h 2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3" h="25">
                    <a:moveTo>
                      <a:pt x="0" y="3"/>
                    </a:moveTo>
                    <a:lnTo>
                      <a:pt x="1" y="3"/>
                    </a:lnTo>
                    <a:lnTo>
                      <a:pt x="2" y="5"/>
                    </a:lnTo>
                    <a:lnTo>
                      <a:pt x="12" y="1"/>
                    </a:lnTo>
                    <a:lnTo>
                      <a:pt x="19" y="0"/>
                    </a:lnTo>
                    <a:lnTo>
                      <a:pt x="30" y="7"/>
                    </a:lnTo>
                    <a:lnTo>
                      <a:pt x="30" y="10"/>
                    </a:lnTo>
                    <a:lnTo>
                      <a:pt x="32" y="10"/>
                    </a:lnTo>
                    <a:lnTo>
                      <a:pt x="33" y="17"/>
                    </a:lnTo>
                    <a:lnTo>
                      <a:pt x="31" y="20"/>
                    </a:lnTo>
                    <a:lnTo>
                      <a:pt x="26" y="22"/>
                    </a:lnTo>
                    <a:lnTo>
                      <a:pt x="21" y="25"/>
                    </a:lnTo>
                    <a:lnTo>
                      <a:pt x="14" y="23"/>
                    </a:lnTo>
                    <a:lnTo>
                      <a:pt x="8" y="20"/>
                    </a:lnTo>
                    <a:lnTo>
                      <a:pt x="4" y="15"/>
                    </a:lnTo>
                    <a:lnTo>
                      <a:pt x="1" y="11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12" name="Freeform 2794"/>
              <p:cNvSpPr>
                <a:spLocks/>
              </p:cNvSpPr>
              <p:nvPr/>
            </p:nvSpPr>
            <p:spPr bwMode="auto">
              <a:xfrm>
                <a:off x="3428" y="2434"/>
                <a:ext cx="8" cy="11"/>
              </a:xfrm>
              <a:custGeom>
                <a:avLst/>
                <a:gdLst>
                  <a:gd name="T0" fmla="*/ 0 w 6"/>
                  <a:gd name="T1" fmla="*/ 0 h 11"/>
                  <a:gd name="T2" fmla="*/ 0 w 6"/>
                  <a:gd name="T3" fmla="*/ 0 h 11"/>
                  <a:gd name="T4" fmla="*/ 87 w 6"/>
                  <a:gd name="T5" fmla="*/ 3 h 11"/>
                  <a:gd name="T6" fmla="*/ 201 w 6"/>
                  <a:gd name="T7" fmla="*/ 11 h 11"/>
                  <a:gd name="T8" fmla="*/ 0 w 6"/>
                  <a:gd name="T9" fmla="*/ 0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"/>
                  <a:gd name="T16" fmla="*/ 0 h 11"/>
                  <a:gd name="T17" fmla="*/ 6 w 6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" h="11">
                    <a:moveTo>
                      <a:pt x="0" y="0"/>
                    </a:moveTo>
                    <a:lnTo>
                      <a:pt x="0" y="0"/>
                    </a:lnTo>
                    <a:lnTo>
                      <a:pt x="3" y="3"/>
                    </a:lnTo>
                    <a:lnTo>
                      <a:pt x="6" y="11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13" name="Freeform 2795"/>
              <p:cNvSpPr>
                <a:spLocks/>
              </p:cNvSpPr>
              <p:nvPr/>
            </p:nvSpPr>
            <p:spPr bwMode="auto">
              <a:xfrm>
                <a:off x="3482" y="2408"/>
                <a:ext cx="5" cy="18"/>
              </a:xfrm>
              <a:custGeom>
                <a:avLst/>
                <a:gdLst>
                  <a:gd name="T0" fmla="*/ 0 w 3"/>
                  <a:gd name="T1" fmla="*/ 0 h 15"/>
                  <a:gd name="T2" fmla="*/ 478 w 3"/>
                  <a:gd name="T3" fmla="*/ 0 h 15"/>
                  <a:gd name="T4" fmla="*/ 797 w 3"/>
                  <a:gd name="T5" fmla="*/ 29 h 15"/>
                  <a:gd name="T6" fmla="*/ 1328 w 3"/>
                  <a:gd name="T7" fmla="*/ 72 h 15"/>
                  <a:gd name="T8" fmla="*/ 797 w 3"/>
                  <a:gd name="T9" fmla="*/ 124 h 15"/>
                  <a:gd name="T10" fmla="*/ 478 w 3"/>
                  <a:gd name="T11" fmla="*/ 132 h 15"/>
                  <a:gd name="T12" fmla="*/ 0 w 3"/>
                  <a:gd name="T13" fmla="*/ 0 h 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15"/>
                  <a:gd name="T23" fmla="*/ 3 w 3"/>
                  <a:gd name="T24" fmla="*/ 15 h 1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15">
                    <a:moveTo>
                      <a:pt x="0" y="0"/>
                    </a:moveTo>
                    <a:lnTo>
                      <a:pt x="1" y="0"/>
                    </a:lnTo>
                    <a:lnTo>
                      <a:pt x="2" y="3"/>
                    </a:lnTo>
                    <a:lnTo>
                      <a:pt x="3" y="8"/>
                    </a:lnTo>
                    <a:lnTo>
                      <a:pt x="2" y="14"/>
                    </a:lnTo>
                    <a:lnTo>
                      <a:pt x="1" y="15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14" name="Freeform 2796"/>
              <p:cNvSpPr>
                <a:spLocks/>
              </p:cNvSpPr>
              <p:nvPr/>
            </p:nvSpPr>
            <p:spPr bwMode="auto">
              <a:xfrm>
                <a:off x="3541" y="2467"/>
                <a:ext cx="19" cy="20"/>
              </a:xfrm>
              <a:custGeom>
                <a:avLst/>
                <a:gdLst>
                  <a:gd name="T0" fmla="*/ 5627 w 11"/>
                  <a:gd name="T1" fmla="*/ 0 h 17"/>
                  <a:gd name="T2" fmla="*/ 6830 w 11"/>
                  <a:gd name="T3" fmla="*/ 29 h 17"/>
                  <a:gd name="T4" fmla="*/ 7750 w 11"/>
                  <a:gd name="T5" fmla="*/ 47 h 17"/>
                  <a:gd name="T6" fmla="*/ 6830 w 11"/>
                  <a:gd name="T7" fmla="*/ 68 h 17"/>
                  <a:gd name="T8" fmla="*/ 4923 w 11"/>
                  <a:gd name="T9" fmla="*/ 122 h 17"/>
                  <a:gd name="T10" fmla="*/ 738 w 11"/>
                  <a:gd name="T11" fmla="*/ 122 h 17"/>
                  <a:gd name="T12" fmla="*/ 0 w 11"/>
                  <a:gd name="T13" fmla="*/ 68 h 17"/>
                  <a:gd name="T14" fmla="*/ 0 w 11"/>
                  <a:gd name="T15" fmla="*/ 40 h 17"/>
                  <a:gd name="T16" fmla="*/ 1275 w 11"/>
                  <a:gd name="T17" fmla="*/ 25 h 17"/>
                  <a:gd name="T18" fmla="*/ 5627 w 11"/>
                  <a:gd name="T19" fmla="*/ 0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"/>
                  <a:gd name="T31" fmla="*/ 0 h 17"/>
                  <a:gd name="T32" fmla="*/ 11 w 11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" h="17">
                    <a:moveTo>
                      <a:pt x="8" y="0"/>
                    </a:moveTo>
                    <a:lnTo>
                      <a:pt x="10" y="4"/>
                    </a:lnTo>
                    <a:lnTo>
                      <a:pt x="11" y="7"/>
                    </a:lnTo>
                    <a:lnTo>
                      <a:pt x="10" y="10"/>
                    </a:lnTo>
                    <a:lnTo>
                      <a:pt x="7" y="17"/>
                    </a:lnTo>
                    <a:lnTo>
                      <a:pt x="1" y="17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2" y="3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15" name="Freeform 2797"/>
              <p:cNvSpPr>
                <a:spLocks/>
              </p:cNvSpPr>
              <p:nvPr/>
            </p:nvSpPr>
            <p:spPr bwMode="auto">
              <a:xfrm>
                <a:off x="3506" y="2479"/>
                <a:ext cx="58" cy="97"/>
              </a:xfrm>
              <a:custGeom>
                <a:avLst/>
                <a:gdLst>
                  <a:gd name="T0" fmla="*/ 761 w 42"/>
                  <a:gd name="T1" fmla="*/ 0 h 89"/>
                  <a:gd name="T2" fmla="*/ 761 w 42"/>
                  <a:gd name="T3" fmla="*/ 0 h 89"/>
                  <a:gd name="T4" fmla="*/ 802 w 42"/>
                  <a:gd name="T5" fmla="*/ 0 h 89"/>
                  <a:gd name="T6" fmla="*/ 907 w 42"/>
                  <a:gd name="T7" fmla="*/ 4 h 89"/>
                  <a:gd name="T8" fmla="*/ 761 w 42"/>
                  <a:gd name="T9" fmla="*/ 21 h 89"/>
                  <a:gd name="T10" fmla="*/ 657 w 42"/>
                  <a:gd name="T11" fmla="*/ 25 h 89"/>
                  <a:gd name="T12" fmla="*/ 657 w 42"/>
                  <a:gd name="T13" fmla="*/ 29 h 89"/>
                  <a:gd name="T14" fmla="*/ 761 w 42"/>
                  <a:gd name="T15" fmla="*/ 35 h 89"/>
                  <a:gd name="T16" fmla="*/ 802 w 42"/>
                  <a:gd name="T17" fmla="*/ 53 h 89"/>
                  <a:gd name="T18" fmla="*/ 907 w 42"/>
                  <a:gd name="T19" fmla="*/ 68 h 89"/>
                  <a:gd name="T20" fmla="*/ 802 w 42"/>
                  <a:gd name="T21" fmla="*/ 75 h 89"/>
                  <a:gd name="T22" fmla="*/ 581 w 42"/>
                  <a:gd name="T23" fmla="*/ 96 h 89"/>
                  <a:gd name="T24" fmla="*/ 345 w 42"/>
                  <a:gd name="T25" fmla="*/ 106 h 89"/>
                  <a:gd name="T26" fmla="*/ 381 w 42"/>
                  <a:gd name="T27" fmla="*/ 110 h 89"/>
                  <a:gd name="T28" fmla="*/ 581 w 42"/>
                  <a:gd name="T29" fmla="*/ 114 h 89"/>
                  <a:gd name="T30" fmla="*/ 726 w 42"/>
                  <a:gd name="T31" fmla="*/ 105 h 89"/>
                  <a:gd name="T32" fmla="*/ 1001 w 42"/>
                  <a:gd name="T33" fmla="*/ 93 h 89"/>
                  <a:gd name="T34" fmla="*/ 1163 w 42"/>
                  <a:gd name="T35" fmla="*/ 68 h 89"/>
                  <a:gd name="T36" fmla="*/ 1385 w 42"/>
                  <a:gd name="T37" fmla="*/ 57 h 89"/>
                  <a:gd name="T38" fmla="*/ 1661 w 42"/>
                  <a:gd name="T39" fmla="*/ 57 h 89"/>
                  <a:gd name="T40" fmla="*/ 1730 w 42"/>
                  <a:gd name="T41" fmla="*/ 58 h 89"/>
                  <a:gd name="T42" fmla="*/ 1806 w 42"/>
                  <a:gd name="T43" fmla="*/ 74 h 89"/>
                  <a:gd name="T44" fmla="*/ 1806 w 42"/>
                  <a:gd name="T45" fmla="*/ 93 h 89"/>
                  <a:gd name="T46" fmla="*/ 1280 w 42"/>
                  <a:gd name="T47" fmla="*/ 116 h 89"/>
                  <a:gd name="T48" fmla="*/ 1280 w 42"/>
                  <a:gd name="T49" fmla="*/ 117 h 89"/>
                  <a:gd name="T50" fmla="*/ 1730 w 42"/>
                  <a:gd name="T51" fmla="*/ 135 h 89"/>
                  <a:gd name="T52" fmla="*/ 1768 w 42"/>
                  <a:gd name="T53" fmla="*/ 147 h 89"/>
                  <a:gd name="T54" fmla="*/ 1806 w 42"/>
                  <a:gd name="T55" fmla="*/ 153 h 89"/>
                  <a:gd name="T56" fmla="*/ 2007 w 42"/>
                  <a:gd name="T57" fmla="*/ 156 h 89"/>
                  <a:gd name="T58" fmla="*/ 1768 w 42"/>
                  <a:gd name="T59" fmla="*/ 156 h 89"/>
                  <a:gd name="T60" fmla="*/ 1487 w 42"/>
                  <a:gd name="T61" fmla="*/ 153 h 89"/>
                  <a:gd name="T62" fmla="*/ 1163 w 42"/>
                  <a:gd name="T63" fmla="*/ 147 h 89"/>
                  <a:gd name="T64" fmla="*/ 907 w 42"/>
                  <a:gd name="T65" fmla="*/ 140 h 89"/>
                  <a:gd name="T66" fmla="*/ 761 w 42"/>
                  <a:gd name="T67" fmla="*/ 153 h 89"/>
                  <a:gd name="T68" fmla="*/ 726 w 42"/>
                  <a:gd name="T69" fmla="*/ 174 h 89"/>
                  <a:gd name="T70" fmla="*/ 761 w 42"/>
                  <a:gd name="T71" fmla="*/ 201 h 89"/>
                  <a:gd name="T72" fmla="*/ 907 w 42"/>
                  <a:gd name="T73" fmla="*/ 219 h 89"/>
                  <a:gd name="T74" fmla="*/ 1051 w 42"/>
                  <a:gd name="T75" fmla="*/ 229 h 89"/>
                  <a:gd name="T76" fmla="*/ 1382 w 42"/>
                  <a:gd name="T77" fmla="*/ 250 h 89"/>
                  <a:gd name="T78" fmla="*/ 1253 w 42"/>
                  <a:gd name="T79" fmla="*/ 250 h 89"/>
                  <a:gd name="T80" fmla="*/ 1001 w 42"/>
                  <a:gd name="T81" fmla="*/ 239 h 89"/>
                  <a:gd name="T82" fmla="*/ 476 w 42"/>
                  <a:gd name="T83" fmla="*/ 201 h 89"/>
                  <a:gd name="T84" fmla="*/ 421 w 42"/>
                  <a:gd name="T85" fmla="*/ 155 h 89"/>
                  <a:gd name="T86" fmla="*/ 276 w 42"/>
                  <a:gd name="T87" fmla="*/ 135 h 89"/>
                  <a:gd name="T88" fmla="*/ 276 w 42"/>
                  <a:gd name="T89" fmla="*/ 117 h 89"/>
                  <a:gd name="T90" fmla="*/ 250 w 42"/>
                  <a:gd name="T91" fmla="*/ 106 h 89"/>
                  <a:gd name="T92" fmla="*/ 105 w 42"/>
                  <a:gd name="T93" fmla="*/ 97 h 89"/>
                  <a:gd name="T94" fmla="*/ 0 w 42"/>
                  <a:gd name="T95" fmla="*/ 88 h 89"/>
                  <a:gd name="T96" fmla="*/ 0 w 42"/>
                  <a:gd name="T97" fmla="*/ 74 h 89"/>
                  <a:gd name="T98" fmla="*/ 1 w 42"/>
                  <a:gd name="T99" fmla="*/ 69 h 89"/>
                  <a:gd name="T100" fmla="*/ 250 w 42"/>
                  <a:gd name="T101" fmla="*/ 35 h 89"/>
                  <a:gd name="T102" fmla="*/ 381 w 42"/>
                  <a:gd name="T103" fmla="*/ 21 h 89"/>
                  <a:gd name="T104" fmla="*/ 761 w 42"/>
                  <a:gd name="T105" fmla="*/ 0 h 89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42"/>
                  <a:gd name="T160" fmla="*/ 0 h 89"/>
                  <a:gd name="T161" fmla="*/ 42 w 42"/>
                  <a:gd name="T162" fmla="*/ 89 h 89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42" h="89">
                    <a:moveTo>
                      <a:pt x="16" y="0"/>
                    </a:moveTo>
                    <a:lnTo>
                      <a:pt x="16" y="0"/>
                    </a:lnTo>
                    <a:lnTo>
                      <a:pt x="17" y="0"/>
                    </a:lnTo>
                    <a:lnTo>
                      <a:pt x="19" y="4"/>
                    </a:lnTo>
                    <a:lnTo>
                      <a:pt x="16" y="7"/>
                    </a:lnTo>
                    <a:lnTo>
                      <a:pt x="14" y="9"/>
                    </a:lnTo>
                    <a:lnTo>
                      <a:pt x="14" y="11"/>
                    </a:lnTo>
                    <a:lnTo>
                      <a:pt x="16" y="13"/>
                    </a:lnTo>
                    <a:lnTo>
                      <a:pt x="17" y="19"/>
                    </a:lnTo>
                    <a:lnTo>
                      <a:pt x="19" y="24"/>
                    </a:lnTo>
                    <a:lnTo>
                      <a:pt x="17" y="27"/>
                    </a:lnTo>
                    <a:lnTo>
                      <a:pt x="12" y="34"/>
                    </a:lnTo>
                    <a:lnTo>
                      <a:pt x="7" y="38"/>
                    </a:lnTo>
                    <a:lnTo>
                      <a:pt x="8" y="39"/>
                    </a:lnTo>
                    <a:lnTo>
                      <a:pt x="12" y="40"/>
                    </a:lnTo>
                    <a:lnTo>
                      <a:pt x="15" y="37"/>
                    </a:lnTo>
                    <a:lnTo>
                      <a:pt x="20" y="33"/>
                    </a:lnTo>
                    <a:lnTo>
                      <a:pt x="24" y="24"/>
                    </a:lnTo>
                    <a:lnTo>
                      <a:pt x="29" y="20"/>
                    </a:lnTo>
                    <a:lnTo>
                      <a:pt x="35" y="20"/>
                    </a:lnTo>
                    <a:lnTo>
                      <a:pt x="36" y="21"/>
                    </a:lnTo>
                    <a:lnTo>
                      <a:pt x="38" y="26"/>
                    </a:lnTo>
                    <a:lnTo>
                      <a:pt x="38" y="33"/>
                    </a:lnTo>
                    <a:lnTo>
                      <a:pt x="27" y="41"/>
                    </a:lnTo>
                    <a:lnTo>
                      <a:pt x="27" y="42"/>
                    </a:lnTo>
                    <a:lnTo>
                      <a:pt x="36" y="48"/>
                    </a:lnTo>
                    <a:lnTo>
                      <a:pt x="37" y="52"/>
                    </a:lnTo>
                    <a:lnTo>
                      <a:pt x="38" y="54"/>
                    </a:lnTo>
                    <a:lnTo>
                      <a:pt x="42" y="56"/>
                    </a:lnTo>
                    <a:lnTo>
                      <a:pt x="37" y="56"/>
                    </a:lnTo>
                    <a:lnTo>
                      <a:pt x="31" y="54"/>
                    </a:lnTo>
                    <a:lnTo>
                      <a:pt x="24" y="52"/>
                    </a:lnTo>
                    <a:lnTo>
                      <a:pt x="19" y="50"/>
                    </a:lnTo>
                    <a:lnTo>
                      <a:pt x="16" y="54"/>
                    </a:lnTo>
                    <a:lnTo>
                      <a:pt x="15" y="62"/>
                    </a:lnTo>
                    <a:lnTo>
                      <a:pt x="16" y="71"/>
                    </a:lnTo>
                    <a:lnTo>
                      <a:pt x="19" y="77"/>
                    </a:lnTo>
                    <a:lnTo>
                      <a:pt x="22" y="82"/>
                    </a:lnTo>
                    <a:lnTo>
                      <a:pt x="28" y="89"/>
                    </a:lnTo>
                    <a:lnTo>
                      <a:pt x="26" y="89"/>
                    </a:lnTo>
                    <a:lnTo>
                      <a:pt x="20" y="84"/>
                    </a:lnTo>
                    <a:lnTo>
                      <a:pt x="10" y="71"/>
                    </a:lnTo>
                    <a:lnTo>
                      <a:pt x="9" y="55"/>
                    </a:lnTo>
                    <a:lnTo>
                      <a:pt x="6" y="48"/>
                    </a:lnTo>
                    <a:lnTo>
                      <a:pt x="6" y="42"/>
                    </a:lnTo>
                    <a:lnTo>
                      <a:pt x="5" y="38"/>
                    </a:lnTo>
                    <a:lnTo>
                      <a:pt x="2" y="35"/>
                    </a:lnTo>
                    <a:lnTo>
                      <a:pt x="0" y="31"/>
                    </a:lnTo>
                    <a:lnTo>
                      <a:pt x="0" y="26"/>
                    </a:lnTo>
                    <a:lnTo>
                      <a:pt x="1" y="25"/>
                    </a:lnTo>
                    <a:lnTo>
                      <a:pt x="5" y="13"/>
                    </a:lnTo>
                    <a:lnTo>
                      <a:pt x="8" y="7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16" name="Freeform 2798"/>
              <p:cNvSpPr>
                <a:spLocks/>
              </p:cNvSpPr>
              <p:nvPr/>
            </p:nvSpPr>
            <p:spPr bwMode="auto">
              <a:xfrm>
                <a:off x="3506" y="2560"/>
                <a:ext cx="19" cy="16"/>
              </a:xfrm>
              <a:custGeom>
                <a:avLst/>
                <a:gdLst>
                  <a:gd name="T0" fmla="*/ 0 w 14"/>
                  <a:gd name="T1" fmla="*/ 0 h 15"/>
                  <a:gd name="T2" fmla="*/ 161 w 14"/>
                  <a:gd name="T3" fmla="*/ 0 h 15"/>
                  <a:gd name="T4" fmla="*/ 297 w 14"/>
                  <a:gd name="T5" fmla="*/ 3 h 15"/>
                  <a:gd name="T6" fmla="*/ 313 w 14"/>
                  <a:gd name="T7" fmla="*/ 7 h 15"/>
                  <a:gd name="T8" fmla="*/ 403 w 14"/>
                  <a:gd name="T9" fmla="*/ 21 h 15"/>
                  <a:gd name="T10" fmla="*/ 547 w 14"/>
                  <a:gd name="T11" fmla="*/ 25 h 15"/>
                  <a:gd name="T12" fmla="*/ 520 w 14"/>
                  <a:gd name="T13" fmla="*/ 31 h 15"/>
                  <a:gd name="T14" fmla="*/ 350 w 14"/>
                  <a:gd name="T15" fmla="*/ 25 h 15"/>
                  <a:gd name="T16" fmla="*/ 161 w 14"/>
                  <a:gd name="T17" fmla="*/ 25 h 15"/>
                  <a:gd name="T18" fmla="*/ 119 w 14"/>
                  <a:gd name="T19" fmla="*/ 21 h 15"/>
                  <a:gd name="T20" fmla="*/ 88 w 14"/>
                  <a:gd name="T21" fmla="*/ 7 h 15"/>
                  <a:gd name="T22" fmla="*/ 0 w 14"/>
                  <a:gd name="T23" fmla="*/ 2 h 15"/>
                  <a:gd name="T24" fmla="*/ 0 w 14"/>
                  <a:gd name="T25" fmla="*/ 0 h 1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4"/>
                  <a:gd name="T40" fmla="*/ 0 h 15"/>
                  <a:gd name="T41" fmla="*/ 14 w 14"/>
                  <a:gd name="T42" fmla="*/ 15 h 1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4" h="15">
                    <a:moveTo>
                      <a:pt x="0" y="0"/>
                    </a:moveTo>
                    <a:lnTo>
                      <a:pt x="4" y="0"/>
                    </a:lnTo>
                    <a:lnTo>
                      <a:pt x="7" y="3"/>
                    </a:lnTo>
                    <a:lnTo>
                      <a:pt x="8" y="7"/>
                    </a:lnTo>
                    <a:lnTo>
                      <a:pt x="10" y="9"/>
                    </a:lnTo>
                    <a:lnTo>
                      <a:pt x="14" y="12"/>
                    </a:lnTo>
                    <a:lnTo>
                      <a:pt x="13" y="15"/>
                    </a:lnTo>
                    <a:lnTo>
                      <a:pt x="9" y="12"/>
                    </a:lnTo>
                    <a:lnTo>
                      <a:pt x="4" y="12"/>
                    </a:lnTo>
                    <a:lnTo>
                      <a:pt x="3" y="9"/>
                    </a:lnTo>
                    <a:lnTo>
                      <a:pt x="2" y="7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17" name="Freeform 2799"/>
              <p:cNvSpPr>
                <a:spLocks/>
              </p:cNvSpPr>
              <p:nvPr/>
            </p:nvSpPr>
            <p:spPr bwMode="auto">
              <a:xfrm>
                <a:off x="3506" y="2590"/>
                <a:ext cx="31" cy="15"/>
              </a:xfrm>
              <a:custGeom>
                <a:avLst/>
                <a:gdLst>
                  <a:gd name="T0" fmla="*/ 0 w 22"/>
                  <a:gd name="T1" fmla="*/ 234 h 10"/>
                  <a:gd name="T2" fmla="*/ 125 w 22"/>
                  <a:gd name="T3" fmla="*/ 156 h 10"/>
                  <a:gd name="T4" fmla="*/ 431 w 22"/>
                  <a:gd name="T5" fmla="*/ 0 h 10"/>
                  <a:gd name="T6" fmla="*/ 751 w 22"/>
                  <a:gd name="T7" fmla="*/ 0 h 10"/>
                  <a:gd name="T8" fmla="*/ 1292 w 22"/>
                  <a:gd name="T9" fmla="*/ 526 h 10"/>
                  <a:gd name="T10" fmla="*/ 1356 w 22"/>
                  <a:gd name="T11" fmla="*/ 852 h 10"/>
                  <a:gd name="T12" fmla="*/ 1292 w 22"/>
                  <a:gd name="T13" fmla="*/ 1183 h 10"/>
                  <a:gd name="T14" fmla="*/ 540 w 22"/>
                  <a:gd name="T15" fmla="*/ 1183 h 10"/>
                  <a:gd name="T16" fmla="*/ 306 w 22"/>
                  <a:gd name="T17" fmla="*/ 1278 h 10"/>
                  <a:gd name="T18" fmla="*/ 1 w 22"/>
                  <a:gd name="T19" fmla="*/ 1026 h 10"/>
                  <a:gd name="T20" fmla="*/ 0 w 22"/>
                  <a:gd name="T21" fmla="*/ 351 h 10"/>
                  <a:gd name="T22" fmla="*/ 0 w 22"/>
                  <a:gd name="T23" fmla="*/ 234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2"/>
                  <a:gd name="T37" fmla="*/ 0 h 10"/>
                  <a:gd name="T38" fmla="*/ 22 w 22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2" h="10">
                    <a:moveTo>
                      <a:pt x="0" y="2"/>
                    </a:moveTo>
                    <a:lnTo>
                      <a:pt x="2" y="1"/>
                    </a:lnTo>
                    <a:lnTo>
                      <a:pt x="7" y="0"/>
                    </a:lnTo>
                    <a:lnTo>
                      <a:pt x="12" y="0"/>
                    </a:lnTo>
                    <a:lnTo>
                      <a:pt x="21" y="4"/>
                    </a:lnTo>
                    <a:lnTo>
                      <a:pt x="22" y="7"/>
                    </a:lnTo>
                    <a:lnTo>
                      <a:pt x="21" y="9"/>
                    </a:lnTo>
                    <a:lnTo>
                      <a:pt x="9" y="9"/>
                    </a:lnTo>
                    <a:lnTo>
                      <a:pt x="5" y="10"/>
                    </a:lnTo>
                    <a:lnTo>
                      <a:pt x="1" y="8"/>
                    </a:lnTo>
                    <a:lnTo>
                      <a:pt x="0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18" name="Freeform 2800"/>
              <p:cNvSpPr>
                <a:spLocks/>
              </p:cNvSpPr>
              <p:nvPr/>
            </p:nvSpPr>
            <p:spPr bwMode="auto">
              <a:xfrm>
                <a:off x="3529" y="2658"/>
                <a:ext cx="15" cy="10"/>
              </a:xfrm>
              <a:custGeom>
                <a:avLst/>
                <a:gdLst>
                  <a:gd name="T0" fmla="*/ 351 w 10"/>
                  <a:gd name="T1" fmla="*/ 111 h 8"/>
                  <a:gd name="T2" fmla="*/ 0 w 10"/>
                  <a:gd name="T3" fmla="*/ 96 h 8"/>
                  <a:gd name="T4" fmla="*/ 0 w 10"/>
                  <a:gd name="T5" fmla="*/ 62 h 8"/>
                  <a:gd name="T6" fmla="*/ 234 w 10"/>
                  <a:gd name="T7" fmla="*/ 40 h 8"/>
                  <a:gd name="T8" fmla="*/ 684 w 10"/>
                  <a:gd name="T9" fmla="*/ 32 h 8"/>
                  <a:gd name="T10" fmla="*/ 852 w 10"/>
                  <a:gd name="T11" fmla="*/ 0 h 8"/>
                  <a:gd name="T12" fmla="*/ 1278 w 10"/>
                  <a:gd name="T13" fmla="*/ 0 h 8"/>
                  <a:gd name="T14" fmla="*/ 1278 w 10"/>
                  <a:gd name="T15" fmla="*/ 50 h 8"/>
                  <a:gd name="T16" fmla="*/ 852 w 10"/>
                  <a:gd name="T17" fmla="*/ 77 h 8"/>
                  <a:gd name="T18" fmla="*/ 789 w 10"/>
                  <a:gd name="T19" fmla="*/ 77 h 8"/>
                  <a:gd name="T20" fmla="*/ 351 w 10"/>
                  <a:gd name="T21" fmla="*/ 111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0"/>
                  <a:gd name="T34" fmla="*/ 0 h 8"/>
                  <a:gd name="T35" fmla="*/ 10 w 10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0" h="8">
                    <a:moveTo>
                      <a:pt x="3" y="8"/>
                    </a:moveTo>
                    <a:lnTo>
                      <a:pt x="0" y="7"/>
                    </a:lnTo>
                    <a:lnTo>
                      <a:pt x="0" y="5"/>
                    </a:lnTo>
                    <a:lnTo>
                      <a:pt x="2" y="3"/>
                    </a:lnTo>
                    <a:lnTo>
                      <a:pt x="5" y="2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0" y="4"/>
                    </a:lnTo>
                    <a:lnTo>
                      <a:pt x="7" y="6"/>
                    </a:lnTo>
                    <a:lnTo>
                      <a:pt x="6" y="6"/>
                    </a:lnTo>
                    <a:lnTo>
                      <a:pt x="3" y="8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19" name="Freeform 2801"/>
              <p:cNvSpPr>
                <a:spLocks/>
              </p:cNvSpPr>
              <p:nvPr/>
            </p:nvSpPr>
            <p:spPr bwMode="auto">
              <a:xfrm>
                <a:off x="3837" y="2568"/>
                <a:ext cx="34" cy="19"/>
              </a:xfrm>
              <a:custGeom>
                <a:avLst/>
                <a:gdLst>
                  <a:gd name="T0" fmla="*/ 60 w 26"/>
                  <a:gd name="T1" fmla="*/ 41 h 15"/>
                  <a:gd name="T2" fmla="*/ 0 w 26"/>
                  <a:gd name="T3" fmla="*/ 1 h 15"/>
                  <a:gd name="T4" fmla="*/ 60 w 26"/>
                  <a:gd name="T5" fmla="*/ 0 h 15"/>
                  <a:gd name="T6" fmla="*/ 174 w 26"/>
                  <a:gd name="T7" fmla="*/ 1 h 15"/>
                  <a:gd name="T8" fmla="*/ 228 w 26"/>
                  <a:gd name="T9" fmla="*/ 1 h 15"/>
                  <a:gd name="T10" fmla="*/ 324 w 26"/>
                  <a:gd name="T11" fmla="*/ 41 h 15"/>
                  <a:gd name="T12" fmla="*/ 424 w 26"/>
                  <a:gd name="T13" fmla="*/ 84 h 15"/>
                  <a:gd name="T14" fmla="*/ 510 w 26"/>
                  <a:gd name="T15" fmla="*/ 134 h 15"/>
                  <a:gd name="T16" fmla="*/ 646 w 26"/>
                  <a:gd name="T17" fmla="*/ 215 h 15"/>
                  <a:gd name="T18" fmla="*/ 573 w 26"/>
                  <a:gd name="T19" fmla="*/ 248 h 15"/>
                  <a:gd name="T20" fmla="*/ 424 w 26"/>
                  <a:gd name="T21" fmla="*/ 252 h 15"/>
                  <a:gd name="T22" fmla="*/ 378 w 26"/>
                  <a:gd name="T23" fmla="*/ 215 h 15"/>
                  <a:gd name="T24" fmla="*/ 357 w 26"/>
                  <a:gd name="T25" fmla="*/ 155 h 15"/>
                  <a:gd name="T26" fmla="*/ 273 w 26"/>
                  <a:gd name="T27" fmla="*/ 122 h 15"/>
                  <a:gd name="T28" fmla="*/ 133 w 26"/>
                  <a:gd name="T29" fmla="*/ 84 h 15"/>
                  <a:gd name="T30" fmla="*/ 60 w 26"/>
                  <a:gd name="T31" fmla="*/ 41 h 15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6"/>
                  <a:gd name="T49" fmla="*/ 0 h 15"/>
                  <a:gd name="T50" fmla="*/ 26 w 26"/>
                  <a:gd name="T51" fmla="*/ 15 h 15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6" h="15">
                    <a:moveTo>
                      <a:pt x="2" y="2"/>
                    </a:moveTo>
                    <a:lnTo>
                      <a:pt x="0" y="1"/>
                    </a:lnTo>
                    <a:lnTo>
                      <a:pt x="2" y="0"/>
                    </a:lnTo>
                    <a:lnTo>
                      <a:pt x="7" y="1"/>
                    </a:lnTo>
                    <a:lnTo>
                      <a:pt x="9" y="1"/>
                    </a:lnTo>
                    <a:lnTo>
                      <a:pt x="13" y="2"/>
                    </a:lnTo>
                    <a:lnTo>
                      <a:pt x="17" y="5"/>
                    </a:lnTo>
                    <a:lnTo>
                      <a:pt x="21" y="8"/>
                    </a:lnTo>
                    <a:lnTo>
                      <a:pt x="26" y="13"/>
                    </a:lnTo>
                    <a:lnTo>
                      <a:pt x="23" y="14"/>
                    </a:lnTo>
                    <a:lnTo>
                      <a:pt x="17" y="15"/>
                    </a:lnTo>
                    <a:lnTo>
                      <a:pt x="15" y="13"/>
                    </a:lnTo>
                    <a:lnTo>
                      <a:pt x="14" y="9"/>
                    </a:lnTo>
                    <a:lnTo>
                      <a:pt x="11" y="7"/>
                    </a:lnTo>
                    <a:lnTo>
                      <a:pt x="5" y="5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20" name="Freeform 2802"/>
              <p:cNvSpPr>
                <a:spLocks/>
              </p:cNvSpPr>
              <p:nvPr/>
            </p:nvSpPr>
            <p:spPr bwMode="auto">
              <a:xfrm>
                <a:off x="3844" y="2600"/>
                <a:ext cx="51" cy="8"/>
              </a:xfrm>
              <a:custGeom>
                <a:avLst/>
                <a:gdLst>
                  <a:gd name="T0" fmla="*/ 0 w 36"/>
                  <a:gd name="T1" fmla="*/ 0 h 8"/>
                  <a:gd name="T2" fmla="*/ 0 w 36"/>
                  <a:gd name="T3" fmla="*/ 0 h 8"/>
                  <a:gd name="T4" fmla="*/ 191 w 36"/>
                  <a:gd name="T5" fmla="*/ 0 h 8"/>
                  <a:gd name="T6" fmla="*/ 1092 w 36"/>
                  <a:gd name="T7" fmla="*/ 2 h 8"/>
                  <a:gd name="T8" fmla="*/ 2095 w 36"/>
                  <a:gd name="T9" fmla="*/ 2 h 8"/>
                  <a:gd name="T10" fmla="*/ 2328 w 36"/>
                  <a:gd name="T11" fmla="*/ 4 h 8"/>
                  <a:gd name="T12" fmla="*/ 2332 w 36"/>
                  <a:gd name="T13" fmla="*/ 7 h 8"/>
                  <a:gd name="T14" fmla="*/ 1932 w 36"/>
                  <a:gd name="T15" fmla="*/ 8 h 8"/>
                  <a:gd name="T16" fmla="*/ 1206 w 36"/>
                  <a:gd name="T17" fmla="*/ 7 h 8"/>
                  <a:gd name="T18" fmla="*/ 0 w 36"/>
                  <a:gd name="T19" fmla="*/ 2 h 8"/>
                  <a:gd name="T20" fmla="*/ 0 w 36"/>
                  <a:gd name="T21" fmla="*/ 0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6"/>
                  <a:gd name="T34" fmla="*/ 0 h 8"/>
                  <a:gd name="T35" fmla="*/ 36 w 36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6" h="8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16" y="2"/>
                    </a:lnTo>
                    <a:lnTo>
                      <a:pt x="32" y="2"/>
                    </a:lnTo>
                    <a:lnTo>
                      <a:pt x="35" y="4"/>
                    </a:lnTo>
                    <a:lnTo>
                      <a:pt x="36" y="7"/>
                    </a:lnTo>
                    <a:lnTo>
                      <a:pt x="30" y="8"/>
                    </a:lnTo>
                    <a:lnTo>
                      <a:pt x="18" y="7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21" name="Freeform 2803"/>
              <p:cNvSpPr>
                <a:spLocks/>
              </p:cNvSpPr>
              <p:nvPr/>
            </p:nvSpPr>
            <p:spPr bwMode="auto">
              <a:xfrm>
                <a:off x="3736" y="2715"/>
                <a:ext cx="11" cy="11"/>
              </a:xfrm>
              <a:custGeom>
                <a:avLst/>
                <a:gdLst>
                  <a:gd name="T0" fmla="*/ 24171 w 5"/>
                  <a:gd name="T1" fmla="*/ 3 h 11"/>
                  <a:gd name="T2" fmla="*/ 53176 w 5"/>
                  <a:gd name="T3" fmla="*/ 0 h 11"/>
                  <a:gd name="T4" fmla="*/ 64066 w 5"/>
                  <a:gd name="T5" fmla="*/ 2 h 11"/>
                  <a:gd name="T6" fmla="*/ 53176 w 5"/>
                  <a:gd name="T7" fmla="*/ 5 h 11"/>
                  <a:gd name="T8" fmla="*/ 24171 w 5"/>
                  <a:gd name="T9" fmla="*/ 11 h 11"/>
                  <a:gd name="T10" fmla="*/ 0 w 5"/>
                  <a:gd name="T11" fmla="*/ 11 h 11"/>
                  <a:gd name="T12" fmla="*/ 24171 w 5"/>
                  <a:gd name="T13" fmla="*/ 3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11"/>
                  <a:gd name="T23" fmla="*/ 5 w 5"/>
                  <a:gd name="T24" fmla="*/ 11 h 1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11">
                    <a:moveTo>
                      <a:pt x="2" y="3"/>
                    </a:moveTo>
                    <a:lnTo>
                      <a:pt x="4" y="0"/>
                    </a:lnTo>
                    <a:lnTo>
                      <a:pt x="5" y="2"/>
                    </a:lnTo>
                    <a:lnTo>
                      <a:pt x="4" y="5"/>
                    </a:lnTo>
                    <a:lnTo>
                      <a:pt x="2" y="11"/>
                    </a:lnTo>
                    <a:lnTo>
                      <a:pt x="0" y="11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22" name="Freeform 2804"/>
              <p:cNvSpPr>
                <a:spLocks/>
              </p:cNvSpPr>
              <p:nvPr/>
            </p:nvSpPr>
            <p:spPr bwMode="auto">
              <a:xfrm>
                <a:off x="3790" y="2718"/>
                <a:ext cx="19" cy="29"/>
              </a:xfrm>
              <a:custGeom>
                <a:avLst/>
                <a:gdLst>
                  <a:gd name="T0" fmla="*/ 0 w 13"/>
                  <a:gd name="T1" fmla="*/ 23 h 27"/>
                  <a:gd name="T2" fmla="*/ 589 w 13"/>
                  <a:gd name="T3" fmla="*/ 0 h 27"/>
                  <a:gd name="T4" fmla="*/ 987 w 13"/>
                  <a:gd name="T5" fmla="*/ 1 h 27"/>
                  <a:gd name="T6" fmla="*/ 1258 w 13"/>
                  <a:gd name="T7" fmla="*/ 20 h 27"/>
                  <a:gd name="T8" fmla="*/ 1168 w 13"/>
                  <a:gd name="T9" fmla="*/ 38 h 27"/>
                  <a:gd name="T10" fmla="*/ 1258 w 13"/>
                  <a:gd name="T11" fmla="*/ 54 h 27"/>
                  <a:gd name="T12" fmla="*/ 1041 w 13"/>
                  <a:gd name="T13" fmla="*/ 62 h 27"/>
                  <a:gd name="T14" fmla="*/ 861 w 13"/>
                  <a:gd name="T15" fmla="*/ 62 h 27"/>
                  <a:gd name="T16" fmla="*/ 462 w 13"/>
                  <a:gd name="T17" fmla="*/ 57 h 27"/>
                  <a:gd name="T18" fmla="*/ 276 w 13"/>
                  <a:gd name="T19" fmla="*/ 53 h 27"/>
                  <a:gd name="T20" fmla="*/ 189 w 13"/>
                  <a:gd name="T21" fmla="*/ 38 h 27"/>
                  <a:gd name="T22" fmla="*/ 403 w 13"/>
                  <a:gd name="T23" fmla="*/ 27 h 27"/>
                  <a:gd name="T24" fmla="*/ 189 w 13"/>
                  <a:gd name="T25" fmla="*/ 27 h 27"/>
                  <a:gd name="T26" fmla="*/ 0 w 13"/>
                  <a:gd name="T27" fmla="*/ 23 h 2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3"/>
                  <a:gd name="T43" fmla="*/ 0 h 27"/>
                  <a:gd name="T44" fmla="*/ 13 w 13"/>
                  <a:gd name="T45" fmla="*/ 27 h 2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3" h="27">
                    <a:moveTo>
                      <a:pt x="0" y="10"/>
                    </a:moveTo>
                    <a:lnTo>
                      <a:pt x="6" y="0"/>
                    </a:lnTo>
                    <a:lnTo>
                      <a:pt x="10" y="1"/>
                    </a:lnTo>
                    <a:lnTo>
                      <a:pt x="13" y="8"/>
                    </a:lnTo>
                    <a:lnTo>
                      <a:pt x="12" y="17"/>
                    </a:lnTo>
                    <a:lnTo>
                      <a:pt x="13" y="23"/>
                    </a:lnTo>
                    <a:lnTo>
                      <a:pt x="11" y="27"/>
                    </a:lnTo>
                    <a:lnTo>
                      <a:pt x="9" y="27"/>
                    </a:lnTo>
                    <a:lnTo>
                      <a:pt x="5" y="24"/>
                    </a:lnTo>
                    <a:lnTo>
                      <a:pt x="3" y="22"/>
                    </a:lnTo>
                    <a:lnTo>
                      <a:pt x="2" y="17"/>
                    </a:lnTo>
                    <a:lnTo>
                      <a:pt x="4" y="12"/>
                    </a:lnTo>
                    <a:lnTo>
                      <a:pt x="2" y="12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23" name="Freeform 2805"/>
              <p:cNvSpPr>
                <a:spLocks/>
              </p:cNvSpPr>
              <p:nvPr/>
            </p:nvSpPr>
            <p:spPr bwMode="auto">
              <a:xfrm>
                <a:off x="3786" y="2738"/>
                <a:ext cx="15" cy="16"/>
              </a:xfrm>
              <a:custGeom>
                <a:avLst/>
                <a:gdLst>
                  <a:gd name="T0" fmla="*/ 1 w 12"/>
                  <a:gd name="T1" fmla="*/ 25 h 14"/>
                  <a:gd name="T2" fmla="*/ 0 w 12"/>
                  <a:gd name="T3" fmla="*/ 2 h 14"/>
                  <a:gd name="T4" fmla="*/ 1 w 12"/>
                  <a:gd name="T5" fmla="*/ 0 h 14"/>
                  <a:gd name="T6" fmla="*/ 76 w 12"/>
                  <a:gd name="T7" fmla="*/ 29 h 14"/>
                  <a:gd name="T8" fmla="*/ 120 w 12"/>
                  <a:gd name="T9" fmla="*/ 33 h 14"/>
                  <a:gd name="T10" fmla="*/ 150 w 12"/>
                  <a:gd name="T11" fmla="*/ 43 h 14"/>
                  <a:gd name="T12" fmla="*/ 176 w 12"/>
                  <a:gd name="T13" fmla="*/ 64 h 14"/>
                  <a:gd name="T14" fmla="*/ 150 w 12"/>
                  <a:gd name="T15" fmla="*/ 70 h 14"/>
                  <a:gd name="T16" fmla="*/ 120 w 12"/>
                  <a:gd name="T17" fmla="*/ 64 h 14"/>
                  <a:gd name="T18" fmla="*/ 95 w 12"/>
                  <a:gd name="T19" fmla="*/ 43 h 14"/>
                  <a:gd name="T20" fmla="*/ 49 w 12"/>
                  <a:gd name="T21" fmla="*/ 33 h 14"/>
                  <a:gd name="T22" fmla="*/ 1 w 12"/>
                  <a:gd name="T23" fmla="*/ 25 h 1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2"/>
                  <a:gd name="T37" fmla="*/ 0 h 14"/>
                  <a:gd name="T38" fmla="*/ 12 w 12"/>
                  <a:gd name="T39" fmla="*/ 14 h 1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2" h="14">
                    <a:moveTo>
                      <a:pt x="1" y="5"/>
                    </a:moveTo>
                    <a:lnTo>
                      <a:pt x="0" y="2"/>
                    </a:lnTo>
                    <a:lnTo>
                      <a:pt x="1" y="0"/>
                    </a:lnTo>
                    <a:lnTo>
                      <a:pt x="5" y="6"/>
                    </a:lnTo>
                    <a:lnTo>
                      <a:pt x="9" y="7"/>
                    </a:lnTo>
                    <a:lnTo>
                      <a:pt x="11" y="9"/>
                    </a:lnTo>
                    <a:lnTo>
                      <a:pt x="12" y="13"/>
                    </a:lnTo>
                    <a:lnTo>
                      <a:pt x="11" y="14"/>
                    </a:lnTo>
                    <a:lnTo>
                      <a:pt x="9" y="13"/>
                    </a:lnTo>
                    <a:lnTo>
                      <a:pt x="6" y="9"/>
                    </a:lnTo>
                    <a:lnTo>
                      <a:pt x="3" y="7"/>
                    </a:lnTo>
                    <a:lnTo>
                      <a:pt x="1" y="5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24" name="Freeform 2806"/>
              <p:cNvSpPr>
                <a:spLocks/>
              </p:cNvSpPr>
              <p:nvPr/>
            </p:nvSpPr>
            <p:spPr bwMode="auto">
              <a:xfrm>
                <a:off x="3782" y="2744"/>
                <a:ext cx="16" cy="21"/>
              </a:xfrm>
              <a:custGeom>
                <a:avLst/>
                <a:gdLst>
                  <a:gd name="T0" fmla="*/ 185 w 11"/>
                  <a:gd name="T1" fmla="*/ 0 h 21"/>
                  <a:gd name="T2" fmla="*/ 391 w 11"/>
                  <a:gd name="T3" fmla="*/ 1 h 21"/>
                  <a:gd name="T4" fmla="*/ 963 w 11"/>
                  <a:gd name="T5" fmla="*/ 9 h 21"/>
                  <a:gd name="T6" fmla="*/ 963 w 11"/>
                  <a:gd name="T7" fmla="*/ 13 h 21"/>
                  <a:gd name="T8" fmla="*/ 935 w 11"/>
                  <a:gd name="T9" fmla="*/ 16 h 21"/>
                  <a:gd name="T10" fmla="*/ 828 w 11"/>
                  <a:gd name="T11" fmla="*/ 20 h 21"/>
                  <a:gd name="T12" fmla="*/ 569 w 11"/>
                  <a:gd name="T13" fmla="*/ 21 h 21"/>
                  <a:gd name="T14" fmla="*/ 269 w 11"/>
                  <a:gd name="T15" fmla="*/ 20 h 21"/>
                  <a:gd name="T16" fmla="*/ 1 w 11"/>
                  <a:gd name="T17" fmla="*/ 16 h 21"/>
                  <a:gd name="T18" fmla="*/ 0 w 11"/>
                  <a:gd name="T19" fmla="*/ 13 h 21"/>
                  <a:gd name="T20" fmla="*/ 1 w 11"/>
                  <a:gd name="T21" fmla="*/ 9 h 21"/>
                  <a:gd name="T22" fmla="*/ 269 w 11"/>
                  <a:gd name="T23" fmla="*/ 15 h 21"/>
                  <a:gd name="T24" fmla="*/ 391 w 11"/>
                  <a:gd name="T25" fmla="*/ 14 h 21"/>
                  <a:gd name="T26" fmla="*/ 569 w 11"/>
                  <a:gd name="T27" fmla="*/ 7 h 21"/>
                  <a:gd name="T28" fmla="*/ 391 w 11"/>
                  <a:gd name="T29" fmla="*/ 7 h 21"/>
                  <a:gd name="T30" fmla="*/ 185 w 11"/>
                  <a:gd name="T31" fmla="*/ 4 h 21"/>
                  <a:gd name="T32" fmla="*/ 185 w 11"/>
                  <a:gd name="T33" fmla="*/ 0 h 2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1"/>
                  <a:gd name="T52" fmla="*/ 0 h 21"/>
                  <a:gd name="T53" fmla="*/ 11 w 11"/>
                  <a:gd name="T54" fmla="*/ 21 h 21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1" h="21">
                    <a:moveTo>
                      <a:pt x="2" y="0"/>
                    </a:moveTo>
                    <a:lnTo>
                      <a:pt x="4" y="1"/>
                    </a:lnTo>
                    <a:lnTo>
                      <a:pt x="11" y="9"/>
                    </a:lnTo>
                    <a:lnTo>
                      <a:pt x="11" y="13"/>
                    </a:lnTo>
                    <a:lnTo>
                      <a:pt x="10" y="16"/>
                    </a:lnTo>
                    <a:lnTo>
                      <a:pt x="9" y="20"/>
                    </a:lnTo>
                    <a:lnTo>
                      <a:pt x="6" y="21"/>
                    </a:lnTo>
                    <a:lnTo>
                      <a:pt x="3" y="20"/>
                    </a:lnTo>
                    <a:lnTo>
                      <a:pt x="1" y="16"/>
                    </a:lnTo>
                    <a:lnTo>
                      <a:pt x="0" y="13"/>
                    </a:lnTo>
                    <a:lnTo>
                      <a:pt x="1" y="9"/>
                    </a:lnTo>
                    <a:lnTo>
                      <a:pt x="3" y="15"/>
                    </a:lnTo>
                    <a:lnTo>
                      <a:pt x="4" y="14"/>
                    </a:lnTo>
                    <a:lnTo>
                      <a:pt x="6" y="7"/>
                    </a:lnTo>
                    <a:lnTo>
                      <a:pt x="4" y="7"/>
                    </a:lnTo>
                    <a:lnTo>
                      <a:pt x="2" y="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25" name="Freeform 2807"/>
              <p:cNvSpPr>
                <a:spLocks/>
              </p:cNvSpPr>
              <p:nvPr/>
            </p:nvSpPr>
            <p:spPr bwMode="auto">
              <a:xfrm>
                <a:off x="3661" y="2769"/>
                <a:ext cx="24" cy="32"/>
              </a:xfrm>
              <a:custGeom>
                <a:avLst/>
                <a:gdLst>
                  <a:gd name="T0" fmla="*/ 0 w 15"/>
                  <a:gd name="T1" fmla="*/ 222 h 26"/>
                  <a:gd name="T2" fmla="*/ 0 w 15"/>
                  <a:gd name="T3" fmla="*/ 217 h 26"/>
                  <a:gd name="T4" fmla="*/ 354 w 15"/>
                  <a:gd name="T5" fmla="*/ 217 h 26"/>
                  <a:gd name="T6" fmla="*/ 354 w 15"/>
                  <a:gd name="T7" fmla="*/ 137 h 26"/>
                  <a:gd name="T8" fmla="*/ 1979 w 15"/>
                  <a:gd name="T9" fmla="*/ 90 h 26"/>
                  <a:gd name="T10" fmla="*/ 2872 w 15"/>
                  <a:gd name="T11" fmla="*/ 1 h 26"/>
                  <a:gd name="T12" fmla="*/ 3302 w 15"/>
                  <a:gd name="T13" fmla="*/ 0 h 26"/>
                  <a:gd name="T14" fmla="*/ 4214 w 15"/>
                  <a:gd name="T15" fmla="*/ 2 h 26"/>
                  <a:gd name="T16" fmla="*/ 3858 w 15"/>
                  <a:gd name="T17" fmla="*/ 169 h 26"/>
                  <a:gd name="T18" fmla="*/ 1795 w 15"/>
                  <a:gd name="T19" fmla="*/ 315 h 26"/>
                  <a:gd name="T20" fmla="*/ 0 w 15"/>
                  <a:gd name="T21" fmla="*/ 267 h 26"/>
                  <a:gd name="T22" fmla="*/ 0 w 15"/>
                  <a:gd name="T23" fmla="*/ 222 h 2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5"/>
                  <a:gd name="T37" fmla="*/ 0 h 26"/>
                  <a:gd name="T38" fmla="*/ 15 w 15"/>
                  <a:gd name="T39" fmla="*/ 26 h 2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5" h="26">
                    <a:moveTo>
                      <a:pt x="0" y="19"/>
                    </a:moveTo>
                    <a:lnTo>
                      <a:pt x="0" y="18"/>
                    </a:lnTo>
                    <a:lnTo>
                      <a:pt x="1" y="18"/>
                    </a:lnTo>
                    <a:lnTo>
                      <a:pt x="1" y="11"/>
                    </a:lnTo>
                    <a:lnTo>
                      <a:pt x="7" y="7"/>
                    </a:lnTo>
                    <a:lnTo>
                      <a:pt x="10" y="1"/>
                    </a:lnTo>
                    <a:lnTo>
                      <a:pt x="12" y="0"/>
                    </a:lnTo>
                    <a:lnTo>
                      <a:pt x="15" y="2"/>
                    </a:lnTo>
                    <a:lnTo>
                      <a:pt x="14" y="14"/>
                    </a:lnTo>
                    <a:lnTo>
                      <a:pt x="6" y="26"/>
                    </a:lnTo>
                    <a:lnTo>
                      <a:pt x="0" y="22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26" name="Freeform 2808"/>
              <p:cNvSpPr>
                <a:spLocks/>
              </p:cNvSpPr>
              <p:nvPr/>
            </p:nvSpPr>
            <p:spPr bwMode="auto">
              <a:xfrm>
                <a:off x="3599" y="2793"/>
                <a:ext cx="8" cy="8"/>
              </a:xfrm>
              <a:custGeom>
                <a:avLst/>
                <a:gdLst>
                  <a:gd name="T0" fmla="*/ 0 w 6"/>
                  <a:gd name="T1" fmla="*/ 566 h 5"/>
                  <a:gd name="T2" fmla="*/ 0 w 6"/>
                  <a:gd name="T3" fmla="*/ 0 h 5"/>
                  <a:gd name="T4" fmla="*/ 155 w 6"/>
                  <a:gd name="T5" fmla="*/ 0 h 5"/>
                  <a:gd name="T6" fmla="*/ 201 w 6"/>
                  <a:gd name="T7" fmla="*/ 566 h 5"/>
                  <a:gd name="T8" fmla="*/ 116 w 6"/>
                  <a:gd name="T9" fmla="*/ 1450 h 5"/>
                  <a:gd name="T10" fmla="*/ 1 w 6"/>
                  <a:gd name="T11" fmla="*/ 1450 h 5"/>
                  <a:gd name="T12" fmla="*/ 0 w 6"/>
                  <a:gd name="T13" fmla="*/ 566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5"/>
                  <a:gd name="T23" fmla="*/ 6 w 6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5">
                    <a:moveTo>
                      <a:pt x="0" y="2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6" y="2"/>
                    </a:lnTo>
                    <a:lnTo>
                      <a:pt x="4" y="5"/>
                    </a:lnTo>
                    <a:lnTo>
                      <a:pt x="1" y="5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27" name="Freeform 2809"/>
              <p:cNvSpPr>
                <a:spLocks/>
              </p:cNvSpPr>
              <p:nvPr/>
            </p:nvSpPr>
            <p:spPr bwMode="auto">
              <a:xfrm>
                <a:off x="3552" y="2769"/>
                <a:ext cx="8" cy="8"/>
              </a:xfrm>
              <a:custGeom>
                <a:avLst/>
                <a:gdLst>
                  <a:gd name="T0" fmla="*/ 8192 w 4"/>
                  <a:gd name="T1" fmla="*/ 8192 h 4"/>
                  <a:gd name="T2" fmla="*/ 0 w 4"/>
                  <a:gd name="T3" fmla="*/ 4096 h 4"/>
                  <a:gd name="T4" fmla="*/ 12288 w 4"/>
                  <a:gd name="T5" fmla="*/ 0 h 4"/>
                  <a:gd name="T6" fmla="*/ 16384 w 4"/>
                  <a:gd name="T7" fmla="*/ 4096 h 4"/>
                  <a:gd name="T8" fmla="*/ 16384 w 4"/>
                  <a:gd name="T9" fmla="*/ 12288 h 4"/>
                  <a:gd name="T10" fmla="*/ 12288 w 4"/>
                  <a:gd name="T11" fmla="*/ 16384 h 4"/>
                  <a:gd name="T12" fmla="*/ 8192 w 4"/>
                  <a:gd name="T13" fmla="*/ 8192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4"/>
                  <a:gd name="T23" fmla="*/ 4 w 4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4">
                    <a:moveTo>
                      <a:pt x="2" y="2"/>
                    </a:moveTo>
                    <a:lnTo>
                      <a:pt x="0" y="1"/>
                    </a:lnTo>
                    <a:lnTo>
                      <a:pt x="3" y="0"/>
                    </a:lnTo>
                    <a:lnTo>
                      <a:pt x="4" y="1"/>
                    </a:lnTo>
                    <a:lnTo>
                      <a:pt x="4" y="3"/>
                    </a:lnTo>
                    <a:lnTo>
                      <a:pt x="3" y="4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28" name="Freeform 2810"/>
              <p:cNvSpPr>
                <a:spLocks/>
              </p:cNvSpPr>
              <p:nvPr/>
            </p:nvSpPr>
            <p:spPr bwMode="auto">
              <a:xfrm>
                <a:off x="2747" y="2411"/>
                <a:ext cx="413" cy="267"/>
              </a:xfrm>
              <a:custGeom>
                <a:avLst/>
                <a:gdLst>
                  <a:gd name="T0" fmla="*/ 21201 w 285"/>
                  <a:gd name="T1" fmla="*/ 22 h 244"/>
                  <a:gd name="T2" fmla="*/ 21088 w 285"/>
                  <a:gd name="T3" fmla="*/ 34 h 244"/>
                  <a:gd name="T4" fmla="*/ 21602 w 285"/>
                  <a:gd name="T5" fmla="*/ 58 h 244"/>
                  <a:gd name="T6" fmla="*/ 21004 w 285"/>
                  <a:gd name="T7" fmla="*/ 63 h 244"/>
                  <a:gd name="T8" fmla="*/ 20578 w 285"/>
                  <a:gd name="T9" fmla="*/ 86 h 244"/>
                  <a:gd name="T10" fmla="*/ 20578 w 285"/>
                  <a:gd name="T11" fmla="*/ 100 h 244"/>
                  <a:gd name="T12" fmla="*/ 21201 w 285"/>
                  <a:gd name="T13" fmla="*/ 124 h 244"/>
                  <a:gd name="T14" fmla="*/ 21982 w 285"/>
                  <a:gd name="T15" fmla="*/ 186 h 244"/>
                  <a:gd name="T16" fmla="*/ 21898 w 285"/>
                  <a:gd name="T17" fmla="*/ 199 h 244"/>
                  <a:gd name="T18" fmla="*/ 24418 w 285"/>
                  <a:gd name="T19" fmla="*/ 283 h 244"/>
                  <a:gd name="T20" fmla="*/ 23160 w 285"/>
                  <a:gd name="T21" fmla="*/ 297 h 244"/>
                  <a:gd name="T22" fmla="*/ 22130 w 285"/>
                  <a:gd name="T23" fmla="*/ 283 h 244"/>
                  <a:gd name="T24" fmla="*/ 21728 w 285"/>
                  <a:gd name="T25" fmla="*/ 306 h 244"/>
                  <a:gd name="T26" fmla="*/ 21004 w 285"/>
                  <a:gd name="T27" fmla="*/ 347 h 244"/>
                  <a:gd name="T28" fmla="*/ 20946 w 285"/>
                  <a:gd name="T29" fmla="*/ 406 h 244"/>
                  <a:gd name="T30" fmla="*/ 19479 w 285"/>
                  <a:gd name="T31" fmla="*/ 478 h 244"/>
                  <a:gd name="T32" fmla="*/ 17930 w 285"/>
                  <a:gd name="T33" fmla="*/ 516 h 244"/>
                  <a:gd name="T34" fmla="*/ 18282 w 285"/>
                  <a:gd name="T35" fmla="*/ 538 h 244"/>
                  <a:gd name="T36" fmla="*/ 18578 w 285"/>
                  <a:gd name="T37" fmla="*/ 589 h 244"/>
                  <a:gd name="T38" fmla="*/ 18185 w 285"/>
                  <a:gd name="T39" fmla="*/ 600 h 244"/>
                  <a:gd name="T40" fmla="*/ 17671 w 285"/>
                  <a:gd name="T41" fmla="*/ 623 h 244"/>
                  <a:gd name="T42" fmla="*/ 17529 w 285"/>
                  <a:gd name="T43" fmla="*/ 637 h 244"/>
                  <a:gd name="T44" fmla="*/ 16749 w 285"/>
                  <a:gd name="T45" fmla="*/ 678 h 244"/>
                  <a:gd name="T46" fmla="*/ 14372 w 285"/>
                  <a:gd name="T47" fmla="*/ 713 h 244"/>
                  <a:gd name="T48" fmla="*/ 13728 w 285"/>
                  <a:gd name="T49" fmla="*/ 661 h 244"/>
                  <a:gd name="T50" fmla="*/ 13003 w 285"/>
                  <a:gd name="T51" fmla="*/ 652 h 244"/>
                  <a:gd name="T52" fmla="*/ 11628 w 285"/>
                  <a:gd name="T53" fmla="*/ 657 h 244"/>
                  <a:gd name="T54" fmla="*/ 10660 w 285"/>
                  <a:gd name="T55" fmla="*/ 636 h 244"/>
                  <a:gd name="T56" fmla="*/ 9899 w 285"/>
                  <a:gd name="T57" fmla="*/ 626 h 244"/>
                  <a:gd name="T58" fmla="*/ 8925 w 285"/>
                  <a:gd name="T59" fmla="*/ 652 h 244"/>
                  <a:gd name="T60" fmla="*/ 7650 w 285"/>
                  <a:gd name="T61" fmla="*/ 653 h 244"/>
                  <a:gd name="T62" fmla="*/ 7099 w 285"/>
                  <a:gd name="T63" fmla="*/ 659 h 244"/>
                  <a:gd name="T64" fmla="*/ 6457 w 285"/>
                  <a:gd name="T65" fmla="*/ 613 h 244"/>
                  <a:gd name="T66" fmla="*/ 5666 w 285"/>
                  <a:gd name="T67" fmla="*/ 613 h 244"/>
                  <a:gd name="T68" fmla="*/ 4899 w 285"/>
                  <a:gd name="T69" fmla="*/ 623 h 244"/>
                  <a:gd name="T70" fmla="*/ 3646 w 285"/>
                  <a:gd name="T71" fmla="*/ 612 h 244"/>
                  <a:gd name="T72" fmla="*/ 3075 w 285"/>
                  <a:gd name="T73" fmla="*/ 595 h 244"/>
                  <a:gd name="T74" fmla="*/ 2637 w 285"/>
                  <a:gd name="T75" fmla="*/ 544 h 244"/>
                  <a:gd name="T76" fmla="*/ 2516 w 285"/>
                  <a:gd name="T77" fmla="*/ 511 h 244"/>
                  <a:gd name="T78" fmla="*/ 2333 w 285"/>
                  <a:gd name="T79" fmla="*/ 468 h 244"/>
                  <a:gd name="T80" fmla="*/ 1649 w 285"/>
                  <a:gd name="T81" fmla="*/ 427 h 244"/>
                  <a:gd name="T82" fmla="*/ 697 w 285"/>
                  <a:gd name="T83" fmla="*/ 411 h 244"/>
                  <a:gd name="T84" fmla="*/ 388 w 285"/>
                  <a:gd name="T85" fmla="*/ 356 h 244"/>
                  <a:gd name="T86" fmla="*/ 0 w 285"/>
                  <a:gd name="T87" fmla="*/ 321 h 244"/>
                  <a:gd name="T88" fmla="*/ 258 w 285"/>
                  <a:gd name="T89" fmla="*/ 254 h 244"/>
                  <a:gd name="T90" fmla="*/ 1010 w 285"/>
                  <a:gd name="T91" fmla="*/ 207 h 244"/>
                  <a:gd name="T92" fmla="*/ 2516 w 285"/>
                  <a:gd name="T93" fmla="*/ 267 h 244"/>
                  <a:gd name="T94" fmla="*/ 4371 w 285"/>
                  <a:gd name="T95" fmla="*/ 280 h 244"/>
                  <a:gd name="T96" fmla="*/ 5666 w 285"/>
                  <a:gd name="T97" fmla="*/ 283 h 244"/>
                  <a:gd name="T98" fmla="*/ 6844 w 285"/>
                  <a:gd name="T99" fmla="*/ 280 h 244"/>
                  <a:gd name="T100" fmla="*/ 8179 w 285"/>
                  <a:gd name="T101" fmla="*/ 237 h 244"/>
                  <a:gd name="T102" fmla="*/ 9609 w 285"/>
                  <a:gd name="T103" fmla="*/ 255 h 244"/>
                  <a:gd name="T104" fmla="*/ 11241 w 285"/>
                  <a:gd name="T105" fmla="*/ 262 h 244"/>
                  <a:gd name="T106" fmla="*/ 12658 w 285"/>
                  <a:gd name="T107" fmla="*/ 254 h 244"/>
                  <a:gd name="T108" fmla="*/ 13728 w 285"/>
                  <a:gd name="T109" fmla="*/ 219 h 244"/>
                  <a:gd name="T110" fmla="*/ 14738 w 285"/>
                  <a:gd name="T111" fmla="*/ 136 h 244"/>
                  <a:gd name="T112" fmla="*/ 16201 w 285"/>
                  <a:gd name="T113" fmla="*/ 40 h 244"/>
                  <a:gd name="T114" fmla="*/ 17568 w 285"/>
                  <a:gd name="T115" fmla="*/ 0 h 244"/>
                  <a:gd name="T116" fmla="*/ 20946 w 285"/>
                  <a:gd name="T117" fmla="*/ 5 h 24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85"/>
                  <a:gd name="T178" fmla="*/ 0 h 244"/>
                  <a:gd name="T179" fmla="*/ 285 w 285"/>
                  <a:gd name="T180" fmla="*/ 244 h 244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85" h="244">
                    <a:moveTo>
                      <a:pt x="246" y="6"/>
                    </a:moveTo>
                    <a:lnTo>
                      <a:pt x="247" y="6"/>
                    </a:lnTo>
                    <a:lnTo>
                      <a:pt x="247" y="7"/>
                    </a:lnTo>
                    <a:lnTo>
                      <a:pt x="244" y="9"/>
                    </a:lnTo>
                    <a:lnTo>
                      <a:pt x="241" y="9"/>
                    </a:lnTo>
                    <a:lnTo>
                      <a:pt x="246" y="12"/>
                    </a:lnTo>
                    <a:lnTo>
                      <a:pt x="248" y="14"/>
                    </a:lnTo>
                    <a:lnTo>
                      <a:pt x="252" y="15"/>
                    </a:lnTo>
                    <a:lnTo>
                      <a:pt x="252" y="20"/>
                    </a:lnTo>
                    <a:lnTo>
                      <a:pt x="249" y="21"/>
                    </a:lnTo>
                    <a:lnTo>
                      <a:pt x="246" y="20"/>
                    </a:lnTo>
                    <a:lnTo>
                      <a:pt x="245" y="22"/>
                    </a:lnTo>
                    <a:lnTo>
                      <a:pt x="238" y="22"/>
                    </a:lnTo>
                    <a:lnTo>
                      <a:pt x="235" y="24"/>
                    </a:lnTo>
                    <a:lnTo>
                      <a:pt x="240" y="29"/>
                    </a:lnTo>
                    <a:lnTo>
                      <a:pt x="241" y="30"/>
                    </a:lnTo>
                    <a:lnTo>
                      <a:pt x="242" y="32"/>
                    </a:lnTo>
                    <a:lnTo>
                      <a:pt x="240" y="34"/>
                    </a:lnTo>
                    <a:lnTo>
                      <a:pt x="241" y="36"/>
                    </a:lnTo>
                    <a:lnTo>
                      <a:pt x="245" y="38"/>
                    </a:lnTo>
                    <a:lnTo>
                      <a:pt x="247" y="42"/>
                    </a:lnTo>
                    <a:lnTo>
                      <a:pt x="249" y="45"/>
                    </a:lnTo>
                    <a:lnTo>
                      <a:pt x="259" y="60"/>
                    </a:lnTo>
                    <a:lnTo>
                      <a:pt x="256" y="63"/>
                    </a:lnTo>
                    <a:lnTo>
                      <a:pt x="256" y="65"/>
                    </a:lnTo>
                    <a:lnTo>
                      <a:pt x="255" y="66"/>
                    </a:lnTo>
                    <a:lnTo>
                      <a:pt x="255" y="68"/>
                    </a:lnTo>
                    <a:lnTo>
                      <a:pt x="255" y="71"/>
                    </a:lnTo>
                    <a:lnTo>
                      <a:pt x="282" y="93"/>
                    </a:lnTo>
                    <a:lnTo>
                      <a:pt x="285" y="96"/>
                    </a:lnTo>
                    <a:lnTo>
                      <a:pt x="285" y="99"/>
                    </a:lnTo>
                    <a:lnTo>
                      <a:pt x="281" y="101"/>
                    </a:lnTo>
                    <a:lnTo>
                      <a:pt x="270" y="101"/>
                    </a:lnTo>
                    <a:lnTo>
                      <a:pt x="262" y="99"/>
                    </a:lnTo>
                    <a:lnTo>
                      <a:pt x="259" y="94"/>
                    </a:lnTo>
                    <a:lnTo>
                      <a:pt x="258" y="96"/>
                    </a:lnTo>
                    <a:lnTo>
                      <a:pt x="259" y="101"/>
                    </a:lnTo>
                    <a:lnTo>
                      <a:pt x="259" y="102"/>
                    </a:lnTo>
                    <a:lnTo>
                      <a:pt x="253" y="104"/>
                    </a:lnTo>
                    <a:lnTo>
                      <a:pt x="249" y="109"/>
                    </a:lnTo>
                    <a:lnTo>
                      <a:pt x="246" y="114"/>
                    </a:lnTo>
                    <a:lnTo>
                      <a:pt x="245" y="118"/>
                    </a:lnTo>
                    <a:lnTo>
                      <a:pt x="245" y="124"/>
                    </a:lnTo>
                    <a:lnTo>
                      <a:pt x="244" y="129"/>
                    </a:lnTo>
                    <a:lnTo>
                      <a:pt x="244" y="138"/>
                    </a:lnTo>
                    <a:lnTo>
                      <a:pt x="240" y="143"/>
                    </a:lnTo>
                    <a:lnTo>
                      <a:pt x="232" y="158"/>
                    </a:lnTo>
                    <a:lnTo>
                      <a:pt x="227" y="163"/>
                    </a:lnTo>
                    <a:lnTo>
                      <a:pt x="225" y="160"/>
                    </a:lnTo>
                    <a:lnTo>
                      <a:pt x="223" y="165"/>
                    </a:lnTo>
                    <a:lnTo>
                      <a:pt x="209" y="175"/>
                    </a:lnTo>
                    <a:lnTo>
                      <a:pt x="210" y="177"/>
                    </a:lnTo>
                    <a:lnTo>
                      <a:pt x="213" y="178"/>
                    </a:lnTo>
                    <a:lnTo>
                      <a:pt x="213" y="182"/>
                    </a:lnTo>
                    <a:lnTo>
                      <a:pt x="213" y="186"/>
                    </a:lnTo>
                    <a:lnTo>
                      <a:pt x="219" y="189"/>
                    </a:lnTo>
                    <a:lnTo>
                      <a:pt x="217" y="199"/>
                    </a:lnTo>
                    <a:lnTo>
                      <a:pt x="213" y="196"/>
                    </a:lnTo>
                    <a:lnTo>
                      <a:pt x="212" y="199"/>
                    </a:lnTo>
                    <a:lnTo>
                      <a:pt x="212" y="204"/>
                    </a:lnTo>
                    <a:lnTo>
                      <a:pt x="210" y="209"/>
                    </a:lnTo>
                    <a:lnTo>
                      <a:pt x="208" y="209"/>
                    </a:lnTo>
                    <a:lnTo>
                      <a:pt x="206" y="211"/>
                    </a:lnTo>
                    <a:lnTo>
                      <a:pt x="206" y="214"/>
                    </a:lnTo>
                    <a:lnTo>
                      <a:pt x="206" y="216"/>
                    </a:lnTo>
                    <a:lnTo>
                      <a:pt x="204" y="217"/>
                    </a:lnTo>
                    <a:lnTo>
                      <a:pt x="203" y="220"/>
                    </a:lnTo>
                    <a:lnTo>
                      <a:pt x="202" y="225"/>
                    </a:lnTo>
                    <a:lnTo>
                      <a:pt x="195" y="230"/>
                    </a:lnTo>
                    <a:lnTo>
                      <a:pt x="192" y="230"/>
                    </a:lnTo>
                    <a:lnTo>
                      <a:pt x="188" y="233"/>
                    </a:lnTo>
                    <a:lnTo>
                      <a:pt x="168" y="242"/>
                    </a:lnTo>
                    <a:lnTo>
                      <a:pt x="163" y="244"/>
                    </a:lnTo>
                    <a:lnTo>
                      <a:pt x="161" y="230"/>
                    </a:lnTo>
                    <a:lnTo>
                      <a:pt x="160" y="225"/>
                    </a:lnTo>
                    <a:lnTo>
                      <a:pt x="159" y="224"/>
                    </a:lnTo>
                    <a:lnTo>
                      <a:pt x="156" y="224"/>
                    </a:lnTo>
                    <a:lnTo>
                      <a:pt x="152" y="221"/>
                    </a:lnTo>
                    <a:lnTo>
                      <a:pt x="145" y="221"/>
                    </a:lnTo>
                    <a:lnTo>
                      <a:pt x="140" y="222"/>
                    </a:lnTo>
                    <a:lnTo>
                      <a:pt x="136" y="223"/>
                    </a:lnTo>
                    <a:lnTo>
                      <a:pt x="134" y="220"/>
                    </a:lnTo>
                    <a:lnTo>
                      <a:pt x="134" y="216"/>
                    </a:lnTo>
                    <a:lnTo>
                      <a:pt x="124" y="216"/>
                    </a:lnTo>
                    <a:lnTo>
                      <a:pt x="119" y="211"/>
                    </a:lnTo>
                    <a:lnTo>
                      <a:pt x="116" y="211"/>
                    </a:lnTo>
                    <a:lnTo>
                      <a:pt x="115" y="213"/>
                    </a:lnTo>
                    <a:lnTo>
                      <a:pt x="115" y="215"/>
                    </a:lnTo>
                    <a:lnTo>
                      <a:pt x="111" y="218"/>
                    </a:lnTo>
                    <a:lnTo>
                      <a:pt x="104" y="221"/>
                    </a:lnTo>
                    <a:lnTo>
                      <a:pt x="100" y="222"/>
                    </a:lnTo>
                    <a:lnTo>
                      <a:pt x="95" y="221"/>
                    </a:lnTo>
                    <a:lnTo>
                      <a:pt x="89" y="222"/>
                    </a:lnTo>
                    <a:lnTo>
                      <a:pt x="87" y="223"/>
                    </a:lnTo>
                    <a:lnTo>
                      <a:pt x="84" y="224"/>
                    </a:lnTo>
                    <a:lnTo>
                      <a:pt x="83" y="224"/>
                    </a:lnTo>
                    <a:lnTo>
                      <a:pt x="82" y="214"/>
                    </a:lnTo>
                    <a:lnTo>
                      <a:pt x="77" y="203"/>
                    </a:lnTo>
                    <a:lnTo>
                      <a:pt x="75" y="208"/>
                    </a:lnTo>
                    <a:lnTo>
                      <a:pt x="74" y="209"/>
                    </a:lnTo>
                    <a:lnTo>
                      <a:pt x="69" y="207"/>
                    </a:lnTo>
                    <a:lnTo>
                      <a:pt x="66" y="208"/>
                    </a:lnTo>
                    <a:lnTo>
                      <a:pt x="63" y="210"/>
                    </a:lnTo>
                    <a:lnTo>
                      <a:pt x="61" y="211"/>
                    </a:lnTo>
                    <a:lnTo>
                      <a:pt x="57" y="211"/>
                    </a:lnTo>
                    <a:lnTo>
                      <a:pt x="53" y="210"/>
                    </a:lnTo>
                    <a:lnTo>
                      <a:pt x="48" y="211"/>
                    </a:lnTo>
                    <a:lnTo>
                      <a:pt x="43" y="207"/>
                    </a:lnTo>
                    <a:lnTo>
                      <a:pt x="41" y="208"/>
                    </a:lnTo>
                    <a:lnTo>
                      <a:pt x="38" y="209"/>
                    </a:lnTo>
                    <a:lnTo>
                      <a:pt x="36" y="201"/>
                    </a:lnTo>
                    <a:lnTo>
                      <a:pt x="36" y="196"/>
                    </a:lnTo>
                    <a:lnTo>
                      <a:pt x="33" y="194"/>
                    </a:lnTo>
                    <a:lnTo>
                      <a:pt x="31" y="184"/>
                    </a:lnTo>
                    <a:lnTo>
                      <a:pt x="29" y="178"/>
                    </a:lnTo>
                    <a:lnTo>
                      <a:pt x="29" y="175"/>
                    </a:lnTo>
                    <a:lnTo>
                      <a:pt x="30" y="173"/>
                    </a:lnTo>
                    <a:lnTo>
                      <a:pt x="30" y="170"/>
                    </a:lnTo>
                    <a:lnTo>
                      <a:pt x="29" y="163"/>
                    </a:lnTo>
                    <a:lnTo>
                      <a:pt x="27" y="159"/>
                    </a:lnTo>
                    <a:lnTo>
                      <a:pt x="23" y="150"/>
                    </a:lnTo>
                    <a:lnTo>
                      <a:pt x="22" y="147"/>
                    </a:lnTo>
                    <a:lnTo>
                      <a:pt x="19" y="144"/>
                    </a:lnTo>
                    <a:lnTo>
                      <a:pt x="14" y="143"/>
                    </a:lnTo>
                    <a:lnTo>
                      <a:pt x="11" y="139"/>
                    </a:lnTo>
                    <a:lnTo>
                      <a:pt x="8" y="139"/>
                    </a:lnTo>
                    <a:lnTo>
                      <a:pt x="7" y="138"/>
                    </a:lnTo>
                    <a:lnTo>
                      <a:pt x="5" y="131"/>
                    </a:lnTo>
                    <a:lnTo>
                      <a:pt x="5" y="121"/>
                    </a:lnTo>
                    <a:lnTo>
                      <a:pt x="2" y="116"/>
                    </a:lnTo>
                    <a:lnTo>
                      <a:pt x="0" y="114"/>
                    </a:lnTo>
                    <a:lnTo>
                      <a:pt x="0" y="110"/>
                    </a:lnTo>
                    <a:lnTo>
                      <a:pt x="0" y="101"/>
                    </a:lnTo>
                    <a:lnTo>
                      <a:pt x="0" y="94"/>
                    </a:lnTo>
                    <a:lnTo>
                      <a:pt x="3" y="85"/>
                    </a:lnTo>
                    <a:lnTo>
                      <a:pt x="5" y="80"/>
                    </a:lnTo>
                    <a:lnTo>
                      <a:pt x="9" y="75"/>
                    </a:lnTo>
                    <a:lnTo>
                      <a:pt x="12" y="70"/>
                    </a:lnTo>
                    <a:lnTo>
                      <a:pt x="16" y="67"/>
                    </a:lnTo>
                    <a:lnTo>
                      <a:pt x="16" y="70"/>
                    </a:lnTo>
                    <a:lnTo>
                      <a:pt x="30" y="91"/>
                    </a:lnTo>
                    <a:lnTo>
                      <a:pt x="37" y="96"/>
                    </a:lnTo>
                    <a:lnTo>
                      <a:pt x="45" y="98"/>
                    </a:lnTo>
                    <a:lnTo>
                      <a:pt x="51" y="95"/>
                    </a:lnTo>
                    <a:lnTo>
                      <a:pt x="57" y="95"/>
                    </a:lnTo>
                    <a:lnTo>
                      <a:pt x="61" y="99"/>
                    </a:lnTo>
                    <a:lnTo>
                      <a:pt x="66" y="96"/>
                    </a:lnTo>
                    <a:lnTo>
                      <a:pt x="72" y="96"/>
                    </a:lnTo>
                    <a:lnTo>
                      <a:pt x="76" y="98"/>
                    </a:lnTo>
                    <a:lnTo>
                      <a:pt x="80" y="95"/>
                    </a:lnTo>
                    <a:lnTo>
                      <a:pt x="88" y="86"/>
                    </a:lnTo>
                    <a:lnTo>
                      <a:pt x="93" y="81"/>
                    </a:lnTo>
                    <a:lnTo>
                      <a:pt x="95" y="80"/>
                    </a:lnTo>
                    <a:lnTo>
                      <a:pt x="109" y="81"/>
                    </a:lnTo>
                    <a:lnTo>
                      <a:pt x="112" y="82"/>
                    </a:lnTo>
                    <a:lnTo>
                      <a:pt x="112" y="86"/>
                    </a:lnTo>
                    <a:lnTo>
                      <a:pt x="115" y="86"/>
                    </a:lnTo>
                    <a:lnTo>
                      <a:pt x="126" y="89"/>
                    </a:lnTo>
                    <a:lnTo>
                      <a:pt x="131" y="89"/>
                    </a:lnTo>
                    <a:lnTo>
                      <a:pt x="137" y="87"/>
                    </a:lnTo>
                    <a:lnTo>
                      <a:pt x="143" y="86"/>
                    </a:lnTo>
                    <a:lnTo>
                      <a:pt x="148" y="85"/>
                    </a:lnTo>
                    <a:lnTo>
                      <a:pt x="154" y="82"/>
                    </a:lnTo>
                    <a:lnTo>
                      <a:pt x="159" y="80"/>
                    </a:lnTo>
                    <a:lnTo>
                      <a:pt x="160" y="75"/>
                    </a:lnTo>
                    <a:lnTo>
                      <a:pt x="163" y="70"/>
                    </a:lnTo>
                    <a:lnTo>
                      <a:pt x="168" y="60"/>
                    </a:lnTo>
                    <a:lnTo>
                      <a:pt x="172" y="46"/>
                    </a:lnTo>
                    <a:lnTo>
                      <a:pt x="185" y="31"/>
                    </a:lnTo>
                    <a:lnTo>
                      <a:pt x="188" y="25"/>
                    </a:lnTo>
                    <a:lnTo>
                      <a:pt x="189" y="14"/>
                    </a:lnTo>
                    <a:lnTo>
                      <a:pt x="192" y="5"/>
                    </a:lnTo>
                    <a:lnTo>
                      <a:pt x="196" y="0"/>
                    </a:lnTo>
                    <a:lnTo>
                      <a:pt x="205" y="0"/>
                    </a:lnTo>
                    <a:lnTo>
                      <a:pt x="232" y="0"/>
                    </a:lnTo>
                    <a:lnTo>
                      <a:pt x="235" y="3"/>
                    </a:lnTo>
                    <a:lnTo>
                      <a:pt x="244" y="5"/>
                    </a:lnTo>
                    <a:lnTo>
                      <a:pt x="246" y="6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29" name="Freeform 2811"/>
              <p:cNvSpPr>
                <a:spLocks/>
              </p:cNvSpPr>
              <p:nvPr/>
            </p:nvSpPr>
            <p:spPr bwMode="auto">
              <a:xfrm>
                <a:off x="3653" y="2560"/>
                <a:ext cx="424" cy="273"/>
              </a:xfrm>
              <a:custGeom>
                <a:avLst/>
                <a:gdLst>
                  <a:gd name="T0" fmla="*/ 19774 w 298"/>
                  <a:gd name="T1" fmla="*/ 671 h 251"/>
                  <a:gd name="T2" fmla="*/ 18194 w 298"/>
                  <a:gd name="T3" fmla="*/ 611 h 251"/>
                  <a:gd name="T4" fmla="*/ 17070 w 298"/>
                  <a:gd name="T5" fmla="*/ 610 h 251"/>
                  <a:gd name="T6" fmla="*/ 15819 w 298"/>
                  <a:gd name="T7" fmla="*/ 621 h 251"/>
                  <a:gd name="T8" fmla="*/ 15332 w 298"/>
                  <a:gd name="T9" fmla="*/ 621 h 251"/>
                  <a:gd name="T10" fmla="*/ 13636 w 298"/>
                  <a:gd name="T11" fmla="*/ 617 h 251"/>
                  <a:gd name="T12" fmla="*/ 15130 w 298"/>
                  <a:gd name="T13" fmla="*/ 554 h 251"/>
                  <a:gd name="T14" fmla="*/ 16052 w 298"/>
                  <a:gd name="T15" fmla="*/ 555 h 251"/>
                  <a:gd name="T16" fmla="*/ 15581 w 298"/>
                  <a:gd name="T17" fmla="*/ 530 h 251"/>
                  <a:gd name="T18" fmla="*/ 15207 w 298"/>
                  <a:gd name="T19" fmla="*/ 479 h 251"/>
                  <a:gd name="T20" fmla="*/ 14655 w 298"/>
                  <a:gd name="T21" fmla="*/ 418 h 251"/>
                  <a:gd name="T22" fmla="*/ 13636 w 298"/>
                  <a:gd name="T23" fmla="*/ 382 h 251"/>
                  <a:gd name="T24" fmla="*/ 12386 w 298"/>
                  <a:gd name="T25" fmla="*/ 356 h 251"/>
                  <a:gd name="T26" fmla="*/ 10442 w 298"/>
                  <a:gd name="T27" fmla="*/ 337 h 251"/>
                  <a:gd name="T28" fmla="*/ 8262 w 298"/>
                  <a:gd name="T29" fmla="*/ 320 h 251"/>
                  <a:gd name="T30" fmla="*/ 7512 w 298"/>
                  <a:gd name="T31" fmla="*/ 294 h 251"/>
                  <a:gd name="T32" fmla="*/ 6834 w 298"/>
                  <a:gd name="T33" fmla="*/ 291 h 251"/>
                  <a:gd name="T34" fmla="*/ 6164 w 298"/>
                  <a:gd name="T35" fmla="*/ 262 h 251"/>
                  <a:gd name="T36" fmla="*/ 5865 w 298"/>
                  <a:gd name="T37" fmla="*/ 220 h 251"/>
                  <a:gd name="T38" fmla="*/ 5492 w 298"/>
                  <a:gd name="T39" fmla="*/ 240 h 251"/>
                  <a:gd name="T40" fmla="*/ 4825 w 298"/>
                  <a:gd name="T41" fmla="*/ 291 h 251"/>
                  <a:gd name="T42" fmla="*/ 3860 w 298"/>
                  <a:gd name="T43" fmla="*/ 273 h 251"/>
                  <a:gd name="T44" fmla="*/ 3544 w 298"/>
                  <a:gd name="T45" fmla="*/ 239 h 251"/>
                  <a:gd name="T46" fmla="*/ 2077 w 298"/>
                  <a:gd name="T47" fmla="*/ 203 h 251"/>
                  <a:gd name="T48" fmla="*/ 3439 w 298"/>
                  <a:gd name="T49" fmla="*/ 187 h 251"/>
                  <a:gd name="T50" fmla="*/ 5323 w 298"/>
                  <a:gd name="T51" fmla="*/ 171 h 251"/>
                  <a:gd name="T52" fmla="*/ 5865 w 298"/>
                  <a:gd name="T53" fmla="*/ 136 h 251"/>
                  <a:gd name="T54" fmla="*/ 3439 w 298"/>
                  <a:gd name="T55" fmla="*/ 150 h 251"/>
                  <a:gd name="T56" fmla="*/ 1983 w 298"/>
                  <a:gd name="T57" fmla="*/ 121 h 251"/>
                  <a:gd name="T58" fmla="*/ 956 w 298"/>
                  <a:gd name="T59" fmla="*/ 90 h 251"/>
                  <a:gd name="T60" fmla="*/ 1 w 298"/>
                  <a:gd name="T61" fmla="*/ 76 h 251"/>
                  <a:gd name="T62" fmla="*/ 1144 w 298"/>
                  <a:gd name="T63" fmla="*/ 30 h 251"/>
                  <a:gd name="T64" fmla="*/ 2897 w 298"/>
                  <a:gd name="T65" fmla="*/ 0 h 251"/>
                  <a:gd name="T66" fmla="*/ 4569 w 298"/>
                  <a:gd name="T67" fmla="*/ 26 h 251"/>
                  <a:gd name="T68" fmla="*/ 6388 w 298"/>
                  <a:gd name="T69" fmla="*/ 69 h 251"/>
                  <a:gd name="T70" fmla="*/ 6501 w 298"/>
                  <a:gd name="T71" fmla="*/ 163 h 251"/>
                  <a:gd name="T72" fmla="*/ 7460 w 298"/>
                  <a:gd name="T73" fmla="*/ 176 h 251"/>
                  <a:gd name="T74" fmla="*/ 8462 w 298"/>
                  <a:gd name="T75" fmla="*/ 239 h 251"/>
                  <a:gd name="T76" fmla="*/ 9724 w 298"/>
                  <a:gd name="T77" fmla="*/ 212 h 251"/>
                  <a:gd name="T78" fmla="*/ 10867 w 298"/>
                  <a:gd name="T79" fmla="*/ 149 h 251"/>
                  <a:gd name="T80" fmla="*/ 12386 w 298"/>
                  <a:gd name="T81" fmla="*/ 127 h 251"/>
                  <a:gd name="T82" fmla="*/ 13693 w 298"/>
                  <a:gd name="T83" fmla="*/ 83 h 251"/>
                  <a:gd name="T84" fmla="*/ 15207 w 298"/>
                  <a:gd name="T85" fmla="*/ 111 h 251"/>
                  <a:gd name="T86" fmla="*/ 16964 w 298"/>
                  <a:gd name="T87" fmla="*/ 148 h 251"/>
                  <a:gd name="T88" fmla="*/ 18232 w 298"/>
                  <a:gd name="T89" fmla="*/ 149 h 251"/>
                  <a:gd name="T90" fmla="*/ 19212 w 298"/>
                  <a:gd name="T91" fmla="*/ 163 h 251"/>
                  <a:gd name="T92" fmla="*/ 19544 w 298"/>
                  <a:gd name="T93" fmla="*/ 176 h 251"/>
                  <a:gd name="T94" fmla="*/ 20019 w 298"/>
                  <a:gd name="T95" fmla="*/ 186 h 251"/>
                  <a:gd name="T96" fmla="*/ 20019 w 298"/>
                  <a:gd name="T97" fmla="*/ 499 h 251"/>
                  <a:gd name="T98" fmla="*/ 20503 w 298"/>
                  <a:gd name="T99" fmla="*/ 687 h 251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298"/>
                  <a:gd name="T151" fmla="*/ 0 h 251"/>
                  <a:gd name="T152" fmla="*/ 298 w 298"/>
                  <a:gd name="T153" fmla="*/ 251 h 251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298" h="251">
                    <a:moveTo>
                      <a:pt x="298" y="251"/>
                    </a:moveTo>
                    <a:lnTo>
                      <a:pt x="298" y="251"/>
                    </a:lnTo>
                    <a:lnTo>
                      <a:pt x="292" y="248"/>
                    </a:lnTo>
                    <a:lnTo>
                      <a:pt x="287" y="245"/>
                    </a:lnTo>
                    <a:lnTo>
                      <a:pt x="278" y="238"/>
                    </a:lnTo>
                    <a:lnTo>
                      <a:pt x="273" y="232"/>
                    </a:lnTo>
                    <a:lnTo>
                      <a:pt x="269" y="226"/>
                    </a:lnTo>
                    <a:lnTo>
                      <a:pt x="264" y="224"/>
                    </a:lnTo>
                    <a:lnTo>
                      <a:pt x="263" y="222"/>
                    </a:lnTo>
                    <a:lnTo>
                      <a:pt x="261" y="219"/>
                    </a:lnTo>
                    <a:lnTo>
                      <a:pt x="254" y="222"/>
                    </a:lnTo>
                    <a:lnTo>
                      <a:pt x="248" y="223"/>
                    </a:lnTo>
                    <a:lnTo>
                      <a:pt x="238" y="222"/>
                    </a:lnTo>
                    <a:lnTo>
                      <a:pt x="234" y="225"/>
                    </a:lnTo>
                    <a:lnTo>
                      <a:pt x="231" y="223"/>
                    </a:lnTo>
                    <a:lnTo>
                      <a:pt x="230" y="226"/>
                    </a:lnTo>
                    <a:lnTo>
                      <a:pt x="231" y="227"/>
                    </a:lnTo>
                    <a:lnTo>
                      <a:pt x="229" y="229"/>
                    </a:lnTo>
                    <a:lnTo>
                      <a:pt x="226" y="229"/>
                    </a:lnTo>
                    <a:lnTo>
                      <a:pt x="223" y="226"/>
                    </a:lnTo>
                    <a:lnTo>
                      <a:pt x="213" y="230"/>
                    </a:lnTo>
                    <a:lnTo>
                      <a:pt x="202" y="231"/>
                    </a:lnTo>
                    <a:lnTo>
                      <a:pt x="198" y="230"/>
                    </a:lnTo>
                    <a:lnTo>
                      <a:pt x="198" y="225"/>
                    </a:lnTo>
                    <a:lnTo>
                      <a:pt x="201" y="219"/>
                    </a:lnTo>
                    <a:lnTo>
                      <a:pt x="205" y="212"/>
                    </a:lnTo>
                    <a:lnTo>
                      <a:pt x="213" y="202"/>
                    </a:lnTo>
                    <a:lnTo>
                      <a:pt x="220" y="201"/>
                    </a:lnTo>
                    <a:lnTo>
                      <a:pt x="223" y="201"/>
                    </a:lnTo>
                    <a:lnTo>
                      <a:pt x="229" y="204"/>
                    </a:lnTo>
                    <a:lnTo>
                      <a:pt x="233" y="205"/>
                    </a:lnTo>
                    <a:lnTo>
                      <a:pt x="233" y="202"/>
                    </a:lnTo>
                    <a:lnTo>
                      <a:pt x="227" y="197"/>
                    </a:lnTo>
                    <a:lnTo>
                      <a:pt x="228" y="195"/>
                    </a:lnTo>
                    <a:lnTo>
                      <a:pt x="231" y="194"/>
                    </a:lnTo>
                    <a:lnTo>
                      <a:pt x="226" y="193"/>
                    </a:lnTo>
                    <a:lnTo>
                      <a:pt x="220" y="188"/>
                    </a:lnTo>
                    <a:lnTo>
                      <a:pt x="223" y="187"/>
                    </a:lnTo>
                    <a:lnTo>
                      <a:pt x="225" y="179"/>
                    </a:lnTo>
                    <a:lnTo>
                      <a:pt x="221" y="175"/>
                    </a:lnTo>
                    <a:lnTo>
                      <a:pt x="216" y="168"/>
                    </a:lnTo>
                    <a:lnTo>
                      <a:pt x="214" y="158"/>
                    </a:lnTo>
                    <a:lnTo>
                      <a:pt x="215" y="155"/>
                    </a:lnTo>
                    <a:lnTo>
                      <a:pt x="213" y="153"/>
                    </a:lnTo>
                    <a:lnTo>
                      <a:pt x="207" y="145"/>
                    </a:lnTo>
                    <a:lnTo>
                      <a:pt x="204" y="145"/>
                    </a:lnTo>
                    <a:lnTo>
                      <a:pt x="200" y="144"/>
                    </a:lnTo>
                    <a:lnTo>
                      <a:pt x="198" y="140"/>
                    </a:lnTo>
                    <a:lnTo>
                      <a:pt x="195" y="137"/>
                    </a:lnTo>
                    <a:lnTo>
                      <a:pt x="190" y="136"/>
                    </a:lnTo>
                    <a:lnTo>
                      <a:pt x="180" y="131"/>
                    </a:lnTo>
                    <a:lnTo>
                      <a:pt x="175" y="131"/>
                    </a:lnTo>
                    <a:lnTo>
                      <a:pt x="164" y="125"/>
                    </a:lnTo>
                    <a:lnTo>
                      <a:pt x="157" y="124"/>
                    </a:lnTo>
                    <a:lnTo>
                      <a:pt x="152" y="123"/>
                    </a:lnTo>
                    <a:lnTo>
                      <a:pt x="142" y="119"/>
                    </a:lnTo>
                    <a:lnTo>
                      <a:pt x="136" y="118"/>
                    </a:lnTo>
                    <a:lnTo>
                      <a:pt x="127" y="117"/>
                    </a:lnTo>
                    <a:lnTo>
                      <a:pt x="120" y="117"/>
                    </a:lnTo>
                    <a:lnTo>
                      <a:pt x="120" y="115"/>
                    </a:lnTo>
                    <a:lnTo>
                      <a:pt x="118" y="115"/>
                    </a:lnTo>
                    <a:lnTo>
                      <a:pt x="113" y="112"/>
                    </a:lnTo>
                    <a:lnTo>
                      <a:pt x="109" y="108"/>
                    </a:lnTo>
                    <a:lnTo>
                      <a:pt x="109" y="104"/>
                    </a:lnTo>
                    <a:lnTo>
                      <a:pt x="105" y="104"/>
                    </a:lnTo>
                    <a:lnTo>
                      <a:pt x="99" y="103"/>
                    </a:lnTo>
                    <a:lnTo>
                      <a:pt x="99" y="107"/>
                    </a:lnTo>
                    <a:lnTo>
                      <a:pt x="97" y="103"/>
                    </a:lnTo>
                    <a:lnTo>
                      <a:pt x="92" y="100"/>
                    </a:lnTo>
                    <a:lnTo>
                      <a:pt x="90" y="98"/>
                    </a:lnTo>
                    <a:lnTo>
                      <a:pt x="89" y="96"/>
                    </a:lnTo>
                    <a:lnTo>
                      <a:pt x="83" y="94"/>
                    </a:lnTo>
                    <a:lnTo>
                      <a:pt x="82" y="90"/>
                    </a:lnTo>
                    <a:lnTo>
                      <a:pt x="83" y="85"/>
                    </a:lnTo>
                    <a:lnTo>
                      <a:pt x="85" y="79"/>
                    </a:lnTo>
                    <a:lnTo>
                      <a:pt x="84" y="74"/>
                    </a:lnTo>
                    <a:lnTo>
                      <a:pt x="83" y="78"/>
                    </a:lnTo>
                    <a:lnTo>
                      <a:pt x="82" y="83"/>
                    </a:lnTo>
                    <a:lnTo>
                      <a:pt x="80" y="87"/>
                    </a:lnTo>
                    <a:lnTo>
                      <a:pt x="76" y="95"/>
                    </a:lnTo>
                    <a:lnTo>
                      <a:pt x="75" y="98"/>
                    </a:lnTo>
                    <a:lnTo>
                      <a:pt x="73" y="102"/>
                    </a:lnTo>
                    <a:lnTo>
                      <a:pt x="70" y="107"/>
                    </a:lnTo>
                    <a:lnTo>
                      <a:pt x="59" y="108"/>
                    </a:lnTo>
                    <a:lnTo>
                      <a:pt x="57" y="107"/>
                    </a:lnTo>
                    <a:lnTo>
                      <a:pt x="56" y="104"/>
                    </a:lnTo>
                    <a:lnTo>
                      <a:pt x="56" y="100"/>
                    </a:lnTo>
                    <a:lnTo>
                      <a:pt x="54" y="94"/>
                    </a:lnTo>
                    <a:lnTo>
                      <a:pt x="55" y="92"/>
                    </a:lnTo>
                    <a:lnTo>
                      <a:pt x="55" y="86"/>
                    </a:lnTo>
                    <a:lnTo>
                      <a:pt x="51" y="86"/>
                    </a:lnTo>
                    <a:lnTo>
                      <a:pt x="47" y="79"/>
                    </a:lnTo>
                    <a:lnTo>
                      <a:pt x="41" y="75"/>
                    </a:lnTo>
                    <a:lnTo>
                      <a:pt x="34" y="75"/>
                    </a:lnTo>
                    <a:lnTo>
                      <a:pt x="30" y="74"/>
                    </a:lnTo>
                    <a:lnTo>
                      <a:pt x="30" y="69"/>
                    </a:lnTo>
                    <a:lnTo>
                      <a:pt x="35" y="67"/>
                    </a:lnTo>
                    <a:lnTo>
                      <a:pt x="43" y="66"/>
                    </a:lnTo>
                    <a:lnTo>
                      <a:pt x="50" y="68"/>
                    </a:lnTo>
                    <a:lnTo>
                      <a:pt x="61" y="62"/>
                    </a:lnTo>
                    <a:lnTo>
                      <a:pt x="65" y="60"/>
                    </a:lnTo>
                    <a:lnTo>
                      <a:pt x="71" y="62"/>
                    </a:lnTo>
                    <a:lnTo>
                      <a:pt x="77" y="62"/>
                    </a:lnTo>
                    <a:lnTo>
                      <a:pt x="82" y="61"/>
                    </a:lnTo>
                    <a:lnTo>
                      <a:pt x="83" y="55"/>
                    </a:lnTo>
                    <a:lnTo>
                      <a:pt x="84" y="52"/>
                    </a:lnTo>
                    <a:lnTo>
                      <a:pt x="85" y="49"/>
                    </a:lnTo>
                    <a:lnTo>
                      <a:pt x="80" y="51"/>
                    </a:lnTo>
                    <a:lnTo>
                      <a:pt x="70" y="53"/>
                    </a:lnTo>
                    <a:lnTo>
                      <a:pt x="58" y="55"/>
                    </a:lnTo>
                    <a:lnTo>
                      <a:pt x="50" y="55"/>
                    </a:lnTo>
                    <a:lnTo>
                      <a:pt x="46" y="54"/>
                    </a:lnTo>
                    <a:lnTo>
                      <a:pt x="41" y="55"/>
                    </a:lnTo>
                    <a:lnTo>
                      <a:pt x="33" y="52"/>
                    </a:lnTo>
                    <a:lnTo>
                      <a:pt x="29" y="44"/>
                    </a:lnTo>
                    <a:lnTo>
                      <a:pt x="28" y="38"/>
                    </a:lnTo>
                    <a:lnTo>
                      <a:pt x="25" y="36"/>
                    </a:lnTo>
                    <a:lnTo>
                      <a:pt x="19" y="32"/>
                    </a:lnTo>
                    <a:lnTo>
                      <a:pt x="14" y="33"/>
                    </a:lnTo>
                    <a:lnTo>
                      <a:pt x="11" y="31"/>
                    </a:lnTo>
                    <a:lnTo>
                      <a:pt x="10" y="35"/>
                    </a:lnTo>
                    <a:lnTo>
                      <a:pt x="0" y="30"/>
                    </a:lnTo>
                    <a:lnTo>
                      <a:pt x="1" y="28"/>
                    </a:lnTo>
                    <a:lnTo>
                      <a:pt x="5" y="24"/>
                    </a:lnTo>
                    <a:lnTo>
                      <a:pt x="8" y="15"/>
                    </a:lnTo>
                    <a:lnTo>
                      <a:pt x="11" y="14"/>
                    </a:lnTo>
                    <a:lnTo>
                      <a:pt x="17" y="12"/>
                    </a:lnTo>
                    <a:lnTo>
                      <a:pt x="20" y="12"/>
                    </a:lnTo>
                    <a:lnTo>
                      <a:pt x="26" y="10"/>
                    </a:lnTo>
                    <a:lnTo>
                      <a:pt x="35" y="2"/>
                    </a:lnTo>
                    <a:lnTo>
                      <a:pt x="42" y="0"/>
                    </a:lnTo>
                    <a:lnTo>
                      <a:pt x="49" y="0"/>
                    </a:lnTo>
                    <a:lnTo>
                      <a:pt x="56" y="2"/>
                    </a:lnTo>
                    <a:lnTo>
                      <a:pt x="63" y="6"/>
                    </a:lnTo>
                    <a:lnTo>
                      <a:pt x="66" y="10"/>
                    </a:lnTo>
                    <a:lnTo>
                      <a:pt x="71" y="12"/>
                    </a:lnTo>
                    <a:lnTo>
                      <a:pt x="89" y="12"/>
                    </a:lnTo>
                    <a:lnTo>
                      <a:pt x="90" y="21"/>
                    </a:lnTo>
                    <a:lnTo>
                      <a:pt x="93" y="25"/>
                    </a:lnTo>
                    <a:lnTo>
                      <a:pt x="94" y="35"/>
                    </a:lnTo>
                    <a:lnTo>
                      <a:pt x="92" y="40"/>
                    </a:lnTo>
                    <a:lnTo>
                      <a:pt x="91" y="47"/>
                    </a:lnTo>
                    <a:lnTo>
                      <a:pt x="94" y="60"/>
                    </a:lnTo>
                    <a:lnTo>
                      <a:pt x="101" y="69"/>
                    </a:lnTo>
                    <a:lnTo>
                      <a:pt x="102" y="66"/>
                    </a:lnTo>
                    <a:lnTo>
                      <a:pt x="102" y="62"/>
                    </a:lnTo>
                    <a:lnTo>
                      <a:pt x="108" y="64"/>
                    </a:lnTo>
                    <a:lnTo>
                      <a:pt x="111" y="73"/>
                    </a:lnTo>
                    <a:lnTo>
                      <a:pt x="112" y="75"/>
                    </a:lnTo>
                    <a:lnTo>
                      <a:pt x="114" y="80"/>
                    </a:lnTo>
                    <a:lnTo>
                      <a:pt x="123" y="86"/>
                    </a:lnTo>
                    <a:lnTo>
                      <a:pt x="127" y="86"/>
                    </a:lnTo>
                    <a:lnTo>
                      <a:pt x="134" y="86"/>
                    </a:lnTo>
                    <a:lnTo>
                      <a:pt x="137" y="79"/>
                    </a:lnTo>
                    <a:lnTo>
                      <a:pt x="141" y="78"/>
                    </a:lnTo>
                    <a:lnTo>
                      <a:pt x="144" y="75"/>
                    </a:lnTo>
                    <a:lnTo>
                      <a:pt x="145" y="71"/>
                    </a:lnTo>
                    <a:lnTo>
                      <a:pt x="155" y="62"/>
                    </a:lnTo>
                    <a:lnTo>
                      <a:pt x="158" y="54"/>
                    </a:lnTo>
                    <a:lnTo>
                      <a:pt x="163" y="53"/>
                    </a:lnTo>
                    <a:lnTo>
                      <a:pt x="166" y="53"/>
                    </a:lnTo>
                    <a:lnTo>
                      <a:pt x="177" y="51"/>
                    </a:lnTo>
                    <a:lnTo>
                      <a:pt x="180" y="47"/>
                    </a:lnTo>
                    <a:lnTo>
                      <a:pt x="180" y="43"/>
                    </a:lnTo>
                    <a:lnTo>
                      <a:pt x="183" y="40"/>
                    </a:lnTo>
                    <a:lnTo>
                      <a:pt x="190" y="36"/>
                    </a:lnTo>
                    <a:lnTo>
                      <a:pt x="199" y="30"/>
                    </a:lnTo>
                    <a:lnTo>
                      <a:pt x="202" y="31"/>
                    </a:lnTo>
                    <a:lnTo>
                      <a:pt x="205" y="35"/>
                    </a:lnTo>
                    <a:lnTo>
                      <a:pt x="214" y="38"/>
                    </a:lnTo>
                    <a:lnTo>
                      <a:pt x="221" y="40"/>
                    </a:lnTo>
                    <a:lnTo>
                      <a:pt x="225" y="42"/>
                    </a:lnTo>
                    <a:lnTo>
                      <a:pt x="227" y="44"/>
                    </a:lnTo>
                    <a:lnTo>
                      <a:pt x="238" y="47"/>
                    </a:lnTo>
                    <a:lnTo>
                      <a:pt x="247" y="53"/>
                    </a:lnTo>
                    <a:lnTo>
                      <a:pt x="251" y="54"/>
                    </a:lnTo>
                    <a:lnTo>
                      <a:pt x="257" y="57"/>
                    </a:lnTo>
                    <a:lnTo>
                      <a:pt x="263" y="55"/>
                    </a:lnTo>
                    <a:lnTo>
                      <a:pt x="265" y="54"/>
                    </a:lnTo>
                    <a:lnTo>
                      <a:pt x="269" y="57"/>
                    </a:lnTo>
                    <a:lnTo>
                      <a:pt x="272" y="55"/>
                    </a:lnTo>
                    <a:lnTo>
                      <a:pt x="274" y="57"/>
                    </a:lnTo>
                    <a:lnTo>
                      <a:pt x="279" y="60"/>
                    </a:lnTo>
                    <a:lnTo>
                      <a:pt x="283" y="60"/>
                    </a:lnTo>
                    <a:lnTo>
                      <a:pt x="284" y="61"/>
                    </a:lnTo>
                    <a:lnTo>
                      <a:pt x="284" y="62"/>
                    </a:lnTo>
                    <a:lnTo>
                      <a:pt x="284" y="64"/>
                    </a:lnTo>
                    <a:lnTo>
                      <a:pt x="287" y="64"/>
                    </a:lnTo>
                    <a:lnTo>
                      <a:pt x="288" y="62"/>
                    </a:lnTo>
                    <a:lnTo>
                      <a:pt x="292" y="64"/>
                    </a:lnTo>
                    <a:lnTo>
                      <a:pt x="291" y="67"/>
                    </a:lnTo>
                    <a:lnTo>
                      <a:pt x="293" y="133"/>
                    </a:lnTo>
                    <a:lnTo>
                      <a:pt x="293" y="171"/>
                    </a:lnTo>
                    <a:lnTo>
                      <a:pt x="292" y="181"/>
                    </a:lnTo>
                    <a:lnTo>
                      <a:pt x="291" y="183"/>
                    </a:lnTo>
                    <a:lnTo>
                      <a:pt x="294" y="193"/>
                    </a:lnTo>
                    <a:lnTo>
                      <a:pt x="294" y="214"/>
                    </a:lnTo>
                    <a:lnTo>
                      <a:pt x="295" y="244"/>
                    </a:lnTo>
                    <a:lnTo>
                      <a:pt x="298" y="251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30" name="Freeform 2812"/>
              <p:cNvSpPr>
                <a:spLocks/>
              </p:cNvSpPr>
              <p:nvPr/>
            </p:nvSpPr>
            <p:spPr bwMode="auto">
              <a:xfrm>
                <a:off x="3350" y="2829"/>
                <a:ext cx="67" cy="43"/>
              </a:xfrm>
              <a:custGeom>
                <a:avLst/>
                <a:gdLst>
                  <a:gd name="T0" fmla="*/ 3952 w 46"/>
                  <a:gd name="T1" fmla="*/ 26 h 41"/>
                  <a:gd name="T2" fmla="*/ 3952 w 46"/>
                  <a:gd name="T3" fmla="*/ 25 h 41"/>
                  <a:gd name="T4" fmla="*/ 3952 w 46"/>
                  <a:gd name="T5" fmla="*/ 24 h 41"/>
                  <a:gd name="T6" fmla="*/ 3829 w 46"/>
                  <a:gd name="T7" fmla="*/ 24 h 41"/>
                  <a:gd name="T8" fmla="*/ 3829 w 46"/>
                  <a:gd name="T9" fmla="*/ 23 h 41"/>
                  <a:gd name="T10" fmla="*/ 3829 w 46"/>
                  <a:gd name="T11" fmla="*/ 9 h 41"/>
                  <a:gd name="T12" fmla="*/ 3601 w 46"/>
                  <a:gd name="T13" fmla="*/ 8 h 41"/>
                  <a:gd name="T14" fmla="*/ 3601 w 46"/>
                  <a:gd name="T15" fmla="*/ 8 h 41"/>
                  <a:gd name="T16" fmla="*/ 3601 w 46"/>
                  <a:gd name="T17" fmla="*/ 7 h 41"/>
                  <a:gd name="T18" fmla="*/ 3601 w 46"/>
                  <a:gd name="T19" fmla="*/ 7 h 41"/>
                  <a:gd name="T20" fmla="*/ 3601 w 46"/>
                  <a:gd name="T21" fmla="*/ 6 h 41"/>
                  <a:gd name="T22" fmla="*/ 3829 w 46"/>
                  <a:gd name="T23" fmla="*/ 6 h 41"/>
                  <a:gd name="T24" fmla="*/ 3952 w 46"/>
                  <a:gd name="T25" fmla="*/ 6 h 41"/>
                  <a:gd name="T26" fmla="*/ 3992 w 46"/>
                  <a:gd name="T27" fmla="*/ 7 h 41"/>
                  <a:gd name="T28" fmla="*/ 4137 w 46"/>
                  <a:gd name="T29" fmla="*/ 6 h 41"/>
                  <a:gd name="T30" fmla="*/ 4209 w 46"/>
                  <a:gd name="T31" fmla="*/ 5 h 41"/>
                  <a:gd name="T32" fmla="*/ 4137 w 46"/>
                  <a:gd name="T33" fmla="*/ 4 h 41"/>
                  <a:gd name="T34" fmla="*/ 4137 w 46"/>
                  <a:gd name="T35" fmla="*/ 4 h 41"/>
                  <a:gd name="T36" fmla="*/ 4209 w 46"/>
                  <a:gd name="T37" fmla="*/ 2 h 41"/>
                  <a:gd name="T38" fmla="*/ 4209 w 46"/>
                  <a:gd name="T39" fmla="*/ 2 h 41"/>
                  <a:gd name="T40" fmla="*/ 4209 w 46"/>
                  <a:gd name="T41" fmla="*/ 1 h 41"/>
                  <a:gd name="T42" fmla="*/ 4137 w 46"/>
                  <a:gd name="T43" fmla="*/ 1 h 41"/>
                  <a:gd name="T44" fmla="*/ 3992 w 46"/>
                  <a:gd name="T45" fmla="*/ 0 h 41"/>
                  <a:gd name="T46" fmla="*/ 3992 w 46"/>
                  <a:gd name="T47" fmla="*/ 0 h 41"/>
                  <a:gd name="T48" fmla="*/ 3952 w 46"/>
                  <a:gd name="T49" fmla="*/ 1 h 41"/>
                  <a:gd name="T50" fmla="*/ 3829 w 46"/>
                  <a:gd name="T51" fmla="*/ 1 h 41"/>
                  <a:gd name="T52" fmla="*/ 3829 w 46"/>
                  <a:gd name="T53" fmla="*/ 2 h 41"/>
                  <a:gd name="T54" fmla="*/ 3601 w 46"/>
                  <a:gd name="T55" fmla="*/ 2 h 41"/>
                  <a:gd name="T56" fmla="*/ 3560 w 46"/>
                  <a:gd name="T57" fmla="*/ 2 h 41"/>
                  <a:gd name="T58" fmla="*/ 3560 w 46"/>
                  <a:gd name="T59" fmla="*/ 0 h 41"/>
                  <a:gd name="T60" fmla="*/ 3284 w 46"/>
                  <a:gd name="T61" fmla="*/ 2 h 41"/>
                  <a:gd name="T62" fmla="*/ 2571 w 46"/>
                  <a:gd name="T63" fmla="*/ 5 h 41"/>
                  <a:gd name="T64" fmla="*/ 2255 w 46"/>
                  <a:gd name="T65" fmla="*/ 7 h 41"/>
                  <a:gd name="T66" fmla="*/ 2255 w 46"/>
                  <a:gd name="T67" fmla="*/ 8 h 41"/>
                  <a:gd name="T68" fmla="*/ 2255 w 46"/>
                  <a:gd name="T69" fmla="*/ 9 h 41"/>
                  <a:gd name="T70" fmla="*/ 2188 w 46"/>
                  <a:gd name="T71" fmla="*/ 23 h 41"/>
                  <a:gd name="T72" fmla="*/ 2138 w 46"/>
                  <a:gd name="T73" fmla="*/ 23 h 41"/>
                  <a:gd name="T74" fmla="*/ 2138 w 46"/>
                  <a:gd name="T75" fmla="*/ 24 h 41"/>
                  <a:gd name="T76" fmla="*/ 2009 w 46"/>
                  <a:gd name="T77" fmla="*/ 24 h 41"/>
                  <a:gd name="T78" fmla="*/ 2009 w 46"/>
                  <a:gd name="T79" fmla="*/ 25 h 41"/>
                  <a:gd name="T80" fmla="*/ 2009 w 46"/>
                  <a:gd name="T81" fmla="*/ 25 h 41"/>
                  <a:gd name="T82" fmla="*/ 2009 w 46"/>
                  <a:gd name="T83" fmla="*/ 26 h 41"/>
                  <a:gd name="T84" fmla="*/ 2009 w 46"/>
                  <a:gd name="T85" fmla="*/ 26 h 41"/>
                  <a:gd name="T86" fmla="*/ 1950 w 46"/>
                  <a:gd name="T87" fmla="*/ 27 h 41"/>
                  <a:gd name="T88" fmla="*/ 1950 w 46"/>
                  <a:gd name="T89" fmla="*/ 27 h 41"/>
                  <a:gd name="T90" fmla="*/ 1765 w 46"/>
                  <a:gd name="T91" fmla="*/ 27 h 41"/>
                  <a:gd name="T92" fmla="*/ 1765 w 46"/>
                  <a:gd name="T93" fmla="*/ 26 h 41"/>
                  <a:gd name="T94" fmla="*/ 1765 w 46"/>
                  <a:gd name="T95" fmla="*/ 26 h 41"/>
                  <a:gd name="T96" fmla="*/ 1765 w 46"/>
                  <a:gd name="T97" fmla="*/ 25 h 41"/>
                  <a:gd name="T98" fmla="*/ 1625 w 46"/>
                  <a:gd name="T99" fmla="*/ 24 h 41"/>
                  <a:gd name="T100" fmla="*/ 1548 w 46"/>
                  <a:gd name="T101" fmla="*/ 24 h 41"/>
                  <a:gd name="T102" fmla="*/ 1468 w 46"/>
                  <a:gd name="T103" fmla="*/ 25 h 41"/>
                  <a:gd name="T104" fmla="*/ 1468 w 46"/>
                  <a:gd name="T105" fmla="*/ 25 h 41"/>
                  <a:gd name="T106" fmla="*/ 1379 w 46"/>
                  <a:gd name="T107" fmla="*/ 25 h 41"/>
                  <a:gd name="T108" fmla="*/ 1239 w 46"/>
                  <a:gd name="T109" fmla="*/ 24 h 41"/>
                  <a:gd name="T110" fmla="*/ 1239 w 46"/>
                  <a:gd name="T111" fmla="*/ 24 h 41"/>
                  <a:gd name="T112" fmla="*/ 269 w 46"/>
                  <a:gd name="T113" fmla="*/ 31 h 41"/>
                  <a:gd name="T114" fmla="*/ 269 w 46"/>
                  <a:gd name="T115" fmla="*/ 59 h 41"/>
                  <a:gd name="T116" fmla="*/ 650 w 46"/>
                  <a:gd name="T117" fmla="*/ 71 h 41"/>
                  <a:gd name="T118" fmla="*/ 1950 w 46"/>
                  <a:gd name="T119" fmla="*/ 64 h 41"/>
                  <a:gd name="T120" fmla="*/ 2926 w 46"/>
                  <a:gd name="T121" fmla="*/ 56 h 41"/>
                  <a:gd name="T122" fmla="*/ 3992 w 46"/>
                  <a:gd name="T123" fmla="*/ 27 h 41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46"/>
                  <a:gd name="T187" fmla="*/ 0 h 41"/>
                  <a:gd name="T188" fmla="*/ 46 w 46"/>
                  <a:gd name="T189" fmla="*/ 41 h 41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46" h="41">
                    <a:moveTo>
                      <a:pt x="44" y="15"/>
                    </a:moveTo>
                    <a:lnTo>
                      <a:pt x="44" y="15"/>
                    </a:lnTo>
                    <a:lnTo>
                      <a:pt x="43" y="14"/>
                    </a:lnTo>
                    <a:lnTo>
                      <a:pt x="43" y="13"/>
                    </a:lnTo>
                    <a:lnTo>
                      <a:pt x="43" y="12"/>
                    </a:lnTo>
                    <a:lnTo>
                      <a:pt x="42" y="12"/>
                    </a:lnTo>
                    <a:lnTo>
                      <a:pt x="42" y="11"/>
                    </a:lnTo>
                    <a:lnTo>
                      <a:pt x="42" y="9"/>
                    </a:lnTo>
                    <a:lnTo>
                      <a:pt x="40" y="9"/>
                    </a:lnTo>
                    <a:lnTo>
                      <a:pt x="40" y="8"/>
                    </a:lnTo>
                    <a:lnTo>
                      <a:pt x="40" y="7"/>
                    </a:lnTo>
                    <a:lnTo>
                      <a:pt x="40" y="6"/>
                    </a:lnTo>
                    <a:lnTo>
                      <a:pt x="39" y="6"/>
                    </a:lnTo>
                    <a:lnTo>
                      <a:pt x="40" y="6"/>
                    </a:lnTo>
                    <a:lnTo>
                      <a:pt x="42" y="6"/>
                    </a:lnTo>
                    <a:lnTo>
                      <a:pt x="43" y="6"/>
                    </a:lnTo>
                    <a:lnTo>
                      <a:pt x="43" y="7"/>
                    </a:lnTo>
                    <a:lnTo>
                      <a:pt x="44" y="7"/>
                    </a:lnTo>
                    <a:lnTo>
                      <a:pt x="44" y="6"/>
                    </a:lnTo>
                    <a:lnTo>
                      <a:pt x="45" y="6"/>
                    </a:lnTo>
                    <a:lnTo>
                      <a:pt x="46" y="6"/>
                    </a:lnTo>
                    <a:lnTo>
                      <a:pt x="46" y="5"/>
                    </a:lnTo>
                    <a:lnTo>
                      <a:pt x="45" y="5"/>
                    </a:lnTo>
                    <a:lnTo>
                      <a:pt x="45" y="4"/>
                    </a:lnTo>
                    <a:lnTo>
                      <a:pt x="46" y="2"/>
                    </a:lnTo>
                    <a:lnTo>
                      <a:pt x="46" y="1"/>
                    </a:lnTo>
                    <a:lnTo>
                      <a:pt x="45" y="1"/>
                    </a:lnTo>
                    <a:lnTo>
                      <a:pt x="44" y="1"/>
                    </a:lnTo>
                    <a:lnTo>
                      <a:pt x="44" y="0"/>
                    </a:lnTo>
                    <a:lnTo>
                      <a:pt x="43" y="0"/>
                    </a:lnTo>
                    <a:lnTo>
                      <a:pt x="43" y="1"/>
                    </a:lnTo>
                    <a:lnTo>
                      <a:pt x="42" y="1"/>
                    </a:lnTo>
                    <a:lnTo>
                      <a:pt x="42" y="2"/>
                    </a:lnTo>
                    <a:lnTo>
                      <a:pt x="40" y="2"/>
                    </a:lnTo>
                    <a:lnTo>
                      <a:pt x="39" y="2"/>
                    </a:lnTo>
                    <a:lnTo>
                      <a:pt x="39" y="1"/>
                    </a:lnTo>
                    <a:lnTo>
                      <a:pt x="39" y="0"/>
                    </a:lnTo>
                    <a:lnTo>
                      <a:pt x="36" y="2"/>
                    </a:lnTo>
                    <a:lnTo>
                      <a:pt x="35" y="2"/>
                    </a:lnTo>
                    <a:lnTo>
                      <a:pt x="32" y="5"/>
                    </a:lnTo>
                    <a:lnTo>
                      <a:pt x="28" y="5"/>
                    </a:lnTo>
                    <a:lnTo>
                      <a:pt x="25" y="6"/>
                    </a:lnTo>
                    <a:lnTo>
                      <a:pt x="25" y="7"/>
                    </a:lnTo>
                    <a:lnTo>
                      <a:pt x="25" y="8"/>
                    </a:lnTo>
                    <a:lnTo>
                      <a:pt x="25" y="9"/>
                    </a:lnTo>
                    <a:lnTo>
                      <a:pt x="24" y="9"/>
                    </a:lnTo>
                    <a:lnTo>
                      <a:pt x="24" y="11"/>
                    </a:lnTo>
                    <a:lnTo>
                      <a:pt x="23" y="11"/>
                    </a:lnTo>
                    <a:lnTo>
                      <a:pt x="23" y="12"/>
                    </a:lnTo>
                    <a:lnTo>
                      <a:pt x="22" y="12"/>
                    </a:lnTo>
                    <a:lnTo>
                      <a:pt x="22" y="13"/>
                    </a:lnTo>
                    <a:lnTo>
                      <a:pt x="22" y="14"/>
                    </a:lnTo>
                    <a:lnTo>
                      <a:pt x="22" y="15"/>
                    </a:lnTo>
                    <a:lnTo>
                      <a:pt x="22" y="14"/>
                    </a:lnTo>
                    <a:lnTo>
                      <a:pt x="21" y="15"/>
                    </a:lnTo>
                    <a:lnTo>
                      <a:pt x="19" y="15"/>
                    </a:lnTo>
                    <a:lnTo>
                      <a:pt x="19" y="14"/>
                    </a:lnTo>
                    <a:lnTo>
                      <a:pt x="19" y="13"/>
                    </a:lnTo>
                    <a:lnTo>
                      <a:pt x="18" y="13"/>
                    </a:lnTo>
                    <a:lnTo>
                      <a:pt x="18" y="12"/>
                    </a:lnTo>
                    <a:lnTo>
                      <a:pt x="17" y="12"/>
                    </a:lnTo>
                    <a:lnTo>
                      <a:pt x="16" y="13"/>
                    </a:lnTo>
                    <a:lnTo>
                      <a:pt x="15" y="13"/>
                    </a:lnTo>
                    <a:lnTo>
                      <a:pt x="14" y="13"/>
                    </a:lnTo>
                    <a:lnTo>
                      <a:pt x="14" y="12"/>
                    </a:lnTo>
                    <a:lnTo>
                      <a:pt x="11" y="12"/>
                    </a:lnTo>
                    <a:lnTo>
                      <a:pt x="7" y="15"/>
                    </a:lnTo>
                    <a:lnTo>
                      <a:pt x="3" y="19"/>
                    </a:lnTo>
                    <a:lnTo>
                      <a:pt x="3" y="27"/>
                    </a:lnTo>
                    <a:lnTo>
                      <a:pt x="4" y="30"/>
                    </a:lnTo>
                    <a:lnTo>
                      <a:pt x="3" y="33"/>
                    </a:lnTo>
                    <a:lnTo>
                      <a:pt x="0" y="37"/>
                    </a:lnTo>
                    <a:lnTo>
                      <a:pt x="2" y="41"/>
                    </a:lnTo>
                    <a:lnTo>
                      <a:pt x="7" y="41"/>
                    </a:lnTo>
                    <a:lnTo>
                      <a:pt x="11" y="40"/>
                    </a:lnTo>
                    <a:lnTo>
                      <a:pt x="16" y="38"/>
                    </a:lnTo>
                    <a:lnTo>
                      <a:pt x="21" y="36"/>
                    </a:lnTo>
                    <a:lnTo>
                      <a:pt x="25" y="35"/>
                    </a:lnTo>
                    <a:lnTo>
                      <a:pt x="29" y="33"/>
                    </a:lnTo>
                    <a:lnTo>
                      <a:pt x="32" y="31"/>
                    </a:lnTo>
                    <a:lnTo>
                      <a:pt x="36" y="27"/>
                    </a:lnTo>
                    <a:lnTo>
                      <a:pt x="42" y="21"/>
                    </a:lnTo>
                    <a:lnTo>
                      <a:pt x="44" y="15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31" name="Freeform 2813"/>
              <p:cNvSpPr>
                <a:spLocks/>
              </p:cNvSpPr>
              <p:nvPr/>
            </p:nvSpPr>
            <p:spPr bwMode="auto">
              <a:xfrm>
                <a:off x="1064" y="1366"/>
                <a:ext cx="396" cy="424"/>
              </a:xfrm>
              <a:custGeom>
                <a:avLst/>
                <a:gdLst>
                  <a:gd name="T0" fmla="*/ 19123 w 276"/>
                  <a:gd name="T1" fmla="*/ 73 h 388"/>
                  <a:gd name="T2" fmla="*/ 17593 w 276"/>
                  <a:gd name="T3" fmla="*/ 81 h 388"/>
                  <a:gd name="T4" fmla="*/ 16434 w 276"/>
                  <a:gd name="T5" fmla="*/ 94 h 388"/>
                  <a:gd name="T6" fmla="*/ 13678 w 276"/>
                  <a:gd name="T7" fmla="*/ 61 h 388"/>
                  <a:gd name="T8" fmla="*/ 12603 w 276"/>
                  <a:gd name="T9" fmla="*/ 87 h 388"/>
                  <a:gd name="T10" fmla="*/ 12574 w 276"/>
                  <a:gd name="T11" fmla="*/ 134 h 388"/>
                  <a:gd name="T12" fmla="*/ 13328 w 276"/>
                  <a:gd name="T13" fmla="*/ 154 h 388"/>
                  <a:gd name="T14" fmla="*/ 13328 w 276"/>
                  <a:gd name="T15" fmla="*/ 205 h 388"/>
                  <a:gd name="T16" fmla="*/ 13830 w 276"/>
                  <a:gd name="T17" fmla="*/ 272 h 388"/>
                  <a:gd name="T18" fmla="*/ 14473 w 276"/>
                  <a:gd name="T19" fmla="*/ 308 h 388"/>
                  <a:gd name="T20" fmla="*/ 15896 w 276"/>
                  <a:gd name="T21" fmla="*/ 334 h 388"/>
                  <a:gd name="T22" fmla="*/ 14744 w 276"/>
                  <a:gd name="T23" fmla="*/ 348 h 388"/>
                  <a:gd name="T24" fmla="*/ 14388 w 276"/>
                  <a:gd name="T25" fmla="*/ 411 h 388"/>
                  <a:gd name="T26" fmla="*/ 14625 w 276"/>
                  <a:gd name="T27" fmla="*/ 436 h 388"/>
                  <a:gd name="T28" fmla="*/ 14166 w 276"/>
                  <a:gd name="T29" fmla="*/ 449 h 388"/>
                  <a:gd name="T30" fmla="*/ 12574 w 276"/>
                  <a:gd name="T31" fmla="*/ 531 h 388"/>
                  <a:gd name="T32" fmla="*/ 10976 w 276"/>
                  <a:gd name="T33" fmla="*/ 601 h 388"/>
                  <a:gd name="T34" fmla="*/ 8688 w 276"/>
                  <a:gd name="T35" fmla="*/ 700 h 388"/>
                  <a:gd name="T36" fmla="*/ 6445 w 276"/>
                  <a:gd name="T37" fmla="*/ 749 h 388"/>
                  <a:gd name="T38" fmla="*/ 5276 w 276"/>
                  <a:gd name="T39" fmla="*/ 722 h 388"/>
                  <a:gd name="T40" fmla="*/ 3171 w 276"/>
                  <a:gd name="T41" fmla="*/ 813 h 388"/>
                  <a:gd name="T42" fmla="*/ 4408 w 276"/>
                  <a:gd name="T43" fmla="*/ 870 h 388"/>
                  <a:gd name="T44" fmla="*/ 4408 w 276"/>
                  <a:gd name="T45" fmla="*/ 937 h 388"/>
                  <a:gd name="T46" fmla="*/ 5583 w 276"/>
                  <a:gd name="T47" fmla="*/ 968 h 388"/>
                  <a:gd name="T48" fmla="*/ 6474 w 276"/>
                  <a:gd name="T49" fmla="*/ 1029 h 388"/>
                  <a:gd name="T50" fmla="*/ 6528 w 276"/>
                  <a:gd name="T51" fmla="*/ 1064 h 388"/>
                  <a:gd name="T52" fmla="*/ 5956 w 276"/>
                  <a:gd name="T53" fmla="*/ 1077 h 388"/>
                  <a:gd name="T54" fmla="*/ 5035 w 276"/>
                  <a:gd name="T55" fmla="*/ 1060 h 388"/>
                  <a:gd name="T56" fmla="*/ 3429 w 276"/>
                  <a:gd name="T57" fmla="*/ 1070 h 388"/>
                  <a:gd name="T58" fmla="*/ 1786 w 276"/>
                  <a:gd name="T59" fmla="*/ 1070 h 388"/>
                  <a:gd name="T60" fmla="*/ 748 w 276"/>
                  <a:gd name="T61" fmla="*/ 1096 h 388"/>
                  <a:gd name="T62" fmla="*/ 165 w 276"/>
                  <a:gd name="T63" fmla="*/ 1123 h 388"/>
                  <a:gd name="T64" fmla="*/ 748 w 276"/>
                  <a:gd name="T65" fmla="*/ 1104 h 388"/>
                  <a:gd name="T66" fmla="*/ 2068 w 276"/>
                  <a:gd name="T67" fmla="*/ 1077 h 388"/>
                  <a:gd name="T68" fmla="*/ 3666 w 276"/>
                  <a:gd name="T69" fmla="*/ 1082 h 388"/>
                  <a:gd name="T70" fmla="*/ 5458 w 276"/>
                  <a:gd name="T71" fmla="*/ 1064 h 388"/>
                  <a:gd name="T72" fmla="*/ 6122 w 276"/>
                  <a:gd name="T73" fmla="*/ 1080 h 388"/>
                  <a:gd name="T74" fmla="*/ 6528 w 276"/>
                  <a:gd name="T75" fmla="*/ 1060 h 388"/>
                  <a:gd name="T76" fmla="*/ 6528 w 276"/>
                  <a:gd name="T77" fmla="*/ 1024 h 388"/>
                  <a:gd name="T78" fmla="*/ 5733 w 276"/>
                  <a:gd name="T79" fmla="*/ 947 h 388"/>
                  <a:gd name="T80" fmla="*/ 4550 w 276"/>
                  <a:gd name="T81" fmla="*/ 917 h 388"/>
                  <a:gd name="T82" fmla="*/ 3804 w 276"/>
                  <a:gd name="T83" fmla="*/ 861 h 388"/>
                  <a:gd name="T84" fmla="*/ 3509 w 276"/>
                  <a:gd name="T85" fmla="*/ 810 h 388"/>
                  <a:gd name="T86" fmla="*/ 5458 w 276"/>
                  <a:gd name="T87" fmla="*/ 739 h 388"/>
                  <a:gd name="T88" fmla="*/ 6989 w 276"/>
                  <a:gd name="T89" fmla="*/ 749 h 388"/>
                  <a:gd name="T90" fmla="*/ 9247 w 276"/>
                  <a:gd name="T91" fmla="*/ 681 h 388"/>
                  <a:gd name="T92" fmla="*/ 11569 w 276"/>
                  <a:gd name="T93" fmla="*/ 570 h 388"/>
                  <a:gd name="T94" fmla="*/ 12727 w 276"/>
                  <a:gd name="T95" fmla="*/ 507 h 388"/>
                  <a:gd name="T96" fmla="*/ 14300 w 276"/>
                  <a:gd name="T97" fmla="*/ 449 h 388"/>
                  <a:gd name="T98" fmla="*/ 14388 w 276"/>
                  <a:gd name="T99" fmla="*/ 435 h 388"/>
                  <a:gd name="T100" fmla="*/ 14473 w 276"/>
                  <a:gd name="T101" fmla="*/ 402 h 388"/>
                  <a:gd name="T102" fmla="*/ 15232 w 276"/>
                  <a:gd name="T103" fmla="*/ 350 h 388"/>
                  <a:gd name="T104" fmla="*/ 15985 w 276"/>
                  <a:gd name="T105" fmla="*/ 325 h 388"/>
                  <a:gd name="T106" fmla="*/ 14625 w 276"/>
                  <a:gd name="T107" fmla="*/ 286 h 388"/>
                  <a:gd name="T108" fmla="*/ 13791 w 276"/>
                  <a:gd name="T109" fmla="*/ 258 h 388"/>
                  <a:gd name="T110" fmla="*/ 13626 w 276"/>
                  <a:gd name="T111" fmla="*/ 201 h 388"/>
                  <a:gd name="T112" fmla="*/ 13521 w 276"/>
                  <a:gd name="T113" fmla="*/ 146 h 388"/>
                  <a:gd name="T114" fmla="*/ 13021 w 276"/>
                  <a:gd name="T115" fmla="*/ 134 h 388"/>
                  <a:gd name="T116" fmla="*/ 12926 w 276"/>
                  <a:gd name="T117" fmla="*/ 81 h 388"/>
                  <a:gd name="T118" fmla="*/ 14688 w 276"/>
                  <a:gd name="T119" fmla="*/ 81 h 388"/>
                  <a:gd name="T120" fmla="*/ 16757 w 276"/>
                  <a:gd name="T121" fmla="*/ 103 h 388"/>
                  <a:gd name="T122" fmla="*/ 17885 w 276"/>
                  <a:gd name="T123" fmla="*/ 94 h 388"/>
                  <a:gd name="T124" fmla="*/ 19484 w 276"/>
                  <a:gd name="T125" fmla="*/ 74 h 38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276"/>
                  <a:gd name="T190" fmla="*/ 0 h 388"/>
                  <a:gd name="T191" fmla="*/ 276 w 276"/>
                  <a:gd name="T192" fmla="*/ 388 h 388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276" h="388">
                    <a:moveTo>
                      <a:pt x="274" y="0"/>
                    </a:moveTo>
                    <a:lnTo>
                      <a:pt x="257" y="14"/>
                    </a:lnTo>
                    <a:lnTo>
                      <a:pt x="256" y="14"/>
                    </a:lnTo>
                    <a:lnTo>
                      <a:pt x="254" y="18"/>
                    </a:lnTo>
                    <a:lnTo>
                      <a:pt x="254" y="19"/>
                    </a:lnTo>
                    <a:lnTo>
                      <a:pt x="256" y="20"/>
                    </a:lnTo>
                    <a:lnTo>
                      <a:pt x="254" y="20"/>
                    </a:lnTo>
                    <a:lnTo>
                      <a:pt x="254" y="19"/>
                    </a:lnTo>
                    <a:lnTo>
                      <a:pt x="254" y="21"/>
                    </a:lnTo>
                    <a:lnTo>
                      <a:pt x="254" y="20"/>
                    </a:lnTo>
                    <a:lnTo>
                      <a:pt x="253" y="25"/>
                    </a:lnTo>
                    <a:lnTo>
                      <a:pt x="253" y="23"/>
                    </a:lnTo>
                    <a:lnTo>
                      <a:pt x="251" y="26"/>
                    </a:lnTo>
                    <a:lnTo>
                      <a:pt x="252" y="26"/>
                    </a:lnTo>
                    <a:lnTo>
                      <a:pt x="251" y="25"/>
                    </a:lnTo>
                    <a:lnTo>
                      <a:pt x="251" y="26"/>
                    </a:lnTo>
                    <a:lnTo>
                      <a:pt x="252" y="26"/>
                    </a:lnTo>
                    <a:lnTo>
                      <a:pt x="250" y="23"/>
                    </a:lnTo>
                    <a:lnTo>
                      <a:pt x="249" y="23"/>
                    </a:lnTo>
                    <a:lnTo>
                      <a:pt x="238" y="23"/>
                    </a:lnTo>
                    <a:lnTo>
                      <a:pt x="237" y="25"/>
                    </a:lnTo>
                    <a:lnTo>
                      <a:pt x="236" y="25"/>
                    </a:lnTo>
                    <a:lnTo>
                      <a:pt x="233" y="28"/>
                    </a:lnTo>
                    <a:lnTo>
                      <a:pt x="235" y="28"/>
                    </a:lnTo>
                    <a:lnTo>
                      <a:pt x="232" y="28"/>
                    </a:lnTo>
                    <a:lnTo>
                      <a:pt x="233" y="28"/>
                    </a:lnTo>
                    <a:lnTo>
                      <a:pt x="231" y="28"/>
                    </a:lnTo>
                    <a:lnTo>
                      <a:pt x="228" y="27"/>
                    </a:lnTo>
                    <a:lnTo>
                      <a:pt x="227" y="27"/>
                    </a:lnTo>
                    <a:lnTo>
                      <a:pt x="224" y="28"/>
                    </a:lnTo>
                    <a:lnTo>
                      <a:pt x="223" y="28"/>
                    </a:lnTo>
                    <a:lnTo>
                      <a:pt x="223" y="29"/>
                    </a:lnTo>
                    <a:lnTo>
                      <a:pt x="222" y="30"/>
                    </a:lnTo>
                    <a:lnTo>
                      <a:pt x="221" y="32"/>
                    </a:lnTo>
                    <a:lnTo>
                      <a:pt x="222" y="32"/>
                    </a:lnTo>
                    <a:lnTo>
                      <a:pt x="220" y="32"/>
                    </a:lnTo>
                    <a:lnTo>
                      <a:pt x="221" y="32"/>
                    </a:lnTo>
                    <a:lnTo>
                      <a:pt x="217" y="32"/>
                    </a:lnTo>
                    <a:lnTo>
                      <a:pt x="215" y="32"/>
                    </a:lnTo>
                    <a:lnTo>
                      <a:pt x="216" y="32"/>
                    </a:lnTo>
                    <a:lnTo>
                      <a:pt x="216" y="33"/>
                    </a:lnTo>
                    <a:lnTo>
                      <a:pt x="214" y="30"/>
                    </a:lnTo>
                    <a:lnTo>
                      <a:pt x="207" y="30"/>
                    </a:lnTo>
                    <a:lnTo>
                      <a:pt x="208" y="32"/>
                    </a:lnTo>
                    <a:lnTo>
                      <a:pt x="204" y="30"/>
                    </a:lnTo>
                    <a:lnTo>
                      <a:pt x="201" y="30"/>
                    </a:lnTo>
                    <a:lnTo>
                      <a:pt x="202" y="30"/>
                    </a:lnTo>
                    <a:lnTo>
                      <a:pt x="195" y="26"/>
                    </a:lnTo>
                    <a:lnTo>
                      <a:pt x="194" y="26"/>
                    </a:lnTo>
                    <a:lnTo>
                      <a:pt x="189" y="25"/>
                    </a:lnTo>
                    <a:lnTo>
                      <a:pt x="180" y="21"/>
                    </a:lnTo>
                    <a:lnTo>
                      <a:pt x="180" y="20"/>
                    </a:lnTo>
                    <a:lnTo>
                      <a:pt x="179" y="21"/>
                    </a:lnTo>
                    <a:lnTo>
                      <a:pt x="177" y="22"/>
                    </a:lnTo>
                    <a:lnTo>
                      <a:pt x="175" y="22"/>
                    </a:lnTo>
                    <a:lnTo>
                      <a:pt x="174" y="25"/>
                    </a:lnTo>
                    <a:lnTo>
                      <a:pt x="174" y="23"/>
                    </a:lnTo>
                    <a:lnTo>
                      <a:pt x="175" y="23"/>
                    </a:lnTo>
                    <a:lnTo>
                      <a:pt x="171" y="23"/>
                    </a:lnTo>
                    <a:lnTo>
                      <a:pt x="168" y="23"/>
                    </a:lnTo>
                    <a:lnTo>
                      <a:pt x="168" y="25"/>
                    </a:lnTo>
                    <a:lnTo>
                      <a:pt x="167" y="26"/>
                    </a:lnTo>
                    <a:lnTo>
                      <a:pt x="166" y="27"/>
                    </a:lnTo>
                    <a:lnTo>
                      <a:pt x="166" y="30"/>
                    </a:lnTo>
                    <a:lnTo>
                      <a:pt x="163" y="37"/>
                    </a:lnTo>
                    <a:lnTo>
                      <a:pt x="163" y="39"/>
                    </a:lnTo>
                    <a:lnTo>
                      <a:pt x="163" y="40"/>
                    </a:lnTo>
                    <a:lnTo>
                      <a:pt x="164" y="41"/>
                    </a:lnTo>
                    <a:lnTo>
                      <a:pt x="168" y="41"/>
                    </a:lnTo>
                    <a:lnTo>
                      <a:pt x="167" y="41"/>
                    </a:lnTo>
                    <a:lnTo>
                      <a:pt x="167" y="40"/>
                    </a:lnTo>
                    <a:lnTo>
                      <a:pt x="168" y="43"/>
                    </a:lnTo>
                    <a:lnTo>
                      <a:pt x="168" y="42"/>
                    </a:lnTo>
                    <a:lnTo>
                      <a:pt x="168" y="43"/>
                    </a:lnTo>
                    <a:lnTo>
                      <a:pt x="168" y="42"/>
                    </a:lnTo>
                    <a:lnTo>
                      <a:pt x="166" y="43"/>
                    </a:lnTo>
                    <a:lnTo>
                      <a:pt x="166" y="44"/>
                    </a:lnTo>
                    <a:lnTo>
                      <a:pt x="165" y="46"/>
                    </a:lnTo>
                    <a:lnTo>
                      <a:pt x="165" y="48"/>
                    </a:lnTo>
                    <a:lnTo>
                      <a:pt x="165" y="49"/>
                    </a:lnTo>
                    <a:lnTo>
                      <a:pt x="166" y="50"/>
                    </a:lnTo>
                    <a:lnTo>
                      <a:pt x="166" y="51"/>
                    </a:lnTo>
                    <a:lnTo>
                      <a:pt x="167" y="51"/>
                    </a:lnTo>
                    <a:lnTo>
                      <a:pt x="168" y="51"/>
                    </a:lnTo>
                    <a:lnTo>
                      <a:pt x="170" y="53"/>
                    </a:lnTo>
                    <a:lnTo>
                      <a:pt x="175" y="51"/>
                    </a:lnTo>
                    <a:lnTo>
                      <a:pt x="174" y="51"/>
                    </a:lnTo>
                    <a:lnTo>
                      <a:pt x="175" y="53"/>
                    </a:lnTo>
                    <a:lnTo>
                      <a:pt x="175" y="51"/>
                    </a:lnTo>
                    <a:lnTo>
                      <a:pt x="174" y="51"/>
                    </a:lnTo>
                    <a:lnTo>
                      <a:pt x="175" y="54"/>
                    </a:lnTo>
                    <a:lnTo>
                      <a:pt x="175" y="53"/>
                    </a:lnTo>
                    <a:lnTo>
                      <a:pt x="175" y="54"/>
                    </a:lnTo>
                    <a:lnTo>
                      <a:pt x="175" y="53"/>
                    </a:lnTo>
                    <a:lnTo>
                      <a:pt x="173" y="55"/>
                    </a:lnTo>
                    <a:lnTo>
                      <a:pt x="171" y="56"/>
                    </a:lnTo>
                    <a:lnTo>
                      <a:pt x="170" y="56"/>
                    </a:lnTo>
                    <a:lnTo>
                      <a:pt x="170" y="57"/>
                    </a:lnTo>
                    <a:lnTo>
                      <a:pt x="168" y="59"/>
                    </a:lnTo>
                    <a:lnTo>
                      <a:pt x="168" y="61"/>
                    </a:lnTo>
                    <a:lnTo>
                      <a:pt x="168" y="62"/>
                    </a:lnTo>
                    <a:lnTo>
                      <a:pt x="175" y="68"/>
                    </a:lnTo>
                    <a:lnTo>
                      <a:pt x="175" y="66"/>
                    </a:lnTo>
                    <a:lnTo>
                      <a:pt x="174" y="66"/>
                    </a:lnTo>
                    <a:lnTo>
                      <a:pt x="175" y="70"/>
                    </a:lnTo>
                    <a:lnTo>
                      <a:pt x="174" y="71"/>
                    </a:lnTo>
                    <a:lnTo>
                      <a:pt x="175" y="71"/>
                    </a:lnTo>
                    <a:lnTo>
                      <a:pt x="168" y="76"/>
                    </a:lnTo>
                    <a:lnTo>
                      <a:pt x="167" y="76"/>
                    </a:lnTo>
                    <a:lnTo>
                      <a:pt x="167" y="77"/>
                    </a:lnTo>
                    <a:lnTo>
                      <a:pt x="167" y="78"/>
                    </a:lnTo>
                    <a:lnTo>
                      <a:pt x="167" y="79"/>
                    </a:lnTo>
                    <a:lnTo>
                      <a:pt x="168" y="79"/>
                    </a:lnTo>
                    <a:lnTo>
                      <a:pt x="172" y="82"/>
                    </a:lnTo>
                    <a:lnTo>
                      <a:pt x="173" y="85"/>
                    </a:lnTo>
                    <a:lnTo>
                      <a:pt x="174" y="86"/>
                    </a:lnTo>
                    <a:lnTo>
                      <a:pt x="179" y="90"/>
                    </a:lnTo>
                    <a:lnTo>
                      <a:pt x="179" y="89"/>
                    </a:lnTo>
                    <a:lnTo>
                      <a:pt x="179" y="87"/>
                    </a:lnTo>
                    <a:lnTo>
                      <a:pt x="178" y="92"/>
                    </a:lnTo>
                    <a:lnTo>
                      <a:pt x="179" y="93"/>
                    </a:lnTo>
                    <a:lnTo>
                      <a:pt x="179" y="94"/>
                    </a:lnTo>
                    <a:lnTo>
                      <a:pt x="184" y="94"/>
                    </a:lnTo>
                    <a:lnTo>
                      <a:pt x="182" y="94"/>
                    </a:lnTo>
                    <a:lnTo>
                      <a:pt x="182" y="93"/>
                    </a:lnTo>
                    <a:lnTo>
                      <a:pt x="184" y="96"/>
                    </a:lnTo>
                    <a:lnTo>
                      <a:pt x="185" y="96"/>
                    </a:lnTo>
                    <a:lnTo>
                      <a:pt x="188" y="94"/>
                    </a:lnTo>
                    <a:lnTo>
                      <a:pt x="187" y="94"/>
                    </a:lnTo>
                    <a:lnTo>
                      <a:pt x="189" y="96"/>
                    </a:lnTo>
                    <a:lnTo>
                      <a:pt x="188" y="94"/>
                    </a:lnTo>
                    <a:lnTo>
                      <a:pt x="188" y="97"/>
                    </a:lnTo>
                    <a:lnTo>
                      <a:pt x="188" y="99"/>
                    </a:lnTo>
                    <a:lnTo>
                      <a:pt x="188" y="100"/>
                    </a:lnTo>
                    <a:lnTo>
                      <a:pt x="189" y="105"/>
                    </a:lnTo>
                    <a:lnTo>
                      <a:pt x="190" y="105"/>
                    </a:lnTo>
                    <a:lnTo>
                      <a:pt x="190" y="106"/>
                    </a:lnTo>
                    <a:lnTo>
                      <a:pt x="192" y="106"/>
                    </a:lnTo>
                    <a:lnTo>
                      <a:pt x="201" y="106"/>
                    </a:lnTo>
                    <a:lnTo>
                      <a:pt x="200" y="106"/>
                    </a:lnTo>
                    <a:lnTo>
                      <a:pt x="203" y="108"/>
                    </a:lnTo>
                    <a:lnTo>
                      <a:pt x="204" y="108"/>
                    </a:lnTo>
                    <a:lnTo>
                      <a:pt x="207" y="108"/>
                    </a:lnTo>
                    <a:lnTo>
                      <a:pt x="206" y="108"/>
                    </a:lnTo>
                    <a:lnTo>
                      <a:pt x="206" y="107"/>
                    </a:lnTo>
                    <a:lnTo>
                      <a:pt x="208" y="111"/>
                    </a:lnTo>
                    <a:lnTo>
                      <a:pt x="208" y="113"/>
                    </a:lnTo>
                    <a:lnTo>
                      <a:pt x="208" y="115"/>
                    </a:lnTo>
                    <a:lnTo>
                      <a:pt x="208" y="114"/>
                    </a:lnTo>
                    <a:lnTo>
                      <a:pt x="209" y="114"/>
                    </a:lnTo>
                    <a:lnTo>
                      <a:pt x="207" y="116"/>
                    </a:lnTo>
                    <a:lnTo>
                      <a:pt x="206" y="116"/>
                    </a:lnTo>
                    <a:lnTo>
                      <a:pt x="204" y="119"/>
                    </a:lnTo>
                    <a:lnTo>
                      <a:pt x="206" y="118"/>
                    </a:lnTo>
                    <a:lnTo>
                      <a:pt x="202" y="119"/>
                    </a:lnTo>
                    <a:lnTo>
                      <a:pt x="201" y="119"/>
                    </a:lnTo>
                    <a:lnTo>
                      <a:pt x="200" y="118"/>
                    </a:lnTo>
                    <a:lnTo>
                      <a:pt x="199" y="118"/>
                    </a:lnTo>
                    <a:lnTo>
                      <a:pt x="196" y="118"/>
                    </a:lnTo>
                    <a:lnTo>
                      <a:pt x="195" y="118"/>
                    </a:lnTo>
                    <a:lnTo>
                      <a:pt x="195" y="119"/>
                    </a:lnTo>
                    <a:lnTo>
                      <a:pt x="194" y="120"/>
                    </a:lnTo>
                    <a:lnTo>
                      <a:pt x="188" y="122"/>
                    </a:lnTo>
                    <a:lnTo>
                      <a:pt x="188" y="123"/>
                    </a:lnTo>
                    <a:lnTo>
                      <a:pt x="186" y="127"/>
                    </a:lnTo>
                    <a:lnTo>
                      <a:pt x="186" y="133"/>
                    </a:lnTo>
                    <a:lnTo>
                      <a:pt x="186" y="134"/>
                    </a:lnTo>
                    <a:lnTo>
                      <a:pt x="188" y="137"/>
                    </a:lnTo>
                    <a:lnTo>
                      <a:pt x="188" y="136"/>
                    </a:lnTo>
                    <a:lnTo>
                      <a:pt x="188" y="139"/>
                    </a:lnTo>
                    <a:lnTo>
                      <a:pt x="188" y="140"/>
                    </a:lnTo>
                    <a:lnTo>
                      <a:pt x="189" y="141"/>
                    </a:lnTo>
                    <a:lnTo>
                      <a:pt x="189" y="140"/>
                    </a:lnTo>
                    <a:lnTo>
                      <a:pt x="189" y="142"/>
                    </a:lnTo>
                    <a:lnTo>
                      <a:pt x="189" y="141"/>
                    </a:lnTo>
                    <a:lnTo>
                      <a:pt x="189" y="142"/>
                    </a:lnTo>
                    <a:lnTo>
                      <a:pt x="189" y="141"/>
                    </a:lnTo>
                    <a:lnTo>
                      <a:pt x="187" y="143"/>
                    </a:lnTo>
                    <a:lnTo>
                      <a:pt x="186" y="144"/>
                    </a:lnTo>
                    <a:lnTo>
                      <a:pt x="185" y="147"/>
                    </a:lnTo>
                    <a:lnTo>
                      <a:pt x="185" y="148"/>
                    </a:lnTo>
                    <a:lnTo>
                      <a:pt x="186" y="150"/>
                    </a:lnTo>
                    <a:lnTo>
                      <a:pt x="187" y="151"/>
                    </a:lnTo>
                    <a:lnTo>
                      <a:pt x="188" y="151"/>
                    </a:lnTo>
                    <a:lnTo>
                      <a:pt x="193" y="151"/>
                    </a:lnTo>
                    <a:lnTo>
                      <a:pt x="192" y="150"/>
                    </a:lnTo>
                    <a:lnTo>
                      <a:pt x="193" y="154"/>
                    </a:lnTo>
                    <a:lnTo>
                      <a:pt x="193" y="152"/>
                    </a:lnTo>
                    <a:lnTo>
                      <a:pt x="193" y="154"/>
                    </a:lnTo>
                    <a:lnTo>
                      <a:pt x="192" y="154"/>
                    </a:lnTo>
                    <a:lnTo>
                      <a:pt x="189" y="152"/>
                    </a:lnTo>
                    <a:lnTo>
                      <a:pt x="190" y="154"/>
                    </a:lnTo>
                    <a:lnTo>
                      <a:pt x="189" y="152"/>
                    </a:lnTo>
                    <a:lnTo>
                      <a:pt x="188" y="152"/>
                    </a:lnTo>
                    <a:lnTo>
                      <a:pt x="187" y="152"/>
                    </a:lnTo>
                    <a:lnTo>
                      <a:pt x="186" y="156"/>
                    </a:lnTo>
                    <a:lnTo>
                      <a:pt x="186" y="155"/>
                    </a:lnTo>
                    <a:lnTo>
                      <a:pt x="179" y="158"/>
                    </a:lnTo>
                    <a:lnTo>
                      <a:pt x="172" y="168"/>
                    </a:lnTo>
                    <a:lnTo>
                      <a:pt x="173" y="166"/>
                    </a:lnTo>
                    <a:lnTo>
                      <a:pt x="170" y="168"/>
                    </a:lnTo>
                    <a:lnTo>
                      <a:pt x="170" y="169"/>
                    </a:lnTo>
                    <a:lnTo>
                      <a:pt x="167" y="171"/>
                    </a:lnTo>
                    <a:lnTo>
                      <a:pt x="165" y="175"/>
                    </a:lnTo>
                    <a:lnTo>
                      <a:pt x="164" y="178"/>
                    </a:lnTo>
                    <a:lnTo>
                      <a:pt x="164" y="179"/>
                    </a:lnTo>
                    <a:lnTo>
                      <a:pt x="165" y="183"/>
                    </a:lnTo>
                    <a:lnTo>
                      <a:pt x="165" y="182"/>
                    </a:lnTo>
                    <a:lnTo>
                      <a:pt x="163" y="185"/>
                    </a:lnTo>
                    <a:lnTo>
                      <a:pt x="164" y="185"/>
                    </a:lnTo>
                    <a:lnTo>
                      <a:pt x="159" y="187"/>
                    </a:lnTo>
                    <a:lnTo>
                      <a:pt x="160" y="187"/>
                    </a:lnTo>
                    <a:lnTo>
                      <a:pt x="156" y="187"/>
                    </a:lnTo>
                    <a:lnTo>
                      <a:pt x="156" y="188"/>
                    </a:lnTo>
                    <a:lnTo>
                      <a:pt x="152" y="191"/>
                    </a:lnTo>
                    <a:lnTo>
                      <a:pt x="151" y="191"/>
                    </a:lnTo>
                    <a:lnTo>
                      <a:pt x="149" y="195"/>
                    </a:lnTo>
                    <a:lnTo>
                      <a:pt x="146" y="201"/>
                    </a:lnTo>
                    <a:lnTo>
                      <a:pt x="147" y="201"/>
                    </a:lnTo>
                    <a:lnTo>
                      <a:pt x="144" y="207"/>
                    </a:lnTo>
                    <a:lnTo>
                      <a:pt x="136" y="219"/>
                    </a:lnTo>
                    <a:lnTo>
                      <a:pt x="134" y="222"/>
                    </a:lnTo>
                    <a:lnTo>
                      <a:pt x="134" y="221"/>
                    </a:lnTo>
                    <a:lnTo>
                      <a:pt x="127" y="224"/>
                    </a:lnTo>
                    <a:lnTo>
                      <a:pt x="121" y="230"/>
                    </a:lnTo>
                    <a:lnTo>
                      <a:pt x="118" y="233"/>
                    </a:lnTo>
                    <a:lnTo>
                      <a:pt x="114" y="242"/>
                    </a:lnTo>
                    <a:lnTo>
                      <a:pt x="110" y="247"/>
                    </a:lnTo>
                    <a:lnTo>
                      <a:pt x="109" y="247"/>
                    </a:lnTo>
                    <a:lnTo>
                      <a:pt x="106" y="254"/>
                    </a:lnTo>
                    <a:lnTo>
                      <a:pt x="103" y="256"/>
                    </a:lnTo>
                    <a:lnTo>
                      <a:pt x="103" y="255"/>
                    </a:lnTo>
                    <a:lnTo>
                      <a:pt x="104" y="255"/>
                    </a:lnTo>
                    <a:lnTo>
                      <a:pt x="102" y="256"/>
                    </a:lnTo>
                    <a:lnTo>
                      <a:pt x="91" y="255"/>
                    </a:lnTo>
                    <a:lnTo>
                      <a:pt x="91" y="256"/>
                    </a:lnTo>
                    <a:lnTo>
                      <a:pt x="88" y="256"/>
                    </a:lnTo>
                    <a:lnTo>
                      <a:pt x="84" y="258"/>
                    </a:lnTo>
                    <a:lnTo>
                      <a:pt x="81" y="262"/>
                    </a:lnTo>
                    <a:lnTo>
                      <a:pt x="81" y="261"/>
                    </a:lnTo>
                    <a:lnTo>
                      <a:pt x="79" y="262"/>
                    </a:lnTo>
                    <a:lnTo>
                      <a:pt x="80" y="262"/>
                    </a:lnTo>
                    <a:lnTo>
                      <a:pt x="81" y="262"/>
                    </a:lnTo>
                    <a:lnTo>
                      <a:pt x="79" y="261"/>
                    </a:lnTo>
                    <a:lnTo>
                      <a:pt x="80" y="261"/>
                    </a:lnTo>
                    <a:lnTo>
                      <a:pt x="80" y="262"/>
                    </a:lnTo>
                    <a:lnTo>
                      <a:pt x="79" y="259"/>
                    </a:lnTo>
                    <a:lnTo>
                      <a:pt x="79" y="258"/>
                    </a:lnTo>
                    <a:lnTo>
                      <a:pt x="74" y="252"/>
                    </a:lnTo>
                    <a:lnTo>
                      <a:pt x="74" y="251"/>
                    </a:lnTo>
                    <a:lnTo>
                      <a:pt x="72" y="250"/>
                    </a:lnTo>
                    <a:lnTo>
                      <a:pt x="71" y="250"/>
                    </a:lnTo>
                    <a:lnTo>
                      <a:pt x="70" y="250"/>
                    </a:lnTo>
                    <a:lnTo>
                      <a:pt x="68" y="250"/>
                    </a:lnTo>
                    <a:lnTo>
                      <a:pt x="64" y="256"/>
                    </a:lnTo>
                    <a:lnTo>
                      <a:pt x="63" y="256"/>
                    </a:lnTo>
                    <a:lnTo>
                      <a:pt x="62" y="259"/>
                    </a:lnTo>
                    <a:lnTo>
                      <a:pt x="62" y="258"/>
                    </a:lnTo>
                    <a:lnTo>
                      <a:pt x="56" y="263"/>
                    </a:lnTo>
                    <a:lnTo>
                      <a:pt x="56" y="264"/>
                    </a:lnTo>
                    <a:lnTo>
                      <a:pt x="48" y="273"/>
                    </a:lnTo>
                    <a:lnTo>
                      <a:pt x="44" y="277"/>
                    </a:lnTo>
                    <a:lnTo>
                      <a:pt x="44" y="278"/>
                    </a:lnTo>
                    <a:lnTo>
                      <a:pt x="42" y="281"/>
                    </a:lnTo>
                    <a:lnTo>
                      <a:pt x="41" y="291"/>
                    </a:lnTo>
                    <a:lnTo>
                      <a:pt x="41" y="294"/>
                    </a:lnTo>
                    <a:lnTo>
                      <a:pt x="42" y="297"/>
                    </a:lnTo>
                    <a:lnTo>
                      <a:pt x="42" y="298"/>
                    </a:lnTo>
                    <a:lnTo>
                      <a:pt x="43" y="298"/>
                    </a:lnTo>
                    <a:lnTo>
                      <a:pt x="45" y="299"/>
                    </a:lnTo>
                    <a:lnTo>
                      <a:pt x="46" y="300"/>
                    </a:lnTo>
                    <a:lnTo>
                      <a:pt x="50" y="299"/>
                    </a:lnTo>
                    <a:lnTo>
                      <a:pt x="49" y="299"/>
                    </a:lnTo>
                    <a:lnTo>
                      <a:pt x="53" y="300"/>
                    </a:lnTo>
                    <a:lnTo>
                      <a:pt x="59" y="300"/>
                    </a:lnTo>
                    <a:lnTo>
                      <a:pt x="58" y="300"/>
                    </a:lnTo>
                    <a:lnTo>
                      <a:pt x="59" y="301"/>
                    </a:lnTo>
                    <a:lnTo>
                      <a:pt x="59" y="300"/>
                    </a:lnTo>
                    <a:lnTo>
                      <a:pt x="60" y="302"/>
                    </a:lnTo>
                    <a:lnTo>
                      <a:pt x="62" y="304"/>
                    </a:lnTo>
                    <a:lnTo>
                      <a:pt x="60" y="306"/>
                    </a:lnTo>
                    <a:lnTo>
                      <a:pt x="62" y="306"/>
                    </a:lnTo>
                    <a:lnTo>
                      <a:pt x="58" y="315"/>
                    </a:lnTo>
                    <a:lnTo>
                      <a:pt x="58" y="316"/>
                    </a:lnTo>
                    <a:lnTo>
                      <a:pt x="58" y="319"/>
                    </a:lnTo>
                    <a:lnTo>
                      <a:pt x="58" y="320"/>
                    </a:lnTo>
                    <a:lnTo>
                      <a:pt x="58" y="321"/>
                    </a:lnTo>
                    <a:lnTo>
                      <a:pt x="58" y="322"/>
                    </a:lnTo>
                    <a:lnTo>
                      <a:pt x="59" y="322"/>
                    </a:lnTo>
                    <a:lnTo>
                      <a:pt x="64" y="328"/>
                    </a:lnTo>
                    <a:lnTo>
                      <a:pt x="65" y="328"/>
                    </a:lnTo>
                    <a:lnTo>
                      <a:pt x="67" y="329"/>
                    </a:lnTo>
                    <a:lnTo>
                      <a:pt x="72" y="328"/>
                    </a:lnTo>
                    <a:lnTo>
                      <a:pt x="71" y="328"/>
                    </a:lnTo>
                    <a:lnTo>
                      <a:pt x="73" y="328"/>
                    </a:lnTo>
                    <a:lnTo>
                      <a:pt x="72" y="328"/>
                    </a:lnTo>
                    <a:lnTo>
                      <a:pt x="73" y="329"/>
                    </a:lnTo>
                    <a:lnTo>
                      <a:pt x="73" y="328"/>
                    </a:lnTo>
                    <a:lnTo>
                      <a:pt x="73" y="334"/>
                    </a:lnTo>
                    <a:lnTo>
                      <a:pt x="73" y="338"/>
                    </a:lnTo>
                    <a:lnTo>
                      <a:pt x="74" y="338"/>
                    </a:lnTo>
                    <a:lnTo>
                      <a:pt x="77" y="343"/>
                    </a:lnTo>
                    <a:lnTo>
                      <a:pt x="77" y="342"/>
                    </a:lnTo>
                    <a:lnTo>
                      <a:pt x="78" y="347"/>
                    </a:lnTo>
                    <a:lnTo>
                      <a:pt x="80" y="350"/>
                    </a:lnTo>
                    <a:lnTo>
                      <a:pt x="84" y="352"/>
                    </a:lnTo>
                    <a:lnTo>
                      <a:pt x="82" y="352"/>
                    </a:lnTo>
                    <a:lnTo>
                      <a:pt x="84" y="353"/>
                    </a:lnTo>
                    <a:lnTo>
                      <a:pt x="85" y="356"/>
                    </a:lnTo>
                    <a:lnTo>
                      <a:pt x="86" y="357"/>
                    </a:lnTo>
                    <a:lnTo>
                      <a:pt x="86" y="356"/>
                    </a:lnTo>
                    <a:lnTo>
                      <a:pt x="84" y="357"/>
                    </a:lnTo>
                    <a:lnTo>
                      <a:pt x="82" y="358"/>
                    </a:lnTo>
                    <a:lnTo>
                      <a:pt x="82" y="359"/>
                    </a:lnTo>
                    <a:lnTo>
                      <a:pt x="84" y="365"/>
                    </a:lnTo>
                    <a:lnTo>
                      <a:pt x="84" y="364"/>
                    </a:lnTo>
                    <a:lnTo>
                      <a:pt x="82" y="365"/>
                    </a:lnTo>
                    <a:lnTo>
                      <a:pt x="82" y="366"/>
                    </a:lnTo>
                    <a:lnTo>
                      <a:pt x="82" y="367"/>
                    </a:lnTo>
                    <a:lnTo>
                      <a:pt x="84" y="367"/>
                    </a:lnTo>
                    <a:lnTo>
                      <a:pt x="87" y="369"/>
                    </a:lnTo>
                    <a:lnTo>
                      <a:pt x="86" y="367"/>
                    </a:lnTo>
                    <a:lnTo>
                      <a:pt x="86" y="369"/>
                    </a:lnTo>
                    <a:lnTo>
                      <a:pt x="86" y="367"/>
                    </a:lnTo>
                    <a:lnTo>
                      <a:pt x="87" y="366"/>
                    </a:lnTo>
                    <a:lnTo>
                      <a:pt x="84" y="366"/>
                    </a:lnTo>
                    <a:lnTo>
                      <a:pt x="84" y="367"/>
                    </a:lnTo>
                    <a:lnTo>
                      <a:pt x="80" y="369"/>
                    </a:lnTo>
                    <a:lnTo>
                      <a:pt x="80" y="370"/>
                    </a:lnTo>
                    <a:lnTo>
                      <a:pt x="79" y="371"/>
                    </a:lnTo>
                    <a:lnTo>
                      <a:pt x="80" y="371"/>
                    </a:lnTo>
                    <a:lnTo>
                      <a:pt x="80" y="370"/>
                    </a:lnTo>
                    <a:lnTo>
                      <a:pt x="79" y="371"/>
                    </a:lnTo>
                    <a:lnTo>
                      <a:pt x="78" y="371"/>
                    </a:lnTo>
                    <a:lnTo>
                      <a:pt x="74" y="370"/>
                    </a:lnTo>
                    <a:lnTo>
                      <a:pt x="75" y="371"/>
                    </a:lnTo>
                    <a:lnTo>
                      <a:pt x="74" y="370"/>
                    </a:lnTo>
                    <a:lnTo>
                      <a:pt x="74" y="371"/>
                    </a:lnTo>
                    <a:lnTo>
                      <a:pt x="74" y="370"/>
                    </a:lnTo>
                    <a:lnTo>
                      <a:pt x="74" y="367"/>
                    </a:lnTo>
                    <a:lnTo>
                      <a:pt x="74" y="366"/>
                    </a:lnTo>
                    <a:lnTo>
                      <a:pt x="74" y="365"/>
                    </a:lnTo>
                    <a:lnTo>
                      <a:pt x="73" y="365"/>
                    </a:lnTo>
                    <a:lnTo>
                      <a:pt x="70" y="364"/>
                    </a:lnTo>
                    <a:lnTo>
                      <a:pt x="68" y="364"/>
                    </a:lnTo>
                    <a:lnTo>
                      <a:pt x="66" y="366"/>
                    </a:lnTo>
                    <a:lnTo>
                      <a:pt x="60" y="367"/>
                    </a:lnTo>
                    <a:lnTo>
                      <a:pt x="59" y="369"/>
                    </a:lnTo>
                    <a:lnTo>
                      <a:pt x="58" y="372"/>
                    </a:lnTo>
                    <a:lnTo>
                      <a:pt x="57" y="372"/>
                    </a:lnTo>
                    <a:lnTo>
                      <a:pt x="58" y="372"/>
                    </a:lnTo>
                    <a:lnTo>
                      <a:pt x="57" y="372"/>
                    </a:lnTo>
                    <a:lnTo>
                      <a:pt x="56" y="372"/>
                    </a:lnTo>
                    <a:lnTo>
                      <a:pt x="53" y="372"/>
                    </a:lnTo>
                    <a:lnTo>
                      <a:pt x="51" y="372"/>
                    </a:lnTo>
                    <a:lnTo>
                      <a:pt x="50" y="372"/>
                    </a:lnTo>
                    <a:lnTo>
                      <a:pt x="49" y="372"/>
                    </a:lnTo>
                    <a:lnTo>
                      <a:pt x="50" y="372"/>
                    </a:lnTo>
                    <a:lnTo>
                      <a:pt x="45" y="369"/>
                    </a:lnTo>
                    <a:lnTo>
                      <a:pt x="44" y="369"/>
                    </a:lnTo>
                    <a:lnTo>
                      <a:pt x="41" y="370"/>
                    </a:lnTo>
                    <a:lnTo>
                      <a:pt x="42" y="370"/>
                    </a:lnTo>
                    <a:lnTo>
                      <a:pt x="41" y="369"/>
                    </a:lnTo>
                    <a:lnTo>
                      <a:pt x="39" y="369"/>
                    </a:lnTo>
                    <a:lnTo>
                      <a:pt x="32" y="369"/>
                    </a:lnTo>
                    <a:lnTo>
                      <a:pt x="34" y="369"/>
                    </a:lnTo>
                    <a:lnTo>
                      <a:pt x="31" y="369"/>
                    </a:lnTo>
                    <a:lnTo>
                      <a:pt x="28" y="369"/>
                    </a:lnTo>
                    <a:lnTo>
                      <a:pt x="29" y="370"/>
                    </a:lnTo>
                    <a:lnTo>
                      <a:pt x="27" y="369"/>
                    </a:lnTo>
                    <a:lnTo>
                      <a:pt x="25" y="369"/>
                    </a:lnTo>
                    <a:lnTo>
                      <a:pt x="24" y="369"/>
                    </a:lnTo>
                    <a:lnTo>
                      <a:pt x="24" y="370"/>
                    </a:lnTo>
                    <a:lnTo>
                      <a:pt x="25" y="370"/>
                    </a:lnTo>
                    <a:lnTo>
                      <a:pt x="24" y="370"/>
                    </a:lnTo>
                    <a:lnTo>
                      <a:pt x="25" y="370"/>
                    </a:lnTo>
                    <a:lnTo>
                      <a:pt x="25" y="371"/>
                    </a:lnTo>
                    <a:lnTo>
                      <a:pt x="24" y="367"/>
                    </a:lnTo>
                    <a:lnTo>
                      <a:pt x="23" y="366"/>
                    </a:lnTo>
                    <a:lnTo>
                      <a:pt x="22" y="366"/>
                    </a:lnTo>
                    <a:lnTo>
                      <a:pt x="21" y="366"/>
                    </a:lnTo>
                    <a:lnTo>
                      <a:pt x="21" y="367"/>
                    </a:lnTo>
                    <a:lnTo>
                      <a:pt x="20" y="370"/>
                    </a:lnTo>
                    <a:lnTo>
                      <a:pt x="20" y="371"/>
                    </a:lnTo>
                    <a:lnTo>
                      <a:pt x="20" y="379"/>
                    </a:lnTo>
                    <a:lnTo>
                      <a:pt x="20" y="378"/>
                    </a:lnTo>
                    <a:lnTo>
                      <a:pt x="21" y="378"/>
                    </a:lnTo>
                    <a:lnTo>
                      <a:pt x="10" y="378"/>
                    </a:lnTo>
                    <a:lnTo>
                      <a:pt x="8" y="379"/>
                    </a:lnTo>
                    <a:lnTo>
                      <a:pt x="9" y="379"/>
                    </a:lnTo>
                    <a:lnTo>
                      <a:pt x="7" y="378"/>
                    </a:lnTo>
                    <a:lnTo>
                      <a:pt x="6" y="378"/>
                    </a:lnTo>
                    <a:lnTo>
                      <a:pt x="5" y="378"/>
                    </a:lnTo>
                    <a:lnTo>
                      <a:pt x="5" y="379"/>
                    </a:lnTo>
                    <a:lnTo>
                      <a:pt x="5" y="381"/>
                    </a:lnTo>
                    <a:lnTo>
                      <a:pt x="5" y="380"/>
                    </a:lnTo>
                    <a:lnTo>
                      <a:pt x="3" y="381"/>
                    </a:lnTo>
                    <a:lnTo>
                      <a:pt x="2" y="383"/>
                    </a:lnTo>
                    <a:lnTo>
                      <a:pt x="2" y="385"/>
                    </a:lnTo>
                    <a:lnTo>
                      <a:pt x="2" y="384"/>
                    </a:lnTo>
                    <a:lnTo>
                      <a:pt x="0" y="386"/>
                    </a:lnTo>
                    <a:lnTo>
                      <a:pt x="2" y="388"/>
                    </a:lnTo>
                    <a:lnTo>
                      <a:pt x="5" y="386"/>
                    </a:lnTo>
                    <a:lnTo>
                      <a:pt x="5" y="385"/>
                    </a:lnTo>
                    <a:lnTo>
                      <a:pt x="6" y="384"/>
                    </a:lnTo>
                    <a:lnTo>
                      <a:pt x="5" y="384"/>
                    </a:lnTo>
                    <a:lnTo>
                      <a:pt x="6" y="384"/>
                    </a:lnTo>
                    <a:lnTo>
                      <a:pt x="7" y="384"/>
                    </a:lnTo>
                    <a:lnTo>
                      <a:pt x="7" y="383"/>
                    </a:lnTo>
                    <a:lnTo>
                      <a:pt x="8" y="380"/>
                    </a:lnTo>
                    <a:lnTo>
                      <a:pt x="7" y="380"/>
                    </a:lnTo>
                    <a:lnTo>
                      <a:pt x="7" y="381"/>
                    </a:lnTo>
                    <a:lnTo>
                      <a:pt x="6" y="381"/>
                    </a:lnTo>
                    <a:lnTo>
                      <a:pt x="8" y="381"/>
                    </a:lnTo>
                    <a:lnTo>
                      <a:pt x="9" y="381"/>
                    </a:lnTo>
                    <a:lnTo>
                      <a:pt x="12" y="380"/>
                    </a:lnTo>
                    <a:lnTo>
                      <a:pt x="12" y="381"/>
                    </a:lnTo>
                    <a:lnTo>
                      <a:pt x="10" y="381"/>
                    </a:lnTo>
                    <a:lnTo>
                      <a:pt x="21" y="381"/>
                    </a:lnTo>
                    <a:lnTo>
                      <a:pt x="22" y="380"/>
                    </a:lnTo>
                    <a:lnTo>
                      <a:pt x="22" y="379"/>
                    </a:lnTo>
                    <a:lnTo>
                      <a:pt x="22" y="371"/>
                    </a:lnTo>
                    <a:lnTo>
                      <a:pt x="23" y="369"/>
                    </a:lnTo>
                    <a:lnTo>
                      <a:pt x="23" y="370"/>
                    </a:lnTo>
                    <a:lnTo>
                      <a:pt x="22" y="370"/>
                    </a:lnTo>
                    <a:lnTo>
                      <a:pt x="23" y="370"/>
                    </a:lnTo>
                    <a:lnTo>
                      <a:pt x="22" y="370"/>
                    </a:lnTo>
                    <a:lnTo>
                      <a:pt x="22" y="369"/>
                    </a:lnTo>
                    <a:lnTo>
                      <a:pt x="23" y="371"/>
                    </a:lnTo>
                    <a:lnTo>
                      <a:pt x="23" y="372"/>
                    </a:lnTo>
                    <a:lnTo>
                      <a:pt x="24" y="372"/>
                    </a:lnTo>
                    <a:lnTo>
                      <a:pt x="25" y="372"/>
                    </a:lnTo>
                    <a:lnTo>
                      <a:pt x="27" y="372"/>
                    </a:lnTo>
                    <a:lnTo>
                      <a:pt x="27" y="371"/>
                    </a:lnTo>
                    <a:lnTo>
                      <a:pt x="25" y="371"/>
                    </a:lnTo>
                    <a:lnTo>
                      <a:pt x="28" y="372"/>
                    </a:lnTo>
                    <a:lnTo>
                      <a:pt x="31" y="372"/>
                    </a:lnTo>
                    <a:lnTo>
                      <a:pt x="32" y="372"/>
                    </a:lnTo>
                    <a:lnTo>
                      <a:pt x="39" y="372"/>
                    </a:lnTo>
                    <a:lnTo>
                      <a:pt x="38" y="371"/>
                    </a:lnTo>
                    <a:lnTo>
                      <a:pt x="41" y="372"/>
                    </a:lnTo>
                    <a:lnTo>
                      <a:pt x="41" y="373"/>
                    </a:lnTo>
                    <a:lnTo>
                      <a:pt x="42" y="373"/>
                    </a:lnTo>
                    <a:lnTo>
                      <a:pt x="45" y="371"/>
                    </a:lnTo>
                    <a:lnTo>
                      <a:pt x="44" y="371"/>
                    </a:lnTo>
                    <a:lnTo>
                      <a:pt x="43" y="371"/>
                    </a:lnTo>
                    <a:lnTo>
                      <a:pt x="48" y="374"/>
                    </a:lnTo>
                    <a:lnTo>
                      <a:pt x="48" y="376"/>
                    </a:lnTo>
                    <a:lnTo>
                      <a:pt x="49" y="376"/>
                    </a:lnTo>
                    <a:lnTo>
                      <a:pt x="57" y="376"/>
                    </a:lnTo>
                    <a:lnTo>
                      <a:pt x="58" y="376"/>
                    </a:lnTo>
                    <a:lnTo>
                      <a:pt x="59" y="374"/>
                    </a:lnTo>
                    <a:lnTo>
                      <a:pt x="60" y="374"/>
                    </a:lnTo>
                    <a:lnTo>
                      <a:pt x="60" y="373"/>
                    </a:lnTo>
                    <a:lnTo>
                      <a:pt x="62" y="370"/>
                    </a:lnTo>
                    <a:lnTo>
                      <a:pt x="62" y="371"/>
                    </a:lnTo>
                    <a:lnTo>
                      <a:pt x="67" y="369"/>
                    </a:lnTo>
                    <a:lnTo>
                      <a:pt x="71" y="367"/>
                    </a:lnTo>
                    <a:lnTo>
                      <a:pt x="70" y="367"/>
                    </a:lnTo>
                    <a:lnTo>
                      <a:pt x="73" y="367"/>
                    </a:lnTo>
                    <a:lnTo>
                      <a:pt x="72" y="367"/>
                    </a:lnTo>
                    <a:lnTo>
                      <a:pt x="72" y="366"/>
                    </a:lnTo>
                    <a:lnTo>
                      <a:pt x="72" y="367"/>
                    </a:lnTo>
                    <a:lnTo>
                      <a:pt x="72" y="366"/>
                    </a:lnTo>
                    <a:lnTo>
                      <a:pt x="71" y="370"/>
                    </a:lnTo>
                    <a:lnTo>
                      <a:pt x="72" y="371"/>
                    </a:lnTo>
                    <a:lnTo>
                      <a:pt x="72" y="372"/>
                    </a:lnTo>
                    <a:lnTo>
                      <a:pt x="73" y="373"/>
                    </a:lnTo>
                    <a:lnTo>
                      <a:pt x="74" y="373"/>
                    </a:lnTo>
                    <a:lnTo>
                      <a:pt x="77" y="373"/>
                    </a:lnTo>
                    <a:lnTo>
                      <a:pt x="78" y="373"/>
                    </a:lnTo>
                    <a:lnTo>
                      <a:pt x="79" y="373"/>
                    </a:lnTo>
                    <a:lnTo>
                      <a:pt x="80" y="373"/>
                    </a:lnTo>
                    <a:lnTo>
                      <a:pt x="81" y="372"/>
                    </a:lnTo>
                    <a:lnTo>
                      <a:pt x="82" y="372"/>
                    </a:lnTo>
                    <a:lnTo>
                      <a:pt x="82" y="370"/>
                    </a:lnTo>
                    <a:lnTo>
                      <a:pt x="82" y="371"/>
                    </a:lnTo>
                    <a:lnTo>
                      <a:pt x="85" y="370"/>
                    </a:lnTo>
                    <a:lnTo>
                      <a:pt x="84" y="370"/>
                    </a:lnTo>
                    <a:lnTo>
                      <a:pt x="88" y="370"/>
                    </a:lnTo>
                    <a:lnTo>
                      <a:pt x="89" y="369"/>
                    </a:lnTo>
                    <a:lnTo>
                      <a:pt x="89" y="367"/>
                    </a:lnTo>
                    <a:lnTo>
                      <a:pt x="88" y="366"/>
                    </a:lnTo>
                    <a:lnTo>
                      <a:pt x="88" y="365"/>
                    </a:lnTo>
                    <a:lnTo>
                      <a:pt x="87" y="365"/>
                    </a:lnTo>
                    <a:lnTo>
                      <a:pt x="84" y="364"/>
                    </a:lnTo>
                    <a:lnTo>
                      <a:pt x="85" y="365"/>
                    </a:lnTo>
                    <a:lnTo>
                      <a:pt x="86" y="366"/>
                    </a:lnTo>
                    <a:lnTo>
                      <a:pt x="85" y="366"/>
                    </a:lnTo>
                    <a:lnTo>
                      <a:pt x="86" y="365"/>
                    </a:lnTo>
                    <a:lnTo>
                      <a:pt x="86" y="364"/>
                    </a:lnTo>
                    <a:lnTo>
                      <a:pt x="86" y="359"/>
                    </a:lnTo>
                    <a:lnTo>
                      <a:pt x="86" y="358"/>
                    </a:lnTo>
                    <a:lnTo>
                      <a:pt x="86" y="359"/>
                    </a:lnTo>
                    <a:lnTo>
                      <a:pt x="85" y="359"/>
                    </a:lnTo>
                    <a:lnTo>
                      <a:pt x="87" y="358"/>
                    </a:lnTo>
                    <a:lnTo>
                      <a:pt x="88" y="357"/>
                    </a:lnTo>
                    <a:lnTo>
                      <a:pt x="88" y="355"/>
                    </a:lnTo>
                    <a:lnTo>
                      <a:pt x="87" y="353"/>
                    </a:lnTo>
                    <a:lnTo>
                      <a:pt x="86" y="352"/>
                    </a:lnTo>
                    <a:lnTo>
                      <a:pt x="86" y="351"/>
                    </a:lnTo>
                    <a:lnTo>
                      <a:pt x="86" y="350"/>
                    </a:lnTo>
                    <a:lnTo>
                      <a:pt x="85" y="350"/>
                    </a:lnTo>
                    <a:lnTo>
                      <a:pt x="82" y="348"/>
                    </a:lnTo>
                    <a:lnTo>
                      <a:pt x="80" y="344"/>
                    </a:lnTo>
                    <a:lnTo>
                      <a:pt x="80" y="345"/>
                    </a:lnTo>
                    <a:lnTo>
                      <a:pt x="79" y="341"/>
                    </a:lnTo>
                    <a:lnTo>
                      <a:pt x="77" y="337"/>
                    </a:lnTo>
                    <a:lnTo>
                      <a:pt x="75" y="334"/>
                    </a:lnTo>
                    <a:lnTo>
                      <a:pt x="75" y="328"/>
                    </a:lnTo>
                    <a:lnTo>
                      <a:pt x="75" y="327"/>
                    </a:lnTo>
                    <a:lnTo>
                      <a:pt x="74" y="326"/>
                    </a:lnTo>
                    <a:lnTo>
                      <a:pt x="74" y="324"/>
                    </a:lnTo>
                    <a:lnTo>
                      <a:pt x="72" y="324"/>
                    </a:lnTo>
                    <a:lnTo>
                      <a:pt x="66" y="326"/>
                    </a:lnTo>
                    <a:lnTo>
                      <a:pt x="67" y="326"/>
                    </a:lnTo>
                    <a:lnTo>
                      <a:pt x="65" y="326"/>
                    </a:lnTo>
                    <a:lnTo>
                      <a:pt x="66" y="326"/>
                    </a:lnTo>
                    <a:lnTo>
                      <a:pt x="62" y="320"/>
                    </a:lnTo>
                    <a:lnTo>
                      <a:pt x="62" y="321"/>
                    </a:lnTo>
                    <a:lnTo>
                      <a:pt x="60" y="319"/>
                    </a:lnTo>
                    <a:lnTo>
                      <a:pt x="60" y="316"/>
                    </a:lnTo>
                    <a:lnTo>
                      <a:pt x="64" y="306"/>
                    </a:lnTo>
                    <a:lnTo>
                      <a:pt x="64" y="304"/>
                    </a:lnTo>
                    <a:lnTo>
                      <a:pt x="64" y="302"/>
                    </a:lnTo>
                    <a:lnTo>
                      <a:pt x="64" y="301"/>
                    </a:lnTo>
                    <a:lnTo>
                      <a:pt x="62" y="298"/>
                    </a:lnTo>
                    <a:lnTo>
                      <a:pt x="60" y="298"/>
                    </a:lnTo>
                    <a:lnTo>
                      <a:pt x="59" y="298"/>
                    </a:lnTo>
                    <a:lnTo>
                      <a:pt x="59" y="297"/>
                    </a:lnTo>
                    <a:lnTo>
                      <a:pt x="53" y="298"/>
                    </a:lnTo>
                    <a:lnTo>
                      <a:pt x="50" y="297"/>
                    </a:lnTo>
                    <a:lnTo>
                      <a:pt x="46" y="297"/>
                    </a:lnTo>
                    <a:lnTo>
                      <a:pt x="48" y="297"/>
                    </a:lnTo>
                    <a:lnTo>
                      <a:pt x="44" y="294"/>
                    </a:lnTo>
                    <a:lnTo>
                      <a:pt x="44" y="295"/>
                    </a:lnTo>
                    <a:lnTo>
                      <a:pt x="43" y="293"/>
                    </a:lnTo>
                    <a:lnTo>
                      <a:pt x="43" y="294"/>
                    </a:lnTo>
                    <a:lnTo>
                      <a:pt x="43" y="291"/>
                    </a:lnTo>
                    <a:lnTo>
                      <a:pt x="43" y="292"/>
                    </a:lnTo>
                    <a:lnTo>
                      <a:pt x="45" y="281"/>
                    </a:lnTo>
                    <a:lnTo>
                      <a:pt x="45" y="283"/>
                    </a:lnTo>
                    <a:lnTo>
                      <a:pt x="46" y="279"/>
                    </a:lnTo>
                    <a:lnTo>
                      <a:pt x="50" y="276"/>
                    </a:lnTo>
                    <a:lnTo>
                      <a:pt x="58" y="265"/>
                    </a:lnTo>
                    <a:lnTo>
                      <a:pt x="58" y="266"/>
                    </a:lnTo>
                    <a:lnTo>
                      <a:pt x="64" y="261"/>
                    </a:lnTo>
                    <a:lnTo>
                      <a:pt x="66" y="257"/>
                    </a:lnTo>
                    <a:lnTo>
                      <a:pt x="71" y="252"/>
                    </a:lnTo>
                    <a:lnTo>
                      <a:pt x="70" y="254"/>
                    </a:lnTo>
                    <a:lnTo>
                      <a:pt x="71" y="254"/>
                    </a:lnTo>
                    <a:lnTo>
                      <a:pt x="71" y="252"/>
                    </a:lnTo>
                    <a:lnTo>
                      <a:pt x="72" y="254"/>
                    </a:lnTo>
                    <a:lnTo>
                      <a:pt x="77" y="261"/>
                    </a:lnTo>
                    <a:lnTo>
                      <a:pt x="75" y="261"/>
                    </a:lnTo>
                    <a:lnTo>
                      <a:pt x="77" y="263"/>
                    </a:lnTo>
                    <a:lnTo>
                      <a:pt x="78" y="263"/>
                    </a:lnTo>
                    <a:lnTo>
                      <a:pt x="79" y="264"/>
                    </a:lnTo>
                    <a:lnTo>
                      <a:pt x="80" y="264"/>
                    </a:lnTo>
                    <a:lnTo>
                      <a:pt x="82" y="264"/>
                    </a:lnTo>
                    <a:lnTo>
                      <a:pt x="84" y="263"/>
                    </a:lnTo>
                    <a:lnTo>
                      <a:pt x="86" y="261"/>
                    </a:lnTo>
                    <a:lnTo>
                      <a:pt x="89" y="258"/>
                    </a:lnTo>
                    <a:lnTo>
                      <a:pt x="89" y="259"/>
                    </a:lnTo>
                    <a:lnTo>
                      <a:pt x="92" y="258"/>
                    </a:lnTo>
                    <a:lnTo>
                      <a:pt x="91" y="258"/>
                    </a:lnTo>
                    <a:lnTo>
                      <a:pt x="102" y="258"/>
                    </a:lnTo>
                    <a:lnTo>
                      <a:pt x="103" y="258"/>
                    </a:lnTo>
                    <a:lnTo>
                      <a:pt x="104" y="258"/>
                    </a:lnTo>
                    <a:lnTo>
                      <a:pt x="106" y="258"/>
                    </a:lnTo>
                    <a:lnTo>
                      <a:pt x="108" y="256"/>
                    </a:lnTo>
                    <a:lnTo>
                      <a:pt x="113" y="248"/>
                    </a:lnTo>
                    <a:lnTo>
                      <a:pt x="113" y="249"/>
                    </a:lnTo>
                    <a:lnTo>
                      <a:pt x="116" y="243"/>
                    </a:lnTo>
                    <a:lnTo>
                      <a:pt x="122" y="235"/>
                    </a:lnTo>
                    <a:lnTo>
                      <a:pt x="121" y="235"/>
                    </a:lnTo>
                    <a:lnTo>
                      <a:pt x="123" y="233"/>
                    </a:lnTo>
                    <a:lnTo>
                      <a:pt x="129" y="227"/>
                    </a:lnTo>
                    <a:lnTo>
                      <a:pt x="135" y="224"/>
                    </a:lnTo>
                    <a:lnTo>
                      <a:pt x="135" y="223"/>
                    </a:lnTo>
                    <a:lnTo>
                      <a:pt x="138" y="221"/>
                    </a:lnTo>
                    <a:lnTo>
                      <a:pt x="138" y="220"/>
                    </a:lnTo>
                    <a:lnTo>
                      <a:pt x="146" y="208"/>
                    </a:lnTo>
                    <a:lnTo>
                      <a:pt x="150" y="202"/>
                    </a:lnTo>
                    <a:lnTo>
                      <a:pt x="152" y="197"/>
                    </a:lnTo>
                    <a:lnTo>
                      <a:pt x="151" y="197"/>
                    </a:lnTo>
                    <a:lnTo>
                      <a:pt x="154" y="193"/>
                    </a:lnTo>
                    <a:lnTo>
                      <a:pt x="153" y="193"/>
                    </a:lnTo>
                    <a:lnTo>
                      <a:pt x="157" y="191"/>
                    </a:lnTo>
                    <a:lnTo>
                      <a:pt x="160" y="191"/>
                    </a:lnTo>
                    <a:lnTo>
                      <a:pt x="160" y="190"/>
                    </a:lnTo>
                    <a:lnTo>
                      <a:pt x="165" y="187"/>
                    </a:lnTo>
                    <a:lnTo>
                      <a:pt x="166" y="187"/>
                    </a:lnTo>
                    <a:lnTo>
                      <a:pt x="167" y="183"/>
                    </a:lnTo>
                    <a:lnTo>
                      <a:pt x="167" y="178"/>
                    </a:lnTo>
                    <a:lnTo>
                      <a:pt x="167" y="179"/>
                    </a:lnTo>
                    <a:lnTo>
                      <a:pt x="167" y="176"/>
                    </a:lnTo>
                    <a:lnTo>
                      <a:pt x="170" y="173"/>
                    </a:lnTo>
                    <a:lnTo>
                      <a:pt x="172" y="170"/>
                    </a:lnTo>
                    <a:lnTo>
                      <a:pt x="172" y="171"/>
                    </a:lnTo>
                    <a:lnTo>
                      <a:pt x="174" y="169"/>
                    </a:lnTo>
                    <a:lnTo>
                      <a:pt x="175" y="169"/>
                    </a:lnTo>
                    <a:lnTo>
                      <a:pt x="181" y="161"/>
                    </a:lnTo>
                    <a:lnTo>
                      <a:pt x="180" y="161"/>
                    </a:lnTo>
                    <a:lnTo>
                      <a:pt x="187" y="158"/>
                    </a:lnTo>
                    <a:lnTo>
                      <a:pt x="188" y="158"/>
                    </a:lnTo>
                    <a:lnTo>
                      <a:pt x="188" y="157"/>
                    </a:lnTo>
                    <a:lnTo>
                      <a:pt x="189" y="154"/>
                    </a:lnTo>
                    <a:lnTo>
                      <a:pt x="189" y="155"/>
                    </a:lnTo>
                    <a:lnTo>
                      <a:pt x="188" y="155"/>
                    </a:lnTo>
                    <a:lnTo>
                      <a:pt x="187" y="155"/>
                    </a:lnTo>
                    <a:lnTo>
                      <a:pt x="188" y="156"/>
                    </a:lnTo>
                    <a:lnTo>
                      <a:pt x="189" y="156"/>
                    </a:lnTo>
                    <a:lnTo>
                      <a:pt x="192" y="156"/>
                    </a:lnTo>
                    <a:lnTo>
                      <a:pt x="194" y="156"/>
                    </a:lnTo>
                    <a:lnTo>
                      <a:pt x="195" y="156"/>
                    </a:lnTo>
                    <a:lnTo>
                      <a:pt x="195" y="155"/>
                    </a:lnTo>
                    <a:lnTo>
                      <a:pt x="196" y="154"/>
                    </a:lnTo>
                    <a:lnTo>
                      <a:pt x="196" y="152"/>
                    </a:lnTo>
                    <a:lnTo>
                      <a:pt x="195" y="150"/>
                    </a:lnTo>
                    <a:lnTo>
                      <a:pt x="194" y="149"/>
                    </a:lnTo>
                    <a:lnTo>
                      <a:pt x="193" y="149"/>
                    </a:lnTo>
                    <a:lnTo>
                      <a:pt x="188" y="148"/>
                    </a:lnTo>
                    <a:lnTo>
                      <a:pt x="188" y="149"/>
                    </a:lnTo>
                    <a:lnTo>
                      <a:pt x="189" y="149"/>
                    </a:lnTo>
                    <a:lnTo>
                      <a:pt x="188" y="148"/>
                    </a:lnTo>
                    <a:lnTo>
                      <a:pt x="188" y="149"/>
                    </a:lnTo>
                    <a:lnTo>
                      <a:pt x="188" y="148"/>
                    </a:lnTo>
                    <a:lnTo>
                      <a:pt x="189" y="145"/>
                    </a:lnTo>
                    <a:lnTo>
                      <a:pt x="188" y="145"/>
                    </a:lnTo>
                    <a:lnTo>
                      <a:pt x="192" y="144"/>
                    </a:lnTo>
                    <a:lnTo>
                      <a:pt x="192" y="143"/>
                    </a:lnTo>
                    <a:lnTo>
                      <a:pt x="193" y="142"/>
                    </a:lnTo>
                    <a:lnTo>
                      <a:pt x="193" y="141"/>
                    </a:lnTo>
                    <a:lnTo>
                      <a:pt x="192" y="139"/>
                    </a:lnTo>
                    <a:lnTo>
                      <a:pt x="190" y="137"/>
                    </a:lnTo>
                    <a:lnTo>
                      <a:pt x="189" y="137"/>
                    </a:lnTo>
                    <a:lnTo>
                      <a:pt x="190" y="139"/>
                    </a:lnTo>
                    <a:lnTo>
                      <a:pt x="190" y="140"/>
                    </a:lnTo>
                    <a:lnTo>
                      <a:pt x="190" y="136"/>
                    </a:lnTo>
                    <a:lnTo>
                      <a:pt x="188" y="132"/>
                    </a:lnTo>
                    <a:lnTo>
                      <a:pt x="188" y="133"/>
                    </a:lnTo>
                    <a:lnTo>
                      <a:pt x="189" y="128"/>
                    </a:lnTo>
                    <a:lnTo>
                      <a:pt x="190" y="125"/>
                    </a:lnTo>
                    <a:lnTo>
                      <a:pt x="195" y="122"/>
                    </a:lnTo>
                    <a:lnTo>
                      <a:pt x="196" y="122"/>
                    </a:lnTo>
                    <a:lnTo>
                      <a:pt x="197" y="121"/>
                    </a:lnTo>
                    <a:lnTo>
                      <a:pt x="196" y="121"/>
                    </a:lnTo>
                    <a:lnTo>
                      <a:pt x="200" y="121"/>
                    </a:lnTo>
                    <a:lnTo>
                      <a:pt x="199" y="121"/>
                    </a:lnTo>
                    <a:lnTo>
                      <a:pt x="200" y="121"/>
                    </a:lnTo>
                    <a:lnTo>
                      <a:pt x="201" y="121"/>
                    </a:lnTo>
                    <a:lnTo>
                      <a:pt x="202" y="121"/>
                    </a:lnTo>
                    <a:lnTo>
                      <a:pt x="207" y="121"/>
                    </a:lnTo>
                    <a:lnTo>
                      <a:pt x="208" y="121"/>
                    </a:lnTo>
                    <a:lnTo>
                      <a:pt x="208" y="120"/>
                    </a:lnTo>
                    <a:lnTo>
                      <a:pt x="209" y="118"/>
                    </a:lnTo>
                    <a:lnTo>
                      <a:pt x="208" y="119"/>
                    </a:lnTo>
                    <a:lnTo>
                      <a:pt x="210" y="116"/>
                    </a:lnTo>
                    <a:lnTo>
                      <a:pt x="211" y="115"/>
                    </a:lnTo>
                    <a:lnTo>
                      <a:pt x="211" y="114"/>
                    </a:lnTo>
                    <a:lnTo>
                      <a:pt x="210" y="112"/>
                    </a:lnTo>
                    <a:lnTo>
                      <a:pt x="210" y="113"/>
                    </a:lnTo>
                    <a:lnTo>
                      <a:pt x="210" y="111"/>
                    </a:lnTo>
                    <a:lnTo>
                      <a:pt x="210" y="109"/>
                    </a:lnTo>
                    <a:lnTo>
                      <a:pt x="208" y="106"/>
                    </a:lnTo>
                    <a:lnTo>
                      <a:pt x="207" y="105"/>
                    </a:lnTo>
                    <a:lnTo>
                      <a:pt x="206" y="105"/>
                    </a:lnTo>
                    <a:lnTo>
                      <a:pt x="203" y="106"/>
                    </a:lnTo>
                    <a:lnTo>
                      <a:pt x="204" y="106"/>
                    </a:lnTo>
                    <a:lnTo>
                      <a:pt x="202" y="104"/>
                    </a:lnTo>
                    <a:lnTo>
                      <a:pt x="201" y="104"/>
                    </a:lnTo>
                    <a:lnTo>
                      <a:pt x="192" y="102"/>
                    </a:lnTo>
                    <a:lnTo>
                      <a:pt x="193" y="102"/>
                    </a:lnTo>
                    <a:lnTo>
                      <a:pt x="193" y="104"/>
                    </a:lnTo>
                    <a:lnTo>
                      <a:pt x="193" y="102"/>
                    </a:lnTo>
                    <a:lnTo>
                      <a:pt x="193" y="104"/>
                    </a:lnTo>
                    <a:lnTo>
                      <a:pt x="192" y="99"/>
                    </a:lnTo>
                    <a:lnTo>
                      <a:pt x="192" y="100"/>
                    </a:lnTo>
                    <a:lnTo>
                      <a:pt x="192" y="97"/>
                    </a:lnTo>
                    <a:lnTo>
                      <a:pt x="192" y="93"/>
                    </a:lnTo>
                    <a:lnTo>
                      <a:pt x="190" y="93"/>
                    </a:lnTo>
                    <a:lnTo>
                      <a:pt x="190" y="92"/>
                    </a:lnTo>
                    <a:lnTo>
                      <a:pt x="188" y="92"/>
                    </a:lnTo>
                    <a:lnTo>
                      <a:pt x="187" y="92"/>
                    </a:lnTo>
                    <a:lnTo>
                      <a:pt x="185" y="93"/>
                    </a:lnTo>
                    <a:lnTo>
                      <a:pt x="186" y="93"/>
                    </a:lnTo>
                    <a:lnTo>
                      <a:pt x="185" y="92"/>
                    </a:lnTo>
                    <a:lnTo>
                      <a:pt x="184" y="91"/>
                    </a:lnTo>
                    <a:lnTo>
                      <a:pt x="180" y="91"/>
                    </a:lnTo>
                    <a:lnTo>
                      <a:pt x="181" y="91"/>
                    </a:lnTo>
                    <a:lnTo>
                      <a:pt x="181" y="92"/>
                    </a:lnTo>
                    <a:lnTo>
                      <a:pt x="181" y="89"/>
                    </a:lnTo>
                    <a:lnTo>
                      <a:pt x="181" y="87"/>
                    </a:lnTo>
                    <a:lnTo>
                      <a:pt x="181" y="86"/>
                    </a:lnTo>
                    <a:lnTo>
                      <a:pt x="175" y="84"/>
                    </a:lnTo>
                    <a:lnTo>
                      <a:pt x="177" y="84"/>
                    </a:lnTo>
                    <a:lnTo>
                      <a:pt x="174" y="79"/>
                    </a:lnTo>
                    <a:lnTo>
                      <a:pt x="173" y="79"/>
                    </a:lnTo>
                    <a:lnTo>
                      <a:pt x="170" y="77"/>
                    </a:lnTo>
                    <a:lnTo>
                      <a:pt x="170" y="78"/>
                    </a:lnTo>
                    <a:lnTo>
                      <a:pt x="171" y="77"/>
                    </a:lnTo>
                    <a:lnTo>
                      <a:pt x="170" y="78"/>
                    </a:lnTo>
                    <a:lnTo>
                      <a:pt x="177" y="73"/>
                    </a:lnTo>
                    <a:lnTo>
                      <a:pt x="178" y="73"/>
                    </a:lnTo>
                    <a:lnTo>
                      <a:pt x="178" y="72"/>
                    </a:lnTo>
                    <a:lnTo>
                      <a:pt x="178" y="70"/>
                    </a:lnTo>
                    <a:lnTo>
                      <a:pt x="179" y="70"/>
                    </a:lnTo>
                    <a:lnTo>
                      <a:pt x="178" y="66"/>
                    </a:lnTo>
                    <a:lnTo>
                      <a:pt x="178" y="65"/>
                    </a:lnTo>
                    <a:lnTo>
                      <a:pt x="171" y="59"/>
                    </a:lnTo>
                    <a:lnTo>
                      <a:pt x="172" y="59"/>
                    </a:lnTo>
                    <a:lnTo>
                      <a:pt x="172" y="61"/>
                    </a:lnTo>
                    <a:lnTo>
                      <a:pt x="172" y="58"/>
                    </a:lnTo>
                    <a:lnTo>
                      <a:pt x="172" y="59"/>
                    </a:lnTo>
                    <a:lnTo>
                      <a:pt x="175" y="57"/>
                    </a:lnTo>
                    <a:lnTo>
                      <a:pt x="178" y="55"/>
                    </a:lnTo>
                    <a:lnTo>
                      <a:pt x="178" y="54"/>
                    </a:lnTo>
                    <a:lnTo>
                      <a:pt x="179" y="54"/>
                    </a:lnTo>
                    <a:lnTo>
                      <a:pt x="179" y="53"/>
                    </a:lnTo>
                    <a:lnTo>
                      <a:pt x="178" y="53"/>
                    </a:lnTo>
                    <a:lnTo>
                      <a:pt x="178" y="50"/>
                    </a:lnTo>
                    <a:lnTo>
                      <a:pt x="177" y="49"/>
                    </a:lnTo>
                    <a:lnTo>
                      <a:pt x="175" y="48"/>
                    </a:lnTo>
                    <a:lnTo>
                      <a:pt x="168" y="49"/>
                    </a:lnTo>
                    <a:lnTo>
                      <a:pt x="170" y="49"/>
                    </a:lnTo>
                    <a:lnTo>
                      <a:pt x="168" y="48"/>
                    </a:lnTo>
                    <a:lnTo>
                      <a:pt x="168" y="49"/>
                    </a:lnTo>
                    <a:lnTo>
                      <a:pt x="167" y="47"/>
                    </a:lnTo>
                    <a:lnTo>
                      <a:pt x="167" y="48"/>
                    </a:lnTo>
                    <a:lnTo>
                      <a:pt x="168" y="47"/>
                    </a:lnTo>
                    <a:lnTo>
                      <a:pt x="167" y="47"/>
                    </a:lnTo>
                    <a:lnTo>
                      <a:pt x="168" y="46"/>
                    </a:lnTo>
                    <a:lnTo>
                      <a:pt x="168" y="47"/>
                    </a:lnTo>
                    <a:lnTo>
                      <a:pt x="171" y="46"/>
                    </a:lnTo>
                    <a:lnTo>
                      <a:pt x="171" y="44"/>
                    </a:lnTo>
                    <a:lnTo>
                      <a:pt x="171" y="42"/>
                    </a:lnTo>
                    <a:lnTo>
                      <a:pt x="170" y="39"/>
                    </a:lnTo>
                    <a:lnTo>
                      <a:pt x="168" y="37"/>
                    </a:lnTo>
                    <a:lnTo>
                      <a:pt x="164" y="37"/>
                    </a:lnTo>
                    <a:lnTo>
                      <a:pt x="165" y="39"/>
                    </a:lnTo>
                    <a:lnTo>
                      <a:pt x="165" y="37"/>
                    </a:lnTo>
                    <a:lnTo>
                      <a:pt x="165" y="39"/>
                    </a:lnTo>
                    <a:lnTo>
                      <a:pt x="165" y="40"/>
                    </a:lnTo>
                    <a:lnTo>
                      <a:pt x="170" y="32"/>
                    </a:lnTo>
                    <a:lnTo>
                      <a:pt x="170" y="27"/>
                    </a:lnTo>
                    <a:lnTo>
                      <a:pt x="170" y="28"/>
                    </a:lnTo>
                    <a:lnTo>
                      <a:pt x="171" y="26"/>
                    </a:lnTo>
                    <a:lnTo>
                      <a:pt x="170" y="27"/>
                    </a:lnTo>
                    <a:lnTo>
                      <a:pt x="171" y="27"/>
                    </a:lnTo>
                    <a:lnTo>
                      <a:pt x="174" y="27"/>
                    </a:lnTo>
                    <a:lnTo>
                      <a:pt x="175" y="27"/>
                    </a:lnTo>
                    <a:lnTo>
                      <a:pt x="177" y="26"/>
                    </a:lnTo>
                    <a:lnTo>
                      <a:pt x="178" y="25"/>
                    </a:lnTo>
                    <a:lnTo>
                      <a:pt x="180" y="23"/>
                    </a:lnTo>
                    <a:lnTo>
                      <a:pt x="179" y="23"/>
                    </a:lnTo>
                    <a:lnTo>
                      <a:pt x="188" y="27"/>
                    </a:lnTo>
                    <a:lnTo>
                      <a:pt x="188" y="28"/>
                    </a:lnTo>
                    <a:lnTo>
                      <a:pt x="194" y="28"/>
                    </a:lnTo>
                    <a:lnTo>
                      <a:pt x="193" y="28"/>
                    </a:lnTo>
                    <a:lnTo>
                      <a:pt x="201" y="33"/>
                    </a:lnTo>
                    <a:lnTo>
                      <a:pt x="204" y="33"/>
                    </a:lnTo>
                    <a:lnTo>
                      <a:pt x="203" y="33"/>
                    </a:lnTo>
                    <a:lnTo>
                      <a:pt x="207" y="34"/>
                    </a:lnTo>
                    <a:lnTo>
                      <a:pt x="214" y="34"/>
                    </a:lnTo>
                    <a:lnTo>
                      <a:pt x="213" y="34"/>
                    </a:lnTo>
                    <a:lnTo>
                      <a:pt x="215" y="35"/>
                    </a:lnTo>
                    <a:lnTo>
                      <a:pt x="216" y="35"/>
                    </a:lnTo>
                    <a:lnTo>
                      <a:pt x="218" y="34"/>
                    </a:lnTo>
                    <a:lnTo>
                      <a:pt x="217" y="34"/>
                    </a:lnTo>
                    <a:lnTo>
                      <a:pt x="220" y="35"/>
                    </a:lnTo>
                    <a:lnTo>
                      <a:pt x="221" y="35"/>
                    </a:lnTo>
                    <a:lnTo>
                      <a:pt x="222" y="35"/>
                    </a:lnTo>
                    <a:lnTo>
                      <a:pt x="223" y="35"/>
                    </a:lnTo>
                    <a:lnTo>
                      <a:pt x="223" y="34"/>
                    </a:lnTo>
                    <a:lnTo>
                      <a:pt x="224" y="33"/>
                    </a:lnTo>
                    <a:lnTo>
                      <a:pt x="225" y="30"/>
                    </a:lnTo>
                    <a:lnTo>
                      <a:pt x="225" y="32"/>
                    </a:lnTo>
                    <a:lnTo>
                      <a:pt x="228" y="30"/>
                    </a:lnTo>
                    <a:lnTo>
                      <a:pt x="227" y="30"/>
                    </a:lnTo>
                    <a:lnTo>
                      <a:pt x="230" y="32"/>
                    </a:lnTo>
                    <a:lnTo>
                      <a:pt x="231" y="32"/>
                    </a:lnTo>
                    <a:lnTo>
                      <a:pt x="233" y="32"/>
                    </a:lnTo>
                    <a:lnTo>
                      <a:pt x="235" y="32"/>
                    </a:lnTo>
                    <a:lnTo>
                      <a:pt x="236" y="30"/>
                    </a:lnTo>
                    <a:lnTo>
                      <a:pt x="239" y="27"/>
                    </a:lnTo>
                    <a:lnTo>
                      <a:pt x="238" y="27"/>
                    </a:lnTo>
                    <a:lnTo>
                      <a:pt x="239" y="27"/>
                    </a:lnTo>
                    <a:lnTo>
                      <a:pt x="249" y="26"/>
                    </a:lnTo>
                    <a:lnTo>
                      <a:pt x="247" y="26"/>
                    </a:lnTo>
                    <a:lnTo>
                      <a:pt x="250" y="28"/>
                    </a:lnTo>
                    <a:lnTo>
                      <a:pt x="252" y="28"/>
                    </a:lnTo>
                    <a:lnTo>
                      <a:pt x="253" y="28"/>
                    </a:lnTo>
                    <a:lnTo>
                      <a:pt x="256" y="26"/>
                    </a:lnTo>
                    <a:lnTo>
                      <a:pt x="258" y="21"/>
                    </a:lnTo>
                    <a:lnTo>
                      <a:pt x="258" y="19"/>
                    </a:lnTo>
                    <a:lnTo>
                      <a:pt x="257" y="18"/>
                    </a:lnTo>
                    <a:lnTo>
                      <a:pt x="257" y="19"/>
                    </a:lnTo>
                    <a:lnTo>
                      <a:pt x="259" y="16"/>
                    </a:lnTo>
                    <a:lnTo>
                      <a:pt x="258" y="16"/>
                    </a:lnTo>
                    <a:lnTo>
                      <a:pt x="276" y="4"/>
                    </a:lnTo>
                    <a:lnTo>
                      <a:pt x="274" y="0"/>
                    </a:lnTo>
                    <a:close/>
                  </a:path>
                </a:pathLst>
              </a:custGeom>
              <a:noFill/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32" name="Freeform 2814"/>
              <p:cNvSpPr>
                <a:spLocks/>
              </p:cNvSpPr>
              <p:nvPr/>
            </p:nvSpPr>
            <p:spPr bwMode="auto">
              <a:xfrm>
                <a:off x="768" y="1575"/>
                <a:ext cx="105" cy="167"/>
              </a:xfrm>
              <a:custGeom>
                <a:avLst/>
                <a:gdLst>
                  <a:gd name="T0" fmla="*/ 0 w 73"/>
                  <a:gd name="T1" fmla="*/ 3 h 151"/>
                  <a:gd name="T2" fmla="*/ 368 w 73"/>
                  <a:gd name="T3" fmla="*/ 28 h 151"/>
                  <a:gd name="T4" fmla="*/ 925 w 73"/>
                  <a:gd name="T5" fmla="*/ 54 h 151"/>
                  <a:gd name="T6" fmla="*/ 1740 w 73"/>
                  <a:gd name="T7" fmla="*/ 126 h 151"/>
                  <a:gd name="T8" fmla="*/ 2265 w 73"/>
                  <a:gd name="T9" fmla="*/ 150 h 151"/>
                  <a:gd name="T10" fmla="*/ 2878 w 73"/>
                  <a:gd name="T11" fmla="*/ 166 h 151"/>
                  <a:gd name="T12" fmla="*/ 3977 w 73"/>
                  <a:gd name="T13" fmla="*/ 175 h 151"/>
                  <a:gd name="T14" fmla="*/ 4247 w 73"/>
                  <a:gd name="T15" fmla="*/ 188 h 151"/>
                  <a:gd name="T16" fmla="*/ 4440 w 73"/>
                  <a:gd name="T17" fmla="*/ 230 h 151"/>
                  <a:gd name="T18" fmla="*/ 4480 w 73"/>
                  <a:gd name="T19" fmla="*/ 253 h 151"/>
                  <a:gd name="T20" fmla="*/ 4480 w 73"/>
                  <a:gd name="T21" fmla="*/ 253 h 151"/>
                  <a:gd name="T22" fmla="*/ 4480 w 73"/>
                  <a:gd name="T23" fmla="*/ 282 h 151"/>
                  <a:gd name="T24" fmla="*/ 5178 w 73"/>
                  <a:gd name="T25" fmla="*/ 291 h 151"/>
                  <a:gd name="T26" fmla="*/ 5369 w 73"/>
                  <a:gd name="T27" fmla="*/ 293 h 151"/>
                  <a:gd name="T28" fmla="*/ 5518 w 73"/>
                  <a:gd name="T29" fmla="*/ 311 h 151"/>
                  <a:gd name="T30" fmla="*/ 5369 w 73"/>
                  <a:gd name="T31" fmla="*/ 316 h 151"/>
                  <a:gd name="T32" fmla="*/ 4942 w 73"/>
                  <a:gd name="T33" fmla="*/ 343 h 151"/>
                  <a:gd name="T34" fmla="*/ 4440 w 73"/>
                  <a:gd name="T35" fmla="*/ 343 h 151"/>
                  <a:gd name="T36" fmla="*/ 3733 w 73"/>
                  <a:gd name="T37" fmla="*/ 356 h 151"/>
                  <a:gd name="T38" fmla="*/ 3205 w 73"/>
                  <a:gd name="T39" fmla="*/ 366 h 151"/>
                  <a:gd name="T40" fmla="*/ 2667 w 73"/>
                  <a:gd name="T41" fmla="*/ 380 h 151"/>
                  <a:gd name="T42" fmla="*/ 2179 w 73"/>
                  <a:gd name="T43" fmla="*/ 405 h 151"/>
                  <a:gd name="T44" fmla="*/ 1798 w 73"/>
                  <a:gd name="T45" fmla="*/ 462 h 151"/>
                  <a:gd name="T46" fmla="*/ 1740 w 73"/>
                  <a:gd name="T47" fmla="*/ 482 h 151"/>
                  <a:gd name="T48" fmla="*/ 1913 w 73"/>
                  <a:gd name="T49" fmla="*/ 482 h 151"/>
                  <a:gd name="T50" fmla="*/ 2001 w 73"/>
                  <a:gd name="T51" fmla="*/ 462 h 151"/>
                  <a:gd name="T52" fmla="*/ 2462 w 73"/>
                  <a:gd name="T53" fmla="*/ 407 h 151"/>
                  <a:gd name="T54" fmla="*/ 2849 w 73"/>
                  <a:gd name="T55" fmla="*/ 386 h 151"/>
                  <a:gd name="T56" fmla="*/ 3258 w 73"/>
                  <a:gd name="T57" fmla="*/ 378 h 151"/>
                  <a:gd name="T58" fmla="*/ 3836 w 73"/>
                  <a:gd name="T59" fmla="*/ 366 h 151"/>
                  <a:gd name="T60" fmla="*/ 4480 w 73"/>
                  <a:gd name="T61" fmla="*/ 356 h 151"/>
                  <a:gd name="T62" fmla="*/ 4942 w 73"/>
                  <a:gd name="T63" fmla="*/ 349 h 151"/>
                  <a:gd name="T64" fmla="*/ 5553 w 73"/>
                  <a:gd name="T65" fmla="*/ 326 h 151"/>
                  <a:gd name="T66" fmla="*/ 5693 w 73"/>
                  <a:gd name="T67" fmla="*/ 312 h 151"/>
                  <a:gd name="T68" fmla="*/ 5693 w 73"/>
                  <a:gd name="T69" fmla="*/ 293 h 151"/>
                  <a:gd name="T70" fmla="*/ 5369 w 73"/>
                  <a:gd name="T71" fmla="*/ 282 h 151"/>
                  <a:gd name="T72" fmla="*/ 4508 w 73"/>
                  <a:gd name="T73" fmla="*/ 279 h 151"/>
                  <a:gd name="T74" fmla="*/ 4610 w 73"/>
                  <a:gd name="T75" fmla="*/ 253 h 151"/>
                  <a:gd name="T76" fmla="*/ 4610 w 73"/>
                  <a:gd name="T77" fmla="*/ 230 h 151"/>
                  <a:gd name="T78" fmla="*/ 4508 w 73"/>
                  <a:gd name="T79" fmla="*/ 209 h 151"/>
                  <a:gd name="T80" fmla="*/ 4480 w 73"/>
                  <a:gd name="T81" fmla="*/ 188 h 151"/>
                  <a:gd name="T82" fmla="*/ 4480 w 73"/>
                  <a:gd name="T83" fmla="*/ 177 h 151"/>
                  <a:gd name="T84" fmla="*/ 4098 w 73"/>
                  <a:gd name="T85" fmla="*/ 168 h 151"/>
                  <a:gd name="T86" fmla="*/ 3006 w 73"/>
                  <a:gd name="T87" fmla="*/ 152 h 151"/>
                  <a:gd name="T88" fmla="*/ 2462 w 73"/>
                  <a:gd name="T89" fmla="*/ 139 h 151"/>
                  <a:gd name="T90" fmla="*/ 1913 w 73"/>
                  <a:gd name="T91" fmla="*/ 123 h 151"/>
                  <a:gd name="T92" fmla="*/ 1037 w 73"/>
                  <a:gd name="T93" fmla="*/ 46 h 151"/>
                  <a:gd name="T94" fmla="*/ 529 w 73"/>
                  <a:gd name="T95" fmla="*/ 23 h 151"/>
                  <a:gd name="T96" fmla="*/ 168 w 73"/>
                  <a:gd name="T97" fmla="*/ 3 h 151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73"/>
                  <a:gd name="T148" fmla="*/ 0 h 151"/>
                  <a:gd name="T149" fmla="*/ 73 w 73"/>
                  <a:gd name="T150" fmla="*/ 151 h 151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73" h="151">
                    <a:moveTo>
                      <a:pt x="1" y="0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5" y="9"/>
                    </a:lnTo>
                    <a:lnTo>
                      <a:pt x="12" y="16"/>
                    </a:lnTo>
                    <a:lnTo>
                      <a:pt x="11" y="15"/>
                    </a:lnTo>
                    <a:lnTo>
                      <a:pt x="22" y="38"/>
                    </a:lnTo>
                    <a:lnTo>
                      <a:pt x="29" y="44"/>
                    </a:lnTo>
                    <a:lnTo>
                      <a:pt x="37" y="49"/>
                    </a:lnTo>
                    <a:lnTo>
                      <a:pt x="51" y="53"/>
                    </a:lnTo>
                    <a:lnTo>
                      <a:pt x="51" y="52"/>
                    </a:lnTo>
                    <a:lnTo>
                      <a:pt x="55" y="56"/>
                    </a:lnTo>
                    <a:lnTo>
                      <a:pt x="54" y="56"/>
                    </a:lnTo>
                    <a:lnTo>
                      <a:pt x="54" y="55"/>
                    </a:lnTo>
                    <a:lnTo>
                      <a:pt x="56" y="69"/>
                    </a:lnTo>
                    <a:lnTo>
                      <a:pt x="56" y="71"/>
                    </a:lnTo>
                    <a:lnTo>
                      <a:pt x="56" y="73"/>
                    </a:lnTo>
                    <a:lnTo>
                      <a:pt x="57" y="75"/>
                    </a:lnTo>
                    <a:lnTo>
                      <a:pt x="56" y="84"/>
                    </a:lnTo>
                    <a:lnTo>
                      <a:pt x="57" y="85"/>
                    </a:lnTo>
                    <a:lnTo>
                      <a:pt x="67" y="87"/>
                    </a:lnTo>
                    <a:lnTo>
                      <a:pt x="66" y="87"/>
                    </a:lnTo>
                    <a:lnTo>
                      <a:pt x="70" y="89"/>
                    </a:lnTo>
                    <a:lnTo>
                      <a:pt x="69" y="88"/>
                    </a:lnTo>
                    <a:lnTo>
                      <a:pt x="70" y="94"/>
                    </a:lnTo>
                    <a:lnTo>
                      <a:pt x="70" y="93"/>
                    </a:lnTo>
                    <a:lnTo>
                      <a:pt x="69" y="95"/>
                    </a:lnTo>
                    <a:lnTo>
                      <a:pt x="62" y="102"/>
                    </a:lnTo>
                    <a:lnTo>
                      <a:pt x="63" y="102"/>
                    </a:lnTo>
                    <a:lnTo>
                      <a:pt x="56" y="102"/>
                    </a:lnTo>
                    <a:lnTo>
                      <a:pt x="48" y="106"/>
                    </a:lnTo>
                    <a:lnTo>
                      <a:pt x="41" y="108"/>
                    </a:lnTo>
                    <a:lnTo>
                      <a:pt x="41" y="109"/>
                    </a:lnTo>
                    <a:lnTo>
                      <a:pt x="34" y="114"/>
                    </a:lnTo>
                    <a:lnTo>
                      <a:pt x="29" y="121"/>
                    </a:lnTo>
                    <a:lnTo>
                      <a:pt x="28" y="121"/>
                    </a:lnTo>
                    <a:lnTo>
                      <a:pt x="23" y="136"/>
                    </a:lnTo>
                    <a:lnTo>
                      <a:pt x="23" y="137"/>
                    </a:lnTo>
                    <a:lnTo>
                      <a:pt x="22" y="143"/>
                    </a:lnTo>
                    <a:lnTo>
                      <a:pt x="21" y="151"/>
                    </a:lnTo>
                    <a:lnTo>
                      <a:pt x="24" y="151"/>
                    </a:lnTo>
                    <a:lnTo>
                      <a:pt x="24" y="143"/>
                    </a:lnTo>
                    <a:lnTo>
                      <a:pt x="26" y="137"/>
                    </a:lnTo>
                    <a:lnTo>
                      <a:pt x="31" y="122"/>
                    </a:lnTo>
                    <a:lnTo>
                      <a:pt x="36" y="116"/>
                    </a:lnTo>
                    <a:lnTo>
                      <a:pt x="42" y="112"/>
                    </a:lnTo>
                    <a:lnTo>
                      <a:pt x="49" y="109"/>
                    </a:lnTo>
                    <a:lnTo>
                      <a:pt x="57" y="106"/>
                    </a:lnTo>
                    <a:lnTo>
                      <a:pt x="56" y="106"/>
                    </a:lnTo>
                    <a:lnTo>
                      <a:pt x="63" y="105"/>
                    </a:lnTo>
                    <a:lnTo>
                      <a:pt x="64" y="105"/>
                    </a:lnTo>
                    <a:lnTo>
                      <a:pt x="71" y="98"/>
                    </a:lnTo>
                    <a:lnTo>
                      <a:pt x="71" y="96"/>
                    </a:lnTo>
                    <a:lnTo>
                      <a:pt x="72" y="94"/>
                    </a:lnTo>
                    <a:lnTo>
                      <a:pt x="73" y="94"/>
                    </a:lnTo>
                    <a:lnTo>
                      <a:pt x="73" y="93"/>
                    </a:lnTo>
                    <a:lnTo>
                      <a:pt x="72" y="88"/>
                    </a:lnTo>
                    <a:lnTo>
                      <a:pt x="72" y="87"/>
                    </a:lnTo>
                    <a:lnTo>
                      <a:pt x="69" y="85"/>
                    </a:lnTo>
                    <a:lnTo>
                      <a:pt x="69" y="84"/>
                    </a:lnTo>
                    <a:lnTo>
                      <a:pt x="67" y="84"/>
                    </a:lnTo>
                    <a:lnTo>
                      <a:pt x="58" y="82"/>
                    </a:lnTo>
                    <a:lnTo>
                      <a:pt x="59" y="82"/>
                    </a:lnTo>
                    <a:lnTo>
                      <a:pt x="59" y="84"/>
                    </a:lnTo>
                    <a:lnTo>
                      <a:pt x="59" y="75"/>
                    </a:lnTo>
                    <a:lnTo>
                      <a:pt x="59" y="69"/>
                    </a:lnTo>
                    <a:lnTo>
                      <a:pt x="59" y="67"/>
                    </a:lnTo>
                    <a:lnTo>
                      <a:pt x="58" y="65"/>
                    </a:lnTo>
                    <a:lnTo>
                      <a:pt x="58" y="63"/>
                    </a:lnTo>
                    <a:lnTo>
                      <a:pt x="58" y="59"/>
                    </a:lnTo>
                    <a:lnTo>
                      <a:pt x="57" y="57"/>
                    </a:lnTo>
                    <a:lnTo>
                      <a:pt x="57" y="56"/>
                    </a:lnTo>
                    <a:lnTo>
                      <a:pt x="57" y="55"/>
                    </a:lnTo>
                    <a:lnTo>
                      <a:pt x="57" y="53"/>
                    </a:lnTo>
                    <a:lnTo>
                      <a:pt x="54" y="50"/>
                    </a:lnTo>
                    <a:lnTo>
                      <a:pt x="52" y="50"/>
                    </a:lnTo>
                    <a:lnTo>
                      <a:pt x="38" y="45"/>
                    </a:lnTo>
                    <a:lnTo>
                      <a:pt x="30" y="41"/>
                    </a:lnTo>
                    <a:lnTo>
                      <a:pt x="30" y="42"/>
                    </a:lnTo>
                    <a:lnTo>
                      <a:pt x="31" y="42"/>
                    </a:lnTo>
                    <a:lnTo>
                      <a:pt x="24" y="36"/>
                    </a:lnTo>
                    <a:lnTo>
                      <a:pt x="14" y="14"/>
                    </a:lnTo>
                    <a:lnTo>
                      <a:pt x="13" y="14"/>
                    </a:lnTo>
                    <a:lnTo>
                      <a:pt x="6" y="7"/>
                    </a:lnTo>
                    <a:lnTo>
                      <a:pt x="7" y="7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5" y="1"/>
                    </a:lnTo>
                    <a:lnTo>
                      <a:pt x="1" y="0"/>
                    </a:lnTo>
                    <a:close/>
                  </a:path>
                </a:pathLst>
              </a:custGeom>
              <a:noFill/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33" name="Freeform 2815"/>
              <p:cNvSpPr>
                <a:spLocks/>
              </p:cNvSpPr>
              <p:nvPr/>
            </p:nvSpPr>
            <p:spPr bwMode="auto">
              <a:xfrm>
                <a:off x="1876" y="637"/>
                <a:ext cx="1178" cy="159"/>
              </a:xfrm>
              <a:custGeom>
                <a:avLst/>
                <a:gdLst>
                  <a:gd name="T0" fmla="*/ 61831 w 820"/>
                  <a:gd name="T1" fmla="*/ 316 h 145"/>
                  <a:gd name="T2" fmla="*/ 59258 w 820"/>
                  <a:gd name="T3" fmla="*/ 275 h 145"/>
                  <a:gd name="T4" fmla="*/ 55794 w 820"/>
                  <a:gd name="T5" fmla="*/ 354 h 145"/>
                  <a:gd name="T6" fmla="*/ 53677 w 820"/>
                  <a:gd name="T7" fmla="*/ 373 h 145"/>
                  <a:gd name="T8" fmla="*/ 50395 w 820"/>
                  <a:gd name="T9" fmla="*/ 395 h 145"/>
                  <a:gd name="T10" fmla="*/ 47667 w 820"/>
                  <a:gd name="T11" fmla="*/ 382 h 145"/>
                  <a:gd name="T12" fmla="*/ 44832 w 820"/>
                  <a:gd name="T13" fmla="*/ 317 h 145"/>
                  <a:gd name="T14" fmla="*/ 43040 w 820"/>
                  <a:gd name="T15" fmla="*/ 302 h 145"/>
                  <a:gd name="T16" fmla="*/ 41914 w 820"/>
                  <a:gd name="T17" fmla="*/ 263 h 145"/>
                  <a:gd name="T18" fmla="*/ 39462 w 820"/>
                  <a:gd name="T19" fmla="*/ 219 h 145"/>
                  <a:gd name="T20" fmla="*/ 36438 w 820"/>
                  <a:gd name="T21" fmla="*/ 245 h 145"/>
                  <a:gd name="T22" fmla="*/ 33618 w 820"/>
                  <a:gd name="T23" fmla="*/ 245 h 145"/>
                  <a:gd name="T24" fmla="*/ 31815 w 820"/>
                  <a:gd name="T25" fmla="*/ 196 h 145"/>
                  <a:gd name="T26" fmla="*/ 31382 w 820"/>
                  <a:gd name="T27" fmla="*/ 94 h 145"/>
                  <a:gd name="T28" fmla="*/ 28713 w 820"/>
                  <a:gd name="T29" fmla="*/ 66 h 145"/>
                  <a:gd name="T30" fmla="*/ 26212 w 820"/>
                  <a:gd name="T31" fmla="*/ 4 h 145"/>
                  <a:gd name="T32" fmla="*/ 24178 w 820"/>
                  <a:gd name="T33" fmla="*/ 32 h 145"/>
                  <a:gd name="T34" fmla="*/ 22309 w 820"/>
                  <a:gd name="T35" fmla="*/ 103 h 145"/>
                  <a:gd name="T36" fmla="*/ 22803 w 820"/>
                  <a:gd name="T37" fmla="*/ 192 h 145"/>
                  <a:gd name="T38" fmla="*/ 22309 w 820"/>
                  <a:gd name="T39" fmla="*/ 259 h 145"/>
                  <a:gd name="T40" fmla="*/ 22146 w 820"/>
                  <a:gd name="T41" fmla="*/ 295 h 145"/>
                  <a:gd name="T42" fmla="*/ 18370 w 820"/>
                  <a:gd name="T43" fmla="*/ 289 h 145"/>
                  <a:gd name="T44" fmla="*/ 15621 w 820"/>
                  <a:gd name="T45" fmla="*/ 285 h 145"/>
                  <a:gd name="T46" fmla="*/ 12721 w 820"/>
                  <a:gd name="T47" fmla="*/ 237 h 145"/>
                  <a:gd name="T48" fmla="*/ 11577 w 820"/>
                  <a:gd name="T49" fmla="*/ 231 h 145"/>
                  <a:gd name="T50" fmla="*/ 9000 w 820"/>
                  <a:gd name="T51" fmla="*/ 215 h 145"/>
                  <a:gd name="T52" fmla="*/ 5153 w 820"/>
                  <a:gd name="T53" fmla="*/ 285 h 145"/>
                  <a:gd name="T54" fmla="*/ 2691 w 820"/>
                  <a:gd name="T55" fmla="*/ 348 h 145"/>
                  <a:gd name="T56" fmla="*/ 1243 w 820"/>
                  <a:gd name="T57" fmla="*/ 373 h 145"/>
                  <a:gd name="T58" fmla="*/ 701 w 820"/>
                  <a:gd name="T59" fmla="*/ 409 h 145"/>
                  <a:gd name="T60" fmla="*/ 2566 w 820"/>
                  <a:gd name="T61" fmla="*/ 363 h 145"/>
                  <a:gd name="T62" fmla="*/ 4429 w 820"/>
                  <a:gd name="T63" fmla="*/ 316 h 145"/>
                  <a:gd name="T64" fmla="*/ 7979 w 820"/>
                  <a:gd name="T65" fmla="*/ 240 h 145"/>
                  <a:gd name="T66" fmla="*/ 10731 w 820"/>
                  <a:gd name="T67" fmla="*/ 223 h 145"/>
                  <a:gd name="T68" fmla="*/ 12787 w 820"/>
                  <a:gd name="T69" fmla="*/ 253 h 145"/>
                  <a:gd name="T70" fmla="*/ 14178 w 820"/>
                  <a:gd name="T71" fmla="*/ 253 h 145"/>
                  <a:gd name="T72" fmla="*/ 16401 w 820"/>
                  <a:gd name="T73" fmla="*/ 311 h 145"/>
                  <a:gd name="T74" fmla="*/ 20657 w 820"/>
                  <a:gd name="T75" fmla="*/ 311 h 145"/>
                  <a:gd name="T76" fmla="*/ 22694 w 820"/>
                  <a:gd name="T77" fmla="*/ 282 h 145"/>
                  <a:gd name="T78" fmla="*/ 23030 w 820"/>
                  <a:gd name="T79" fmla="*/ 215 h 145"/>
                  <a:gd name="T80" fmla="*/ 22441 w 820"/>
                  <a:gd name="T81" fmla="*/ 134 h 145"/>
                  <a:gd name="T82" fmla="*/ 23658 w 820"/>
                  <a:gd name="T83" fmla="*/ 60 h 145"/>
                  <a:gd name="T84" fmla="*/ 25474 w 820"/>
                  <a:gd name="T85" fmla="*/ 4 h 145"/>
                  <a:gd name="T86" fmla="*/ 28183 w 820"/>
                  <a:gd name="T87" fmla="*/ 52 h 145"/>
                  <a:gd name="T88" fmla="*/ 30606 w 820"/>
                  <a:gd name="T89" fmla="*/ 91 h 145"/>
                  <a:gd name="T90" fmla="*/ 31747 w 820"/>
                  <a:gd name="T91" fmla="*/ 166 h 145"/>
                  <a:gd name="T92" fmla="*/ 32659 w 820"/>
                  <a:gd name="T93" fmla="*/ 231 h 145"/>
                  <a:gd name="T94" fmla="*/ 36116 w 820"/>
                  <a:gd name="T95" fmla="*/ 260 h 145"/>
                  <a:gd name="T96" fmla="*/ 38232 w 820"/>
                  <a:gd name="T97" fmla="*/ 219 h 145"/>
                  <a:gd name="T98" fmla="*/ 41249 w 820"/>
                  <a:gd name="T99" fmla="*/ 259 h 145"/>
                  <a:gd name="T100" fmla="*/ 42118 w 820"/>
                  <a:gd name="T101" fmla="*/ 284 h 145"/>
                  <a:gd name="T102" fmla="*/ 44487 w 820"/>
                  <a:gd name="T103" fmla="*/ 325 h 145"/>
                  <a:gd name="T104" fmla="*/ 46313 w 820"/>
                  <a:gd name="T105" fmla="*/ 388 h 145"/>
                  <a:gd name="T106" fmla="*/ 49308 w 820"/>
                  <a:gd name="T107" fmla="*/ 409 h 145"/>
                  <a:gd name="T108" fmla="*/ 53313 w 820"/>
                  <a:gd name="T109" fmla="*/ 388 h 145"/>
                  <a:gd name="T110" fmla="*/ 55794 w 820"/>
                  <a:gd name="T111" fmla="*/ 365 h 145"/>
                  <a:gd name="T112" fmla="*/ 58163 w 820"/>
                  <a:gd name="T113" fmla="*/ 295 h 145"/>
                  <a:gd name="T114" fmla="*/ 60124 w 820"/>
                  <a:gd name="T115" fmla="*/ 295 h 145"/>
                  <a:gd name="T116" fmla="*/ 62614 w 820"/>
                  <a:gd name="T117" fmla="*/ 317 h 145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820"/>
                  <a:gd name="T178" fmla="*/ 0 h 145"/>
                  <a:gd name="T179" fmla="*/ 820 w 820"/>
                  <a:gd name="T180" fmla="*/ 145 h 145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820" h="145">
                    <a:moveTo>
                      <a:pt x="820" y="100"/>
                    </a:moveTo>
                    <a:lnTo>
                      <a:pt x="817" y="99"/>
                    </a:lnTo>
                    <a:lnTo>
                      <a:pt x="815" y="99"/>
                    </a:lnTo>
                    <a:lnTo>
                      <a:pt x="808" y="103"/>
                    </a:lnTo>
                    <a:lnTo>
                      <a:pt x="808" y="102"/>
                    </a:lnTo>
                    <a:lnTo>
                      <a:pt x="799" y="105"/>
                    </a:lnTo>
                    <a:lnTo>
                      <a:pt x="800" y="105"/>
                    </a:lnTo>
                    <a:lnTo>
                      <a:pt x="789" y="102"/>
                    </a:lnTo>
                    <a:lnTo>
                      <a:pt x="790" y="102"/>
                    </a:lnTo>
                    <a:lnTo>
                      <a:pt x="781" y="95"/>
                    </a:lnTo>
                    <a:lnTo>
                      <a:pt x="779" y="95"/>
                    </a:lnTo>
                    <a:lnTo>
                      <a:pt x="768" y="90"/>
                    </a:lnTo>
                    <a:lnTo>
                      <a:pt x="767" y="90"/>
                    </a:lnTo>
                    <a:lnTo>
                      <a:pt x="753" y="94"/>
                    </a:lnTo>
                    <a:lnTo>
                      <a:pt x="740" y="103"/>
                    </a:lnTo>
                    <a:lnTo>
                      <a:pt x="738" y="105"/>
                    </a:lnTo>
                    <a:lnTo>
                      <a:pt x="733" y="108"/>
                    </a:lnTo>
                    <a:lnTo>
                      <a:pt x="727" y="113"/>
                    </a:lnTo>
                    <a:lnTo>
                      <a:pt x="722" y="117"/>
                    </a:lnTo>
                    <a:lnTo>
                      <a:pt x="721" y="119"/>
                    </a:lnTo>
                    <a:lnTo>
                      <a:pt x="707" y="121"/>
                    </a:lnTo>
                    <a:lnTo>
                      <a:pt x="706" y="121"/>
                    </a:lnTo>
                    <a:lnTo>
                      <a:pt x="704" y="121"/>
                    </a:lnTo>
                    <a:lnTo>
                      <a:pt x="702" y="122"/>
                    </a:lnTo>
                    <a:lnTo>
                      <a:pt x="698" y="122"/>
                    </a:lnTo>
                    <a:lnTo>
                      <a:pt x="695" y="123"/>
                    </a:lnTo>
                    <a:lnTo>
                      <a:pt x="691" y="124"/>
                    </a:lnTo>
                    <a:lnTo>
                      <a:pt x="690" y="124"/>
                    </a:lnTo>
                    <a:lnTo>
                      <a:pt x="689" y="124"/>
                    </a:lnTo>
                    <a:lnTo>
                      <a:pt x="660" y="135"/>
                    </a:lnTo>
                    <a:lnTo>
                      <a:pt x="661" y="135"/>
                    </a:lnTo>
                    <a:lnTo>
                      <a:pt x="652" y="130"/>
                    </a:lnTo>
                    <a:lnTo>
                      <a:pt x="650" y="130"/>
                    </a:lnTo>
                    <a:lnTo>
                      <a:pt x="638" y="131"/>
                    </a:lnTo>
                    <a:lnTo>
                      <a:pt x="628" y="131"/>
                    </a:lnTo>
                    <a:lnTo>
                      <a:pt x="617" y="127"/>
                    </a:lnTo>
                    <a:lnTo>
                      <a:pt x="599" y="124"/>
                    </a:lnTo>
                    <a:lnTo>
                      <a:pt x="600" y="124"/>
                    </a:lnTo>
                    <a:lnTo>
                      <a:pt x="586" y="116"/>
                    </a:lnTo>
                    <a:lnTo>
                      <a:pt x="586" y="117"/>
                    </a:lnTo>
                    <a:lnTo>
                      <a:pt x="580" y="106"/>
                    </a:lnTo>
                    <a:lnTo>
                      <a:pt x="568" y="101"/>
                    </a:lnTo>
                    <a:lnTo>
                      <a:pt x="566" y="101"/>
                    </a:lnTo>
                    <a:lnTo>
                      <a:pt x="563" y="100"/>
                    </a:lnTo>
                    <a:lnTo>
                      <a:pt x="561" y="100"/>
                    </a:lnTo>
                    <a:lnTo>
                      <a:pt x="559" y="99"/>
                    </a:lnTo>
                    <a:lnTo>
                      <a:pt x="557" y="99"/>
                    </a:lnTo>
                    <a:lnTo>
                      <a:pt x="556" y="99"/>
                    </a:lnTo>
                    <a:lnTo>
                      <a:pt x="557" y="99"/>
                    </a:lnTo>
                    <a:lnTo>
                      <a:pt x="546" y="92"/>
                    </a:lnTo>
                    <a:lnTo>
                      <a:pt x="543" y="90"/>
                    </a:lnTo>
                    <a:lnTo>
                      <a:pt x="542" y="90"/>
                    </a:lnTo>
                    <a:lnTo>
                      <a:pt x="542" y="88"/>
                    </a:lnTo>
                    <a:lnTo>
                      <a:pt x="541" y="88"/>
                    </a:lnTo>
                    <a:lnTo>
                      <a:pt x="541" y="90"/>
                    </a:lnTo>
                    <a:lnTo>
                      <a:pt x="542" y="90"/>
                    </a:lnTo>
                    <a:lnTo>
                      <a:pt x="537" y="84"/>
                    </a:lnTo>
                    <a:lnTo>
                      <a:pt x="537" y="83"/>
                    </a:lnTo>
                    <a:lnTo>
                      <a:pt x="511" y="74"/>
                    </a:lnTo>
                    <a:lnTo>
                      <a:pt x="511" y="73"/>
                    </a:lnTo>
                    <a:lnTo>
                      <a:pt x="496" y="70"/>
                    </a:lnTo>
                    <a:lnTo>
                      <a:pt x="495" y="70"/>
                    </a:lnTo>
                    <a:lnTo>
                      <a:pt x="481" y="77"/>
                    </a:lnTo>
                    <a:lnTo>
                      <a:pt x="480" y="77"/>
                    </a:lnTo>
                    <a:lnTo>
                      <a:pt x="478" y="78"/>
                    </a:lnTo>
                    <a:lnTo>
                      <a:pt x="476" y="79"/>
                    </a:lnTo>
                    <a:lnTo>
                      <a:pt x="474" y="80"/>
                    </a:lnTo>
                    <a:lnTo>
                      <a:pt x="471" y="81"/>
                    </a:lnTo>
                    <a:lnTo>
                      <a:pt x="469" y="83"/>
                    </a:lnTo>
                    <a:lnTo>
                      <a:pt x="467" y="84"/>
                    </a:lnTo>
                    <a:lnTo>
                      <a:pt x="453" y="87"/>
                    </a:lnTo>
                    <a:lnTo>
                      <a:pt x="435" y="81"/>
                    </a:lnTo>
                    <a:lnTo>
                      <a:pt x="437" y="81"/>
                    </a:lnTo>
                    <a:lnTo>
                      <a:pt x="424" y="73"/>
                    </a:lnTo>
                    <a:lnTo>
                      <a:pt x="417" y="66"/>
                    </a:lnTo>
                    <a:lnTo>
                      <a:pt x="416" y="65"/>
                    </a:lnTo>
                    <a:lnTo>
                      <a:pt x="412" y="65"/>
                    </a:lnTo>
                    <a:lnTo>
                      <a:pt x="413" y="66"/>
                    </a:lnTo>
                    <a:lnTo>
                      <a:pt x="415" y="67"/>
                    </a:lnTo>
                    <a:lnTo>
                      <a:pt x="415" y="56"/>
                    </a:lnTo>
                    <a:lnTo>
                      <a:pt x="412" y="41"/>
                    </a:lnTo>
                    <a:lnTo>
                      <a:pt x="411" y="41"/>
                    </a:lnTo>
                    <a:lnTo>
                      <a:pt x="411" y="40"/>
                    </a:lnTo>
                    <a:lnTo>
                      <a:pt x="406" y="31"/>
                    </a:lnTo>
                    <a:lnTo>
                      <a:pt x="405" y="30"/>
                    </a:lnTo>
                    <a:lnTo>
                      <a:pt x="397" y="27"/>
                    </a:lnTo>
                    <a:lnTo>
                      <a:pt x="396" y="27"/>
                    </a:lnTo>
                    <a:lnTo>
                      <a:pt x="383" y="26"/>
                    </a:lnTo>
                    <a:lnTo>
                      <a:pt x="372" y="22"/>
                    </a:lnTo>
                    <a:lnTo>
                      <a:pt x="373" y="23"/>
                    </a:lnTo>
                    <a:lnTo>
                      <a:pt x="367" y="15"/>
                    </a:lnTo>
                    <a:lnTo>
                      <a:pt x="366" y="15"/>
                    </a:lnTo>
                    <a:lnTo>
                      <a:pt x="347" y="9"/>
                    </a:lnTo>
                    <a:lnTo>
                      <a:pt x="347" y="11"/>
                    </a:lnTo>
                    <a:lnTo>
                      <a:pt x="339" y="4"/>
                    </a:lnTo>
                    <a:lnTo>
                      <a:pt x="329" y="1"/>
                    </a:lnTo>
                    <a:lnTo>
                      <a:pt x="329" y="0"/>
                    </a:lnTo>
                    <a:lnTo>
                      <a:pt x="320" y="1"/>
                    </a:lnTo>
                    <a:lnTo>
                      <a:pt x="319" y="2"/>
                    </a:lnTo>
                    <a:lnTo>
                      <a:pt x="313" y="11"/>
                    </a:lnTo>
                    <a:lnTo>
                      <a:pt x="315" y="11"/>
                    </a:lnTo>
                    <a:lnTo>
                      <a:pt x="305" y="17"/>
                    </a:lnTo>
                    <a:lnTo>
                      <a:pt x="304" y="17"/>
                    </a:lnTo>
                    <a:lnTo>
                      <a:pt x="304" y="19"/>
                    </a:lnTo>
                    <a:lnTo>
                      <a:pt x="297" y="27"/>
                    </a:lnTo>
                    <a:lnTo>
                      <a:pt x="289" y="34"/>
                    </a:lnTo>
                    <a:lnTo>
                      <a:pt x="289" y="35"/>
                    </a:lnTo>
                    <a:lnTo>
                      <a:pt x="288" y="44"/>
                    </a:lnTo>
                    <a:lnTo>
                      <a:pt x="288" y="45"/>
                    </a:lnTo>
                    <a:lnTo>
                      <a:pt x="289" y="55"/>
                    </a:lnTo>
                    <a:lnTo>
                      <a:pt x="290" y="55"/>
                    </a:lnTo>
                    <a:lnTo>
                      <a:pt x="295" y="63"/>
                    </a:lnTo>
                    <a:lnTo>
                      <a:pt x="295" y="62"/>
                    </a:lnTo>
                    <a:lnTo>
                      <a:pt x="295" y="70"/>
                    </a:lnTo>
                    <a:lnTo>
                      <a:pt x="290" y="78"/>
                    </a:lnTo>
                    <a:lnTo>
                      <a:pt x="289" y="86"/>
                    </a:lnTo>
                    <a:lnTo>
                      <a:pt x="288" y="86"/>
                    </a:lnTo>
                    <a:lnTo>
                      <a:pt x="289" y="87"/>
                    </a:lnTo>
                    <a:lnTo>
                      <a:pt x="290" y="93"/>
                    </a:lnTo>
                    <a:lnTo>
                      <a:pt x="290" y="92"/>
                    </a:lnTo>
                    <a:lnTo>
                      <a:pt x="290" y="97"/>
                    </a:lnTo>
                    <a:lnTo>
                      <a:pt x="291" y="95"/>
                    </a:lnTo>
                    <a:lnTo>
                      <a:pt x="287" y="98"/>
                    </a:lnTo>
                    <a:lnTo>
                      <a:pt x="267" y="100"/>
                    </a:lnTo>
                    <a:lnTo>
                      <a:pt x="244" y="100"/>
                    </a:lnTo>
                    <a:lnTo>
                      <a:pt x="245" y="100"/>
                    </a:lnTo>
                    <a:lnTo>
                      <a:pt x="238" y="97"/>
                    </a:lnTo>
                    <a:lnTo>
                      <a:pt x="237" y="97"/>
                    </a:lnTo>
                    <a:lnTo>
                      <a:pt x="212" y="100"/>
                    </a:lnTo>
                    <a:lnTo>
                      <a:pt x="203" y="99"/>
                    </a:lnTo>
                    <a:lnTo>
                      <a:pt x="204" y="99"/>
                    </a:lnTo>
                    <a:lnTo>
                      <a:pt x="204" y="100"/>
                    </a:lnTo>
                    <a:lnTo>
                      <a:pt x="202" y="95"/>
                    </a:lnTo>
                    <a:lnTo>
                      <a:pt x="186" y="80"/>
                    </a:lnTo>
                    <a:lnTo>
                      <a:pt x="186" y="79"/>
                    </a:lnTo>
                    <a:lnTo>
                      <a:pt x="176" y="78"/>
                    </a:lnTo>
                    <a:lnTo>
                      <a:pt x="175" y="78"/>
                    </a:lnTo>
                    <a:lnTo>
                      <a:pt x="165" y="79"/>
                    </a:lnTo>
                    <a:lnTo>
                      <a:pt x="164" y="79"/>
                    </a:lnTo>
                    <a:lnTo>
                      <a:pt x="162" y="79"/>
                    </a:lnTo>
                    <a:lnTo>
                      <a:pt x="160" y="80"/>
                    </a:lnTo>
                    <a:lnTo>
                      <a:pt x="158" y="80"/>
                    </a:lnTo>
                    <a:lnTo>
                      <a:pt x="155" y="81"/>
                    </a:lnTo>
                    <a:lnTo>
                      <a:pt x="157" y="81"/>
                    </a:lnTo>
                    <a:lnTo>
                      <a:pt x="150" y="76"/>
                    </a:lnTo>
                    <a:lnTo>
                      <a:pt x="148" y="76"/>
                    </a:lnTo>
                    <a:lnTo>
                      <a:pt x="140" y="72"/>
                    </a:lnTo>
                    <a:lnTo>
                      <a:pt x="129" y="70"/>
                    </a:lnTo>
                    <a:lnTo>
                      <a:pt x="116" y="71"/>
                    </a:lnTo>
                    <a:lnTo>
                      <a:pt x="102" y="78"/>
                    </a:lnTo>
                    <a:lnTo>
                      <a:pt x="103" y="77"/>
                    </a:lnTo>
                    <a:lnTo>
                      <a:pt x="82" y="84"/>
                    </a:lnTo>
                    <a:lnTo>
                      <a:pt x="81" y="84"/>
                    </a:lnTo>
                    <a:lnTo>
                      <a:pt x="67" y="95"/>
                    </a:lnTo>
                    <a:lnTo>
                      <a:pt x="68" y="95"/>
                    </a:lnTo>
                    <a:lnTo>
                      <a:pt x="55" y="101"/>
                    </a:lnTo>
                    <a:lnTo>
                      <a:pt x="54" y="101"/>
                    </a:lnTo>
                    <a:lnTo>
                      <a:pt x="54" y="102"/>
                    </a:lnTo>
                    <a:lnTo>
                      <a:pt x="45" y="110"/>
                    </a:lnTo>
                    <a:lnTo>
                      <a:pt x="35" y="116"/>
                    </a:lnTo>
                    <a:lnTo>
                      <a:pt x="25" y="120"/>
                    </a:lnTo>
                    <a:lnTo>
                      <a:pt x="23" y="120"/>
                    </a:lnTo>
                    <a:lnTo>
                      <a:pt x="21" y="121"/>
                    </a:lnTo>
                    <a:lnTo>
                      <a:pt x="18" y="122"/>
                    </a:lnTo>
                    <a:lnTo>
                      <a:pt x="16" y="123"/>
                    </a:lnTo>
                    <a:lnTo>
                      <a:pt x="15" y="123"/>
                    </a:lnTo>
                    <a:lnTo>
                      <a:pt x="7" y="133"/>
                    </a:lnTo>
                    <a:lnTo>
                      <a:pt x="5" y="134"/>
                    </a:lnTo>
                    <a:lnTo>
                      <a:pt x="0" y="144"/>
                    </a:lnTo>
                    <a:lnTo>
                      <a:pt x="3" y="145"/>
                    </a:lnTo>
                    <a:lnTo>
                      <a:pt x="9" y="135"/>
                    </a:lnTo>
                    <a:lnTo>
                      <a:pt x="17" y="126"/>
                    </a:lnTo>
                    <a:lnTo>
                      <a:pt x="26" y="122"/>
                    </a:lnTo>
                    <a:lnTo>
                      <a:pt x="28" y="122"/>
                    </a:lnTo>
                    <a:lnTo>
                      <a:pt x="29" y="121"/>
                    </a:lnTo>
                    <a:lnTo>
                      <a:pt x="31" y="121"/>
                    </a:lnTo>
                    <a:lnTo>
                      <a:pt x="33" y="120"/>
                    </a:lnTo>
                    <a:lnTo>
                      <a:pt x="35" y="120"/>
                    </a:lnTo>
                    <a:lnTo>
                      <a:pt x="36" y="120"/>
                    </a:lnTo>
                    <a:lnTo>
                      <a:pt x="46" y="113"/>
                    </a:lnTo>
                    <a:lnTo>
                      <a:pt x="57" y="105"/>
                    </a:lnTo>
                    <a:lnTo>
                      <a:pt x="69" y="98"/>
                    </a:lnTo>
                    <a:lnTo>
                      <a:pt x="83" y="86"/>
                    </a:lnTo>
                    <a:lnTo>
                      <a:pt x="82" y="86"/>
                    </a:lnTo>
                    <a:lnTo>
                      <a:pt x="103" y="80"/>
                    </a:lnTo>
                    <a:lnTo>
                      <a:pt x="104" y="80"/>
                    </a:lnTo>
                    <a:lnTo>
                      <a:pt x="117" y="74"/>
                    </a:lnTo>
                    <a:lnTo>
                      <a:pt x="129" y="73"/>
                    </a:lnTo>
                    <a:lnTo>
                      <a:pt x="127" y="73"/>
                    </a:lnTo>
                    <a:lnTo>
                      <a:pt x="139" y="74"/>
                    </a:lnTo>
                    <a:lnTo>
                      <a:pt x="147" y="78"/>
                    </a:lnTo>
                    <a:lnTo>
                      <a:pt x="154" y="84"/>
                    </a:lnTo>
                    <a:lnTo>
                      <a:pt x="155" y="84"/>
                    </a:lnTo>
                    <a:lnTo>
                      <a:pt x="165" y="83"/>
                    </a:lnTo>
                    <a:lnTo>
                      <a:pt x="166" y="83"/>
                    </a:lnTo>
                    <a:lnTo>
                      <a:pt x="168" y="81"/>
                    </a:lnTo>
                    <a:lnTo>
                      <a:pt x="170" y="81"/>
                    </a:lnTo>
                    <a:lnTo>
                      <a:pt x="173" y="81"/>
                    </a:lnTo>
                    <a:lnTo>
                      <a:pt x="175" y="81"/>
                    </a:lnTo>
                    <a:lnTo>
                      <a:pt x="184" y="83"/>
                    </a:lnTo>
                    <a:lnTo>
                      <a:pt x="200" y="98"/>
                    </a:lnTo>
                    <a:lnTo>
                      <a:pt x="202" y="101"/>
                    </a:lnTo>
                    <a:lnTo>
                      <a:pt x="203" y="102"/>
                    </a:lnTo>
                    <a:lnTo>
                      <a:pt x="212" y="103"/>
                    </a:lnTo>
                    <a:lnTo>
                      <a:pt x="237" y="99"/>
                    </a:lnTo>
                    <a:lnTo>
                      <a:pt x="244" y="102"/>
                    </a:lnTo>
                    <a:lnTo>
                      <a:pt x="267" y="103"/>
                    </a:lnTo>
                    <a:lnTo>
                      <a:pt x="288" y="101"/>
                    </a:lnTo>
                    <a:lnTo>
                      <a:pt x="288" y="100"/>
                    </a:lnTo>
                    <a:lnTo>
                      <a:pt x="292" y="98"/>
                    </a:lnTo>
                    <a:lnTo>
                      <a:pt x="294" y="98"/>
                    </a:lnTo>
                    <a:lnTo>
                      <a:pt x="294" y="97"/>
                    </a:lnTo>
                    <a:lnTo>
                      <a:pt x="294" y="92"/>
                    </a:lnTo>
                    <a:lnTo>
                      <a:pt x="291" y="86"/>
                    </a:lnTo>
                    <a:lnTo>
                      <a:pt x="292" y="79"/>
                    </a:lnTo>
                    <a:lnTo>
                      <a:pt x="298" y="71"/>
                    </a:lnTo>
                    <a:lnTo>
                      <a:pt x="298" y="70"/>
                    </a:lnTo>
                    <a:lnTo>
                      <a:pt x="298" y="62"/>
                    </a:lnTo>
                    <a:lnTo>
                      <a:pt x="297" y="62"/>
                    </a:lnTo>
                    <a:lnTo>
                      <a:pt x="297" y="60"/>
                    </a:lnTo>
                    <a:lnTo>
                      <a:pt x="292" y="54"/>
                    </a:lnTo>
                    <a:lnTo>
                      <a:pt x="290" y="44"/>
                    </a:lnTo>
                    <a:lnTo>
                      <a:pt x="290" y="45"/>
                    </a:lnTo>
                    <a:lnTo>
                      <a:pt x="291" y="35"/>
                    </a:lnTo>
                    <a:lnTo>
                      <a:pt x="291" y="36"/>
                    </a:lnTo>
                    <a:lnTo>
                      <a:pt x="299" y="29"/>
                    </a:lnTo>
                    <a:lnTo>
                      <a:pt x="306" y="20"/>
                    </a:lnTo>
                    <a:lnTo>
                      <a:pt x="316" y="13"/>
                    </a:lnTo>
                    <a:lnTo>
                      <a:pt x="317" y="13"/>
                    </a:lnTo>
                    <a:lnTo>
                      <a:pt x="323" y="4"/>
                    </a:lnTo>
                    <a:lnTo>
                      <a:pt x="322" y="5"/>
                    </a:lnTo>
                    <a:lnTo>
                      <a:pt x="329" y="4"/>
                    </a:lnTo>
                    <a:lnTo>
                      <a:pt x="327" y="4"/>
                    </a:lnTo>
                    <a:lnTo>
                      <a:pt x="338" y="7"/>
                    </a:lnTo>
                    <a:lnTo>
                      <a:pt x="337" y="7"/>
                    </a:lnTo>
                    <a:lnTo>
                      <a:pt x="345" y="13"/>
                    </a:lnTo>
                    <a:lnTo>
                      <a:pt x="346" y="13"/>
                    </a:lnTo>
                    <a:lnTo>
                      <a:pt x="366" y="17"/>
                    </a:lnTo>
                    <a:lnTo>
                      <a:pt x="365" y="17"/>
                    </a:lnTo>
                    <a:lnTo>
                      <a:pt x="370" y="24"/>
                    </a:lnTo>
                    <a:lnTo>
                      <a:pt x="370" y="26"/>
                    </a:lnTo>
                    <a:lnTo>
                      <a:pt x="383" y="29"/>
                    </a:lnTo>
                    <a:lnTo>
                      <a:pt x="396" y="30"/>
                    </a:lnTo>
                    <a:lnTo>
                      <a:pt x="404" y="34"/>
                    </a:lnTo>
                    <a:lnTo>
                      <a:pt x="404" y="33"/>
                    </a:lnTo>
                    <a:lnTo>
                      <a:pt x="409" y="42"/>
                    </a:lnTo>
                    <a:lnTo>
                      <a:pt x="409" y="41"/>
                    </a:lnTo>
                    <a:lnTo>
                      <a:pt x="411" y="57"/>
                    </a:lnTo>
                    <a:lnTo>
                      <a:pt x="411" y="56"/>
                    </a:lnTo>
                    <a:lnTo>
                      <a:pt x="411" y="67"/>
                    </a:lnTo>
                    <a:lnTo>
                      <a:pt x="411" y="69"/>
                    </a:lnTo>
                    <a:lnTo>
                      <a:pt x="412" y="69"/>
                    </a:lnTo>
                    <a:lnTo>
                      <a:pt x="416" y="69"/>
                    </a:lnTo>
                    <a:lnTo>
                      <a:pt x="415" y="69"/>
                    </a:lnTo>
                    <a:lnTo>
                      <a:pt x="423" y="76"/>
                    </a:lnTo>
                    <a:lnTo>
                      <a:pt x="434" y="85"/>
                    </a:lnTo>
                    <a:lnTo>
                      <a:pt x="435" y="85"/>
                    </a:lnTo>
                    <a:lnTo>
                      <a:pt x="453" y="90"/>
                    </a:lnTo>
                    <a:lnTo>
                      <a:pt x="468" y="87"/>
                    </a:lnTo>
                    <a:lnTo>
                      <a:pt x="482" y="79"/>
                    </a:lnTo>
                    <a:lnTo>
                      <a:pt x="483" y="79"/>
                    </a:lnTo>
                    <a:lnTo>
                      <a:pt x="484" y="78"/>
                    </a:lnTo>
                    <a:lnTo>
                      <a:pt x="487" y="77"/>
                    </a:lnTo>
                    <a:lnTo>
                      <a:pt x="489" y="76"/>
                    </a:lnTo>
                    <a:lnTo>
                      <a:pt x="491" y="74"/>
                    </a:lnTo>
                    <a:lnTo>
                      <a:pt x="494" y="74"/>
                    </a:lnTo>
                    <a:lnTo>
                      <a:pt x="495" y="73"/>
                    </a:lnTo>
                    <a:lnTo>
                      <a:pt x="496" y="73"/>
                    </a:lnTo>
                    <a:lnTo>
                      <a:pt x="495" y="73"/>
                    </a:lnTo>
                    <a:lnTo>
                      <a:pt x="511" y="77"/>
                    </a:lnTo>
                    <a:lnTo>
                      <a:pt x="510" y="77"/>
                    </a:lnTo>
                    <a:lnTo>
                      <a:pt x="535" y="86"/>
                    </a:lnTo>
                    <a:lnTo>
                      <a:pt x="534" y="86"/>
                    </a:lnTo>
                    <a:lnTo>
                      <a:pt x="540" y="92"/>
                    </a:lnTo>
                    <a:lnTo>
                      <a:pt x="541" y="92"/>
                    </a:lnTo>
                    <a:lnTo>
                      <a:pt x="542" y="92"/>
                    </a:lnTo>
                    <a:lnTo>
                      <a:pt x="541" y="92"/>
                    </a:lnTo>
                    <a:lnTo>
                      <a:pt x="545" y="94"/>
                    </a:lnTo>
                    <a:lnTo>
                      <a:pt x="555" y="101"/>
                    </a:lnTo>
                    <a:lnTo>
                      <a:pt x="556" y="101"/>
                    </a:lnTo>
                    <a:lnTo>
                      <a:pt x="567" y="105"/>
                    </a:lnTo>
                    <a:lnTo>
                      <a:pt x="568" y="105"/>
                    </a:lnTo>
                    <a:lnTo>
                      <a:pt x="569" y="106"/>
                    </a:lnTo>
                    <a:lnTo>
                      <a:pt x="571" y="106"/>
                    </a:lnTo>
                    <a:lnTo>
                      <a:pt x="574" y="107"/>
                    </a:lnTo>
                    <a:lnTo>
                      <a:pt x="576" y="108"/>
                    </a:lnTo>
                    <a:lnTo>
                      <a:pt x="577" y="108"/>
                    </a:lnTo>
                    <a:lnTo>
                      <a:pt x="578" y="108"/>
                    </a:lnTo>
                    <a:lnTo>
                      <a:pt x="577" y="108"/>
                    </a:lnTo>
                    <a:lnTo>
                      <a:pt x="584" y="119"/>
                    </a:lnTo>
                    <a:lnTo>
                      <a:pt x="584" y="120"/>
                    </a:lnTo>
                    <a:lnTo>
                      <a:pt x="598" y="128"/>
                    </a:lnTo>
                    <a:lnTo>
                      <a:pt x="599" y="128"/>
                    </a:lnTo>
                    <a:lnTo>
                      <a:pt x="616" y="130"/>
                    </a:lnTo>
                    <a:lnTo>
                      <a:pt x="628" y="134"/>
                    </a:lnTo>
                    <a:lnTo>
                      <a:pt x="638" y="135"/>
                    </a:lnTo>
                    <a:lnTo>
                      <a:pt x="650" y="134"/>
                    </a:lnTo>
                    <a:lnTo>
                      <a:pt x="660" y="138"/>
                    </a:lnTo>
                    <a:lnTo>
                      <a:pt x="661" y="138"/>
                    </a:lnTo>
                    <a:lnTo>
                      <a:pt x="690" y="128"/>
                    </a:lnTo>
                    <a:lnTo>
                      <a:pt x="707" y="123"/>
                    </a:lnTo>
                    <a:lnTo>
                      <a:pt x="709" y="123"/>
                    </a:lnTo>
                    <a:lnTo>
                      <a:pt x="711" y="123"/>
                    </a:lnTo>
                    <a:lnTo>
                      <a:pt x="713" y="122"/>
                    </a:lnTo>
                    <a:lnTo>
                      <a:pt x="717" y="122"/>
                    </a:lnTo>
                    <a:lnTo>
                      <a:pt x="719" y="122"/>
                    </a:lnTo>
                    <a:lnTo>
                      <a:pt x="721" y="121"/>
                    </a:lnTo>
                    <a:lnTo>
                      <a:pt x="722" y="121"/>
                    </a:lnTo>
                    <a:lnTo>
                      <a:pt x="741" y="106"/>
                    </a:lnTo>
                    <a:lnTo>
                      <a:pt x="742" y="105"/>
                    </a:lnTo>
                    <a:lnTo>
                      <a:pt x="743" y="105"/>
                    </a:lnTo>
                    <a:lnTo>
                      <a:pt x="746" y="102"/>
                    </a:lnTo>
                    <a:lnTo>
                      <a:pt x="748" y="101"/>
                    </a:lnTo>
                    <a:lnTo>
                      <a:pt x="750" y="100"/>
                    </a:lnTo>
                    <a:lnTo>
                      <a:pt x="753" y="98"/>
                    </a:lnTo>
                    <a:lnTo>
                      <a:pt x="754" y="98"/>
                    </a:lnTo>
                    <a:lnTo>
                      <a:pt x="754" y="97"/>
                    </a:lnTo>
                    <a:lnTo>
                      <a:pt x="767" y="93"/>
                    </a:lnTo>
                    <a:lnTo>
                      <a:pt x="778" y="98"/>
                    </a:lnTo>
                    <a:lnTo>
                      <a:pt x="788" y="106"/>
                    </a:lnTo>
                    <a:lnTo>
                      <a:pt x="789" y="106"/>
                    </a:lnTo>
                    <a:lnTo>
                      <a:pt x="799" y="108"/>
                    </a:lnTo>
                    <a:lnTo>
                      <a:pt x="800" y="108"/>
                    </a:lnTo>
                    <a:lnTo>
                      <a:pt x="810" y="106"/>
                    </a:lnTo>
                    <a:lnTo>
                      <a:pt x="817" y="102"/>
                    </a:lnTo>
                    <a:lnTo>
                      <a:pt x="815" y="102"/>
                    </a:lnTo>
                    <a:lnTo>
                      <a:pt x="819" y="103"/>
                    </a:lnTo>
                    <a:lnTo>
                      <a:pt x="820" y="100"/>
                    </a:lnTo>
                    <a:close/>
                  </a:path>
                </a:pathLst>
              </a:custGeom>
              <a:noFill/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34" name="Freeform 2816"/>
              <p:cNvSpPr>
                <a:spLocks/>
              </p:cNvSpPr>
              <p:nvPr/>
            </p:nvSpPr>
            <p:spPr bwMode="auto">
              <a:xfrm>
                <a:off x="2075" y="1637"/>
                <a:ext cx="198" cy="216"/>
              </a:xfrm>
              <a:custGeom>
                <a:avLst/>
                <a:gdLst>
                  <a:gd name="T0" fmla="*/ 9561 w 139"/>
                  <a:gd name="T1" fmla="*/ 20 h 197"/>
                  <a:gd name="T2" fmla="*/ 8914 w 139"/>
                  <a:gd name="T3" fmla="*/ 32 h 197"/>
                  <a:gd name="T4" fmla="*/ 8745 w 139"/>
                  <a:gd name="T5" fmla="*/ 57 h 197"/>
                  <a:gd name="T6" fmla="*/ 8882 w 139"/>
                  <a:gd name="T7" fmla="*/ 79 h 197"/>
                  <a:gd name="T8" fmla="*/ 8188 w 139"/>
                  <a:gd name="T9" fmla="*/ 79 h 197"/>
                  <a:gd name="T10" fmla="*/ 7850 w 139"/>
                  <a:gd name="T11" fmla="*/ 87 h 197"/>
                  <a:gd name="T12" fmla="*/ 6947 w 139"/>
                  <a:gd name="T13" fmla="*/ 94 h 197"/>
                  <a:gd name="T14" fmla="*/ 6421 w 139"/>
                  <a:gd name="T15" fmla="*/ 132 h 197"/>
                  <a:gd name="T16" fmla="*/ 5904 w 139"/>
                  <a:gd name="T17" fmla="*/ 137 h 197"/>
                  <a:gd name="T18" fmla="*/ 5238 w 139"/>
                  <a:gd name="T19" fmla="*/ 159 h 197"/>
                  <a:gd name="T20" fmla="*/ 5101 w 139"/>
                  <a:gd name="T21" fmla="*/ 231 h 197"/>
                  <a:gd name="T22" fmla="*/ 4877 w 139"/>
                  <a:gd name="T23" fmla="*/ 251 h 197"/>
                  <a:gd name="T24" fmla="*/ 4310 w 139"/>
                  <a:gd name="T25" fmla="*/ 263 h 197"/>
                  <a:gd name="T26" fmla="*/ 4145 w 139"/>
                  <a:gd name="T27" fmla="*/ 302 h 197"/>
                  <a:gd name="T28" fmla="*/ 4038 w 139"/>
                  <a:gd name="T29" fmla="*/ 311 h 197"/>
                  <a:gd name="T30" fmla="*/ 3345 w 139"/>
                  <a:gd name="T31" fmla="*/ 372 h 197"/>
                  <a:gd name="T32" fmla="*/ 2997 w 139"/>
                  <a:gd name="T33" fmla="*/ 409 h 197"/>
                  <a:gd name="T34" fmla="*/ 2752 w 139"/>
                  <a:gd name="T35" fmla="*/ 409 h 197"/>
                  <a:gd name="T36" fmla="*/ 2269 w 139"/>
                  <a:gd name="T37" fmla="*/ 400 h 197"/>
                  <a:gd name="T38" fmla="*/ 1477 w 139"/>
                  <a:gd name="T39" fmla="*/ 419 h 197"/>
                  <a:gd name="T40" fmla="*/ 1477 w 139"/>
                  <a:gd name="T41" fmla="*/ 462 h 197"/>
                  <a:gd name="T42" fmla="*/ 1370 w 139"/>
                  <a:gd name="T43" fmla="*/ 491 h 197"/>
                  <a:gd name="T44" fmla="*/ 922 w 139"/>
                  <a:gd name="T45" fmla="*/ 497 h 197"/>
                  <a:gd name="T46" fmla="*/ 675 w 139"/>
                  <a:gd name="T47" fmla="*/ 522 h 197"/>
                  <a:gd name="T48" fmla="*/ 675 w 139"/>
                  <a:gd name="T49" fmla="*/ 545 h 197"/>
                  <a:gd name="T50" fmla="*/ 1037 w 139"/>
                  <a:gd name="T51" fmla="*/ 570 h 197"/>
                  <a:gd name="T52" fmla="*/ 962 w 139"/>
                  <a:gd name="T53" fmla="*/ 571 h 197"/>
                  <a:gd name="T54" fmla="*/ 812 w 139"/>
                  <a:gd name="T55" fmla="*/ 575 h 197"/>
                  <a:gd name="T56" fmla="*/ 454 w 139"/>
                  <a:gd name="T57" fmla="*/ 572 h 197"/>
                  <a:gd name="T58" fmla="*/ 1 w 139"/>
                  <a:gd name="T59" fmla="*/ 589 h 197"/>
                  <a:gd name="T60" fmla="*/ 224 w 139"/>
                  <a:gd name="T61" fmla="*/ 593 h 197"/>
                  <a:gd name="T62" fmla="*/ 454 w 139"/>
                  <a:gd name="T63" fmla="*/ 589 h 197"/>
                  <a:gd name="T64" fmla="*/ 675 w 139"/>
                  <a:gd name="T65" fmla="*/ 590 h 197"/>
                  <a:gd name="T66" fmla="*/ 1124 w 139"/>
                  <a:gd name="T67" fmla="*/ 572 h 197"/>
                  <a:gd name="T68" fmla="*/ 1124 w 139"/>
                  <a:gd name="T69" fmla="*/ 564 h 197"/>
                  <a:gd name="T70" fmla="*/ 1124 w 139"/>
                  <a:gd name="T71" fmla="*/ 564 h 197"/>
                  <a:gd name="T72" fmla="*/ 962 w 139"/>
                  <a:gd name="T73" fmla="*/ 522 h 197"/>
                  <a:gd name="T74" fmla="*/ 962 w 139"/>
                  <a:gd name="T75" fmla="*/ 503 h 197"/>
                  <a:gd name="T76" fmla="*/ 1370 w 139"/>
                  <a:gd name="T77" fmla="*/ 503 h 197"/>
                  <a:gd name="T78" fmla="*/ 1648 w 139"/>
                  <a:gd name="T79" fmla="*/ 466 h 197"/>
                  <a:gd name="T80" fmla="*/ 1601 w 139"/>
                  <a:gd name="T81" fmla="*/ 425 h 197"/>
                  <a:gd name="T82" fmla="*/ 1812 w 139"/>
                  <a:gd name="T83" fmla="*/ 411 h 197"/>
                  <a:gd name="T84" fmla="*/ 2752 w 139"/>
                  <a:gd name="T85" fmla="*/ 411 h 197"/>
                  <a:gd name="T86" fmla="*/ 3084 w 139"/>
                  <a:gd name="T87" fmla="*/ 411 h 197"/>
                  <a:gd name="T88" fmla="*/ 3345 w 139"/>
                  <a:gd name="T89" fmla="*/ 400 h 197"/>
                  <a:gd name="T90" fmla="*/ 4154 w 139"/>
                  <a:gd name="T91" fmla="*/ 312 h 197"/>
                  <a:gd name="T92" fmla="*/ 4393 w 139"/>
                  <a:gd name="T93" fmla="*/ 302 h 197"/>
                  <a:gd name="T94" fmla="*/ 4310 w 139"/>
                  <a:gd name="T95" fmla="*/ 284 h 197"/>
                  <a:gd name="T96" fmla="*/ 5044 w 139"/>
                  <a:gd name="T97" fmla="*/ 258 h 197"/>
                  <a:gd name="T98" fmla="*/ 5238 w 139"/>
                  <a:gd name="T99" fmla="*/ 231 h 197"/>
                  <a:gd name="T100" fmla="*/ 5238 w 139"/>
                  <a:gd name="T101" fmla="*/ 191 h 197"/>
                  <a:gd name="T102" fmla="*/ 6024 w 139"/>
                  <a:gd name="T103" fmla="*/ 149 h 197"/>
                  <a:gd name="T104" fmla="*/ 6477 w 139"/>
                  <a:gd name="T105" fmla="*/ 136 h 197"/>
                  <a:gd name="T106" fmla="*/ 6904 w 139"/>
                  <a:gd name="T107" fmla="*/ 120 h 197"/>
                  <a:gd name="T108" fmla="*/ 7850 w 139"/>
                  <a:gd name="T109" fmla="*/ 95 h 197"/>
                  <a:gd name="T110" fmla="*/ 8188 w 139"/>
                  <a:gd name="T111" fmla="*/ 90 h 197"/>
                  <a:gd name="T112" fmla="*/ 8914 w 139"/>
                  <a:gd name="T113" fmla="*/ 95 h 197"/>
                  <a:gd name="T114" fmla="*/ 8914 w 139"/>
                  <a:gd name="T115" fmla="*/ 57 h 197"/>
                  <a:gd name="T116" fmla="*/ 9091 w 139"/>
                  <a:gd name="T117" fmla="*/ 42 h 197"/>
                  <a:gd name="T118" fmla="*/ 9504 w 139"/>
                  <a:gd name="T119" fmla="*/ 32 h 197"/>
                  <a:gd name="T120" fmla="*/ 9703 w 139"/>
                  <a:gd name="T121" fmla="*/ 0 h 197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39"/>
                  <a:gd name="T184" fmla="*/ 0 h 197"/>
                  <a:gd name="T185" fmla="*/ 139 w 139"/>
                  <a:gd name="T186" fmla="*/ 197 h 197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39" h="197">
                    <a:moveTo>
                      <a:pt x="136" y="0"/>
                    </a:moveTo>
                    <a:lnTo>
                      <a:pt x="136" y="7"/>
                    </a:lnTo>
                    <a:lnTo>
                      <a:pt x="136" y="6"/>
                    </a:lnTo>
                    <a:lnTo>
                      <a:pt x="137" y="6"/>
                    </a:lnTo>
                    <a:lnTo>
                      <a:pt x="134" y="9"/>
                    </a:lnTo>
                    <a:lnTo>
                      <a:pt x="128" y="11"/>
                    </a:lnTo>
                    <a:lnTo>
                      <a:pt x="128" y="13"/>
                    </a:lnTo>
                    <a:lnTo>
                      <a:pt x="125" y="19"/>
                    </a:lnTo>
                    <a:lnTo>
                      <a:pt x="125" y="21"/>
                    </a:lnTo>
                    <a:lnTo>
                      <a:pt x="127" y="29"/>
                    </a:lnTo>
                    <a:lnTo>
                      <a:pt x="127" y="28"/>
                    </a:lnTo>
                    <a:lnTo>
                      <a:pt x="127" y="26"/>
                    </a:lnTo>
                    <a:lnTo>
                      <a:pt x="125" y="30"/>
                    </a:lnTo>
                    <a:lnTo>
                      <a:pt x="125" y="29"/>
                    </a:lnTo>
                    <a:lnTo>
                      <a:pt x="127" y="29"/>
                    </a:lnTo>
                    <a:lnTo>
                      <a:pt x="117" y="26"/>
                    </a:lnTo>
                    <a:lnTo>
                      <a:pt x="116" y="26"/>
                    </a:lnTo>
                    <a:lnTo>
                      <a:pt x="112" y="29"/>
                    </a:lnTo>
                    <a:lnTo>
                      <a:pt x="101" y="30"/>
                    </a:lnTo>
                    <a:lnTo>
                      <a:pt x="101" y="31"/>
                    </a:lnTo>
                    <a:lnTo>
                      <a:pt x="100" y="31"/>
                    </a:lnTo>
                    <a:lnTo>
                      <a:pt x="96" y="38"/>
                    </a:lnTo>
                    <a:lnTo>
                      <a:pt x="92" y="43"/>
                    </a:lnTo>
                    <a:lnTo>
                      <a:pt x="84" y="46"/>
                    </a:lnTo>
                    <a:lnTo>
                      <a:pt x="77" y="52"/>
                    </a:lnTo>
                    <a:lnTo>
                      <a:pt x="75" y="52"/>
                    </a:lnTo>
                    <a:lnTo>
                      <a:pt x="72" y="61"/>
                    </a:lnTo>
                    <a:lnTo>
                      <a:pt x="72" y="62"/>
                    </a:lnTo>
                    <a:lnTo>
                      <a:pt x="73" y="76"/>
                    </a:lnTo>
                    <a:lnTo>
                      <a:pt x="73" y="75"/>
                    </a:lnTo>
                    <a:lnTo>
                      <a:pt x="70" y="82"/>
                    </a:lnTo>
                    <a:lnTo>
                      <a:pt x="71" y="81"/>
                    </a:lnTo>
                    <a:lnTo>
                      <a:pt x="62" y="87"/>
                    </a:lnTo>
                    <a:lnTo>
                      <a:pt x="62" y="88"/>
                    </a:lnTo>
                    <a:lnTo>
                      <a:pt x="58" y="93"/>
                    </a:lnTo>
                    <a:lnTo>
                      <a:pt x="58" y="94"/>
                    </a:lnTo>
                    <a:lnTo>
                      <a:pt x="59" y="99"/>
                    </a:lnTo>
                    <a:lnTo>
                      <a:pt x="59" y="97"/>
                    </a:lnTo>
                    <a:lnTo>
                      <a:pt x="58" y="103"/>
                    </a:lnTo>
                    <a:lnTo>
                      <a:pt x="48" y="122"/>
                    </a:lnTo>
                    <a:lnTo>
                      <a:pt x="45" y="132"/>
                    </a:lnTo>
                    <a:lnTo>
                      <a:pt x="43" y="135"/>
                    </a:lnTo>
                    <a:lnTo>
                      <a:pt x="44" y="135"/>
                    </a:lnTo>
                    <a:lnTo>
                      <a:pt x="39" y="135"/>
                    </a:lnTo>
                    <a:lnTo>
                      <a:pt x="34" y="133"/>
                    </a:lnTo>
                    <a:lnTo>
                      <a:pt x="32" y="133"/>
                    </a:lnTo>
                    <a:lnTo>
                      <a:pt x="26" y="135"/>
                    </a:lnTo>
                    <a:lnTo>
                      <a:pt x="24" y="135"/>
                    </a:lnTo>
                    <a:lnTo>
                      <a:pt x="21" y="139"/>
                    </a:lnTo>
                    <a:lnTo>
                      <a:pt x="20" y="139"/>
                    </a:lnTo>
                    <a:lnTo>
                      <a:pt x="20" y="140"/>
                    </a:lnTo>
                    <a:lnTo>
                      <a:pt x="21" y="154"/>
                    </a:lnTo>
                    <a:lnTo>
                      <a:pt x="21" y="153"/>
                    </a:lnTo>
                    <a:lnTo>
                      <a:pt x="20" y="164"/>
                    </a:lnTo>
                    <a:lnTo>
                      <a:pt x="20" y="162"/>
                    </a:lnTo>
                    <a:lnTo>
                      <a:pt x="17" y="165"/>
                    </a:lnTo>
                    <a:lnTo>
                      <a:pt x="19" y="165"/>
                    </a:lnTo>
                    <a:lnTo>
                      <a:pt x="13" y="165"/>
                    </a:lnTo>
                    <a:lnTo>
                      <a:pt x="12" y="166"/>
                    </a:lnTo>
                    <a:lnTo>
                      <a:pt x="10" y="173"/>
                    </a:lnTo>
                    <a:lnTo>
                      <a:pt x="10" y="181"/>
                    </a:lnTo>
                    <a:lnTo>
                      <a:pt x="13" y="187"/>
                    </a:lnTo>
                    <a:lnTo>
                      <a:pt x="14" y="187"/>
                    </a:lnTo>
                    <a:lnTo>
                      <a:pt x="14" y="188"/>
                    </a:lnTo>
                    <a:lnTo>
                      <a:pt x="15" y="188"/>
                    </a:lnTo>
                    <a:lnTo>
                      <a:pt x="14" y="187"/>
                    </a:lnTo>
                    <a:lnTo>
                      <a:pt x="14" y="189"/>
                    </a:lnTo>
                    <a:lnTo>
                      <a:pt x="14" y="188"/>
                    </a:lnTo>
                    <a:lnTo>
                      <a:pt x="12" y="191"/>
                    </a:lnTo>
                    <a:lnTo>
                      <a:pt x="9" y="191"/>
                    </a:lnTo>
                    <a:lnTo>
                      <a:pt x="10" y="191"/>
                    </a:lnTo>
                    <a:lnTo>
                      <a:pt x="6" y="190"/>
                    </a:lnTo>
                    <a:lnTo>
                      <a:pt x="5" y="190"/>
                    </a:lnTo>
                    <a:lnTo>
                      <a:pt x="3" y="191"/>
                    </a:lnTo>
                    <a:lnTo>
                      <a:pt x="1" y="194"/>
                    </a:lnTo>
                    <a:lnTo>
                      <a:pt x="2" y="194"/>
                    </a:lnTo>
                    <a:lnTo>
                      <a:pt x="0" y="195"/>
                    </a:lnTo>
                    <a:lnTo>
                      <a:pt x="1" y="197"/>
                    </a:lnTo>
                    <a:lnTo>
                      <a:pt x="3" y="196"/>
                    </a:lnTo>
                    <a:lnTo>
                      <a:pt x="6" y="193"/>
                    </a:lnTo>
                    <a:lnTo>
                      <a:pt x="6" y="194"/>
                    </a:lnTo>
                    <a:lnTo>
                      <a:pt x="5" y="194"/>
                    </a:lnTo>
                    <a:lnTo>
                      <a:pt x="9" y="195"/>
                    </a:lnTo>
                    <a:lnTo>
                      <a:pt x="10" y="195"/>
                    </a:lnTo>
                    <a:lnTo>
                      <a:pt x="13" y="194"/>
                    </a:lnTo>
                    <a:lnTo>
                      <a:pt x="14" y="194"/>
                    </a:lnTo>
                    <a:lnTo>
                      <a:pt x="16" y="190"/>
                    </a:lnTo>
                    <a:lnTo>
                      <a:pt x="16" y="189"/>
                    </a:lnTo>
                    <a:lnTo>
                      <a:pt x="16" y="187"/>
                    </a:lnTo>
                    <a:lnTo>
                      <a:pt x="16" y="186"/>
                    </a:lnTo>
                    <a:lnTo>
                      <a:pt x="16" y="185"/>
                    </a:lnTo>
                    <a:lnTo>
                      <a:pt x="15" y="185"/>
                    </a:lnTo>
                    <a:lnTo>
                      <a:pt x="16" y="186"/>
                    </a:lnTo>
                    <a:lnTo>
                      <a:pt x="14" y="180"/>
                    </a:lnTo>
                    <a:lnTo>
                      <a:pt x="14" y="181"/>
                    </a:lnTo>
                    <a:lnTo>
                      <a:pt x="14" y="173"/>
                    </a:lnTo>
                    <a:lnTo>
                      <a:pt x="15" y="166"/>
                    </a:lnTo>
                    <a:lnTo>
                      <a:pt x="14" y="167"/>
                    </a:lnTo>
                    <a:lnTo>
                      <a:pt x="13" y="167"/>
                    </a:lnTo>
                    <a:lnTo>
                      <a:pt x="19" y="168"/>
                    </a:lnTo>
                    <a:lnTo>
                      <a:pt x="20" y="167"/>
                    </a:lnTo>
                    <a:lnTo>
                      <a:pt x="22" y="165"/>
                    </a:lnTo>
                    <a:lnTo>
                      <a:pt x="24" y="154"/>
                    </a:lnTo>
                    <a:lnTo>
                      <a:pt x="24" y="153"/>
                    </a:lnTo>
                    <a:lnTo>
                      <a:pt x="23" y="140"/>
                    </a:lnTo>
                    <a:lnTo>
                      <a:pt x="23" y="142"/>
                    </a:lnTo>
                    <a:lnTo>
                      <a:pt x="27" y="137"/>
                    </a:lnTo>
                    <a:lnTo>
                      <a:pt x="26" y="137"/>
                    </a:lnTo>
                    <a:lnTo>
                      <a:pt x="34" y="136"/>
                    </a:lnTo>
                    <a:lnTo>
                      <a:pt x="32" y="136"/>
                    </a:lnTo>
                    <a:lnTo>
                      <a:pt x="39" y="137"/>
                    </a:lnTo>
                    <a:lnTo>
                      <a:pt x="44" y="137"/>
                    </a:lnTo>
                    <a:lnTo>
                      <a:pt x="45" y="137"/>
                    </a:lnTo>
                    <a:lnTo>
                      <a:pt x="48" y="135"/>
                    </a:lnTo>
                    <a:lnTo>
                      <a:pt x="48" y="133"/>
                    </a:lnTo>
                    <a:lnTo>
                      <a:pt x="51" y="123"/>
                    </a:lnTo>
                    <a:lnTo>
                      <a:pt x="60" y="104"/>
                    </a:lnTo>
                    <a:lnTo>
                      <a:pt x="63" y="99"/>
                    </a:lnTo>
                    <a:lnTo>
                      <a:pt x="63" y="97"/>
                    </a:lnTo>
                    <a:lnTo>
                      <a:pt x="62" y="93"/>
                    </a:lnTo>
                    <a:lnTo>
                      <a:pt x="62" y="94"/>
                    </a:lnTo>
                    <a:lnTo>
                      <a:pt x="64" y="89"/>
                    </a:lnTo>
                    <a:lnTo>
                      <a:pt x="72" y="85"/>
                    </a:lnTo>
                    <a:lnTo>
                      <a:pt x="72" y="83"/>
                    </a:lnTo>
                    <a:lnTo>
                      <a:pt x="73" y="83"/>
                    </a:lnTo>
                    <a:lnTo>
                      <a:pt x="75" y="76"/>
                    </a:lnTo>
                    <a:lnTo>
                      <a:pt x="75" y="61"/>
                    </a:lnTo>
                    <a:lnTo>
                      <a:pt x="75" y="62"/>
                    </a:lnTo>
                    <a:lnTo>
                      <a:pt x="79" y="53"/>
                    </a:lnTo>
                    <a:lnTo>
                      <a:pt x="79" y="54"/>
                    </a:lnTo>
                    <a:lnTo>
                      <a:pt x="78" y="54"/>
                    </a:lnTo>
                    <a:lnTo>
                      <a:pt x="86" y="49"/>
                    </a:lnTo>
                    <a:lnTo>
                      <a:pt x="85" y="49"/>
                    </a:lnTo>
                    <a:lnTo>
                      <a:pt x="93" y="45"/>
                    </a:lnTo>
                    <a:lnTo>
                      <a:pt x="99" y="40"/>
                    </a:lnTo>
                    <a:lnTo>
                      <a:pt x="99" y="39"/>
                    </a:lnTo>
                    <a:lnTo>
                      <a:pt x="103" y="32"/>
                    </a:lnTo>
                    <a:lnTo>
                      <a:pt x="102" y="33"/>
                    </a:lnTo>
                    <a:lnTo>
                      <a:pt x="112" y="32"/>
                    </a:lnTo>
                    <a:lnTo>
                      <a:pt x="113" y="32"/>
                    </a:lnTo>
                    <a:lnTo>
                      <a:pt x="117" y="29"/>
                    </a:lnTo>
                    <a:lnTo>
                      <a:pt x="117" y="30"/>
                    </a:lnTo>
                    <a:lnTo>
                      <a:pt x="116" y="30"/>
                    </a:lnTo>
                    <a:lnTo>
                      <a:pt x="125" y="32"/>
                    </a:lnTo>
                    <a:lnTo>
                      <a:pt x="127" y="32"/>
                    </a:lnTo>
                    <a:lnTo>
                      <a:pt x="128" y="32"/>
                    </a:lnTo>
                    <a:lnTo>
                      <a:pt x="130" y="29"/>
                    </a:lnTo>
                    <a:lnTo>
                      <a:pt x="130" y="28"/>
                    </a:lnTo>
                    <a:lnTo>
                      <a:pt x="128" y="19"/>
                    </a:lnTo>
                    <a:lnTo>
                      <a:pt x="128" y="21"/>
                    </a:lnTo>
                    <a:lnTo>
                      <a:pt x="130" y="14"/>
                    </a:lnTo>
                    <a:lnTo>
                      <a:pt x="130" y="15"/>
                    </a:lnTo>
                    <a:lnTo>
                      <a:pt x="136" y="11"/>
                    </a:lnTo>
                    <a:lnTo>
                      <a:pt x="139" y="8"/>
                    </a:lnTo>
                    <a:lnTo>
                      <a:pt x="139" y="7"/>
                    </a:lnTo>
                    <a:lnTo>
                      <a:pt x="139" y="0"/>
                    </a:lnTo>
                    <a:lnTo>
                      <a:pt x="136" y="0"/>
                    </a:lnTo>
                    <a:close/>
                  </a:path>
                </a:pathLst>
              </a:custGeom>
              <a:solidFill>
                <a:srgbClr val="FF99CC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35" name="Freeform 2817"/>
              <p:cNvSpPr>
                <a:spLocks/>
              </p:cNvSpPr>
              <p:nvPr/>
            </p:nvSpPr>
            <p:spPr bwMode="auto">
              <a:xfrm>
                <a:off x="2561" y="2088"/>
                <a:ext cx="132" cy="137"/>
              </a:xfrm>
              <a:custGeom>
                <a:avLst/>
                <a:gdLst>
                  <a:gd name="T0" fmla="*/ 6445 w 92"/>
                  <a:gd name="T1" fmla="*/ 54 h 126"/>
                  <a:gd name="T2" fmla="*/ 6474 w 92"/>
                  <a:gd name="T3" fmla="*/ 76 h 126"/>
                  <a:gd name="T4" fmla="*/ 6814 w 92"/>
                  <a:gd name="T5" fmla="*/ 97 h 126"/>
                  <a:gd name="T6" fmla="*/ 6699 w 92"/>
                  <a:gd name="T7" fmla="*/ 165 h 126"/>
                  <a:gd name="T8" fmla="*/ 6528 w 92"/>
                  <a:gd name="T9" fmla="*/ 179 h 126"/>
                  <a:gd name="T10" fmla="*/ 6445 w 92"/>
                  <a:gd name="T11" fmla="*/ 191 h 126"/>
                  <a:gd name="T12" fmla="*/ 6122 w 92"/>
                  <a:gd name="T13" fmla="*/ 189 h 126"/>
                  <a:gd name="T14" fmla="*/ 5620 w 92"/>
                  <a:gd name="T15" fmla="*/ 206 h 126"/>
                  <a:gd name="T16" fmla="*/ 5382 w 92"/>
                  <a:gd name="T17" fmla="*/ 208 h 126"/>
                  <a:gd name="T18" fmla="*/ 5095 w 92"/>
                  <a:gd name="T19" fmla="*/ 208 h 126"/>
                  <a:gd name="T20" fmla="*/ 4257 w 92"/>
                  <a:gd name="T21" fmla="*/ 221 h 126"/>
                  <a:gd name="T22" fmla="*/ 4257 w 92"/>
                  <a:gd name="T23" fmla="*/ 231 h 126"/>
                  <a:gd name="T24" fmla="*/ 3551 w 92"/>
                  <a:gd name="T25" fmla="*/ 239 h 126"/>
                  <a:gd name="T26" fmla="*/ 3145 w 92"/>
                  <a:gd name="T27" fmla="*/ 244 h 126"/>
                  <a:gd name="T28" fmla="*/ 2967 w 92"/>
                  <a:gd name="T29" fmla="*/ 265 h 126"/>
                  <a:gd name="T30" fmla="*/ 3030 w 92"/>
                  <a:gd name="T31" fmla="*/ 274 h 126"/>
                  <a:gd name="T32" fmla="*/ 3145 w 92"/>
                  <a:gd name="T33" fmla="*/ 288 h 126"/>
                  <a:gd name="T34" fmla="*/ 2967 w 92"/>
                  <a:gd name="T35" fmla="*/ 289 h 126"/>
                  <a:gd name="T36" fmla="*/ 2563 w 92"/>
                  <a:gd name="T37" fmla="*/ 289 h 126"/>
                  <a:gd name="T38" fmla="*/ 2112 w 92"/>
                  <a:gd name="T39" fmla="*/ 308 h 126"/>
                  <a:gd name="T40" fmla="*/ 1786 w 92"/>
                  <a:gd name="T41" fmla="*/ 310 h 126"/>
                  <a:gd name="T42" fmla="*/ 1540 w 92"/>
                  <a:gd name="T43" fmla="*/ 308 h 126"/>
                  <a:gd name="T44" fmla="*/ 1202 w 92"/>
                  <a:gd name="T45" fmla="*/ 309 h 126"/>
                  <a:gd name="T46" fmla="*/ 1073 w 92"/>
                  <a:gd name="T47" fmla="*/ 315 h 126"/>
                  <a:gd name="T48" fmla="*/ 868 w 92"/>
                  <a:gd name="T49" fmla="*/ 323 h 126"/>
                  <a:gd name="T50" fmla="*/ 700 w 92"/>
                  <a:gd name="T51" fmla="*/ 335 h 126"/>
                  <a:gd name="T52" fmla="*/ 237 w 92"/>
                  <a:gd name="T53" fmla="*/ 336 h 126"/>
                  <a:gd name="T54" fmla="*/ 165 w 92"/>
                  <a:gd name="T55" fmla="*/ 343 h 126"/>
                  <a:gd name="T56" fmla="*/ 488 w 92"/>
                  <a:gd name="T57" fmla="*/ 341 h 126"/>
                  <a:gd name="T58" fmla="*/ 748 w 92"/>
                  <a:gd name="T59" fmla="*/ 337 h 126"/>
                  <a:gd name="T60" fmla="*/ 1004 w 92"/>
                  <a:gd name="T61" fmla="*/ 335 h 126"/>
                  <a:gd name="T62" fmla="*/ 1245 w 92"/>
                  <a:gd name="T63" fmla="*/ 323 h 126"/>
                  <a:gd name="T64" fmla="*/ 1360 w 92"/>
                  <a:gd name="T65" fmla="*/ 310 h 126"/>
                  <a:gd name="T66" fmla="*/ 1540 w 92"/>
                  <a:gd name="T67" fmla="*/ 313 h 126"/>
                  <a:gd name="T68" fmla="*/ 1786 w 92"/>
                  <a:gd name="T69" fmla="*/ 314 h 126"/>
                  <a:gd name="T70" fmla="*/ 2210 w 92"/>
                  <a:gd name="T71" fmla="*/ 310 h 126"/>
                  <a:gd name="T72" fmla="*/ 2651 w 92"/>
                  <a:gd name="T73" fmla="*/ 297 h 126"/>
                  <a:gd name="T74" fmla="*/ 2967 w 92"/>
                  <a:gd name="T75" fmla="*/ 292 h 126"/>
                  <a:gd name="T76" fmla="*/ 3310 w 92"/>
                  <a:gd name="T77" fmla="*/ 290 h 126"/>
                  <a:gd name="T78" fmla="*/ 3310 w 92"/>
                  <a:gd name="T79" fmla="*/ 273 h 126"/>
                  <a:gd name="T80" fmla="*/ 3171 w 92"/>
                  <a:gd name="T81" fmla="*/ 265 h 126"/>
                  <a:gd name="T82" fmla="*/ 3310 w 92"/>
                  <a:gd name="T83" fmla="*/ 246 h 126"/>
                  <a:gd name="T84" fmla="*/ 3666 w 92"/>
                  <a:gd name="T85" fmla="*/ 244 h 126"/>
                  <a:gd name="T86" fmla="*/ 4347 w 92"/>
                  <a:gd name="T87" fmla="*/ 244 h 126"/>
                  <a:gd name="T88" fmla="*/ 4550 w 92"/>
                  <a:gd name="T89" fmla="*/ 224 h 126"/>
                  <a:gd name="T90" fmla="*/ 5213 w 92"/>
                  <a:gd name="T91" fmla="*/ 220 h 126"/>
                  <a:gd name="T92" fmla="*/ 5382 w 92"/>
                  <a:gd name="T93" fmla="*/ 220 h 126"/>
                  <a:gd name="T94" fmla="*/ 5762 w 92"/>
                  <a:gd name="T95" fmla="*/ 209 h 126"/>
                  <a:gd name="T96" fmla="*/ 6237 w 92"/>
                  <a:gd name="T97" fmla="*/ 195 h 126"/>
                  <a:gd name="T98" fmla="*/ 6445 w 92"/>
                  <a:gd name="T99" fmla="*/ 202 h 126"/>
                  <a:gd name="T100" fmla="*/ 6822 w 92"/>
                  <a:gd name="T101" fmla="*/ 189 h 126"/>
                  <a:gd name="T102" fmla="*/ 6947 w 92"/>
                  <a:gd name="T103" fmla="*/ 165 h 126"/>
                  <a:gd name="T104" fmla="*/ 6989 w 92"/>
                  <a:gd name="T105" fmla="*/ 97 h 126"/>
                  <a:gd name="T106" fmla="*/ 6699 w 92"/>
                  <a:gd name="T107" fmla="*/ 75 h 126"/>
                  <a:gd name="T108" fmla="*/ 6528 w 92"/>
                  <a:gd name="T109" fmla="*/ 53 h 126"/>
                  <a:gd name="T110" fmla="*/ 6699 w 92"/>
                  <a:gd name="T111" fmla="*/ 0 h 12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92"/>
                  <a:gd name="T169" fmla="*/ 0 h 126"/>
                  <a:gd name="T170" fmla="*/ 92 w 92"/>
                  <a:gd name="T171" fmla="*/ 126 h 12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92" h="126">
                    <a:moveTo>
                      <a:pt x="84" y="0"/>
                    </a:moveTo>
                    <a:lnTo>
                      <a:pt x="84" y="20"/>
                    </a:lnTo>
                    <a:lnTo>
                      <a:pt x="85" y="28"/>
                    </a:lnTo>
                    <a:lnTo>
                      <a:pt x="89" y="36"/>
                    </a:lnTo>
                    <a:lnTo>
                      <a:pt x="89" y="35"/>
                    </a:lnTo>
                    <a:lnTo>
                      <a:pt x="88" y="61"/>
                    </a:lnTo>
                    <a:lnTo>
                      <a:pt x="86" y="68"/>
                    </a:lnTo>
                    <a:lnTo>
                      <a:pt x="86" y="66"/>
                    </a:lnTo>
                    <a:lnTo>
                      <a:pt x="88" y="66"/>
                    </a:lnTo>
                    <a:lnTo>
                      <a:pt x="84" y="71"/>
                    </a:lnTo>
                    <a:lnTo>
                      <a:pt x="84" y="70"/>
                    </a:lnTo>
                    <a:lnTo>
                      <a:pt x="85" y="70"/>
                    </a:lnTo>
                    <a:lnTo>
                      <a:pt x="81" y="69"/>
                    </a:lnTo>
                    <a:lnTo>
                      <a:pt x="79" y="70"/>
                    </a:lnTo>
                    <a:lnTo>
                      <a:pt x="74" y="75"/>
                    </a:lnTo>
                    <a:lnTo>
                      <a:pt x="75" y="73"/>
                    </a:lnTo>
                    <a:lnTo>
                      <a:pt x="71" y="76"/>
                    </a:lnTo>
                    <a:lnTo>
                      <a:pt x="68" y="76"/>
                    </a:lnTo>
                    <a:lnTo>
                      <a:pt x="67" y="76"/>
                    </a:lnTo>
                    <a:lnTo>
                      <a:pt x="57" y="80"/>
                    </a:lnTo>
                    <a:lnTo>
                      <a:pt x="56" y="80"/>
                    </a:lnTo>
                    <a:lnTo>
                      <a:pt x="56" y="82"/>
                    </a:lnTo>
                    <a:lnTo>
                      <a:pt x="55" y="86"/>
                    </a:lnTo>
                    <a:lnTo>
                      <a:pt x="56" y="85"/>
                    </a:lnTo>
                    <a:lnTo>
                      <a:pt x="57" y="85"/>
                    </a:lnTo>
                    <a:lnTo>
                      <a:pt x="47" y="86"/>
                    </a:lnTo>
                    <a:lnTo>
                      <a:pt x="42" y="87"/>
                    </a:lnTo>
                    <a:lnTo>
                      <a:pt x="41" y="89"/>
                    </a:lnTo>
                    <a:lnTo>
                      <a:pt x="40" y="97"/>
                    </a:lnTo>
                    <a:lnTo>
                      <a:pt x="39" y="97"/>
                    </a:lnTo>
                    <a:lnTo>
                      <a:pt x="40" y="97"/>
                    </a:lnTo>
                    <a:lnTo>
                      <a:pt x="40" y="101"/>
                    </a:lnTo>
                    <a:lnTo>
                      <a:pt x="41" y="106"/>
                    </a:lnTo>
                    <a:lnTo>
                      <a:pt x="41" y="105"/>
                    </a:lnTo>
                    <a:lnTo>
                      <a:pt x="41" y="104"/>
                    </a:lnTo>
                    <a:lnTo>
                      <a:pt x="39" y="106"/>
                    </a:lnTo>
                    <a:lnTo>
                      <a:pt x="34" y="106"/>
                    </a:lnTo>
                    <a:lnTo>
                      <a:pt x="28" y="111"/>
                    </a:lnTo>
                    <a:lnTo>
                      <a:pt x="24" y="113"/>
                    </a:lnTo>
                    <a:lnTo>
                      <a:pt x="20" y="111"/>
                    </a:lnTo>
                    <a:lnTo>
                      <a:pt x="17" y="111"/>
                    </a:lnTo>
                    <a:lnTo>
                      <a:pt x="16" y="112"/>
                    </a:lnTo>
                    <a:lnTo>
                      <a:pt x="14" y="118"/>
                    </a:lnTo>
                    <a:lnTo>
                      <a:pt x="14" y="116"/>
                    </a:lnTo>
                    <a:lnTo>
                      <a:pt x="12" y="119"/>
                    </a:lnTo>
                    <a:lnTo>
                      <a:pt x="9" y="121"/>
                    </a:lnTo>
                    <a:lnTo>
                      <a:pt x="3" y="122"/>
                    </a:lnTo>
                    <a:lnTo>
                      <a:pt x="2" y="122"/>
                    </a:lnTo>
                    <a:lnTo>
                      <a:pt x="0" y="122"/>
                    </a:lnTo>
                    <a:lnTo>
                      <a:pt x="2" y="126"/>
                    </a:lnTo>
                    <a:lnTo>
                      <a:pt x="4" y="125"/>
                    </a:lnTo>
                    <a:lnTo>
                      <a:pt x="6" y="125"/>
                    </a:lnTo>
                    <a:lnTo>
                      <a:pt x="7" y="125"/>
                    </a:lnTo>
                    <a:lnTo>
                      <a:pt x="9" y="123"/>
                    </a:lnTo>
                    <a:lnTo>
                      <a:pt x="10" y="123"/>
                    </a:lnTo>
                    <a:lnTo>
                      <a:pt x="13" y="121"/>
                    </a:lnTo>
                    <a:lnTo>
                      <a:pt x="14" y="121"/>
                    </a:lnTo>
                    <a:lnTo>
                      <a:pt x="17" y="119"/>
                    </a:lnTo>
                    <a:lnTo>
                      <a:pt x="17" y="118"/>
                    </a:lnTo>
                    <a:lnTo>
                      <a:pt x="18" y="113"/>
                    </a:lnTo>
                    <a:lnTo>
                      <a:pt x="18" y="114"/>
                    </a:lnTo>
                    <a:lnTo>
                      <a:pt x="17" y="114"/>
                    </a:lnTo>
                    <a:lnTo>
                      <a:pt x="20" y="114"/>
                    </a:lnTo>
                    <a:lnTo>
                      <a:pt x="19" y="114"/>
                    </a:lnTo>
                    <a:lnTo>
                      <a:pt x="24" y="115"/>
                    </a:lnTo>
                    <a:lnTo>
                      <a:pt x="29" y="113"/>
                    </a:lnTo>
                    <a:lnTo>
                      <a:pt x="35" y="109"/>
                    </a:lnTo>
                    <a:lnTo>
                      <a:pt x="39" y="108"/>
                    </a:lnTo>
                    <a:lnTo>
                      <a:pt x="40" y="108"/>
                    </a:lnTo>
                    <a:lnTo>
                      <a:pt x="43" y="107"/>
                    </a:lnTo>
                    <a:lnTo>
                      <a:pt x="43" y="106"/>
                    </a:lnTo>
                    <a:lnTo>
                      <a:pt x="43" y="105"/>
                    </a:lnTo>
                    <a:lnTo>
                      <a:pt x="43" y="100"/>
                    </a:lnTo>
                    <a:lnTo>
                      <a:pt x="42" y="97"/>
                    </a:lnTo>
                    <a:lnTo>
                      <a:pt x="43" y="90"/>
                    </a:lnTo>
                    <a:lnTo>
                      <a:pt x="43" y="91"/>
                    </a:lnTo>
                    <a:lnTo>
                      <a:pt x="48" y="89"/>
                    </a:lnTo>
                    <a:lnTo>
                      <a:pt x="48" y="90"/>
                    </a:lnTo>
                    <a:lnTo>
                      <a:pt x="57" y="89"/>
                    </a:lnTo>
                    <a:lnTo>
                      <a:pt x="59" y="87"/>
                    </a:lnTo>
                    <a:lnTo>
                      <a:pt x="60" y="82"/>
                    </a:lnTo>
                    <a:lnTo>
                      <a:pt x="59" y="83"/>
                    </a:lnTo>
                    <a:lnTo>
                      <a:pt x="68" y="79"/>
                    </a:lnTo>
                    <a:lnTo>
                      <a:pt x="71" y="79"/>
                    </a:lnTo>
                    <a:lnTo>
                      <a:pt x="72" y="79"/>
                    </a:lnTo>
                    <a:lnTo>
                      <a:pt x="72" y="78"/>
                    </a:lnTo>
                    <a:lnTo>
                      <a:pt x="76" y="77"/>
                    </a:lnTo>
                    <a:lnTo>
                      <a:pt x="82" y="72"/>
                    </a:lnTo>
                    <a:lnTo>
                      <a:pt x="81" y="72"/>
                    </a:lnTo>
                    <a:lnTo>
                      <a:pt x="84" y="73"/>
                    </a:lnTo>
                    <a:lnTo>
                      <a:pt x="85" y="73"/>
                    </a:lnTo>
                    <a:lnTo>
                      <a:pt x="86" y="72"/>
                    </a:lnTo>
                    <a:lnTo>
                      <a:pt x="90" y="69"/>
                    </a:lnTo>
                    <a:lnTo>
                      <a:pt x="90" y="68"/>
                    </a:lnTo>
                    <a:lnTo>
                      <a:pt x="91" y="61"/>
                    </a:lnTo>
                    <a:lnTo>
                      <a:pt x="92" y="35"/>
                    </a:lnTo>
                    <a:lnTo>
                      <a:pt x="88" y="27"/>
                    </a:lnTo>
                    <a:lnTo>
                      <a:pt x="86" y="19"/>
                    </a:lnTo>
                    <a:lnTo>
                      <a:pt x="86" y="20"/>
                    </a:lnTo>
                    <a:lnTo>
                      <a:pt x="88" y="0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FF99CC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36" name="Freeform 2818"/>
              <p:cNvSpPr>
                <a:spLocks/>
              </p:cNvSpPr>
              <p:nvPr/>
            </p:nvSpPr>
            <p:spPr bwMode="auto">
              <a:xfrm>
                <a:off x="2040" y="1589"/>
                <a:ext cx="233" cy="62"/>
              </a:xfrm>
              <a:custGeom>
                <a:avLst/>
                <a:gdLst>
                  <a:gd name="T0" fmla="*/ 680 w 163"/>
                  <a:gd name="T1" fmla="*/ 149 h 57"/>
                  <a:gd name="T2" fmla="*/ 1671 w 163"/>
                  <a:gd name="T3" fmla="*/ 138 h 57"/>
                  <a:gd name="T4" fmla="*/ 2157 w 163"/>
                  <a:gd name="T5" fmla="*/ 126 h 57"/>
                  <a:gd name="T6" fmla="*/ 2726 w 163"/>
                  <a:gd name="T7" fmla="*/ 117 h 57"/>
                  <a:gd name="T8" fmla="*/ 3208 w 163"/>
                  <a:gd name="T9" fmla="*/ 106 h 57"/>
                  <a:gd name="T10" fmla="*/ 3712 w 163"/>
                  <a:gd name="T11" fmla="*/ 83 h 57"/>
                  <a:gd name="T12" fmla="*/ 4230 w 163"/>
                  <a:gd name="T13" fmla="*/ 75 h 57"/>
                  <a:gd name="T14" fmla="*/ 5059 w 163"/>
                  <a:gd name="T15" fmla="*/ 50 h 57"/>
                  <a:gd name="T16" fmla="*/ 5229 w 163"/>
                  <a:gd name="T17" fmla="*/ 36 h 57"/>
                  <a:gd name="T18" fmla="*/ 5562 w 163"/>
                  <a:gd name="T19" fmla="*/ 26 h 57"/>
                  <a:gd name="T20" fmla="*/ 5918 w 163"/>
                  <a:gd name="T21" fmla="*/ 22 h 57"/>
                  <a:gd name="T22" fmla="*/ 5962 w 163"/>
                  <a:gd name="T23" fmla="*/ 22 h 57"/>
                  <a:gd name="T24" fmla="*/ 6280 w 163"/>
                  <a:gd name="T25" fmla="*/ 28 h 57"/>
                  <a:gd name="T26" fmla="*/ 6618 w 163"/>
                  <a:gd name="T27" fmla="*/ 28 h 57"/>
                  <a:gd name="T28" fmla="*/ 7436 w 163"/>
                  <a:gd name="T29" fmla="*/ 28 h 57"/>
                  <a:gd name="T30" fmla="*/ 7951 w 163"/>
                  <a:gd name="T31" fmla="*/ 24 h 57"/>
                  <a:gd name="T32" fmla="*/ 8522 w 163"/>
                  <a:gd name="T33" fmla="*/ 4 h 57"/>
                  <a:gd name="T34" fmla="*/ 8880 w 163"/>
                  <a:gd name="T35" fmla="*/ 2 h 57"/>
                  <a:gd name="T36" fmla="*/ 9141 w 163"/>
                  <a:gd name="T37" fmla="*/ 22 h 57"/>
                  <a:gd name="T38" fmla="*/ 9120 w 163"/>
                  <a:gd name="T39" fmla="*/ 28 h 57"/>
                  <a:gd name="T40" fmla="*/ 9264 w 163"/>
                  <a:gd name="T41" fmla="*/ 46 h 57"/>
                  <a:gd name="T42" fmla="*/ 9692 w 163"/>
                  <a:gd name="T43" fmla="*/ 53 h 57"/>
                  <a:gd name="T44" fmla="*/ 9617 w 163"/>
                  <a:gd name="T45" fmla="*/ 69 h 57"/>
                  <a:gd name="T46" fmla="*/ 9516 w 163"/>
                  <a:gd name="T47" fmla="*/ 94 h 57"/>
                  <a:gd name="T48" fmla="*/ 9617 w 163"/>
                  <a:gd name="T49" fmla="*/ 98 h 57"/>
                  <a:gd name="T50" fmla="*/ 10278 w 163"/>
                  <a:gd name="T51" fmla="*/ 94 h 57"/>
                  <a:gd name="T52" fmla="*/ 10685 w 163"/>
                  <a:gd name="T53" fmla="*/ 106 h 57"/>
                  <a:gd name="T54" fmla="*/ 11190 w 163"/>
                  <a:gd name="T55" fmla="*/ 102 h 57"/>
                  <a:gd name="T56" fmla="*/ 11501 w 163"/>
                  <a:gd name="T57" fmla="*/ 106 h 57"/>
                  <a:gd name="T58" fmla="*/ 11719 w 163"/>
                  <a:gd name="T59" fmla="*/ 106 h 57"/>
                  <a:gd name="T60" fmla="*/ 11297 w 163"/>
                  <a:gd name="T61" fmla="*/ 94 h 57"/>
                  <a:gd name="T62" fmla="*/ 10685 w 163"/>
                  <a:gd name="T63" fmla="*/ 94 h 57"/>
                  <a:gd name="T64" fmla="*/ 10338 w 163"/>
                  <a:gd name="T65" fmla="*/ 89 h 57"/>
                  <a:gd name="T66" fmla="*/ 9617 w 163"/>
                  <a:gd name="T67" fmla="*/ 89 h 57"/>
                  <a:gd name="T68" fmla="*/ 9759 w 163"/>
                  <a:gd name="T69" fmla="*/ 90 h 57"/>
                  <a:gd name="T70" fmla="*/ 9857 w 163"/>
                  <a:gd name="T71" fmla="*/ 70 h 57"/>
                  <a:gd name="T72" fmla="*/ 9857 w 163"/>
                  <a:gd name="T73" fmla="*/ 46 h 57"/>
                  <a:gd name="T74" fmla="*/ 9370 w 163"/>
                  <a:gd name="T75" fmla="*/ 39 h 57"/>
                  <a:gd name="T76" fmla="*/ 9370 w 163"/>
                  <a:gd name="T77" fmla="*/ 28 h 57"/>
                  <a:gd name="T78" fmla="*/ 9460 w 163"/>
                  <a:gd name="T79" fmla="*/ 20 h 57"/>
                  <a:gd name="T80" fmla="*/ 8977 w 163"/>
                  <a:gd name="T81" fmla="*/ 0 h 57"/>
                  <a:gd name="T82" fmla="*/ 8459 w 163"/>
                  <a:gd name="T83" fmla="*/ 1 h 57"/>
                  <a:gd name="T84" fmla="*/ 7828 w 163"/>
                  <a:gd name="T85" fmla="*/ 5 h 57"/>
                  <a:gd name="T86" fmla="*/ 7319 w 163"/>
                  <a:gd name="T87" fmla="*/ 22 h 57"/>
                  <a:gd name="T88" fmla="*/ 6618 w 163"/>
                  <a:gd name="T89" fmla="*/ 24 h 57"/>
                  <a:gd name="T90" fmla="*/ 6300 w 163"/>
                  <a:gd name="T91" fmla="*/ 22 h 57"/>
                  <a:gd name="T92" fmla="*/ 6047 w 163"/>
                  <a:gd name="T93" fmla="*/ 5 h 57"/>
                  <a:gd name="T94" fmla="*/ 5801 w 163"/>
                  <a:gd name="T95" fmla="*/ 4 h 57"/>
                  <a:gd name="T96" fmla="*/ 5402 w 163"/>
                  <a:gd name="T97" fmla="*/ 22 h 57"/>
                  <a:gd name="T98" fmla="*/ 5059 w 163"/>
                  <a:gd name="T99" fmla="*/ 28 h 57"/>
                  <a:gd name="T100" fmla="*/ 4882 w 163"/>
                  <a:gd name="T101" fmla="*/ 46 h 57"/>
                  <a:gd name="T102" fmla="*/ 4058 w 163"/>
                  <a:gd name="T103" fmla="*/ 69 h 57"/>
                  <a:gd name="T104" fmla="*/ 3539 w 163"/>
                  <a:gd name="T105" fmla="*/ 75 h 57"/>
                  <a:gd name="T106" fmla="*/ 3002 w 163"/>
                  <a:gd name="T107" fmla="*/ 98 h 57"/>
                  <a:gd name="T108" fmla="*/ 2722 w 163"/>
                  <a:gd name="T109" fmla="*/ 111 h 57"/>
                  <a:gd name="T110" fmla="*/ 2100 w 163"/>
                  <a:gd name="T111" fmla="*/ 121 h 57"/>
                  <a:gd name="T112" fmla="*/ 1570 w 163"/>
                  <a:gd name="T113" fmla="*/ 132 h 57"/>
                  <a:gd name="T114" fmla="*/ 572 w 163"/>
                  <a:gd name="T115" fmla="*/ 138 h 57"/>
                  <a:gd name="T116" fmla="*/ 0 w 163"/>
                  <a:gd name="T117" fmla="*/ 157 h 57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63"/>
                  <a:gd name="T178" fmla="*/ 0 h 57"/>
                  <a:gd name="T179" fmla="*/ 163 w 163"/>
                  <a:gd name="T180" fmla="*/ 57 h 57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63" h="57">
                    <a:moveTo>
                      <a:pt x="0" y="57"/>
                    </a:moveTo>
                    <a:lnTo>
                      <a:pt x="9" y="54"/>
                    </a:lnTo>
                    <a:lnTo>
                      <a:pt x="23" y="51"/>
                    </a:lnTo>
                    <a:lnTo>
                      <a:pt x="24" y="51"/>
                    </a:lnTo>
                    <a:lnTo>
                      <a:pt x="30" y="46"/>
                    </a:lnTo>
                    <a:lnTo>
                      <a:pt x="38" y="43"/>
                    </a:lnTo>
                    <a:lnTo>
                      <a:pt x="44" y="38"/>
                    </a:lnTo>
                    <a:lnTo>
                      <a:pt x="51" y="30"/>
                    </a:lnTo>
                    <a:lnTo>
                      <a:pt x="50" y="30"/>
                    </a:lnTo>
                    <a:lnTo>
                      <a:pt x="58" y="27"/>
                    </a:lnTo>
                    <a:lnTo>
                      <a:pt x="59" y="27"/>
                    </a:lnTo>
                    <a:lnTo>
                      <a:pt x="68" y="19"/>
                    </a:lnTo>
                    <a:lnTo>
                      <a:pt x="69" y="18"/>
                    </a:lnTo>
                    <a:lnTo>
                      <a:pt x="72" y="12"/>
                    </a:lnTo>
                    <a:lnTo>
                      <a:pt x="72" y="14"/>
                    </a:lnTo>
                    <a:lnTo>
                      <a:pt x="76" y="10"/>
                    </a:lnTo>
                    <a:lnTo>
                      <a:pt x="81" y="8"/>
                    </a:lnTo>
                    <a:lnTo>
                      <a:pt x="80" y="8"/>
                    </a:lnTo>
                    <a:lnTo>
                      <a:pt x="82" y="8"/>
                    </a:lnTo>
                    <a:lnTo>
                      <a:pt x="86" y="10"/>
                    </a:lnTo>
                    <a:lnTo>
                      <a:pt x="86" y="11"/>
                    </a:lnTo>
                    <a:lnTo>
                      <a:pt x="87" y="11"/>
                    </a:lnTo>
                    <a:lnTo>
                      <a:pt x="90" y="11"/>
                    </a:lnTo>
                    <a:lnTo>
                      <a:pt x="91" y="11"/>
                    </a:lnTo>
                    <a:lnTo>
                      <a:pt x="101" y="11"/>
                    </a:lnTo>
                    <a:lnTo>
                      <a:pt x="102" y="11"/>
                    </a:lnTo>
                    <a:lnTo>
                      <a:pt x="109" y="9"/>
                    </a:lnTo>
                    <a:lnTo>
                      <a:pt x="117" y="3"/>
                    </a:lnTo>
                    <a:lnTo>
                      <a:pt x="117" y="4"/>
                    </a:lnTo>
                    <a:lnTo>
                      <a:pt x="116" y="4"/>
                    </a:lnTo>
                    <a:lnTo>
                      <a:pt x="123" y="2"/>
                    </a:lnTo>
                    <a:lnTo>
                      <a:pt x="122" y="2"/>
                    </a:lnTo>
                    <a:lnTo>
                      <a:pt x="120" y="2"/>
                    </a:lnTo>
                    <a:lnTo>
                      <a:pt x="127" y="8"/>
                    </a:lnTo>
                    <a:lnTo>
                      <a:pt x="126" y="8"/>
                    </a:lnTo>
                    <a:lnTo>
                      <a:pt x="126" y="7"/>
                    </a:lnTo>
                    <a:lnTo>
                      <a:pt x="125" y="10"/>
                    </a:lnTo>
                    <a:lnTo>
                      <a:pt x="125" y="11"/>
                    </a:lnTo>
                    <a:lnTo>
                      <a:pt x="126" y="17"/>
                    </a:lnTo>
                    <a:lnTo>
                      <a:pt x="127" y="17"/>
                    </a:lnTo>
                    <a:lnTo>
                      <a:pt x="133" y="19"/>
                    </a:lnTo>
                    <a:lnTo>
                      <a:pt x="133" y="18"/>
                    </a:lnTo>
                    <a:lnTo>
                      <a:pt x="132" y="25"/>
                    </a:lnTo>
                    <a:lnTo>
                      <a:pt x="131" y="33"/>
                    </a:lnTo>
                    <a:lnTo>
                      <a:pt x="131" y="34"/>
                    </a:lnTo>
                    <a:lnTo>
                      <a:pt x="132" y="34"/>
                    </a:lnTo>
                    <a:lnTo>
                      <a:pt x="132" y="36"/>
                    </a:lnTo>
                    <a:lnTo>
                      <a:pt x="142" y="36"/>
                    </a:lnTo>
                    <a:lnTo>
                      <a:pt x="141" y="36"/>
                    </a:lnTo>
                    <a:lnTo>
                      <a:pt x="141" y="34"/>
                    </a:lnTo>
                    <a:lnTo>
                      <a:pt x="146" y="37"/>
                    </a:lnTo>
                    <a:lnTo>
                      <a:pt x="147" y="37"/>
                    </a:lnTo>
                    <a:lnTo>
                      <a:pt x="147" y="38"/>
                    </a:lnTo>
                    <a:lnTo>
                      <a:pt x="154" y="38"/>
                    </a:lnTo>
                    <a:lnTo>
                      <a:pt x="154" y="37"/>
                    </a:lnTo>
                    <a:lnTo>
                      <a:pt x="159" y="39"/>
                    </a:lnTo>
                    <a:lnTo>
                      <a:pt x="158" y="38"/>
                    </a:lnTo>
                    <a:lnTo>
                      <a:pt x="160" y="45"/>
                    </a:lnTo>
                    <a:lnTo>
                      <a:pt x="163" y="44"/>
                    </a:lnTo>
                    <a:lnTo>
                      <a:pt x="161" y="38"/>
                    </a:lnTo>
                    <a:lnTo>
                      <a:pt x="161" y="37"/>
                    </a:lnTo>
                    <a:lnTo>
                      <a:pt x="160" y="37"/>
                    </a:lnTo>
                    <a:lnTo>
                      <a:pt x="155" y="34"/>
                    </a:lnTo>
                    <a:lnTo>
                      <a:pt x="154" y="34"/>
                    </a:lnTo>
                    <a:lnTo>
                      <a:pt x="147" y="34"/>
                    </a:lnTo>
                    <a:lnTo>
                      <a:pt x="142" y="32"/>
                    </a:lnTo>
                    <a:lnTo>
                      <a:pt x="132" y="32"/>
                    </a:lnTo>
                    <a:lnTo>
                      <a:pt x="133" y="32"/>
                    </a:lnTo>
                    <a:lnTo>
                      <a:pt x="134" y="33"/>
                    </a:lnTo>
                    <a:lnTo>
                      <a:pt x="136" y="26"/>
                    </a:lnTo>
                    <a:lnTo>
                      <a:pt x="136" y="25"/>
                    </a:lnTo>
                    <a:lnTo>
                      <a:pt x="136" y="18"/>
                    </a:lnTo>
                    <a:lnTo>
                      <a:pt x="136" y="17"/>
                    </a:lnTo>
                    <a:lnTo>
                      <a:pt x="134" y="17"/>
                    </a:lnTo>
                    <a:lnTo>
                      <a:pt x="129" y="15"/>
                    </a:lnTo>
                    <a:lnTo>
                      <a:pt x="130" y="16"/>
                    </a:lnTo>
                    <a:lnTo>
                      <a:pt x="129" y="10"/>
                    </a:lnTo>
                    <a:lnTo>
                      <a:pt x="129" y="11"/>
                    </a:lnTo>
                    <a:lnTo>
                      <a:pt x="130" y="8"/>
                    </a:lnTo>
                    <a:lnTo>
                      <a:pt x="130" y="7"/>
                    </a:lnTo>
                    <a:lnTo>
                      <a:pt x="129" y="5"/>
                    </a:lnTo>
                    <a:lnTo>
                      <a:pt x="123" y="0"/>
                    </a:lnTo>
                    <a:lnTo>
                      <a:pt x="122" y="0"/>
                    </a:lnTo>
                    <a:lnTo>
                      <a:pt x="116" y="1"/>
                    </a:lnTo>
                    <a:lnTo>
                      <a:pt x="115" y="1"/>
                    </a:lnTo>
                    <a:lnTo>
                      <a:pt x="108" y="5"/>
                    </a:lnTo>
                    <a:lnTo>
                      <a:pt x="101" y="8"/>
                    </a:lnTo>
                    <a:lnTo>
                      <a:pt x="91" y="9"/>
                    </a:lnTo>
                    <a:lnTo>
                      <a:pt x="87" y="8"/>
                    </a:lnTo>
                    <a:lnTo>
                      <a:pt x="88" y="8"/>
                    </a:lnTo>
                    <a:lnTo>
                      <a:pt x="83" y="5"/>
                    </a:lnTo>
                    <a:lnTo>
                      <a:pt x="81" y="4"/>
                    </a:lnTo>
                    <a:lnTo>
                      <a:pt x="80" y="4"/>
                    </a:lnTo>
                    <a:lnTo>
                      <a:pt x="80" y="5"/>
                    </a:lnTo>
                    <a:lnTo>
                      <a:pt x="75" y="8"/>
                    </a:lnTo>
                    <a:lnTo>
                      <a:pt x="74" y="8"/>
                    </a:lnTo>
                    <a:lnTo>
                      <a:pt x="69" y="11"/>
                    </a:lnTo>
                    <a:lnTo>
                      <a:pt x="66" y="17"/>
                    </a:lnTo>
                    <a:lnTo>
                      <a:pt x="67" y="17"/>
                    </a:lnTo>
                    <a:lnTo>
                      <a:pt x="56" y="25"/>
                    </a:lnTo>
                    <a:lnTo>
                      <a:pt x="50" y="27"/>
                    </a:lnTo>
                    <a:lnTo>
                      <a:pt x="48" y="27"/>
                    </a:lnTo>
                    <a:lnTo>
                      <a:pt x="41" y="36"/>
                    </a:lnTo>
                    <a:lnTo>
                      <a:pt x="37" y="40"/>
                    </a:lnTo>
                    <a:lnTo>
                      <a:pt x="37" y="39"/>
                    </a:lnTo>
                    <a:lnTo>
                      <a:pt x="29" y="43"/>
                    </a:lnTo>
                    <a:lnTo>
                      <a:pt x="29" y="44"/>
                    </a:lnTo>
                    <a:lnTo>
                      <a:pt x="22" y="48"/>
                    </a:lnTo>
                    <a:lnTo>
                      <a:pt x="23" y="47"/>
                    </a:lnTo>
                    <a:lnTo>
                      <a:pt x="8" y="51"/>
                    </a:lnTo>
                    <a:lnTo>
                      <a:pt x="0" y="53"/>
                    </a:lnTo>
                    <a:lnTo>
                      <a:pt x="0" y="57"/>
                    </a:lnTo>
                    <a:close/>
                  </a:path>
                </a:pathLst>
              </a:custGeom>
              <a:noFill/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37" name="Freeform 2819"/>
              <p:cNvSpPr>
                <a:spLocks/>
              </p:cNvSpPr>
              <p:nvPr/>
            </p:nvSpPr>
            <p:spPr bwMode="auto">
              <a:xfrm>
                <a:off x="1888" y="1637"/>
                <a:ext cx="35" cy="32"/>
              </a:xfrm>
              <a:custGeom>
                <a:avLst/>
                <a:gdLst>
                  <a:gd name="T0" fmla="*/ 157 w 25"/>
                  <a:gd name="T1" fmla="*/ 60 h 27"/>
                  <a:gd name="T2" fmla="*/ 112 w 25"/>
                  <a:gd name="T3" fmla="*/ 60 h 27"/>
                  <a:gd name="T4" fmla="*/ 413 w 25"/>
                  <a:gd name="T5" fmla="*/ 51 h 27"/>
                  <a:gd name="T6" fmla="*/ 578 w 25"/>
                  <a:gd name="T7" fmla="*/ 51 h 27"/>
                  <a:gd name="T8" fmla="*/ 578 w 25"/>
                  <a:gd name="T9" fmla="*/ 51 h 27"/>
                  <a:gd name="T10" fmla="*/ 844 w 25"/>
                  <a:gd name="T11" fmla="*/ 25 h 27"/>
                  <a:gd name="T12" fmla="*/ 995 w 25"/>
                  <a:gd name="T13" fmla="*/ 2 h 27"/>
                  <a:gd name="T14" fmla="*/ 886 w 25"/>
                  <a:gd name="T15" fmla="*/ 2 h 27"/>
                  <a:gd name="T16" fmla="*/ 1021 w 25"/>
                  <a:gd name="T17" fmla="*/ 25 h 27"/>
                  <a:gd name="T18" fmla="*/ 1133 w 25"/>
                  <a:gd name="T19" fmla="*/ 36 h 27"/>
                  <a:gd name="T20" fmla="*/ 1021 w 25"/>
                  <a:gd name="T21" fmla="*/ 36 h 27"/>
                  <a:gd name="T22" fmla="*/ 1133 w 25"/>
                  <a:gd name="T23" fmla="*/ 71 h 27"/>
                  <a:gd name="T24" fmla="*/ 1133 w 25"/>
                  <a:gd name="T25" fmla="*/ 100 h 27"/>
                  <a:gd name="T26" fmla="*/ 1133 w 25"/>
                  <a:gd name="T27" fmla="*/ 91 h 27"/>
                  <a:gd name="T28" fmla="*/ 1021 w 25"/>
                  <a:gd name="T29" fmla="*/ 141 h 27"/>
                  <a:gd name="T30" fmla="*/ 1021 w 25"/>
                  <a:gd name="T31" fmla="*/ 174 h 27"/>
                  <a:gd name="T32" fmla="*/ 1021 w 25"/>
                  <a:gd name="T33" fmla="*/ 180 h 27"/>
                  <a:gd name="T34" fmla="*/ 1133 w 25"/>
                  <a:gd name="T35" fmla="*/ 198 h 27"/>
                  <a:gd name="T36" fmla="*/ 1240 w 25"/>
                  <a:gd name="T37" fmla="*/ 206 h 27"/>
                  <a:gd name="T38" fmla="*/ 1295 w 25"/>
                  <a:gd name="T39" fmla="*/ 206 h 27"/>
                  <a:gd name="T40" fmla="*/ 1429 w 25"/>
                  <a:gd name="T41" fmla="*/ 174 h 27"/>
                  <a:gd name="T42" fmla="*/ 1295 w 25"/>
                  <a:gd name="T43" fmla="*/ 180 h 27"/>
                  <a:gd name="T44" fmla="*/ 1240 w 25"/>
                  <a:gd name="T45" fmla="*/ 174 h 27"/>
                  <a:gd name="T46" fmla="*/ 1240 w 25"/>
                  <a:gd name="T47" fmla="*/ 174 h 27"/>
                  <a:gd name="T48" fmla="*/ 1240 w 25"/>
                  <a:gd name="T49" fmla="*/ 172 h 27"/>
                  <a:gd name="T50" fmla="*/ 1182 w 25"/>
                  <a:gd name="T51" fmla="*/ 141 h 27"/>
                  <a:gd name="T52" fmla="*/ 1182 w 25"/>
                  <a:gd name="T53" fmla="*/ 152 h 27"/>
                  <a:gd name="T54" fmla="*/ 1295 w 25"/>
                  <a:gd name="T55" fmla="*/ 100 h 27"/>
                  <a:gd name="T56" fmla="*/ 1295 w 25"/>
                  <a:gd name="T57" fmla="*/ 71 h 27"/>
                  <a:gd name="T58" fmla="*/ 1295 w 25"/>
                  <a:gd name="T59" fmla="*/ 71 h 27"/>
                  <a:gd name="T60" fmla="*/ 1240 w 25"/>
                  <a:gd name="T61" fmla="*/ 25 h 27"/>
                  <a:gd name="T62" fmla="*/ 1182 w 25"/>
                  <a:gd name="T63" fmla="*/ 1 h 27"/>
                  <a:gd name="T64" fmla="*/ 1133 w 25"/>
                  <a:gd name="T65" fmla="*/ 1 h 27"/>
                  <a:gd name="T66" fmla="*/ 995 w 25"/>
                  <a:gd name="T67" fmla="*/ 0 h 27"/>
                  <a:gd name="T68" fmla="*/ 809 w 25"/>
                  <a:gd name="T69" fmla="*/ 0 h 27"/>
                  <a:gd name="T70" fmla="*/ 809 w 25"/>
                  <a:gd name="T71" fmla="*/ 1 h 27"/>
                  <a:gd name="T72" fmla="*/ 521 w 25"/>
                  <a:gd name="T73" fmla="*/ 25 h 27"/>
                  <a:gd name="T74" fmla="*/ 308 w 25"/>
                  <a:gd name="T75" fmla="*/ 25 h 27"/>
                  <a:gd name="T76" fmla="*/ 308 w 25"/>
                  <a:gd name="T77" fmla="*/ 25 h 27"/>
                  <a:gd name="T78" fmla="*/ 0 w 25"/>
                  <a:gd name="T79" fmla="*/ 43 h 27"/>
                  <a:gd name="T80" fmla="*/ 0 w 25"/>
                  <a:gd name="T81" fmla="*/ 51 h 27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5"/>
                  <a:gd name="T124" fmla="*/ 0 h 27"/>
                  <a:gd name="T125" fmla="*/ 25 w 25"/>
                  <a:gd name="T126" fmla="*/ 27 h 27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5" h="27">
                    <a:moveTo>
                      <a:pt x="2" y="8"/>
                    </a:moveTo>
                    <a:lnTo>
                      <a:pt x="3" y="8"/>
                    </a:lnTo>
                    <a:lnTo>
                      <a:pt x="2" y="8"/>
                    </a:lnTo>
                    <a:lnTo>
                      <a:pt x="7" y="7"/>
                    </a:lnTo>
                    <a:lnTo>
                      <a:pt x="6" y="7"/>
                    </a:lnTo>
                    <a:lnTo>
                      <a:pt x="10" y="7"/>
                    </a:lnTo>
                    <a:lnTo>
                      <a:pt x="15" y="3"/>
                    </a:lnTo>
                    <a:lnTo>
                      <a:pt x="17" y="2"/>
                    </a:lnTo>
                    <a:lnTo>
                      <a:pt x="16" y="2"/>
                    </a:lnTo>
                    <a:lnTo>
                      <a:pt x="18" y="3"/>
                    </a:lnTo>
                    <a:lnTo>
                      <a:pt x="20" y="5"/>
                    </a:lnTo>
                    <a:lnTo>
                      <a:pt x="18" y="5"/>
                    </a:lnTo>
                    <a:lnTo>
                      <a:pt x="20" y="9"/>
                    </a:lnTo>
                    <a:lnTo>
                      <a:pt x="20" y="13"/>
                    </a:lnTo>
                    <a:lnTo>
                      <a:pt x="20" y="12"/>
                    </a:lnTo>
                    <a:lnTo>
                      <a:pt x="18" y="18"/>
                    </a:lnTo>
                    <a:lnTo>
                      <a:pt x="18" y="23"/>
                    </a:lnTo>
                    <a:lnTo>
                      <a:pt x="18" y="24"/>
                    </a:lnTo>
                    <a:lnTo>
                      <a:pt x="20" y="25"/>
                    </a:lnTo>
                    <a:lnTo>
                      <a:pt x="22" y="27"/>
                    </a:lnTo>
                    <a:lnTo>
                      <a:pt x="23" y="27"/>
                    </a:lnTo>
                    <a:lnTo>
                      <a:pt x="25" y="27"/>
                    </a:lnTo>
                    <a:lnTo>
                      <a:pt x="25" y="23"/>
                    </a:lnTo>
                    <a:lnTo>
                      <a:pt x="22" y="24"/>
                    </a:lnTo>
                    <a:lnTo>
                      <a:pt x="23" y="24"/>
                    </a:lnTo>
                    <a:lnTo>
                      <a:pt x="22" y="23"/>
                    </a:lnTo>
                    <a:lnTo>
                      <a:pt x="21" y="22"/>
                    </a:lnTo>
                    <a:lnTo>
                      <a:pt x="22" y="22"/>
                    </a:lnTo>
                    <a:lnTo>
                      <a:pt x="22" y="23"/>
                    </a:lnTo>
                    <a:lnTo>
                      <a:pt x="21" y="18"/>
                    </a:lnTo>
                    <a:lnTo>
                      <a:pt x="21" y="20"/>
                    </a:lnTo>
                    <a:lnTo>
                      <a:pt x="23" y="13"/>
                    </a:lnTo>
                    <a:lnTo>
                      <a:pt x="23" y="9"/>
                    </a:lnTo>
                    <a:lnTo>
                      <a:pt x="22" y="3"/>
                    </a:lnTo>
                    <a:lnTo>
                      <a:pt x="21" y="1"/>
                    </a:lnTo>
                    <a:lnTo>
                      <a:pt x="20" y="1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4" y="1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6" y="3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2" y="8"/>
                    </a:lnTo>
                    <a:close/>
                  </a:path>
                </a:pathLst>
              </a:custGeom>
              <a:solidFill>
                <a:srgbClr val="FF99CC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38" name="Freeform 2820"/>
              <p:cNvSpPr>
                <a:spLocks/>
              </p:cNvSpPr>
              <p:nvPr/>
            </p:nvSpPr>
            <p:spPr bwMode="auto">
              <a:xfrm>
                <a:off x="1460" y="1347"/>
                <a:ext cx="140" cy="218"/>
              </a:xfrm>
              <a:custGeom>
                <a:avLst/>
                <a:gdLst>
                  <a:gd name="T0" fmla="*/ 6063 w 98"/>
                  <a:gd name="T1" fmla="*/ 532 h 200"/>
                  <a:gd name="T2" fmla="*/ 4981 w 98"/>
                  <a:gd name="T3" fmla="*/ 507 h 200"/>
                  <a:gd name="T4" fmla="*/ 4566 w 98"/>
                  <a:gd name="T5" fmla="*/ 489 h 200"/>
                  <a:gd name="T6" fmla="*/ 4043 w 98"/>
                  <a:gd name="T7" fmla="*/ 484 h 200"/>
                  <a:gd name="T8" fmla="*/ 3070 w 98"/>
                  <a:gd name="T9" fmla="*/ 480 h 200"/>
                  <a:gd name="T10" fmla="*/ 2877 w 98"/>
                  <a:gd name="T11" fmla="*/ 467 h 200"/>
                  <a:gd name="T12" fmla="*/ 2320 w 98"/>
                  <a:gd name="T13" fmla="*/ 444 h 200"/>
                  <a:gd name="T14" fmla="*/ 2320 w 98"/>
                  <a:gd name="T15" fmla="*/ 405 h 200"/>
                  <a:gd name="T16" fmla="*/ 1899 w 98"/>
                  <a:gd name="T17" fmla="*/ 348 h 200"/>
                  <a:gd name="T18" fmla="*/ 2237 w 98"/>
                  <a:gd name="T19" fmla="*/ 338 h 200"/>
                  <a:gd name="T20" fmla="*/ 2476 w 98"/>
                  <a:gd name="T21" fmla="*/ 352 h 200"/>
                  <a:gd name="T22" fmla="*/ 3070 w 98"/>
                  <a:gd name="T23" fmla="*/ 358 h 200"/>
                  <a:gd name="T24" fmla="*/ 3487 w 98"/>
                  <a:gd name="T25" fmla="*/ 340 h 200"/>
                  <a:gd name="T26" fmla="*/ 4110 w 98"/>
                  <a:gd name="T27" fmla="*/ 314 h 200"/>
                  <a:gd name="T28" fmla="*/ 3876 w 98"/>
                  <a:gd name="T29" fmla="*/ 284 h 200"/>
                  <a:gd name="T30" fmla="*/ 2830 w 98"/>
                  <a:gd name="T31" fmla="*/ 258 h 200"/>
                  <a:gd name="T32" fmla="*/ 2877 w 98"/>
                  <a:gd name="T33" fmla="*/ 226 h 200"/>
                  <a:gd name="T34" fmla="*/ 3053 w 98"/>
                  <a:gd name="T35" fmla="*/ 206 h 200"/>
                  <a:gd name="T36" fmla="*/ 3994 w 98"/>
                  <a:gd name="T37" fmla="*/ 190 h 200"/>
                  <a:gd name="T38" fmla="*/ 4566 w 98"/>
                  <a:gd name="T39" fmla="*/ 153 h 200"/>
                  <a:gd name="T40" fmla="*/ 4857 w 98"/>
                  <a:gd name="T41" fmla="*/ 135 h 200"/>
                  <a:gd name="T42" fmla="*/ 5430 w 98"/>
                  <a:gd name="T43" fmla="*/ 85 h 200"/>
                  <a:gd name="T44" fmla="*/ 5706 w 98"/>
                  <a:gd name="T45" fmla="*/ 49 h 200"/>
                  <a:gd name="T46" fmla="*/ 4981 w 98"/>
                  <a:gd name="T47" fmla="*/ 52 h 200"/>
                  <a:gd name="T48" fmla="*/ 4566 w 98"/>
                  <a:gd name="T49" fmla="*/ 41 h 200"/>
                  <a:gd name="T50" fmla="*/ 4043 w 98"/>
                  <a:gd name="T51" fmla="*/ 5 h 200"/>
                  <a:gd name="T52" fmla="*/ 3691 w 98"/>
                  <a:gd name="T53" fmla="*/ 1 h 200"/>
                  <a:gd name="T54" fmla="*/ 2971 w 98"/>
                  <a:gd name="T55" fmla="*/ 2 h 200"/>
                  <a:gd name="T56" fmla="*/ 1053 w 98"/>
                  <a:gd name="T57" fmla="*/ 32 h 200"/>
                  <a:gd name="T58" fmla="*/ 476 w 98"/>
                  <a:gd name="T59" fmla="*/ 49 h 200"/>
                  <a:gd name="T60" fmla="*/ 571 w 98"/>
                  <a:gd name="T61" fmla="*/ 62 h 200"/>
                  <a:gd name="T62" fmla="*/ 1504 w 98"/>
                  <a:gd name="T63" fmla="*/ 38 h 200"/>
                  <a:gd name="T64" fmla="*/ 2971 w 98"/>
                  <a:gd name="T65" fmla="*/ 4 h 200"/>
                  <a:gd name="T66" fmla="*/ 3570 w 98"/>
                  <a:gd name="T67" fmla="*/ 5 h 200"/>
                  <a:gd name="T68" fmla="*/ 4043 w 98"/>
                  <a:gd name="T69" fmla="*/ 23 h 200"/>
                  <a:gd name="T70" fmla="*/ 4499 w 98"/>
                  <a:gd name="T71" fmla="*/ 49 h 200"/>
                  <a:gd name="T72" fmla="*/ 4981 w 98"/>
                  <a:gd name="T73" fmla="*/ 63 h 200"/>
                  <a:gd name="T74" fmla="*/ 5551 w 98"/>
                  <a:gd name="T75" fmla="*/ 53 h 200"/>
                  <a:gd name="T76" fmla="*/ 5100 w 98"/>
                  <a:gd name="T77" fmla="*/ 110 h 200"/>
                  <a:gd name="T78" fmla="*/ 4499 w 98"/>
                  <a:gd name="T79" fmla="*/ 135 h 200"/>
                  <a:gd name="T80" fmla="*/ 4386 w 98"/>
                  <a:gd name="T81" fmla="*/ 153 h 200"/>
                  <a:gd name="T82" fmla="*/ 3570 w 98"/>
                  <a:gd name="T83" fmla="*/ 193 h 200"/>
                  <a:gd name="T84" fmla="*/ 2584 w 98"/>
                  <a:gd name="T85" fmla="*/ 201 h 200"/>
                  <a:gd name="T86" fmla="*/ 2720 w 98"/>
                  <a:gd name="T87" fmla="*/ 225 h 200"/>
                  <a:gd name="T88" fmla="*/ 2971 w 98"/>
                  <a:gd name="T89" fmla="*/ 272 h 200"/>
                  <a:gd name="T90" fmla="*/ 3537 w 98"/>
                  <a:gd name="T91" fmla="*/ 287 h 200"/>
                  <a:gd name="T92" fmla="*/ 3886 w 98"/>
                  <a:gd name="T93" fmla="*/ 318 h 200"/>
                  <a:gd name="T94" fmla="*/ 3400 w 98"/>
                  <a:gd name="T95" fmla="*/ 331 h 200"/>
                  <a:gd name="T96" fmla="*/ 3070 w 98"/>
                  <a:gd name="T97" fmla="*/ 347 h 200"/>
                  <a:gd name="T98" fmla="*/ 2476 w 98"/>
                  <a:gd name="T99" fmla="*/ 346 h 200"/>
                  <a:gd name="T100" fmla="*/ 2080 w 98"/>
                  <a:gd name="T101" fmla="*/ 323 h 200"/>
                  <a:gd name="T102" fmla="*/ 1566 w 98"/>
                  <a:gd name="T103" fmla="*/ 371 h 200"/>
                  <a:gd name="T104" fmla="*/ 2014 w 98"/>
                  <a:gd name="T105" fmla="*/ 412 h 200"/>
                  <a:gd name="T106" fmla="*/ 2080 w 98"/>
                  <a:gd name="T107" fmla="*/ 448 h 200"/>
                  <a:gd name="T108" fmla="*/ 2499 w 98"/>
                  <a:gd name="T109" fmla="*/ 484 h 200"/>
                  <a:gd name="T110" fmla="*/ 3314 w 98"/>
                  <a:gd name="T111" fmla="*/ 488 h 200"/>
                  <a:gd name="T112" fmla="*/ 3876 w 98"/>
                  <a:gd name="T113" fmla="*/ 488 h 200"/>
                  <a:gd name="T114" fmla="*/ 4499 w 98"/>
                  <a:gd name="T115" fmla="*/ 498 h 200"/>
                  <a:gd name="T116" fmla="*/ 4930 w 98"/>
                  <a:gd name="T117" fmla="*/ 519 h 200"/>
                  <a:gd name="T118" fmla="*/ 6027 w 98"/>
                  <a:gd name="T119" fmla="*/ 534 h 20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98"/>
                  <a:gd name="T181" fmla="*/ 0 h 200"/>
                  <a:gd name="T182" fmla="*/ 98 w 98"/>
                  <a:gd name="T183" fmla="*/ 200 h 200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98" h="200">
                    <a:moveTo>
                      <a:pt x="98" y="197"/>
                    </a:moveTo>
                    <a:lnTo>
                      <a:pt x="97" y="196"/>
                    </a:lnTo>
                    <a:lnTo>
                      <a:pt x="87" y="194"/>
                    </a:lnTo>
                    <a:lnTo>
                      <a:pt x="89" y="194"/>
                    </a:lnTo>
                    <a:lnTo>
                      <a:pt x="86" y="193"/>
                    </a:lnTo>
                    <a:lnTo>
                      <a:pt x="87" y="193"/>
                    </a:lnTo>
                    <a:lnTo>
                      <a:pt x="85" y="189"/>
                    </a:lnTo>
                    <a:lnTo>
                      <a:pt x="84" y="189"/>
                    </a:lnTo>
                    <a:lnTo>
                      <a:pt x="82" y="188"/>
                    </a:lnTo>
                    <a:lnTo>
                      <a:pt x="82" y="189"/>
                    </a:lnTo>
                    <a:lnTo>
                      <a:pt x="76" y="183"/>
                    </a:lnTo>
                    <a:lnTo>
                      <a:pt x="75" y="183"/>
                    </a:lnTo>
                    <a:lnTo>
                      <a:pt x="71" y="183"/>
                    </a:lnTo>
                    <a:lnTo>
                      <a:pt x="72" y="183"/>
                    </a:lnTo>
                    <a:lnTo>
                      <a:pt x="69" y="181"/>
                    </a:lnTo>
                    <a:lnTo>
                      <a:pt x="69" y="182"/>
                    </a:lnTo>
                    <a:lnTo>
                      <a:pt x="70" y="182"/>
                    </a:lnTo>
                    <a:lnTo>
                      <a:pt x="69" y="181"/>
                    </a:lnTo>
                    <a:lnTo>
                      <a:pt x="69" y="179"/>
                    </a:lnTo>
                    <a:lnTo>
                      <a:pt x="69" y="177"/>
                    </a:lnTo>
                    <a:lnTo>
                      <a:pt x="68" y="176"/>
                    </a:lnTo>
                    <a:lnTo>
                      <a:pt x="67" y="175"/>
                    </a:lnTo>
                    <a:lnTo>
                      <a:pt x="64" y="175"/>
                    </a:lnTo>
                    <a:lnTo>
                      <a:pt x="63" y="174"/>
                    </a:lnTo>
                    <a:lnTo>
                      <a:pt x="61" y="173"/>
                    </a:lnTo>
                    <a:lnTo>
                      <a:pt x="60" y="173"/>
                    </a:lnTo>
                    <a:lnTo>
                      <a:pt x="55" y="175"/>
                    </a:lnTo>
                    <a:lnTo>
                      <a:pt x="56" y="175"/>
                    </a:lnTo>
                    <a:lnTo>
                      <a:pt x="57" y="175"/>
                    </a:lnTo>
                    <a:lnTo>
                      <a:pt x="56" y="175"/>
                    </a:lnTo>
                    <a:lnTo>
                      <a:pt x="57" y="175"/>
                    </a:lnTo>
                    <a:lnTo>
                      <a:pt x="56" y="172"/>
                    </a:lnTo>
                    <a:lnTo>
                      <a:pt x="55" y="170"/>
                    </a:lnTo>
                    <a:lnTo>
                      <a:pt x="54" y="169"/>
                    </a:lnTo>
                    <a:lnTo>
                      <a:pt x="53" y="169"/>
                    </a:lnTo>
                    <a:lnTo>
                      <a:pt x="51" y="169"/>
                    </a:lnTo>
                    <a:lnTo>
                      <a:pt x="49" y="169"/>
                    </a:lnTo>
                    <a:lnTo>
                      <a:pt x="50" y="169"/>
                    </a:lnTo>
                    <a:lnTo>
                      <a:pt x="46" y="169"/>
                    </a:lnTo>
                    <a:lnTo>
                      <a:pt x="46" y="170"/>
                    </a:lnTo>
                    <a:lnTo>
                      <a:pt x="43" y="170"/>
                    </a:lnTo>
                    <a:lnTo>
                      <a:pt x="42" y="170"/>
                    </a:lnTo>
                    <a:lnTo>
                      <a:pt x="39" y="173"/>
                    </a:lnTo>
                    <a:lnTo>
                      <a:pt x="40" y="173"/>
                    </a:lnTo>
                    <a:lnTo>
                      <a:pt x="39" y="172"/>
                    </a:lnTo>
                    <a:lnTo>
                      <a:pt x="40" y="173"/>
                    </a:lnTo>
                    <a:lnTo>
                      <a:pt x="39" y="172"/>
                    </a:lnTo>
                    <a:lnTo>
                      <a:pt x="39" y="173"/>
                    </a:lnTo>
                    <a:lnTo>
                      <a:pt x="40" y="167"/>
                    </a:lnTo>
                    <a:lnTo>
                      <a:pt x="39" y="166"/>
                    </a:lnTo>
                    <a:lnTo>
                      <a:pt x="36" y="163"/>
                    </a:lnTo>
                    <a:lnTo>
                      <a:pt x="36" y="165"/>
                    </a:lnTo>
                    <a:lnTo>
                      <a:pt x="34" y="161"/>
                    </a:lnTo>
                    <a:lnTo>
                      <a:pt x="35" y="162"/>
                    </a:lnTo>
                    <a:lnTo>
                      <a:pt x="34" y="160"/>
                    </a:lnTo>
                    <a:lnTo>
                      <a:pt x="32" y="157"/>
                    </a:lnTo>
                    <a:lnTo>
                      <a:pt x="32" y="158"/>
                    </a:lnTo>
                    <a:lnTo>
                      <a:pt x="32" y="155"/>
                    </a:lnTo>
                    <a:lnTo>
                      <a:pt x="32" y="157"/>
                    </a:lnTo>
                    <a:lnTo>
                      <a:pt x="34" y="152"/>
                    </a:lnTo>
                    <a:lnTo>
                      <a:pt x="33" y="151"/>
                    </a:lnTo>
                    <a:lnTo>
                      <a:pt x="32" y="148"/>
                    </a:lnTo>
                    <a:lnTo>
                      <a:pt x="32" y="146"/>
                    </a:lnTo>
                    <a:lnTo>
                      <a:pt x="32" y="147"/>
                    </a:lnTo>
                    <a:lnTo>
                      <a:pt x="32" y="144"/>
                    </a:lnTo>
                    <a:lnTo>
                      <a:pt x="34" y="140"/>
                    </a:lnTo>
                    <a:lnTo>
                      <a:pt x="34" y="139"/>
                    </a:lnTo>
                    <a:lnTo>
                      <a:pt x="33" y="139"/>
                    </a:lnTo>
                    <a:lnTo>
                      <a:pt x="29" y="133"/>
                    </a:lnTo>
                    <a:lnTo>
                      <a:pt x="25" y="130"/>
                    </a:lnTo>
                    <a:lnTo>
                      <a:pt x="26" y="130"/>
                    </a:lnTo>
                    <a:lnTo>
                      <a:pt x="26" y="131"/>
                    </a:lnTo>
                    <a:lnTo>
                      <a:pt x="26" y="125"/>
                    </a:lnTo>
                    <a:lnTo>
                      <a:pt x="25" y="122"/>
                    </a:lnTo>
                    <a:lnTo>
                      <a:pt x="25" y="120"/>
                    </a:lnTo>
                    <a:lnTo>
                      <a:pt x="25" y="122"/>
                    </a:lnTo>
                    <a:lnTo>
                      <a:pt x="24" y="122"/>
                    </a:lnTo>
                    <a:lnTo>
                      <a:pt x="29" y="120"/>
                    </a:lnTo>
                    <a:lnTo>
                      <a:pt x="31" y="120"/>
                    </a:lnTo>
                    <a:lnTo>
                      <a:pt x="32" y="118"/>
                    </a:lnTo>
                    <a:lnTo>
                      <a:pt x="31" y="119"/>
                    </a:lnTo>
                    <a:lnTo>
                      <a:pt x="31" y="118"/>
                    </a:lnTo>
                    <a:lnTo>
                      <a:pt x="29" y="118"/>
                    </a:lnTo>
                    <a:lnTo>
                      <a:pt x="31" y="119"/>
                    </a:lnTo>
                    <a:lnTo>
                      <a:pt x="31" y="118"/>
                    </a:lnTo>
                    <a:lnTo>
                      <a:pt x="29" y="118"/>
                    </a:lnTo>
                    <a:lnTo>
                      <a:pt x="31" y="122"/>
                    </a:lnTo>
                    <a:lnTo>
                      <a:pt x="31" y="123"/>
                    </a:lnTo>
                    <a:lnTo>
                      <a:pt x="32" y="125"/>
                    </a:lnTo>
                    <a:lnTo>
                      <a:pt x="33" y="125"/>
                    </a:lnTo>
                    <a:lnTo>
                      <a:pt x="34" y="126"/>
                    </a:lnTo>
                    <a:lnTo>
                      <a:pt x="38" y="129"/>
                    </a:lnTo>
                    <a:lnTo>
                      <a:pt x="39" y="129"/>
                    </a:lnTo>
                    <a:lnTo>
                      <a:pt x="40" y="127"/>
                    </a:lnTo>
                    <a:lnTo>
                      <a:pt x="41" y="127"/>
                    </a:lnTo>
                    <a:lnTo>
                      <a:pt x="42" y="126"/>
                    </a:lnTo>
                    <a:lnTo>
                      <a:pt x="41" y="126"/>
                    </a:lnTo>
                    <a:lnTo>
                      <a:pt x="40" y="126"/>
                    </a:lnTo>
                    <a:lnTo>
                      <a:pt x="42" y="127"/>
                    </a:lnTo>
                    <a:lnTo>
                      <a:pt x="43" y="127"/>
                    </a:lnTo>
                    <a:lnTo>
                      <a:pt x="44" y="126"/>
                    </a:lnTo>
                    <a:lnTo>
                      <a:pt x="44" y="123"/>
                    </a:lnTo>
                    <a:lnTo>
                      <a:pt x="44" y="124"/>
                    </a:lnTo>
                    <a:lnTo>
                      <a:pt x="46" y="123"/>
                    </a:lnTo>
                    <a:lnTo>
                      <a:pt x="47" y="123"/>
                    </a:lnTo>
                    <a:lnTo>
                      <a:pt x="48" y="119"/>
                    </a:lnTo>
                    <a:lnTo>
                      <a:pt x="48" y="120"/>
                    </a:lnTo>
                    <a:lnTo>
                      <a:pt x="47" y="120"/>
                    </a:lnTo>
                    <a:lnTo>
                      <a:pt x="48" y="120"/>
                    </a:lnTo>
                    <a:lnTo>
                      <a:pt x="47" y="119"/>
                    </a:lnTo>
                    <a:lnTo>
                      <a:pt x="49" y="122"/>
                    </a:lnTo>
                    <a:lnTo>
                      <a:pt x="49" y="123"/>
                    </a:lnTo>
                    <a:lnTo>
                      <a:pt x="50" y="123"/>
                    </a:lnTo>
                    <a:lnTo>
                      <a:pt x="51" y="123"/>
                    </a:lnTo>
                    <a:lnTo>
                      <a:pt x="53" y="122"/>
                    </a:lnTo>
                    <a:lnTo>
                      <a:pt x="56" y="116"/>
                    </a:lnTo>
                    <a:lnTo>
                      <a:pt x="57" y="116"/>
                    </a:lnTo>
                    <a:lnTo>
                      <a:pt x="57" y="114"/>
                    </a:lnTo>
                    <a:lnTo>
                      <a:pt x="57" y="112"/>
                    </a:lnTo>
                    <a:lnTo>
                      <a:pt x="55" y="110"/>
                    </a:lnTo>
                    <a:lnTo>
                      <a:pt x="51" y="105"/>
                    </a:lnTo>
                    <a:lnTo>
                      <a:pt x="53" y="107"/>
                    </a:lnTo>
                    <a:lnTo>
                      <a:pt x="51" y="104"/>
                    </a:lnTo>
                    <a:lnTo>
                      <a:pt x="53" y="103"/>
                    </a:lnTo>
                    <a:lnTo>
                      <a:pt x="53" y="102"/>
                    </a:lnTo>
                    <a:lnTo>
                      <a:pt x="53" y="100"/>
                    </a:lnTo>
                    <a:lnTo>
                      <a:pt x="51" y="100"/>
                    </a:lnTo>
                    <a:lnTo>
                      <a:pt x="51" y="98"/>
                    </a:lnTo>
                    <a:lnTo>
                      <a:pt x="46" y="96"/>
                    </a:lnTo>
                    <a:lnTo>
                      <a:pt x="44" y="96"/>
                    </a:lnTo>
                    <a:lnTo>
                      <a:pt x="42" y="97"/>
                    </a:lnTo>
                    <a:lnTo>
                      <a:pt x="43" y="97"/>
                    </a:lnTo>
                    <a:lnTo>
                      <a:pt x="44" y="97"/>
                    </a:lnTo>
                    <a:lnTo>
                      <a:pt x="43" y="96"/>
                    </a:lnTo>
                    <a:lnTo>
                      <a:pt x="39" y="91"/>
                    </a:lnTo>
                    <a:lnTo>
                      <a:pt x="39" y="93"/>
                    </a:lnTo>
                    <a:lnTo>
                      <a:pt x="39" y="86"/>
                    </a:lnTo>
                    <a:lnTo>
                      <a:pt x="38" y="87"/>
                    </a:lnTo>
                    <a:lnTo>
                      <a:pt x="40" y="86"/>
                    </a:lnTo>
                    <a:lnTo>
                      <a:pt x="41" y="86"/>
                    </a:lnTo>
                    <a:lnTo>
                      <a:pt x="41" y="84"/>
                    </a:lnTo>
                    <a:lnTo>
                      <a:pt x="41" y="81"/>
                    </a:lnTo>
                    <a:lnTo>
                      <a:pt x="41" y="80"/>
                    </a:lnTo>
                    <a:lnTo>
                      <a:pt x="41" y="81"/>
                    </a:lnTo>
                    <a:lnTo>
                      <a:pt x="40" y="81"/>
                    </a:lnTo>
                    <a:lnTo>
                      <a:pt x="41" y="80"/>
                    </a:lnTo>
                    <a:lnTo>
                      <a:pt x="41" y="79"/>
                    </a:lnTo>
                    <a:lnTo>
                      <a:pt x="38" y="74"/>
                    </a:lnTo>
                    <a:lnTo>
                      <a:pt x="39" y="75"/>
                    </a:lnTo>
                    <a:lnTo>
                      <a:pt x="39" y="72"/>
                    </a:lnTo>
                    <a:lnTo>
                      <a:pt x="39" y="73"/>
                    </a:lnTo>
                    <a:lnTo>
                      <a:pt x="39" y="72"/>
                    </a:lnTo>
                    <a:lnTo>
                      <a:pt x="38" y="73"/>
                    </a:lnTo>
                    <a:lnTo>
                      <a:pt x="42" y="73"/>
                    </a:lnTo>
                    <a:lnTo>
                      <a:pt x="43" y="73"/>
                    </a:lnTo>
                    <a:lnTo>
                      <a:pt x="46" y="71"/>
                    </a:lnTo>
                    <a:lnTo>
                      <a:pt x="44" y="72"/>
                    </a:lnTo>
                    <a:lnTo>
                      <a:pt x="49" y="73"/>
                    </a:lnTo>
                    <a:lnTo>
                      <a:pt x="50" y="73"/>
                    </a:lnTo>
                    <a:lnTo>
                      <a:pt x="53" y="72"/>
                    </a:lnTo>
                    <a:lnTo>
                      <a:pt x="55" y="68"/>
                    </a:lnTo>
                    <a:lnTo>
                      <a:pt x="57" y="64"/>
                    </a:lnTo>
                    <a:lnTo>
                      <a:pt x="58" y="62"/>
                    </a:lnTo>
                    <a:lnTo>
                      <a:pt x="58" y="57"/>
                    </a:lnTo>
                    <a:lnTo>
                      <a:pt x="57" y="58"/>
                    </a:lnTo>
                    <a:lnTo>
                      <a:pt x="57" y="59"/>
                    </a:lnTo>
                    <a:lnTo>
                      <a:pt x="62" y="58"/>
                    </a:lnTo>
                    <a:lnTo>
                      <a:pt x="63" y="58"/>
                    </a:lnTo>
                    <a:lnTo>
                      <a:pt x="63" y="57"/>
                    </a:lnTo>
                    <a:lnTo>
                      <a:pt x="63" y="55"/>
                    </a:lnTo>
                    <a:lnTo>
                      <a:pt x="63" y="54"/>
                    </a:lnTo>
                    <a:lnTo>
                      <a:pt x="62" y="53"/>
                    </a:lnTo>
                    <a:lnTo>
                      <a:pt x="63" y="54"/>
                    </a:lnTo>
                    <a:lnTo>
                      <a:pt x="63" y="53"/>
                    </a:lnTo>
                    <a:lnTo>
                      <a:pt x="62" y="54"/>
                    </a:lnTo>
                    <a:lnTo>
                      <a:pt x="64" y="53"/>
                    </a:lnTo>
                    <a:lnTo>
                      <a:pt x="64" y="52"/>
                    </a:lnTo>
                    <a:lnTo>
                      <a:pt x="65" y="52"/>
                    </a:lnTo>
                    <a:lnTo>
                      <a:pt x="65" y="50"/>
                    </a:lnTo>
                    <a:lnTo>
                      <a:pt x="65" y="51"/>
                    </a:lnTo>
                    <a:lnTo>
                      <a:pt x="67" y="48"/>
                    </a:lnTo>
                    <a:lnTo>
                      <a:pt x="70" y="46"/>
                    </a:lnTo>
                    <a:lnTo>
                      <a:pt x="71" y="46"/>
                    </a:lnTo>
                    <a:lnTo>
                      <a:pt x="71" y="45"/>
                    </a:lnTo>
                    <a:lnTo>
                      <a:pt x="71" y="41"/>
                    </a:lnTo>
                    <a:lnTo>
                      <a:pt x="71" y="43"/>
                    </a:lnTo>
                    <a:lnTo>
                      <a:pt x="70" y="43"/>
                    </a:lnTo>
                    <a:lnTo>
                      <a:pt x="74" y="40"/>
                    </a:lnTo>
                    <a:lnTo>
                      <a:pt x="74" y="39"/>
                    </a:lnTo>
                    <a:lnTo>
                      <a:pt x="75" y="30"/>
                    </a:lnTo>
                    <a:lnTo>
                      <a:pt x="75" y="31"/>
                    </a:lnTo>
                    <a:lnTo>
                      <a:pt x="76" y="29"/>
                    </a:lnTo>
                    <a:lnTo>
                      <a:pt x="77" y="28"/>
                    </a:lnTo>
                    <a:lnTo>
                      <a:pt x="77" y="24"/>
                    </a:lnTo>
                    <a:lnTo>
                      <a:pt x="76" y="24"/>
                    </a:lnTo>
                    <a:lnTo>
                      <a:pt x="76" y="25"/>
                    </a:lnTo>
                    <a:lnTo>
                      <a:pt x="79" y="22"/>
                    </a:lnTo>
                    <a:lnTo>
                      <a:pt x="79" y="21"/>
                    </a:lnTo>
                    <a:lnTo>
                      <a:pt x="79" y="18"/>
                    </a:lnTo>
                    <a:lnTo>
                      <a:pt x="79" y="17"/>
                    </a:lnTo>
                    <a:lnTo>
                      <a:pt x="77" y="16"/>
                    </a:lnTo>
                    <a:lnTo>
                      <a:pt x="75" y="16"/>
                    </a:lnTo>
                    <a:lnTo>
                      <a:pt x="74" y="16"/>
                    </a:lnTo>
                    <a:lnTo>
                      <a:pt x="69" y="21"/>
                    </a:lnTo>
                    <a:lnTo>
                      <a:pt x="70" y="21"/>
                    </a:lnTo>
                    <a:lnTo>
                      <a:pt x="69" y="21"/>
                    </a:lnTo>
                    <a:lnTo>
                      <a:pt x="70" y="21"/>
                    </a:lnTo>
                    <a:lnTo>
                      <a:pt x="69" y="18"/>
                    </a:lnTo>
                    <a:lnTo>
                      <a:pt x="69" y="19"/>
                    </a:lnTo>
                    <a:lnTo>
                      <a:pt x="68" y="14"/>
                    </a:lnTo>
                    <a:lnTo>
                      <a:pt x="68" y="12"/>
                    </a:lnTo>
                    <a:lnTo>
                      <a:pt x="67" y="12"/>
                    </a:lnTo>
                    <a:lnTo>
                      <a:pt x="65" y="12"/>
                    </a:lnTo>
                    <a:lnTo>
                      <a:pt x="63" y="15"/>
                    </a:lnTo>
                    <a:lnTo>
                      <a:pt x="64" y="15"/>
                    </a:lnTo>
                    <a:lnTo>
                      <a:pt x="62" y="14"/>
                    </a:lnTo>
                    <a:lnTo>
                      <a:pt x="63" y="15"/>
                    </a:lnTo>
                    <a:lnTo>
                      <a:pt x="62" y="12"/>
                    </a:lnTo>
                    <a:lnTo>
                      <a:pt x="61" y="12"/>
                    </a:lnTo>
                    <a:lnTo>
                      <a:pt x="60" y="12"/>
                    </a:lnTo>
                    <a:lnTo>
                      <a:pt x="61" y="12"/>
                    </a:lnTo>
                    <a:lnTo>
                      <a:pt x="58" y="11"/>
                    </a:lnTo>
                    <a:lnTo>
                      <a:pt x="60" y="11"/>
                    </a:lnTo>
                    <a:lnTo>
                      <a:pt x="60" y="12"/>
                    </a:lnTo>
                    <a:lnTo>
                      <a:pt x="60" y="7"/>
                    </a:lnTo>
                    <a:lnTo>
                      <a:pt x="58" y="7"/>
                    </a:lnTo>
                    <a:lnTo>
                      <a:pt x="58" y="5"/>
                    </a:lnTo>
                    <a:lnTo>
                      <a:pt x="56" y="5"/>
                    </a:lnTo>
                    <a:lnTo>
                      <a:pt x="57" y="7"/>
                    </a:lnTo>
                    <a:lnTo>
                      <a:pt x="56" y="5"/>
                    </a:lnTo>
                    <a:lnTo>
                      <a:pt x="56" y="4"/>
                    </a:lnTo>
                    <a:lnTo>
                      <a:pt x="54" y="3"/>
                    </a:lnTo>
                    <a:lnTo>
                      <a:pt x="51" y="3"/>
                    </a:lnTo>
                    <a:lnTo>
                      <a:pt x="53" y="3"/>
                    </a:lnTo>
                    <a:lnTo>
                      <a:pt x="53" y="4"/>
                    </a:lnTo>
                    <a:lnTo>
                      <a:pt x="51" y="2"/>
                    </a:lnTo>
                    <a:lnTo>
                      <a:pt x="51" y="1"/>
                    </a:lnTo>
                    <a:lnTo>
                      <a:pt x="50" y="1"/>
                    </a:lnTo>
                    <a:lnTo>
                      <a:pt x="49" y="1"/>
                    </a:lnTo>
                    <a:lnTo>
                      <a:pt x="49" y="0"/>
                    </a:lnTo>
                    <a:lnTo>
                      <a:pt x="47" y="0"/>
                    </a:lnTo>
                    <a:lnTo>
                      <a:pt x="46" y="0"/>
                    </a:lnTo>
                    <a:lnTo>
                      <a:pt x="43" y="2"/>
                    </a:lnTo>
                    <a:lnTo>
                      <a:pt x="44" y="2"/>
                    </a:lnTo>
                    <a:lnTo>
                      <a:pt x="41" y="2"/>
                    </a:lnTo>
                    <a:lnTo>
                      <a:pt x="38" y="3"/>
                    </a:lnTo>
                    <a:lnTo>
                      <a:pt x="39" y="3"/>
                    </a:lnTo>
                    <a:lnTo>
                      <a:pt x="32" y="3"/>
                    </a:lnTo>
                    <a:lnTo>
                      <a:pt x="31" y="3"/>
                    </a:lnTo>
                    <a:lnTo>
                      <a:pt x="26" y="8"/>
                    </a:lnTo>
                    <a:lnTo>
                      <a:pt x="20" y="10"/>
                    </a:lnTo>
                    <a:lnTo>
                      <a:pt x="19" y="10"/>
                    </a:lnTo>
                    <a:lnTo>
                      <a:pt x="15" y="12"/>
                    </a:lnTo>
                    <a:lnTo>
                      <a:pt x="15" y="14"/>
                    </a:lnTo>
                    <a:lnTo>
                      <a:pt x="13" y="16"/>
                    </a:lnTo>
                    <a:lnTo>
                      <a:pt x="14" y="16"/>
                    </a:lnTo>
                    <a:lnTo>
                      <a:pt x="11" y="16"/>
                    </a:lnTo>
                    <a:lnTo>
                      <a:pt x="10" y="17"/>
                    </a:lnTo>
                    <a:lnTo>
                      <a:pt x="8" y="19"/>
                    </a:lnTo>
                    <a:lnTo>
                      <a:pt x="8" y="18"/>
                    </a:lnTo>
                    <a:lnTo>
                      <a:pt x="10" y="18"/>
                    </a:lnTo>
                    <a:lnTo>
                      <a:pt x="6" y="17"/>
                    </a:lnTo>
                    <a:lnTo>
                      <a:pt x="5" y="17"/>
                    </a:lnTo>
                    <a:lnTo>
                      <a:pt x="1" y="19"/>
                    </a:lnTo>
                    <a:lnTo>
                      <a:pt x="3" y="19"/>
                    </a:lnTo>
                    <a:lnTo>
                      <a:pt x="1" y="18"/>
                    </a:lnTo>
                    <a:lnTo>
                      <a:pt x="0" y="22"/>
                    </a:lnTo>
                    <a:lnTo>
                      <a:pt x="3" y="22"/>
                    </a:lnTo>
                    <a:lnTo>
                      <a:pt x="4" y="22"/>
                    </a:lnTo>
                    <a:lnTo>
                      <a:pt x="6" y="19"/>
                    </a:lnTo>
                    <a:lnTo>
                      <a:pt x="6" y="21"/>
                    </a:lnTo>
                    <a:lnTo>
                      <a:pt x="5" y="19"/>
                    </a:lnTo>
                    <a:lnTo>
                      <a:pt x="8" y="22"/>
                    </a:lnTo>
                    <a:lnTo>
                      <a:pt x="10" y="22"/>
                    </a:lnTo>
                    <a:lnTo>
                      <a:pt x="11" y="22"/>
                    </a:lnTo>
                    <a:lnTo>
                      <a:pt x="12" y="18"/>
                    </a:lnTo>
                    <a:lnTo>
                      <a:pt x="12" y="19"/>
                    </a:lnTo>
                    <a:lnTo>
                      <a:pt x="11" y="19"/>
                    </a:lnTo>
                    <a:lnTo>
                      <a:pt x="14" y="19"/>
                    </a:lnTo>
                    <a:lnTo>
                      <a:pt x="14" y="18"/>
                    </a:lnTo>
                    <a:lnTo>
                      <a:pt x="15" y="18"/>
                    </a:lnTo>
                    <a:lnTo>
                      <a:pt x="18" y="15"/>
                    </a:lnTo>
                    <a:lnTo>
                      <a:pt x="18" y="16"/>
                    </a:lnTo>
                    <a:lnTo>
                      <a:pt x="21" y="12"/>
                    </a:lnTo>
                    <a:lnTo>
                      <a:pt x="21" y="14"/>
                    </a:lnTo>
                    <a:lnTo>
                      <a:pt x="27" y="10"/>
                    </a:lnTo>
                    <a:lnTo>
                      <a:pt x="32" y="5"/>
                    </a:lnTo>
                    <a:lnTo>
                      <a:pt x="32" y="7"/>
                    </a:lnTo>
                    <a:lnTo>
                      <a:pt x="39" y="7"/>
                    </a:lnTo>
                    <a:lnTo>
                      <a:pt x="39" y="5"/>
                    </a:lnTo>
                    <a:lnTo>
                      <a:pt x="40" y="5"/>
                    </a:lnTo>
                    <a:lnTo>
                      <a:pt x="42" y="4"/>
                    </a:lnTo>
                    <a:lnTo>
                      <a:pt x="41" y="4"/>
                    </a:lnTo>
                    <a:lnTo>
                      <a:pt x="44" y="4"/>
                    </a:lnTo>
                    <a:lnTo>
                      <a:pt x="46" y="4"/>
                    </a:lnTo>
                    <a:lnTo>
                      <a:pt x="48" y="3"/>
                    </a:lnTo>
                    <a:lnTo>
                      <a:pt x="47" y="3"/>
                    </a:lnTo>
                    <a:lnTo>
                      <a:pt x="49" y="3"/>
                    </a:lnTo>
                    <a:lnTo>
                      <a:pt x="48" y="3"/>
                    </a:lnTo>
                    <a:lnTo>
                      <a:pt x="49" y="3"/>
                    </a:lnTo>
                    <a:lnTo>
                      <a:pt x="50" y="5"/>
                    </a:lnTo>
                    <a:lnTo>
                      <a:pt x="51" y="7"/>
                    </a:lnTo>
                    <a:lnTo>
                      <a:pt x="54" y="7"/>
                    </a:lnTo>
                    <a:lnTo>
                      <a:pt x="53" y="7"/>
                    </a:lnTo>
                    <a:lnTo>
                      <a:pt x="54" y="7"/>
                    </a:lnTo>
                    <a:lnTo>
                      <a:pt x="54" y="8"/>
                    </a:lnTo>
                    <a:lnTo>
                      <a:pt x="55" y="8"/>
                    </a:lnTo>
                    <a:lnTo>
                      <a:pt x="57" y="9"/>
                    </a:lnTo>
                    <a:lnTo>
                      <a:pt x="56" y="8"/>
                    </a:lnTo>
                    <a:lnTo>
                      <a:pt x="56" y="12"/>
                    </a:lnTo>
                    <a:lnTo>
                      <a:pt x="56" y="14"/>
                    </a:lnTo>
                    <a:lnTo>
                      <a:pt x="57" y="14"/>
                    </a:lnTo>
                    <a:lnTo>
                      <a:pt x="58" y="15"/>
                    </a:lnTo>
                    <a:lnTo>
                      <a:pt x="60" y="15"/>
                    </a:lnTo>
                    <a:lnTo>
                      <a:pt x="61" y="15"/>
                    </a:lnTo>
                    <a:lnTo>
                      <a:pt x="60" y="15"/>
                    </a:lnTo>
                    <a:lnTo>
                      <a:pt x="61" y="17"/>
                    </a:lnTo>
                    <a:lnTo>
                      <a:pt x="62" y="17"/>
                    </a:lnTo>
                    <a:lnTo>
                      <a:pt x="63" y="17"/>
                    </a:lnTo>
                    <a:lnTo>
                      <a:pt x="64" y="17"/>
                    </a:lnTo>
                    <a:lnTo>
                      <a:pt x="68" y="15"/>
                    </a:lnTo>
                    <a:lnTo>
                      <a:pt x="67" y="16"/>
                    </a:lnTo>
                    <a:lnTo>
                      <a:pt x="65" y="15"/>
                    </a:lnTo>
                    <a:lnTo>
                      <a:pt x="67" y="21"/>
                    </a:lnTo>
                    <a:lnTo>
                      <a:pt x="69" y="23"/>
                    </a:lnTo>
                    <a:lnTo>
                      <a:pt x="70" y="23"/>
                    </a:lnTo>
                    <a:lnTo>
                      <a:pt x="71" y="23"/>
                    </a:lnTo>
                    <a:lnTo>
                      <a:pt x="76" y="18"/>
                    </a:lnTo>
                    <a:lnTo>
                      <a:pt x="75" y="18"/>
                    </a:lnTo>
                    <a:lnTo>
                      <a:pt x="76" y="19"/>
                    </a:lnTo>
                    <a:lnTo>
                      <a:pt x="76" y="18"/>
                    </a:lnTo>
                    <a:lnTo>
                      <a:pt x="77" y="19"/>
                    </a:lnTo>
                    <a:lnTo>
                      <a:pt x="77" y="21"/>
                    </a:lnTo>
                    <a:lnTo>
                      <a:pt x="77" y="19"/>
                    </a:lnTo>
                    <a:lnTo>
                      <a:pt x="74" y="23"/>
                    </a:lnTo>
                    <a:lnTo>
                      <a:pt x="74" y="24"/>
                    </a:lnTo>
                    <a:lnTo>
                      <a:pt x="74" y="28"/>
                    </a:lnTo>
                    <a:lnTo>
                      <a:pt x="74" y="26"/>
                    </a:lnTo>
                    <a:lnTo>
                      <a:pt x="72" y="29"/>
                    </a:lnTo>
                    <a:lnTo>
                      <a:pt x="71" y="39"/>
                    </a:lnTo>
                    <a:lnTo>
                      <a:pt x="71" y="38"/>
                    </a:lnTo>
                    <a:lnTo>
                      <a:pt x="69" y="41"/>
                    </a:lnTo>
                    <a:lnTo>
                      <a:pt x="68" y="41"/>
                    </a:lnTo>
                    <a:lnTo>
                      <a:pt x="68" y="45"/>
                    </a:lnTo>
                    <a:lnTo>
                      <a:pt x="69" y="44"/>
                    </a:lnTo>
                    <a:lnTo>
                      <a:pt x="65" y="46"/>
                    </a:lnTo>
                    <a:lnTo>
                      <a:pt x="64" y="46"/>
                    </a:lnTo>
                    <a:lnTo>
                      <a:pt x="63" y="48"/>
                    </a:lnTo>
                    <a:lnTo>
                      <a:pt x="62" y="48"/>
                    </a:lnTo>
                    <a:lnTo>
                      <a:pt x="62" y="50"/>
                    </a:lnTo>
                    <a:lnTo>
                      <a:pt x="62" y="51"/>
                    </a:lnTo>
                    <a:lnTo>
                      <a:pt x="63" y="50"/>
                    </a:lnTo>
                    <a:lnTo>
                      <a:pt x="61" y="51"/>
                    </a:lnTo>
                    <a:lnTo>
                      <a:pt x="60" y="52"/>
                    </a:lnTo>
                    <a:lnTo>
                      <a:pt x="60" y="54"/>
                    </a:lnTo>
                    <a:lnTo>
                      <a:pt x="60" y="55"/>
                    </a:lnTo>
                    <a:lnTo>
                      <a:pt x="61" y="57"/>
                    </a:lnTo>
                    <a:lnTo>
                      <a:pt x="61" y="55"/>
                    </a:lnTo>
                    <a:lnTo>
                      <a:pt x="61" y="54"/>
                    </a:lnTo>
                    <a:lnTo>
                      <a:pt x="61" y="55"/>
                    </a:lnTo>
                    <a:lnTo>
                      <a:pt x="61" y="54"/>
                    </a:lnTo>
                    <a:lnTo>
                      <a:pt x="56" y="55"/>
                    </a:lnTo>
                    <a:lnTo>
                      <a:pt x="55" y="57"/>
                    </a:lnTo>
                    <a:lnTo>
                      <a:pt x="55" y="62"/>
                    </a:lnTo>
                    <a:lnTo>
                      <a:pt x="53" y="67"/>
                    </a:lnTo>
                    <a:lnTo>
                      <a:pt x="50" y="69"/>
                    </a:lnTo>
                    <a:lnTo>
                      <a:pt x="49" y="71"/>
                    </a:lnTo>
                    <a:lnTo>
                      <a:pt x="50" y="71"/>
                    </a:lnTo>
                    <a:lnTo>
                      <a:pt x="44" y="68"/>
                    </a:lnTo>
                    <a:lnTo>
                      <a:pt x="43" y="68"/>
                    </a:lnTo>
                    <a:lnTo>
                      <a:pt x="41" y="71"/>
                    </a:lnTo>
                    <a:lnTo>
                      <a:pt x="42" y="71"/>
                    </a:lnTo>
                    <a:lnTo>
                      <a:pt x="38" y="69"/>
                    </a:lnTo>
                    <a:lnTo>
                      <a:pt x="36" y="71"/>
                    </a:lnTo>
                    <a:lnTo>
                      <a:pt x="35" y="72"/>
                    </a:lnTo>
                    <a:lnTo>
                      <a:pt x="35" y="75"/>
                    </a:lnTo>
                    <a:lnTo>
                      <a:pt x="35" y="76"/>
                    </a:lnTo>
                    <a:lnTo>
                      <a:pt x="39" y="80"/>
                    </a:lnTo>
                    <a:lnTo>
                      <a:pt x="39" y="79"/>
                    </a:lnTo>
                    <a:lnTo>
                      <a:pt x="39" y="77"/>
                    </a:lnTo>
                    <a:lnTo>
                      <a:pt x="39" y="79"/>
                    </a:lnTo>
                    <a:lnTo>
                      <a:pt x="38" y="79"/>
                    </a:lnTo>
                    <a:lnTo>
                      <a:pt x="38" y="80"/>
                    </a:lnTo>
                    <a:lnTo>
                      <a:pt x="38" y="81"/>
                    </a:lnTo>
                    <a:lnTo>
                      <a:pt x="38" y="82"/>
                    </a:lnTo>
                    <a:lnTo>
                      <a:pt x="39" y="84"/>
                    </a:lnTo>
                    <a:lnTo>
                      <a:pt x="39" y="83"/>
                    </a:lnTo>
                    <a:lnTo>
                      <a:pt x="40" y="83"/>
                    </a:lnTo>
                    <a:lnTo>
                      <a:pt x="38" y="83"/>
                    </a:lnTo>
                    <a:lnTo>
                      <a:pt x="36" y="84"/>
                    </a:lnTo>
                    <a:lnTo>
                      <a:pt x="36" y="86"/>
                    </a:lnTo>
                    <a:lnTo>
                      <a:pt x="36" y="93"/>
                    </a:lnTo>
                    <a:lnTo>
                      <a:pt x="36" y="94"/>
                    </a:lnTo>
                    <a:lnTo>
                      <a:pt x="41" y="97"/>
                    </a:lnTo>
                    <a:lnTo>
                      <a:pt x="41" y="100"/>
                    </a:lnTo>
                    <a:lnTo>
                      <a:pt x="42" y="100"/>
                    </a:lnTo>
                    <a:lnTo>
                      <a:pt x="43" y="100"/>
                    </a:lnTo>
                    <a:lnTo>
                      <a:pt x="46" y="100"/>
                    </a:lnTo>
                    <a:lnTo>
                      <a:pt x="44" y="100"/>
                    </a:lnTo>
                    <a:lnTo>
                      <a:pt x="50" y="102"/>
                    </a:lnTo>
                    <a:lnTo>
                      <a:pt x="49" y="101"/>
                    </a:lnTo>
                    <a:lnTo>
                      <a:pt x="49" y="103"/>
                    </a:lnTo>
                    <a:lnTo>
                      <a:pt x="49" y="102"/>
                    </a:lnTo>
                    <a:lnTo>
                      <a:pt x="49" y="103"/>
                    </a:lnTo>
                    <a:lnTo>
                      <a:pt x="49" y="104"/>
                    </a:lnTo>
                    <a:lnTo>
                      <a:pt x="49" y="107"/>
                    </a:lnTo>
                    <a:lnTo>
                      <a:pt x="49" y="108"/>
                    </a:lnTo>
                    <a:lnTo>
                      <a:pt x="53" y="112"/>
                    </a:lnTo>
                    <a:lnTo>
                      <a:pt x="53" y="111"/>
                    </a:lnTo>
                    <a:lnTo>
                      <a:pt x="54" y="115"/>
                    </a:lnTo>
                    <a:lnTo>
                      <a:pt x="54" y="114"/>
                    </a:lnTo>
                    <a:lnTo>
                      <a:pt x="54" y="116"/>
                    </a:lnTo>
                    <a:lnTo>
                      <a:pt x="54" y="115"/>
                    </a:lnTo>
                    <a:lnTo>
                      <a:pt x="49" y="120"/>
                    </a:lnTo>
                    <a:lnTo>
                      <a:pt x="50" y="119"/>
                    </a:lnTo>
                    <a:lnTo>
                      <a:pt x="51" y="119"/>
                    </a:lnTo>
                    <a:lnTo>
                      <a:pt x="50" y="119"/>
                    </a:lnTo>
                    <a:lnTo>
                      <a:pt x="51" y="120"/>
                    </a:lnTo>
                    <a:lnTo>
                      <a:pt x="49" y="118"/>
                    </a:lnTo>
                    <a:lnTo>
                      <a:pt x="49" y="117"/>
                    </a:lnTo>
                    <a:lnTo>
                      <a:pt x="48" y="117"/>
                    </a:lnTo>
                    <a:lnTo>
                      <a:pt x="47" y="117"/>
                    </a:lnTo>
                    <a:lnTo>
                      <a:pt x="46" y="118"/>
                    </a:lnTo>
                    <a:lnTo>
                      <a:pt x="44" y="120"/>
                    </a:lnTo>
                    <a:lnTo>
                      <a:pt x="42" y="122"/>
                    </a:lnTo>
                    <a:lnTo>
                      <a:pt x="42" y="123"/>
                    </a:lnTo>
                    <a:lnTo>
                      <a:pt x="41" y="125"/>
                    </a:lnTo>
                    <a:lnTo>
                      <a:pt x="42" y="124"/>
                    </a:lnTo>
                    <a:lnTo>
                      <a:pt x="43" y="124"/>
                    </a:lnTo>
                    <a:lnTo>
                      <a:pt x="41" y="124"/>
                    </a:lnTo>
                    <a:lnTo>
                      <a:pt x="40" y="124"/>
                    </a:lnTo>
                    <a:lnTo>
                      <a:pt x="39" y="125"/>
                    </a:lnTo>
                    <a:lnTo>
                      <a:pt x="40" y="125"/>
                    </a:lnTo>
                    <a:lnTo>
                      <a:pt x="38" y="125"/>
                    </a:lnTo>
                    <a:lnTo>
                      <a:pt x="39" y="125"/>
                    </a:lnTo>
                    <a:lnTo>
                      <a:pt x="35" y="124"/>
                    </a:lnTo>
                    <a:lnTo>
                      <a:pt x="36" y="124"/>
                    </a:lnTo>
                    <a:lnTo>
                      <a:pt x="34" y="123"/>
                    </a:lnTo>
                    <a:lnTo>
                      <a:pt x="35" y="123"/>
                    </a:lnTo>
                    <a:lnTo>
                      <a:pt x="33" y="120"/>
                    </a:lnTo>
                    <a:lnTo>
                      <a:pt x="34" y="122"/>
                    </a:lnTo>
                    <a:lnTo>
                      <a:pt x="33" y="118"/>
                    </a:lnTo>
                    <a:lnTo>
                      <a:pt x="33" y="117"/>
                    </a:lnTo>
                    <a:lnTo>
                      <a:pt x="32" y="116"/>
                    </a:lnTo>
                    <a:lnTo>
                      <a:pt x="31" y="116"/>
                    </a:lnTo>
                    <a:lnTo>
                      <a:pt x="29" y="116"/>
                    </a:lnTo>
                    <a:lnTo>
                      <a:pt x="28" y="118"/>
                    </a:lnTo>
                    <a:lnTo>
                      <a:pt x="29" y="118"/>
                    </a:lnTo>
                    <a:lnTo>
                      <a:pt x="24" y="118"/>
                    </a:lnTo>
                    <a:lnTo>
                      <a:pt x="22" y="119"/>
                    </a:lnTo>
                    <a:lnTo>
                      <a:pt x="21" y="119"/>
                    </a:lnTo>
                    <a:lnTo>
                      <a:pt x="21" y="122"/>
                    </a:lnTo>
                    <a:lnTo>
                      <a:pt x="22" y="125"/>
                    </a:lnTo>
                    <a:lnTo>
                      <a:pt x="22" y="131"/>
                    </a:lnTo>
                    <a:lnTo>
                      <a:pt x="22" y="132"/>
                    </a:lnTo>
                    <a:lnTo>
                      <a:pt x="27" y="136"/>
                    </a:lnTo>
                    <a:lnTo>
                      <a:pt x="31" y="140"/>
                    </a:lnTo>
                    <a:lnTo>
                      <a:pt x="31" y="139"/>
                    </a:lnTo>
                    <a:lnTo>
                      <a:pt x="29" y="143"/>
                    </a:lnTo>
                    <a:lnTo>
                      <a:pt x="28" y="146"/>
                    </a:lnTo>
                    <a:lnTo>
                      <a:pt x="28" y="147"/>
                    </a:lnTo>
                    <a:lnTo>
                      <a:pt x="28" y="148"/>
                    </a:lnTo>
                    <a:lnTo>
                      <a:pt x="29" y="150"/>
                    </a:lnTo>
                    <a:lnTo>
                      <a:pt x="31" y="153"/>
                    </a:lnTo>
                    <a:lnTo>
                      <a:pt x="31" y="152"/>
                    </a:lnTo>
                    <a:lnTo>
                      <a:pt x="31" y="151"/>
                    </a:lnTo>
                    <a:lnTo>
                      <a:pt x="29" y="155"/>
                    </a:lnTo>
                    <a:lnTo>
                      <a:pt x="29" y="158"/>
                    </a:lnTo>
                    <a:lnTo>
                      <a:pt x="29" y="159"/>
                    </a:lnTo>
                    <a:lnTo>
                      <a:pt x="32" y="162"/>
                    </a:lnTo>
                    <a:lnTo>
                      <a:pt x="32" y="161"/>
                    </a:lnTo>
                    <a:lnTo>
                      <a:pt x="32" y="162"/>
                    </a:lnTo>
                    <a:lnTo>
                      <a:pt x="32" y="163"/>
                    </a:lnTo>
                    <a:lnTo>
                      <a:pt x="34" y="166"/>
                    </a:lnTo>
                    <a:lnTo>
                      <a:pt x="34" y="167"/>
                    </a:lnTo>
                    <a:lnTo>
                      <a:pt x="38" y="168"/>
                    </a:lnTo>
                    <a:lnTo>
                      <a:pt x="36" y="168"/>
                    </a:lnTo>
                    <a:lnTo>
                      <a:pt x="36" y="167"/>
                    </a:lnTo>
                    <a:lnTo>
                      <a:pt x="35" y="172"/>
                    </a:lnTo>
                    <a:lnTo>
                      <a:pt x="36" y="173"/>
                    </a:lnTo>
                    <a:lnTo>
                      <a:pt x="38" y="174"/>
                    </a:lnTo>
                    <a:lnTo>
                      <a:pt x="38" y="175"/>
                    </a:lnTo>
                    <a:lnTo>
                      <a:pt x="40" y="175"/>
                    </a:lnTo>
                    <a:lnTo>
                      <a:pt x="41" y="175"/>
                    </a:lnTo>
                    <a:lnTo>
                      <a:pt x="44" y="173"/>
                    </a:lnTo>
                    <a:lnTo>
                      <a:pt x="43" y="173"/>
                    </a:lnTo>
                    <a:lnTo>
                      <a:pt x="43" y="174"/>
                    </a:lnTo>
                    <a:lnTo>
                      <a:pt x="46" y="173"/>
                    </a:lnTo>
                    <a:lnTo>
                      <a:pt x="50" y="173"/>
                    </a:lnTo>
                    <a:lnTo>
                      <a:pt x="53" y="173"/>
                    </a:lnTo>
                    <a:lnTo>
                      <a:pt x="51" y="173"/>
                    </a:lnTo>
                    <a:lnTo>
                      <a:pt x="54" y="173"/>
                    </a:lnTo>
                    <a:lnTo>
                      <a:pt x="53" y="173"/>
                    </a:lnTo>
                    <a:lnTo>
                      <a:pt x="54" y="174"/>
                    </a:lnTo>
                    <a:lnTo>
                      <a:pt x="53" y="173"/>
                    </a:lnTo>
                    <a:lnTo>
                      <a:pt x="54" y="176"/>
                    </a:lnTo>
                    <a:lnTo>
                      <a:pt x="55" y="177"/>
                    </a:lnTo>
                    <a:lnTo>
                      <a:pt x="56" y="177"/>
                    </a:lnTo>
                    <a:lnTo>
                      <a:pt x="61" y="176"/>
                    </a:lnTo>
                    <a:lnTo>
                      <a:pt x="60" y="176"/>
                    </a:lnTo>
                    <a:lnTo>
                      <a:pt x="62" y="176"/>
                    </a:lnTo>
                    <a:lnTo>
                      <a:pt x="61" y="176"/>
                    </a:lnTo>
                    <a:lnTo>
                      <a:pt x="62" y="177"/>
                    </a:lnTo>
                    <a:lnTo>
                      <a:pt x="63" y="179"/>
                    </a:lnTo>
                    <a:lnTo>
                      <a:pt x="65" y="179"/>
                    </a:lnTo>
                    <a:lnTo>
                      <a:pt x="64" y="177"/>
                    </a:lnTo>
                    <a:lnTo>
                      <a:pt x="65" y="180"/>
                    </a:lnTo>
                    <a:lnTo>
                      <a:pt x="65" y="179"/>
                    </a:lnTo>
                    <a:lnTo>
                      <a:pt x="65" y="181"/>
                    </a:lnTo>
                    <a:lnTo>
                      <a:pt x="67" y="182"/>
                    </a:lnTo>
                    <a:lnTo>
                      <a:pt x="67" y="183"/>
                    </a:lnTo>
                    <a:lnTo>
                      <a:pt x="68" y="184"/>
                    </a:lnTo>
                    <a:lnTo>
                      <a:pt x="71" y="186"/>
                    </a:lnTo>
                    <a:lnTo>
                      <a:pt x="75" y="187"/>
                    </a:lnTo>
                    <a:lnTo>
                      <a:pt x="74" y="186"/>
                    </a:lnTo>
                    <a:lnTo>
                      <a:pt x="80" y="191"/>
                    </a:lnTo>
                    <a:lnTo>
                      <a:pt x="84" y="191"/>
                    </a:lnTo>
                    <a:lnTo>
                      <a:pt x="83" y="191"/>
                    </a:lnTo>
                    <a:lnTo>
                      <a:pt x="84" y="194"/>
                    </a:lnTo>
                    <a:lnTo>
                      <a:pt x="84" y="195"/>
                    </a:lnTo>
                    <a:lnTo>
                      <a:pt x="86" y="196"/>
                    </a:lnTo>
                    <a:lnTo>
                      <a:pt x="96" y="198"/>
                    </a:lnTo>
                    <a:lnTo>
                      <a:pt x="97" y="200"/>
                    </a:lnTo>
                    <a:lnTo>
                      <a:pt x="98" y="197"/>
                    </a:lnTo>
                    <a:close/>
                  </a:path>
                </a:pathLst>
              </a:custGeom>
              <a:noFill/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39" name="Freeform 2821"/>
              <p:cNvSpPr>
                <a:spLocks/>
              </p:cNvSpPr>
              <p:nvPr/>
            </p:nvSpPr>
            <p:spPr bwMode="auto">
              <a:xfrm>
                <a:off x="2467" y="1805"/>
                <a:ext cx="242" cy="62"/>
              </a:xfrm>
              <a:custGeom>
                <a:avLst/>
                <a:gdLst>
                  <a:gd name="T0" fmla="*/ 361 w 169"/>
                  <a:gd name="T1" fmla="*/ 96 h 56"/>
                  <a:gd name="T2" fmla="*/ 484 w 169"/>
                  <a:gd name="T3" fmla="*/ 89 h 56"/>
                  <a:gd name="T4" fmla="*/ 693 w 169"/>
                  <a:gd name="T5" fmla="*/ 75 h 56"/>
                  <a:gd name="T6" fmla="*/ 863 w 169"/>
                  <a:gd name="T7" fmla="*/ 61 h 56"/>
                  <a:gd name="T8" fmla="*/ 863 w 169"/>
                  <a:gd name="T9" fmla="*/ 68 h 56"/>
                  <a:gd name="T10" fmla="*/ 1420 w 169"/>
                  <a:gd name="T11" fmla="*/ 71 h 56"/>
                  <a:gd name="T12" fmla="*/ 2033 w 169"/>
                  <a:gd name="T13" fmla="*/ 87 h 56"/>
                  <a:gd name="T14" fmla="*/ 2596 w 169"/>
                  <a:gd name="T15" fmla="*/ 68 h 56"/>
                  <a:gd name="T16" fmla="*/ 2748 w 169"/>
                  <a:gd name="T17" fmla="*/ 64 h 56"/>
                  <a:gd name="T18" fmla="*/ 3630 w 169"/>
                  <a:gd name="T19" fmla="*/ 68 h 56"/>
                  <a:gd name="T20" fmla="*/ 3630 w 169"/>
                  <a:gd name="T21" fmla="*/ 83 h 56"/>
                  <a:gd name="T22" fmla="*/ 4168 w 169"/>
                  <a:gd name="T23" fmla="*/ 71 h 56"/>
                  <a:gd name="T24" fmla="*/ 4684 w 169"/>
                  <a:gd name="T25" fmla="*/ 64 h 56"/>
                  <a:gd name="T26" fmla="*/ 4965 w 169"/>
                  <a:gd name="T27" fmla="*/ 61 h 56"/>
                  <a:gd name="T28" fmla="*/ 5635 w 169"/>
                  <a:gd name="T29" fmla="*/ 45 h 56"/>
                  <a:gd name="T30" fmla="*/ 6384 w 169"/>
                  <a:gd name="T31" fmla="*/ 4 h 56"/>
                  <a:gd name="T32" fmla="*/ 6521 w 169"/>
                  <a:gd name="T33" fmla="*/ 4 h 56"/>
                  <a:gd name="T34" fmla="*/ 7078 w 169"/>
                  <a:gd name="T35" fmla="*/ 22 h 56"/>
                  <a:gd name="T36" fmla="*/ 8198 w 169"/>
                  <a:gd name="T37" fmla="*/ 50 h 56"/>
                  <a:gd name="T38" fmla="*/ 8723 w 169"/>
                  <a:gd name="T39" fmla="*/ 58 h 56"/>
                  <a:gd name="T40" fmla="*/ 9481 w 169"/>
                  <a:gd name="T41" fmla="*/ 58 h 56"/>
                  <a:gd name="T42" fmla="*/ 9481 w 169"/>
                  <a:gd name="T43" fmla="*/ 96 h 56"/>
                  <a:gd name="T44" fmla="*/ 9494 w 169"/>
                  <a:gd name="T45" fmla="*/ 123 h 56"/>
                  <a:gd name="T46" fmla="*/ 9823 w 169"/>
                  <a:gd name="T47" fmla="*/ 149 h 56"/>
                  <a:gd name="T48" fmla="*/ 11012 w 169"/>
                  <a:gd name="T49" fmla="*/ 183 h 56"/>
                  <a:gd name="T50" fmla="*/ 11378 w 169"/>
                  <a:gd name="T51" fmla="*/ 187 h 56"/>
                  <a:gd name="T52" fmla="*/ 12087 w 169"/>
                  <a:gd name="T53" fmla="*/ 185 h 56"/>
                  <a:gd name="T54" fmla="*/ 12235 w 169"/>
                  <a:gd name="T55" fmla="*/ 171 h 56"/>
                  <a:gd name="T56" fmla="*/ 11527 w 169"/>
                  <a:gd name="T57" fmla="*/ 171 h 56"/>
                  <a:gd name="T58" fmla="*/ 11012 w 169"/>
                  <a:gd name="T59" fmla="*/ 165 h 56"/>
                  <a:gd name="T60" fmla="*/ 9998 w 169"/>
                  <a:gd name="T61" fmla="*/ 138 h 56"/>
                  <a:gd name="T62" fmla="*/ 9742 w 169"/>
                  <a:gd name="T63" fmla="*/ 123 h 56"/>
                  <a:gd name="T64" fmla="*/ 9742 w 169"/>
                  <a:gd name="T65" fmla="*/ 71 h 56"/>
                  <a:gd name="T66" fmla="*/ 9604 w 169"/>
                  <a:gd name="T67" fmla="*/ 50 h 56"/>
                  <a:gd name="T68" fmla="*/ 8805 w 169"/>
                  <a:gd name="T69" fmla="*/ 45 h 56"/>
                  <a:gd name="T70" fmla="*/ 7622 w 169"/>
                  <a:gd name="T71" fmla="*/ 27 h 56"/>
                  <a:gd name="T72" fmla="*/ 7249 w 169"/>
                  <a:gd name="T73" fmla="*/ 4 h 56"/>
                  <a:gd name="T74" fmla="*/ 6521 w 169"/>
                  <a:gd name="T75" fmla="*/ 0 h 56"/>
                  <a:gd name="T76" fmla="*/ 5867 w 169"/>
                  <a:gd name="T77" fmla="*/ 24 h 56"/>
                  <a:gd name="T78" fmla="*/ 5517 w 169"/>
                  <a:gd name="T79" fmla="*/ 37 h 56"/>
                  <a:gd name="T80" fmla="*/ 4943 w 169"/>
                  <a:gd name="T81" fmla="*/ 50 h 56"/>
                  <a:gd name="T82" fmla="*/ 4349 w 169"/>
                  <a:gd name="T83" fmla="*/ 50 h 56"/>
                  <a:gd name="T84" fmla="*/ 3935 w 169"/>
                  <a:gd name="T85" fmla="*/ 64 h 56"/>
                  <a:gd name="T86" fmla="*/ 3799 w 169"/>
                  <a:gd name="T87" fmla="*/ 71 h 56"/>
                  <a:gd name="T88" fmla="*/ 3037 w 169"/>
                  <a:gd name="T89" fmla="*/ 64 h 56"/>
                  <a:gd name="T90" fmla="*/ 2792 w 169"/>
                  <a:gd name="T91" fmla="*/ 58 h 56"/>
                  <a:gd name="T92" fmla="*/ 2535 w 169"/>
                  <a:gd name="T93" fmla="*/ 61 h 56"/>
                  <a:gd name="T94" fmla="*/ 1691 w 169"/>
                  <a:gd name="T95" fmla="*/ 71 h 56"/>
                  <a:gd name="T96" fmla="*/ 1575 w 169"/>
                  <a:gd name="T97" fmla="*/ 61 h 56"/>
                  <a:gd name="T98" fmla="*/ 1060 w 169"/>
                  <a:gd name="T99" fmla="*/ 58 h 56"/>
                  <a:gd name="T100" fmla="*/ 693 w 169"/>
                  <a:gd name="T101" fmla="*/ 58 h 56"/>
                  <a:gd name="T102" fmla="*/ 484 w 169"/>
                  <a:gd name="T103" fmla="*/ 68 h 56"/>
                  <a:gd name="T104" fmla="*/ 165 w 169"/>
                  <a:gd name="T105" fmla="*/ 87 h 56"/>
                  <a:gd name="T106" fmla="*/ 338 w 169"/>
                  <a:gd name="T107" fmla="*/ 89 h 5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9"/>
                  <a:gd name="T163" fmla="*/ 0 h 56"/>
                  <a:gd name="T164" fmla="*/ 169 w 169"/>
                  <a:gd name="T165" fmla="*/ 56 h 5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9" h="56">
                    <a:moveTo>
                      <a:pt x="0" y="27"/>
                    </a:moveTo>
                    <a:lnTo>
                      <a:pt x="4" y="28"/>
                    </a:lnTo>
                    <a:lnTo>
                      <a:pt x="5" y="28"/>
                    </a:lnTo>
                    <a:lnTo>
                      <a:pt x="6" y="28"/>
                    </a:lnTo>
                    <a:lnTo>
                      <a:pt x="6" y="27"/>
                    </a:lnTo>
                    <a:lnTo>
                      <a:pt x="6" y="25"/>
                    </a:lnTo>
                    <a:lnTo>
                      <a:pt x="6" y="26"/>
                    </a:lnTo>
                    <a:lnTo>
                      <a:pt x="9" y="22"/>
                    </a:lnTo>
                    <a:lnTo>
                      <a:pt x="10" y="19"/>
                    </a:lnTo>
                    <a:lnTo>
                      <a:pt x="12" y="18"/>
                    </a:lnTo>
                    <a:lnTo>
                      <a:pt x="10" y="19"/>
                    </a:lnTo>
                    <a:lnTo>
                      <a:pt x="10" y="18"/>
                    </a:lnTo>
                    <a:lnTo>
                      <a:pt x="12" y="19"/>
                    </a:lnTo>
                    <a:lnTo>
                      <a:pt x="12" y="20"/>
                    </a:lnTo>
                    <a:lnTo>
                      <a:pt x="13" y="20"/>
                    </a:lnTo>
                    <a:lnTo>
                      <a:pt x="20" y="21"/>
                    </a:lnTo>
                    <a:lnTo>
                      <a:pt x="19" y="21"/>
                    </a:lnTo>
                    <a:lnTo>
                      <a:pt x="22" y="24"/>
                    </a:lnTo>
                    <a:lnTo>
                      <a:pt x="23" y="25"/>
                    </a:lnTo>
                    <a:lnTo>
                      <a:pt x="27" y="25"/>
                    </a:lnTo>
                    <a:lnTo>
                      <a:pt x="28" y="25"/>
                    </a:lnTo>
                    <a:lnTo>
                      <a:pt x="35" y="20"/>
                    </a:lnTo>
                    <a:lnTo>
                      <a:pt x="38" y="19"/>
                    </a:lnTo>
                    <a:lnTo>
                      <a:pt x="37" y="19"/>
                    </a:lnTo>
                    <a:lnTo>
                      <a:pt x="40" y="21"/>
                    </a:lnTo>
                    <a:lnTo>
                      <a:pt x="41" y="22"/>
                    </a:lnTo>
                    <a:lnTo>
                      <a:pt x="49" y="20"/>
                    </a:lnTo>
                    <a:lnTo>
                      <a:pt x="48" y="20"/>
                    </a:lnTo>
                    <a:lnTo>
                      <a:pt x="47" y="19"/>
                    </a:lnTo>
                    <a:lnTo>
                      <a:pt x="49" y="22"/>
                    </a:lnTo>
                    <a:lnTo>
                      <a:pt x="49" y="24"/>
                    </a:lnTo>
                    <a:lnTo>
                      <a:pt x="50" y="24"/>
                    </a:lnTo>
                    <a:lnTo>
                      <a:pt x="56" y="21"/>
                    </a:lnTo>
                    <a:lnTo>
                      <a:pt x="60" y="17"/>
                    </a:lnTo>
                    <a:lnTo>
                      <a:pt x="59" y="17"/>
                    </a:lnTo>
                    <a:lnTo>
                      <a:pt x="58" y="17"/>
                    </a:lnTo>
                    <a:lnTo>
                      <a:pt x="63" y="19"/>
                    </a:lnTo>
                    <a:lnTo>
                      <a:pt x="64" y="19"/>
                    </a:lnTo>
                    <a:lnTo>
                      <a:pt x="67" y="18"/>
                    </a:lnTo>
                    <a:lnTo>
                      <a:pt x="76" y="13"/>
                    </a:lnTo>
                    <a:lnTo>
                      <a:pt x="80" y="10"/>
                    </a:lnTo>
                    <a:lnTo>
                      <a:pt x="81" y="10"/>
                    </a:lnTo>
                    <a:lnTo>
                      <a:pt x="86" y="4"/>
                    </a:lnTo>
                    <a:lnTo>
                      <a:pt x="85" y="4"/>
                    </a:lnTo>
                    <a:lnTo>
                      <a:pt x="90" y="4"/>
                    </a:lnTo>
                    <a:lnTo>
                      <a:pt x="88" y="4"/>
                    </a:lnTo>
                    <a:lnTo>
                      <a:pt x="96" y="6"/>
                    </a:lnTo>
                    <a:lnTo>
                      <a:pt x="95" y="6"/>
                    </a:lnTo>
                    <a:lnTo>
                      <a:pt x="102" y="11"/>
                    </a:lnTo>
                    <a:lnTo>
                      <a:pt x="110" y="14"/>
                    </a:lnTo>
                    <a:lnTo>
                      <a:pt x="117" y="17"/>
                    </a:lnTo>
                    <a:lnTo>
                      <a:pt x="128" y="17"/>
                    </a:lnTo>
                    <a:lnTo>
                      <a:pt x="127" y="17"/>
                    </a:lnTo>
                    <a:lnTo>
                      <a:pt x="129" y="21"/>
                    </a:lnTo>
                    <a:lnTo>
                      <a:pt x="129" y="20"/>
                    </a:lnTo>
                    <a:lnTo>
                      <a:pt x="127" y="28"/>
                    </a:lnTo>
                    <a:lnTo>
                      <a:pt x="126" y="28"/>
                    </a:lnTo>
                    <a:lnTo>
                      <a:pt x="128" y="36"/>
                    </a:lnTo>
                    <a:lnTo>
                      <a:pt x="128" y="37"/>
                    </a:lnTo>
                    <a:lnTo>
                      <a:pt x="132" y="43"/>
                    </a:lnTo>
                    <a:lnTo>
                      <a:pt x="145" y="50"/>
                    </a:lnTo>
                    <a:lnTo>
                      <a:pt x="148" y="53"/>
                    </a:lnTo>
                    <a:lnTo>
                      <a:pt x="148" y="54"/>
                    </a:lnTo>
                    <a:lnTo>
                      <a:pt x="153" y="55"/>
                    </a:lnTo>
                    <a:lnTo>
                      <a:pt x="155" y="55"/>
                    </a:lnTo>
                    <a:lnTo>
                      <a:pt x="164" y="55"/>
                    </a:lnTo>
                    <a:lnTo>
                      <a:pt x="163" y="55"/>
                    </a:lnTo>
                    <a:lnTo>
                      <a:pt x="163" y="54"/>
                    </a:lnTo>
                    <a:lnTo>
                      <a:pt x="166" y="56"/>
                    </a:lnTo>
                    <a:lnTo>
                      <a:pt x="169" y="54"/>
                    </a:lnTo>
                    <a:lnTo>
                      <a:pt x="164" y="51"/>
                    </a:lnTo>
                    <a:lnTo>
                      <a:pt x="155" y="51"/>
                    </a:lnTo>
                    <a:lnTo>
                      <a:pt x="149" y="50"/>
                    </a:lnTo>
                    <a:lnTo>
                      <a:pt x="150" y="51"/>
                    </a:lnTo>
                    <a:lnTo>
                      <a:pt x="148" y="48"/>
                    </a:lnTo>
                    <a:lnTo>
                      <a:pt x="146" y="48"/>
                    </a:lnTo>
                    <a:lnTo>
                      <a:pt x="135" y="41"/>
                    </a:lnTo>
                    <a:lnTo>
                      <a:pt x="135" y="42"/>
                    </a:lnTo>
                    <a:lnTo>
                      <a:pt x="131" y="35"/>
                    </a:lnTo>
                    <a:lnTo>
                      <a:pt x="131" y="36"/>
                    </a:lnTo>
                    <a:lnTo>
                      <a:pt x="129" y="28"/>
                    </a:lnTo>
                    <a:lnTo>
                      <a:pt x="129" y="29"/>
                    </a:lnTo>
                    <a:lnTo>
                      <a:pt x="131" y="21"/>
                    </a:lnTo>
                    <a:lnTo>
                      <a:pt x="132" y="20"/>
                    </a:lnTo>
                    <a:lnTo>
                      <a:pt x="131" y="19"/>
                    </a:lnTo>
                    <a:lnTo>
                      <a:pt x="129" y="14"/>
                    </a:lnTo>
                    <a:lnTo>
                      <a:pt x="128" y="14"/>
                    </a:lnTo>
                    <a:lnTo>
                      <a:pt x="119" y="13"/>
                    </a:lnTo>
                    <a:lnTo>
                      <a:pt x="112" y="12"/>
                    </a:lnTo>
                    <a:lnTo>
                      <a:pt x="103" y="8"/>
                    </a:lnTo>
                    <a:lnTo>
                      <a:pt x="105" y="8"/>
                    </a:lnTo>
                    <a:lnTo>
                      <a:pt x="98" y="4"/>
                    </a:lnTo>
                    <a:lnTo>
                      <a:pt x="96" y="3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5" y="1"/>
                    </a:lnTo>
                    <a:lnTo>
                      <a:pt x="84" y="1"/>
                    </a:lnTo>
                    <a:lnTo>
                      <a:pt x="79" y="7"/>
                    </a:lnTo>
                    <a:lnTo>
                      <a:pt x="74" y="11"/>
                    </a:lnTo>
                    <a:lnTo>
                      <a:pt x="66" y="14"/>
                    </a:lnTo>
                    <a:lnTo>
                      <a:pt x="63" y="15"/>
                    </a:lnTo>
                    <a:lnTo>
                      <a:pt x="64" y="15"/>
                    </a:lnTo>
                    <a:lnTo>
                      <a:pt x="59" y="14"/>
                    </a:lnTo>
                    <a:lnTo>
                      <a:pt x="58" y="14"/>
                    </a:lnTo>
                    <a:lnTo>
                      <a:pt x="53" y="19"/>
                    </a:lnTo>
                    <a:lnTo>
                      <a:pt x="55" y="18"/>
                    </a:lnTo>
                    <a:lnTo>
                      <a:pt x="49" y="21"/>
                    </a:lnTo>
                    <a:lnTo>
                      <a:pt x="50" y="20"/>
                    </a:lnTo>
                    <a:lnTo>
                      <a:pt x="51" y="21"/>
                    </a:lnTo>
                    <a:lnTo>
                      <a:pt x="49" y="18"/>
                    </a:lnTo>
                    <a:lnTo>
                      <a:pt x="49" y="17"/>
                    </a:lnTo>
                    <a:lnTo>
                      <a:pt x="48" y="17"/>
                    </a:lnTo>
                    <a:lnTo>
                      <a:pt x="41" y="19"/>
                    </a:lnTo>
                    <a:lnTo>
                      <a:pt x="42" y="19"/>
                    </a:lnTo>
                    <a:lnTo>
                      <a:pt x="38" y="17"/>
                    </a:lnTo>
                    <a:lnTo>
                      <a:pt x="37" y="17"/>
                    </a:lnTo>
                    <a:lnTo>
                      <a:pt x="34" y="18"/>
                    </a:lnTo>
                    <a:lnTo>
                      <a:pt x="26" y="22"/>
                    </a:lnTo>
                    <a:lnTo>
                      <a:pt x="27" y="22"/>
                    </a:lnTo>
                    <a:lnTo>
                      <a:pt x="23" y="21"/>
                    </a:lnTo>
                    <a:lnTo>
                      <a:pt x="24" y="21"/>
                    </a:lnTo>
                    <a:lnTo>
                      <a:pt x="24" y="22"/>
                    </a:lnTo>
                    <a:lnTo>
                      <a:pt x="21" y="19"/>
                    </a:lnTo>
                    <a:lnTo>
                      <a:pt x="21" y="18"/>
                    </a:lnTo>
                    <a:lnTo>
                      <a:pt x="20" y="18"/>
                    </a:lnTo>
                    <a:lnTo>
                      <a:pt x="13" y="17"/>
                    </a:lnTo>
                    <a:lnTo>
                      <a:pt x="14" y="17"/>
                    </a:lnTo>
                    <a:lnTo>
                      <a:pt x="12" y="15"/>
                    </a:lnTo>
                    <a:lnTo>
                      <a:pt x="10" y="15"/>
                    </a:lnTo>
                    <a:lnTo>
                      <a:pt x="9" y="17"/>
                    </a:lnTo>
                    <a:lnTo>
                      <a:pt x="8" y="17"/>
                    </a:lnTo>
                    <a:lnTo>
                      <a:pt x="6" y="20"/>
                    </a:lnTo>
                    <a:lnTo>
                      <a:pt x="7" y="20"/>
                    </a:lnTo>
                    <a:lnTo>
                      <a:pt x="2" y="25"/>
                    </a:lnTo>
                    <a:lnTo>
                      <a:pt x="2" y="27"/>
                    </a:lnTo>
                    <a:lnTo>
                      <a:pt x="2" y="26"/>
                    </a:lnTo>
                    <a:lnTo>
                      <a:pt x="4" y="26"/>
                    </a:lnTo>
                    <a:lnTo>
                      <a:pt x="5" y="26"/>
                    </a:lnTo>
                    <a:lnTo>
                      <a:pt x="1" y="24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00FF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40" name="Freeform 2822"/>
              <p:cNvSpPr>
                <a:spLocks/>
              </p:cNvSpPr>
              <p:nvPr/>
            </p:nvSpPr>
            <p:spPr bwMode="auto">
              <a:xfrm>
                <a:off x="1876" y="749"/>
                <a:ext cx="1307" cy="377"/>
              </a:xfrm>
              <a:custGeom>
                <a:avLst/>
                <a:gdLst>
                  <a:gd name="T0" fmla="*/ 602 w 910"/>
                  <a:gd name="T1" fmla="*/ 188 h 345"/>
                  <a:gd name="T2" fmla="*/ 3167 w 910"/>
                  <a:gd name="T3" fmla="*/ 258 h 345"/>
                  <a:gd name="T4" fmla="*/ 5673 w 910"/>
                  <a:gd name="T5" fmla="*/ 335 h 345"/>
                  <a:gd name="T6" fmla="*/ 6738 w 910"/>
                  <a:gd name="T7" fmla="*/ 497 h 345"/>
                  <a:gd name="T8" fmla="*/ 6738 w 910"/>
                  <a:gd name="T9" fmla="*/ 590 h 345"/>
                  <a:gd name="T10" fmla="*/ 10903 w 910"/>
                  <a:gd name="T11" fmla="*/ 613 h 345"/>
                  <a:gd name="T12" fmla="*/ 13547 w 910"/>
                  <a:gd name="T13" fmla="*/ 648 h 345"/>
                  <a:gd name="T14" fmla="*/ 16592 w 910"/>
                  <a:gd name="T15" fmla="*/ 693 h 345"/>
                  <a:gd name="T16" fmla="*/ 18729 w 910"/>
                  <a:gd name="T17" fmla="*/ 820 h 345"/>
                  <a:gd name="T18" fmla="*/ 20521 w 910"/>
                  <a:gd name="T19" fmla="*/ 876 h 345"/>
                  <a:gd name="T20" fmla="*/ 27260 w 910"/>
                  <a:gd name="T21" fmla="*/ 862 h 345"/>
                  <a:gd name="T22" fmla="*/ 30403 w 910"/>
                  <a:gd name="T23" fmla="*/ 885 h 345"/>
                  <a:gd name="T24" fmla="*/ 33703 w 910"/>
                  <a:gd name="T25" fmla="*/ 947 h 345"/>
                  <a:gd name="T26" fmla="*/ 37067 w 910"/>
                  <a:gd name="T27" fmla="*/ 995 h 345"/>
                  <a:gd name="T28" fmla="*/ 39980 w 910"/>
                  <a:gd name="T29" fmla="*/ 962 h 345"/>
                  <a:gd name="T30" fmla="*/ 41678 w 910"/>
                  <a:gd name="T31" fmla="*/ 936 h 345"/>
                  <a:gd name="T32" fmla="*/ 46683 w 910"/>
                  <a:gd name="T33" fmla="*/ 914 h 345"/>
                  <a:gd name="T34" fmla="*/ 49942 w 910"/>
                  <a:gd name="T35" fmla="*/ 876 h 345"/>
                  <a:gd name="T36" fmla="*/ 53366 w 910"/>
                  <a:gd name="T37" fmla="*/ 757 h 345"/>
                  <a:gd name="T38" fmla="*/ 53168 w 910"/>
                  <a:gd name="T39" fmla="*/ 636 h 345"/>
                  <a:gd name="T40" fmla="*/ 56098 w 910"/>
                  <a:gd name="T41" fmla="*/ 639 h 345"/>
                  <a:gd name="T42" fmla="*/ 59244 w 910"/>
                  <a:gd name="T43" fmla="*/ 568 h 345"/>
                  <a:gd name="T44" fmla="*/ 60885 w 910"/>
                  <a:gd name="T45" fmla="*/ 550 h 345"/>
                  <a:gd name="T46" fmla="*/ 64289 w 910"/>
                  <a:gd name="T47" fmla="*/ 424 h 345"/>
                  <a:gd name="T48" fmla="*/ 68027 w 910"/>
                  <a:gd name="T49" fmla="*/ 403 h 345"/>
                  <a:gd name="T50" fmla="*/ 69881 w 910"/>
                  <a:gd name="T51" fmla="*/ 382 h 345"/>
                  <a:gd name="T52" fmla="*/ 68027 w 910"/>
                  <a:gd name="T53" fmla="*/ 281 h 345"/>
                  <a:gd name="T54" fmla="*/ 65897 w 910"/>
                  <a:gd name="T55" fmla="*/ 268 h 345"/>
                  <a:gd name="T56" fmla="*/ 63256 w 910"/>
                  <a:gd name="T57" fmla="*/ 297 h 345"/>
                  <a:gd name="T58" fmla="*/ 61639 w 910"/>
                  <a:gd name="T59" fmla="*/ 181 h 345"/>
                  <a:gd name="T60" fmla="*/ 61715 w 910"/>
                  <a:gd name="T61" fmla="*/ 89 h 345"/>
                  <a:gd name="T62" fmla="*/ 63058 w 910"/>
                  <a:gd name="T63" fmla="*/ 3 h 345"/>
                  <a:gd name="T64" fmla="*/ 61469 w 910"/>
                  <a:gd name="T65" fmla="*/ 97 h 345"/>
                  <a:gd name="T66" fmla="*/ 61041 w 910"/>
                  <a:gd name="T67" fmla="*/ 201 h 345"/>
                  <a:gd name="T68" fmla="*/ 64327 w 910"/>
                  <a:gd name="T69" fmla="*/ 307 h 345"/>
                  <a:gd name="T70" fmla="*/ 67125 w 910"/>
                  <a:gd name="T71" fmla="*/ 245 h 345"/>
                  <a:gd name="T72" fmla="*/ 69100 w 910"/>
                  <a:gd name="T73" fmla="*/ 320 h 345"/>
                  <a:gd name="T74" fmla="*/ 69741 w 910"/>
                  <a:gd name="T75" fmla="*/ 388 h 345"/>
                  <a:gd name="T76" fmla="*/ 68027 w 910"/>
                  <a:gd name="T77" fmla="*/ 399 h 345"/>
                  <a:gd name="T78" fmla="*/ 63460 w 910"/>
                  <a:gd name="T79" fmla="*/ 437 h 345"/>
                  <a:gd name="T80" fmla="*/ 60464 w 910"/>
                  <a:gd name="T81" fmla="*/ 543 h 345"/>
                  <a:gd name="T82" fmla="*/ 58151 w 910"/>
                  <a:gd name="T83" fmla="*/ 600 h 345"/>
                  <a:gd name="T84" fmla="*/ 55425 w 910"/>
                  <a:gd name="T85" fmla="*/ 623 h 345"/>
                  <a:gd name="T86" fmla="*/ 52837 w 910"/>
                  <a:gd name="T87" fmla="*/ 634 h 345"/>
                  <a:gd name="T88" fmla="*/ 50926 w 910"/>
                  <a:gd name="T89" fmla="*/ 827 h 345"/>
                  <a:gd name="T90" fmla="*/ 49238 w 910"/>
                  <a:gd name="T91" fmla="*/ 885 h 345"/>
                  <a:gd name="T92" fmla="*/ 45541 w 910"/>
                  <a:gd name="T93" fmla="*/ 894 h 345"/>
                  <a:gd name="T94" fmla="*/ 41204 w 910"/>
                  <a:gd name="T95" fmla="*/ 926 h 345"/>
                  <a:gd name="T96" fmla="*/ 38732 w 910"/>
                  <a:gd name="T97" fmla="*/ 968 h 345"/>
                  <a:gd name="T98" fmla="*/ 36665 w 910"/>
                  <a:gd name="T99" fmla="*/ 974 h 345"/>
                  <a:gd name="T100" fmla="*/ 32366 w 910"/>
                  <a:gd name="T101" fmla="*/ 926 h 345"/>
                  <a:gd name="T102" fmla="*/ 30045 w 910"/>
                  <a:gd name="T103" fmla="*/ 868 h 345"/>
                  <a:gd name="T104" fmla="*/ 27260 w 910"/>
                  <a:gd name="T105" fmla="*/ 857 h 345"/>
                  <a:gd name="T106" fmla="*/ 19964 w 910"/>
                  <a:gd name="T107" fmla="*/ 861 h 345"/>
                  <a:gd name="T108" fmla="*/ 18350 w 910"/>
                  <a:gd name="T109" fmla="*/ 789 h 345"/>
                  <a:gd name="T110" fmla="*/ 16619 w 910"/>
                  <a:gd name="T111" fmla="*/ 681 h 345"/>
                  <a:gd name="T112" fmla="*/ 13073 w 910"/>
                  <a:gd name="T113" fmla="*/ 627 h 345"/>
                  <a:gd name="T114" fmla="*/ 10298 w 910"/>
                  <a:gd name="T115" fmla="*/ 613 h 345"/>
                  <a:gd name="T116" fmla="*/ 6857 w 910"/>
                  <a:gd name="T117" fmla="*/ 575 h 345"/>
                  <a:gd name="T118" fmla="*/ 6762 w 910"/>
                  <a:gd name="T119" fmla="*/ 464 h 345"/>
                  <a:gd name="T120" fmla="*/ 5647 w 910"/>
                  <a:gd name="T121" fmla="*/ 297 h 345"/>
                  <a:gd name="T122" fmla="*/ 3064 w 910"/>
                  <a:gd name="T123" fmla="*/ 249 h 345"/>
                  <a:gd name="T124" fmla="*/ 340 w 910"/>
                  <a:gd name="T125" fmla="*/ 146 h 345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910"/>
                  <a:gd name="T190" fmla="*/ 0 h 345"/>
                  <a:gd name="T191" fmla="*/ 910 w 910"/>
                  <a:gd name="T192" fmla="*/ 345 h 345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910" h="345">
                    <a:moveTo>
                      <a:pt x="0" y="43"/>
                    </a:moveTo>
                    <a:lnTo>
                      <a:pt x="0" y="44"/>
                    </a:lnTo>
                    <a:lnTo>
                      <a:pt x="0" y="46"/>
                    </a:lnTo>
                    <a:lnTo>
                      <a:pt x="2" y="51"/>
                    </a:lnTo>
                    <a:lnTo>
                      <a:pt x="2" y="53"/>
                    </a:lnTo>
                    <a:lnTo>
                      <a:pt x="3" y="54"/>
                    </a:lnTo>
                    <a:lnTo>
                      <a:pt x="4" y="57"/>
                    </a:lnTo>
                    <a:lnTo>
                      <a:pt x="5" y="60"/>
                    </a:lnTo>
                    <a:lnTo>
                      <a:pt x="7" y="62"/>
                    </a:lnTo>
                    <a:lnTo>
                      <a:pt x="7" y="64"/>
                    </a:lnTo>
                    <a:lnTo>
                      <a:pt x="8" y="65"/>
                    </a:lnTo>
                    <a:lnTo>
                      <a:pt x="24" y="78"/>
                    </a:lnTo>
                    <a:lnTo>
                      <a:pt x="23" y="78"/>
                    </a:lnTo>
                    <a:lnTo>
                      <a:pt x="23" y="77"/>
                    </a:lnTo>
                    <a:lnTo>
                      <a:pt x="29" y="89"/>
                    </a:lnTo>
                    <a:lnTo>
                      <a:pt x="37" y="94"/>
                    </a:lnTo>
                    <a:lnTo>
                      <a:pt x="38" y="94"/>
                    </a:lnTo>
                    <a:lnTo>
                      <a:pt x="39" y="94"/>
                    </a:lnTo>
                    <a:lnTo>
                      <a:pt x="43" y="89"/>
                    </a:lnTo>
                    <a:lnTo>
                      <a:pt x="41" y="89"/>
                    </a:lnTo>
                    <a:lnTo>
                      <a:pt x="50" y="91"/>
                    </a:lnTo>
                    <a:lnTo>
                      <a:pt x="57" y="94"/>
                    </a:lnTo>
                    <a:lnTo>
                      <a:pt x="57" y="96"/>
                    </a:lnTo>
                    <a:lnTo>
                      <a:pt x="58" y="96"/>
                    </a:lnTo>
                    <a:lnTo>
                      <a:pt x="66" y="97"/>
                    </a:lnTo>
                    <a:lnTo>
                      <a:pt x="66" y="96"/>
                    </a:lnTo>
                    <a:lnTo>
                      <a:pt x="65" y="96"/>
                    </a:lnTo>
                    <a:lnTo>
                      <a:pt x="69" y="104"/>
                    </a:lnTo>
                    <a:lnTo>
                      <a:pt x="74" y="115"/>
                    </a:lnTo>
                    <a:lnTo>
                      <a:pt x="79" y="125"/>
                    </a:lnTo>
                    <a:lnTo>
                      <a:pt x="79" y="123"/>
                    </a:lnTo>
                    <a:lnTo>
                      <a:pt x="86" y="147"/>
                    </a:lnTo>
                    <a:lnTo>
                      <a:pt x="84" y="147"/>
                    </a:lnTo>
                    <a:lnTo>
                      <a:pt x="84" y="146"/>
                    </a:lnTo>
                    <a:lnTo>
                      <a:pt x="86" y="161"/>
                    </a:lnTo>
                    <a:lnTo>
                      <a:pt x="87" y="171"/>
                    </a:lnTo>
                    <a:lnTo>
                      <a:pt x="87" y="170"/>
                    </a:lnTo>
                    <a:lnTo>
                      <a:pt x="87" y="180"/>
                    </a:lnTo>
                    <a:lnTo>
                      <a:pt x="87" y="179"/>
                    </a:lnTo>
                    <a:lnTo>
                      <a:pt x="82" y="189"/>
                    </a:lnTo>
                    <a:lnTo>
                      <a:pt x="81" y="197"/>
                    </a:lnTo>
                    <a:lnTo>
                      <a:pt x="82" y="198"/>
                    </a:lnTo>
                    <a:lnTo>
                      <a:pt x="87" y="201"/>
                    </a:lnTo>
                    <a:lnTo>
                      <a:pt x="87" y="203"/>
                    </a:lnTo>
                    <a:lnTo>
                      <a:pt x="95" y="205"/>
                    </a:lnTo>
                    <a:lnTo>
                      <a:pt x="96" y="205"/>
                    </a:lnTo>
                    <a:lnTo>
                      <a:pt x="111" y="207"/>
                    </a:lnTo>
                    <a:lnTo>
                      <a:pt x="129" y="213"/>
                    </a:lnTo>
                    <a:lnTo>
                      <a:pt x="130" y="213"/>
                    </a:lnTo>
                    <a:lnTo>
                      <a:pt x="134" y="213"/>
                    </a:lnTo>
                    <a:lnTo>
                      <a:pt x="141" y="211"/>
                    </a:lnTo>
                    <a:lnTo>
                      <a:pt x="147" y="211"/>
                    </a:lnTo>
                    <a:lnTo>
                      <a:pt x="147" y="209"/>
                    </a:lnTo>
                    <a:lnTo>
                      <a:pt x="153" y="213"/>
                    </a:lnTo>
                    <a:lnTo>
                      <a:pt x="154" y="213"/>
                    </a:lnTo>
                    <a:lnTo>
                      <a:pt x="154" y="214"/>
                    </a:lnTo>
                    <a:lnTo>
                      <a:pt x="169" y="219"/>
                    </a:lnTo>
                    <a:lnTo>
                      <a:pt x="176" y="223"/>
                    </a:lnTo>
                    <a:lnTo>
                      <a:pt x="186" y="228"/>
                    </a:lnTo>
                    <a:lnTo>
                      <a:pt x="202" y="233"/>
                    </a:lnTo>
                    <a:lnTo>
                      <a:pt x="209" y="237"/>
                    </a:lnTo>
                    <a:lnTo>
                      <a:pt x="215" y="239"/>
                    </a:lnTo>
                    <a:lnTo>
                      <a:pt x="220" y="246"/>
                    </a:lnTo>
                    <a:lnTo>
                      <a:pt x="226" y="255"/>
                    </a:lnTo>
                    <a:lnTo>
                      <a:pt x="225" y="254"/>
                    </a:lnTo>
                    <a:lnTo>
                      <a:pt x="230" y="264"/>
                    </a:lnTo>
                    <a:lnTo>
                      <a:pt x="230" y="265"/>
                    </a:lnTo>
                    <a:lnTo>
                      <a:pt x="236" y="276"/>
                    </a:lnTo>
                    <a:lnTo>
                      <a:pt x="243" y="283"/>
                    </a:lnTo>
                    <a:lnTo>
                      <a:pt x="244" y="284"/>
                    </a:lnTo>
                    <a:lnTo>
                      <a:pt x="245" y="286"/>
                    </a:lnTo>
                    <a:lnTo>
                      <a:pt x="246" y="287"/>
                    </a:lnTo>
                    <a:lnTo>
                      <a:pt x="248" y="290"/>
                    </a:lnTo>
                    <a:lnTo>
                      <a:pt x="248" y="291"/>
                    </a:lnTo>
                    <a:lnTo>
                      <a:pt x="250" y="291"/>
                    </a:lnTo>
                    <a:lnTo>
                      <a:pt x="258" y="299"/>
                    </a:lnTo>
                    <a:lnTo>
                      <a:pt x="266" y="302"/>
                    </a:lnTo>
                    <a:lnTo>
                      <a:pt x="276" y="302"/>
                    </a:lnTo>
                    <a:lnTo>
                      <a:pt x="280" y="302"/>
                    </a:lnTo>
                    <a:lnTo>
                      <a:pt x="289" y="301"/>
                    </a:lnTo>
                    <a:lnTo>
                      <a:pt x="301" y="300"/>
                    </a:lnTo>
                    <a:lnTo>
                      <a:pt x="316" y="300"/>
                    </a:lnTo>
                    <a:lnTo>
                      <a:pt x="330" y="299"/>
                    </a:lnTo>
                    <a:lnTo>
                      <a:pt x="342" y="298"/>
                    </a:lnTo>
                    <a:lnTo>
                      <a:pt x="351" y="298"/>
                    </a:lnTo>
                    <a:lnTo>
                      <a:pt x="354" y="298"/>
                    </a:lnTo>
                    <a:lnTo>
                      <a:pt x="363" y="295"/>
                    </a:lnTo>
                    <a:lnTo>
                      <a:pt x="373" y="297"/>
                    </a:lnTo>
                    <a:lnTo>
                      <a:pt x="372" y="297"/>
                    </a:lnTo>
                    <a:lnTo>
                      <a:pt x="390" y="302"/>
                    </a:lnTo>
                    <a:lnTo>
                      <a:pt x="391" y="304"/>
                    </a:lnTo>
                    <a:lnTo>
                      <a:pt x="392" y="304"/>
                    </a:lnTo>
                    <a:lnTo>
                      <a:pt x="394" y="305"/>
                    </a:lnTo>
                    <a:lnTo>
                      <a:pt x="395" y="305"/>
                    </a:lnTo>
                    <a:lnTo>
                      <a:pt x="394" y="305"/>
                    </a:lnTo>
                    <a:lnTo>
                      <a:pt x="398" y="309"/>
                    </a:lnTo>
                    <a:lnTo>
                      <a:pt x="399" y="309"/>
                    </a:lnTo>
                    <a:lnTo>
                      <a:pt x="406" y="316"/>
                    </a:lnTo>
                    <a:lnTo>
                      <a:pt x="408" y="318"/>
                    </a:lnTo>
                    <a:lnTo>
                      <a:pt x="419" y="322"/>
                    </a:lnTo>
                    <a:lnTo>
                      <a:pt x="419" y="323"/>
                    </a:lnTo>
                    <a:lnTo>
                      <a:pt x="437" y="328"/>
                    </a:lnTo>
                    <a:lnTo>
                      <a:pt x="437" y="327"/>
                    </a:lnTo>
                    <a:lnTo>
                      <a:pt x="446" y="333"/>
                    </a:lnTo>
                    <a:lnTo>
                      <a:pt x="458" y="336"/>
                    </a:lnTo>
                    <a:lnTo>
                      <a:pt x="459" y="336"/>
                    </a:lnTo>
                    <a:lnTo>
                      <a:pt x="473" y="337"/>
                    </a:lnTo>
                    <a:lnTo>
                      <a:pt x="476" y="338"/>
                    </a:lnTo>
                    <a:lnTo>
                      <a:pt x="475" y="338"/>
                    </a:lnTo>
                    <a:lnTo>
                      <a:pt x="481" y="343"/>
                    </a:lnTo>
                    <a:lnTo>
                      <a:pt x="488" y="345"/>
                    </a:lnTo>
                    <a:lnTo>
                      <a:pt x="489" y="345"/>
                    </a:lnTo>
                    <a:lnTo>
                      <a:pt x="494" y="344"/>
                    </a:lnTo>
                    <a:lnTo>
                      <a:pt x="504" y="336"/>
                    </a:lnTo>
                    <a:lnTo>
                      <a:pt x="504" y="337"/>
                    </a:lnTo>
                    <a:lnTo>
                      <a:pt x="519" y="331"/>
                    </a:lnTo>
                    <a:lnTo>
                      <a:pt x="526" y="329"/>
                    </a:lnTo>
                    <a:lnTo>
                      <a:pt x="532" y="328"/>
                    </a:lnTo>
                    <a:lnTo>
                      <a:pt x="533" y="327"/>
                    </a:lnTo>
                    <a:lnTo>
                      <a:pt x="537" y="322"/>
                    </a:lnTo>
                    <a:lnTo>
                      <a:pt x="535" y="323"/>
                    </a:lnTo>
                    <a:lnTo>
                      <a:pt x="542" y="321"/>
                    </a:lnTo>
                    <a:lnTo>
                      <a:pt x="541" y="321"/>
                    </a:lnTo>
                    <a:lnTo>
                      <a:pt x="561" y="318"/>
                    </a:lnTo>
                    <a:lnTo>
                      <a:pt x="570" y="313"/>
                    </a:lnTo>
                    <a:lnTo>
                      <a:pt x="583" y="314"/>
                    </a:lnTo>
                    <a:lnTo>
                      <a:pt x="584" y="314"/>
                    </a:lnTo>
                    <a:lnTo>
                      <a:pt x="592" y="311"/>
                    </a:lnTo>
                    <a:lnTo>
                      <a:pt x="592" y="312"/>
                    </a:lnTo>
                    <a:lnTo>
                      <a:pt x="591" y="312"/>
                    </a:lnTo>
                    <a:lnTo>
                      <a:pt x="606" y="315"/>
                    </a:lnTo>
                    <a:lnTo>
                      <a:pt x="607" y="315"/>
                    </a:lnTo>
                    <a:lnTo>
                      <a:pt x="610" y="314"/>
                    </a:lnTo>
                    <a:lnTo>
                      <a:pt x="624" y="313"/>
                    </a:lnTo>
                    <a:lnTo>
                      <a:pt x="625" y="313"/>
                    </a:lnTo>
                    <a:lnTo>
                      <a:pt x="640" y="307"/>
                    </a:lnTo>
                    <a:lnTo>
                      <a:pt x="647" y="302"/>
                    </a:lnTo>
                    <a:lnTo>
                      <a:pt x="648" y="302"/>
                    </a:lnTo>
                    <a:lnTo>
                      <a:pt x="649" y="301"/>
                    </a:lnTo>
                    <a:lnTo>
                      <a:pt x="652" y="300"/>
                    </a:lnTo>
                    <a:lnTo>
                      <a:pt x="654" y="298"/>
                    </a:lnTo>
                    <a:lnTo>
                      <a:pt x="656" y="297"/>
                    </a:lnTo>
                    <a:lnTo>
                      <a:pt x="657" y="295"/>
                    </a:lnTo>
                    <a:lnTo>
                      <a:pt x="659" y="295"/>
                    </a:lnTo>
                    <a:lnTo>
                      <a:pt x="659" y="294"/>
                    </a:lnTo>
                    <a:lnTo>
                      <a:pt x="663" y="287"/>
                    </a:lnTo>
                    <a:lnTo>
                      <a:pt x="693" y="262"/>
                    </a:lnTo>
                    <a:lnTo>
                      <a:pt x="693" y="261"/>
                    </a:lnTo>
                    <a:lnTo>
                      <a:pt x="693" y="259"/>
                    </a:lnTo>
                    <a:lnTo>
                      <a:pt x="692" y="252"/>
                    </a:lnTo>
                    <a:lnTo>
                      <a:pt x="681" y="237"/>
                    </a:lnTo>
                    <a:lnTo>
                      <a:pt x="681" y="239"/>
                    </a:lnTo>
                    <a:lnTo>
                      <a:pt x="683" y="230"/>
                    </a:lnTo>
                    <a:lnTo>
                      <a:pt x="683" y="232"/>
                    </a:lnTo>
                    <a:lnTo>
                      <a:pt x="690" y="221"/>
                    </a:lnTo>
                    <a:lnTo>
                      <a:pt x="690" y="220"/>
                    </a:lnTo>
                    <a:lnTo>
                      <a:pt x="693" y="212"/>
                    </a:lnTo>
                    <a:lnTo>
                      <a:pt x="693" y="213"/>
                    </a:lnTo>
                    <a:lnTo>
                      <a:pt x="704" y="209"/>
                    </a:lnTo>
                    <a:lnTo>
                      <a:pt x="703" y="209"/>
                    </a:lnTo>
                    <a:lnTo>
                      <a:pt x="711" y="212"/>
                    </a:lnTo>
                    <a:lnTo>
                      <a:pt x="718" y="218"/>
                    </a:lnTo>
                    <a:lnTo>
                      <a:pt x="718" y="219"/>
                    </a:lnTo>
                    <a:lnTo>
                      <a:pt x="728" y="221"/>
                    </a:lnTo>
                    <a:lnTo>
                      <a:pt x="729" y="221"/>
                    </a:lnTo>
                    <a:lnTo>
                      <a:pt x="739" y="221"/>
                    </a:lnTo>
                    <a:lnTo>
                      <a:pt x="740" y="221"/>
                    </a:lnTo>
                    <a:lnTo>
                      <a:pt x="754" y="212"/>
                    </a:lnTo>
                    <a:lnTo>
                      <a:pt x="764" y="200"/>
                    </a:lnTo>
                    <a:lnTo>
                      <a:pt x="765" y="199"/>
                    </a:lnTo>
                    <a:lnTo>
                      <a:pt x="767" y="197"/>
                    </a:lnTo>
                    <a:lnTo>
                      <a:pt x="769" y="196"/>
                    </a:lnTo>
                    <a:lnTo>
                      <a:pt x="771" y="193"/>
                    </a:lnTo>
                    <a:lnTo>
                      <a:pt x="772" y="191"/>
                    </a:lnTo>
                    <a:lnTo>
                      <a:pt x="774" y="190"/>
                    </a:lnTo>
                    <a:lnTo>
                      <a:pt x="775" y="190"/>
                    </a:lnTo>
                    <a:lnTo>
                      <a:pt x="774" y="190"/>
                    </a:lnTo>
                    <a:lnTo>
                      <a:pt x="779" y="190"/>
                    </a:lnTo>
                    <a:lnTo>
                      <a:pt x="785" y="191"/>
                    </a:lnTo>
                    <a:lnTo>
                      <a:pt x="786" y="191"/>
                    </a:lnTo>
                    <a:lnTo>
                      <a:pt x="790" y="189"/>
                    </a:lnTo>
                    <a:lnTo>
                      <a:pt x="799" y="183"/>
                    </a:lnTo>
                    <a:lnTo>
                      <a:pt x="826" y="154"/>
                    </a:lnTo>
                    <a:lnTo>
                      <a:pt x="827" y="153"/>
                    </a:lnTo>
                    <a:lnTo>
                      <a:pt x="829" y="150"/>
                    </a:lnTo>
                    <a:lnTo>
                      <a:pt x="831" y="149"/>
                    </a:lnTo>
                    <a:lnTo>
                      <a:pt x="833" y="148"/>
                    </a:lnTo>
                    <a:lnTo>
                      <a:pt x="834" y="147"/>
                    </a:lnTo>
                    <a:lnTo>
                      <a:pt x="834" y="146"/>
                    </a:lnTo>
                    <a:lnTo>
                      <a:pt x="833" y="146"/>
                    </a:lnTo>
                    <a:lnTo>
                      <a:pt x="844" y="144"/>
                    </a:lnTo>
                    <a:lnTo>
                      <a:pt x="857" y="144"/>
                    </a:lnTo>
                    <a:lnTo>
                      <a:pt x="870" y="143"/>
                    </a:lnTo>
                    <a:lnTo>
                      <a:pt x="883" y="140"/>
                    </a:lnTo>
                    <a:lnTo>
                      <a:pt x="893" y="143"/>
                    </a:lnTo>
                    <a:lnTo>
                      <a:pt x="903" y="144"/>
                    </a:lnTo>
                    <a:lnTo>
                      <a:pt x="904" y="143"/>
                    </a:lnTo>
                    <a:lnTo>
                      <a:pt x="908" y="141"/>
                    </a:lnTo>
                    <a:lnTo>
                      <a:pt x="910" y="141"/>
                    </a:lnTo>
                    <a:lnTo>
                      <a:pt x="910" y="140"/>
                    </a:lnTo>
                    <a:lnTo>
                      <a:pt x="908" y="133"/>
                    </a:lnTo>
                    <a:lnTo>
                      <a:pt x="907" y="132"/>
                    </a:lnTo>
                    <a:lnTo>
                      <a:pt x="901" y="127"/>
                    </a:lnTo>
                    <a:lnTo>
                      <a:pt x="901" y="128"/>
                    </a:lnTo>
                    <a:lnTo>
                      <a:pt x="901" y="123"/>
                    </a:lnTo>
                    <a:lnTo>
                      <a:pt x="901" y="125"/>
                    </a:lnTo>
                    <a:lnTo>
                      <a:pt x="903" y="117"/>
                    </a:lnTo>
                    <a:lnTo>
                      <a:pt x="901" y="117"/>
                    </a:lnTo>
                    <a:lnTo>
                      <a:pt x="899" y="110"/>
                    </a:lnTo>
                    <a:lnTo>
                      <a:pt x="899" y="108"/>
                    </a:lnTo>
                    <a:lnTo>
                      <a:pt x="898" y="108"/>
                    </a:lnTo>
                    <a:lnTo>
                      <a:pt x="883" y="96"/>
                    </a:lnTo>
                    <a:lnTo>
                      <a:pt x="884" y="97"/>
                    </a:lnTo>
                    <a:lnTo>
                      <a:pt x="877" y="89"/>
                    </a:lnTo>
                    <a:lnTo>
                      <a:pt x="874" y="82"/>
                    </a:lnTo>
                    <a:lnTo>
                      <a:pt x="872" y="82"/>
                    </a:lnTo>
                    <a:lnTo>
                      <a:pt x="871" y="82"/>
                    </a:lnTo>
                    <a:lnTo>
                      <a:pt x="857" y="92"/>
                    </a:lnTo>
                    <a:lnTo>
                      <a:pt x="856" y="92"/>
                    </a:lnTo>
                    <a:lnTo>
                      <a:pt x="855" y="93"/>
                    </a:lnTo>
                    <a:lnTo>
                      <a:pt x="853" y="94"/>
                    </a:lnTo>
                    <a:lnTo>
                      <a:pt x="850" y="96"/>
                    </a:lnTo>
                    <a:lnTo>
                      <a:pt x="849" y="97"/>
                    </a:lnTo>
                    <a:lnTo>
                      <a:pt x="848" y="98"/>
                    </a:lnTo>
                    <a:lnTo>
                      <a:pt x="847" y="99"/>
                    </a:lnTo>
                    <a:lnTo>
                      <a:pt x="847" y="98"/>
                    </a:lnTo>
                    <a:lnTo>
                      <a:pt x="835" y="103"/>
                    </a:lnTo>
                    <a:lnTo>
                      <a:pt x="821" y="103"/>
                    </a:lnTo>
                    <a:lnTo>
                      <a:pt x="800" y="98"/>
                    </a:lnTo>
                    <a:lnTo>
                      <a:pt x="801" y="99"/>
                    </a:lnTo>
                    <a:lnTo>
                      <a:pt x="797" y="91"/>
                    </a:lnTo>
                    <a:lnTo>
                      <a:pt x="798" y="92"/>
                    </a:lnTo>
                    <a:lnTo>
                      <a:pt x="796" y="82"/>
                    </a:lnTo>
                    <a:lnTo>
                      <a:pt x="796" y="70"/>
                    </a:lnTo>
                    <a:lnTo>
                      <a:pt x="794" y="71"/>
                    </a:lnTo>
                    <a:lnTo>
                      <a:pt x="800" y="62"/>
                    </a:lnTo>
                    <a:lnTo>
                      <a:pt x="800" y="61"/>
                    </a:lnTo>
                    <a:lnTo>
                      <a:pt x="801" y="51"/>
                    </a:lnTo>
                    <a:lnTo>
                      <a:pt x="800" y="41"/>
                    </a:lnTo>
                    <a:lnTo>
                      <a:pt x="800" y="42"/>
                    </a:lnTo>
                    <a:lnTo>
                      <a:pt x="800" y="34"/>
                    </a:lnTo>
                    <a:lnTo>
                      <a:pt x="799" y="34"/>
                    </a:lnTo>
                    <a:lnTo>
                      <a:pt x="801" y="31"/>
                    </a:lnTo>
                    <a:lnTo>
                      <a:pt x="807" y="22"/>
                    </a:lnTo>
                    <a:lnTo>
                      <a:pt x="815" y="7"/>
                    </a:lnTo>
                    <a:lnTo>
                      <a:pt x="820" y="4"/>
                    </a:lnTo>
                    <a:lnTo>
                      <a:pt x="820" y="3"/>
                    </a:lnTo>
                    <a:lnTo>
                      <a:pt x="821" y="3"/>
                    </a:lnTo>
                    <a:lnTo>
                      <a:pt x="821" y="0"/>
                    </a:lnTo>
                    <a:lnTo>
                      <a:pt x="818" y="0"/>
                    </a:lnTo>
                    <a:lnTo>
                      <a:pt x="818" y="3"/>
                    </a:lnTo>
                    <a:lnTo>
                      <a:pt x="818" y="1"/>
                    </a:lnTo>
                    <a:lnTo>
                      <a:pt x="813" y="5"/>
                    </a:lnTo>
                    <a:lnTo>
                      <a:pt x="813" y="6"/>
                    </a:lnTo>
                    <a:lnTo>
                      <a:pt x="805" y="21"/>
                    </a:lnTo>
                    <a:lnTo>
                      <a:pt x="805" y="20"/>
                    </a:lnTo>
                    <a:lnTo>
                      <a:pt x="799" y="28"/>
                    </a:lnTo>
                    <a:lnTo>
                      <a:pt x="799" y="29"/>
                    </a:lnTo>
                    <a:lnTo>
                      <a:pt x="797" y="33"/>
                    </a:lnTo>
                    <a:lnTo>
                      <a:pt x="797" y="34"/>
                    </a:lnTo>
                    <a:lnTo>
                      <a:pt x="797" y="42"/>
                    </a:lnTo>
                    <a:lnTo>
                      <a:pt x="798" y="51"/>
                    </a:lnTo>
                    <a:lnTo>
                      <a:pt x="797" y="61"/>
                    </a:lnTo>
                    <a:lnTo>
                      <a:pt x="792" y="70"/>
                    </a:lnTo>
                    <a:lnTo>
                      <a:pt x="792" y="82"/>
                    </a:lnTo>
                    <a:lnTo>
                      <a:pt x="794" y="92"/>
                    </a:lnTo>
                    <a:lnTo>
                      <a:pt x="794" y="93"/>
                    </a:lnTo>
                    <a:lnTo>
                      <a:pt x="799" y="100"/>
                    </a:lnTo>
                    <a:lnTo>
                      <a:pt x="799" y="101"/>
                    </a:lnTo>
                    <a:lnTo>
                      <a:pt x="800" y="101"/>
                    </a:lnTo>
                    <a:lnTo>
                      <a:pt x="821" y="106"/>
                    </a:lnTo>
                    <a:lnTo>
                      <a:pt x="835" y="105"/>
                    </a:lnTo>
                    <a:lnTo>
                      <a:pt x="848" y="101"/>
                    </a:lnTo>
                    <a:lnTo>
                      <a:pt x="858" y="94"/>
                    </a:lnTo>
                    <a:lnTo>
                      <a:pt x="860" y="94"/>
                    </a:lnTo>
                    <a:lnTo>
                      <a:pt x="861" y="93"/>
                    </a:lnTo>
                    <a:lnTo>
                      <a:pt x="862" y="92"/>
                    </a:lnTo>
                    <a:lnTo>
                      <a:pt x="864" y="90"/>
                    </a:lnTo>
                    <a:lnTo>
                      <a:pt x="867" y="89"/>
                    </a:lnTo>
                    <a:lnTo>
                      <a:pt x="869" y="86"/>
                    </a:lnTo>
                    <a:lnTo>
                      <a:pt x="871" y="85"/>
                    </a:lnTo>
                    <a:lnTo>
                      <a:pt x="872" y="84"/>
                    </a:lnTo>
                    <a:lnTo>
                      <a:pt x="874" y="84"/>
                    </a:lnTo>
                    <a:lnTo>
                      <a:pt x="872" y="84"/>
                    </a:lnTo>
                    <a:lnTo>
                      <a:pt x="871" y="84"/>
                    </a:lnTo>
                    <a:lnTo>
                      <a:pt x="871" y="83"/>
                    </a:lnTo>
                    <a:lnTo>
                      <a:pt x="875" y="90"/>
                    </a:lnTo>
                    <a:lnTo>
                      <a:pt x="875" y="91"/>
                    </a:lnTo>
                    <a:lnTo>
                      <a:pt x="880" y="98"/>
                    </a:lnTo>
                    <a:lnTo>
                      <a:pt x="882" y="98"/>
                    </a:lnTo>
                    <a:lnTo>
                      <a:pt x="897" y="111"/>
                    </a:lnTo>
                    <a:lnTo>
                      <a:pt x="896" y="111"/>
                    </a:lnTo>
                    <a:lnTo>
                      <a:pt x="899" y="118"/>
                    </a:lnTo>
                    <a:lnTo>
                      <a:pt x="899" y="117"/>
                    </a:lnTo>
                    <a:lnTo>
                      <a:pt x="898" y="123"/>
                    </a:lnTo>
                    <a:lnTo>
                      <a:pt x="898" y="125"/>
                    </a:lnTo>
                    <a:lnTo>
                      <a:pt x="898" y="128"/>
                    </a:lnTo>
                    <a:lnTo>
                      <a:pt x="899" y="129"/>
                    </a:lnTo>
                    <a:lnTo>
                      <a:pt x="906" y="134"/>
                    </a:lnTo>
                    <a:lnTo>
                      <a:pt x="905" y="134"/>
                    </a:lnTo>
                    <a:lnTo>
                      <a:pt x="905" y="133"/>
                    </a:lnTo>
                    <a:lnTo>
                      <a:pt x="906" y="140"/>
                    </a:lnTo>
                    <a:lnTo>
                      <a:pt x="906" y="139"/>
                    </a:lnTo>
                    <a:lnTo>
                      <a:pt x="907" y="139"/>
                    </a:lnTo>
                    <a:lnTo>
                      <a:pt x="901" y="141"/>
                    </a:lnTo>
                    <a:lnTo>
                      <a:pt x="903" y="141"/>
                    </a:lnTo>
                    <a:lnTo>
                      <a:pt x="893" y="140"/>
                    </a:lnTo>
                    <a:lnTo>
                      <a:pt x="884" y="137"/>
                    </a:lnTo>
                    <a:lnTo>
                      <a:pt x="883" y="137"/>
                    </a:lnTo>
                    <a:lnTo>
                      <a:pt x="870" y="140"/>
                    </a:lnTo>
                    <a:lnTo>
                      <a:pt x="857" y="142"/>
                    </a:lnTo>
                    <a:lnTo>
                      <a:pt x="844" y="141"/>
                    </a:lnTo>
                    <a:lnTo>
                      <a:pt x="843" y="141"/>
                    </a:lnTo>
                    <a:lnTo>
                      <a:pt x="833" y="143"/>
                    </a:lnTo>
                    <a:lnTo>
                      <a:pt x="832" y="143"/>
                    </a:lnTo>
                    <a:lnTo>
                      <a:pt x="824" y="151"/>
                    </a:lnTo>
                    <a:lnTo>
                      <a:pt x="821" y="154"/>
                    </a:lnTo>
                    <a:lnTo>
                      <a:pt x="817" y="160"/>
                    </a:lnTo>
                    <a:lnTo>
                      <a:pt x="811" y="166"/>
                    </a:lnTo>
                    <a:lnTo>
                      <a:pt x="804" y="173"/>
                    </a:lnTo>
                    <a:lnTo>
                      <a:pt x="799" y="178"/>
                    </a:lnTo>
                    <a:lnTo>
                      <a:pt x="797" y="180"/>
                    </a:lnTo>
                    <a:lnTo>
                      <a:pt x="798" y="180"/>
                    </a:lnTo>
                    <a:lnTo>
                      <a:pt x="789" y="186"/>
                    </a:lnTo>
                    <a:lnTo>
                      <a:pt x="785" y="187"/>
                    </a:lnTo>
                    <a:lnTo>
                      <a:pt x="779" y="186"/>
                    </a:lnTo>
                    <a:lnTo>
                      <a:pt x="774" y="187"/>
                    </a:lnTo>
                    <a:lnTo>
                      <a:pt x="772" y="187"/>
                    </a:lnTo>
                    <a:lnTo>
                      <a:pt x="762" y="199"/>
                    </a:lnTo>
                    <a:lnTo>
                      <a:pt x="761" y="199"/>
                    </a:lnTo>
                    <a:lnTo>
                      <a:pt x="760" y="200"/>
                    </a:lnTo>
                    <a:lnTo>
                      <a:pt x="758" y="203"/>
                    </a:lnTo>
                    <a:lnTo>
                      <a:pt x="756" y="204"/>
                    </a:lnTo>
                    <a:lnTo>
                      <a:pt x="755" y="206"/>
                    </a:lnTo>
                    <a:lnTo>
                      <a:pt x="754" y="208"/>
                    </a:lnTo>
                    <a:lnTo>
                      <a:pt x="753" y="209"/>
                    </a:lnTo>
                    <a:lnTo>
                      <a:pt x="752" y="209"/>
                    </a:lnTo>
                    <a:lnTo>
                      <a:pt x="753" y="209"/>
                    </a:lnTo>
                    <a:lnTo>
                      <a:pt x="738" y="219"/>
                    </a:lnTo>
                    <a:lnTo>
                      <a:pt x="738" y="218"/>
                    </a:lnTo>
                    <a:lnTo>
                      <a:pt x="739" y="218"/>
                    </a:lnTo>
                    <a:lnTo>
                      <a:pt x="729" y="218"/>
                    </a:lnTo>
                    <a:lnTo>
                      <a:pt x="719" y="215"/>
                    </a:lnTo>
                    <a:lnTo>
                      <a:pt x="719" y="216"/>
                    </a:lnTo>
                    <a:lnTo>
                      <a:pt x="713" y="209"/>
                    </a:lnTo>
                    <a:lnTo>
                      <a:pt x="712" y="209"/>
                    </a:lnTo>
                    <a:lnTo>
                      <a:pt x="704" y="206"/>
                    </a:lnTo>
                    <a:lnTo>
                      <a:pt x="703" y="206"/>
                    </a:lnTo>
                    <a:lnTo>
                      <a:pt x="692" y="209"/>
                    </a:lnTo>
                    <a:lnTo>
                      <a:pt x="691" y="209"/>
                    </a:lnTo>
                    <a:lnTo>
                      <a:pt x="691" y="211"/>
                    </a:lnTo>
                    <a:lnTo>
                      <a:pt x="686" y="219"/>
                    </a:lnTo>
                    <a:lnTo>
                      <a:pt x="679" y="229"/>
                    </a:lnTo>
                    <a:lnTo>
                      <a:pt x="679" y="230"/>
                    </a:lnTo>
                    <a:lnTo>
                      <a:pt x="678" y="237"/>
                    </a:lnTo>
                    <a:lnTo>
                      <a:pt x="678" y="239"/>
                    </a:lnTo>
                    <a:lnTo>
                      <a:pt x="690" y="254"/>
                    </a:lnTo>
                    <a:lnTo>
                      <a:pt x="691" y="261"/>
                    </a:lnTo>
                    <a:lnTo>
                      <a:pt x="691" y="259"/>
                    </a:lnTo>
                    <a:lnTo>
                      <a:pt x="661" y="285"/>
                    </a:lnTo>
                    <a:lnTo>
                      <a:pt x="656" y="293"/>
                    </a:lnTo>
                    <a:lnTo>
                      <a:pt x="656" y="292"/>
                    </a:lnTo>
                    <a:lnTo>
                      <a:pt x="646" y="300"/>
                    </a:lnTo>
                    <a:lnTo>
                      <a:pt x="643" y="301"/>
                    </a:lnTo>
                    <a:lnTo>
                      <a:pt x="642" y="302"/>
                    </a:lnTo>
                    <a:lnTo>
                      <a:pt x="640" y="304"/>
                    </a:lnTo>
                    <a:lnTo>
                      <a:pt x="639" y="304"/>
                    </a:lnTo>
                    <a:lnTo>
                      <a:pt x="639" y="305"/>
                    </a:lnTo>
                    <a:lnTo>
                      <a:pt x="639" y="304"/>
                    </a:lnTo>
                    <a:lnTo>
                      <a:pt x="624" y="311"/>
                    </a:lnTo>
                    <a:lnTo>
                      <a:pt x="610" y="311"/>
                    </a:lnTo>
                    <a:lnTo>
                      <a:pt x="609" y="311"/>
                    </a:lnTo>
                    <a:lnTo>
                      <a:pt x="609" y="312"/>
                    </a:lnTo>
                    <a:lnTo>
                      <a:pt x="606" y="313"/>
                    </a:lnTo>
                    <a:lnTo>
                      <a:pt x="606" y="312"/>
                    </a:lnTo>
                    <a:lnTo>
                      <a:pt x="607" y="312"/>
                    </a:lnTo>
                    <a:lnTo>
                      <a:pt x="592" y="308"/>
                    </a:lnTo>
                    <a:lnTo>
                      <a:pt x="591" y="308"/>
                    </a:lnTo>
                    <a:lnTo>
                      <a:pt x="583" y="312"/>
                    </a:lnTo>
                    <a:lnTo>
                      <a:pt x="570" y="311"/>
                    </a:lnTo>
                    <a:lnTo>
                      <a:pt x="569" y="311"/>
                    </a:lnTo>
                    <a:lnTo>
                      <a:pt x="560" y="315"/>
                    </a:lnTo>
                    <a:lnTo>
                      <a:pt x="561" y="315"/>
                    </a:lnTo>
                    <a:lnTo>
                      <a:pt x="541" y="318"/>
                    </a:lnTo>
                    <a:lnTo>
                      <a:pt x="535" y="320"/>
                    </a:lnTo>
                    <a:lnTo>
                      <a:pt x="534" y="320"/>
                    </a:lnTo>
                    <a:lnTo>
                      <a:pt x="531" y="325"/>
                    </a:lnTo>
                    <a:lnTo>
                      <a:pt x="525" y="327"/>
                    </a:lnTo>
                    <a:lnTo>
                      <a:pt x="518" y="328"/>
                    </a:lnTo>
                    <a:lnTo>
                      <a:pt x="503" y="334"/>
                    </a:lnTo>
                    <a:lnTo>
                      <a:pt x="492" y="342"/>
                    </a:lnTo>
                    <a:lnTo>
                      <a:pt x="488" y="342"/>
                    </a:lnTo>
                    <a:lnTo>
                      <a:pt x="489" y="342"/>
                    </a:lnTo>
                    <a:lnTo>
                      <a:pt x="482" y="340"/>
                    </a:lnTo>
                    <a:lnTo>
                      <a:pt x="483" y="340"/>
                    </a:lnTo>
                    <a:lnTo>
                      <a:pt x="483" y="341"/>
                    </a:lnTo>
                    <a:lnTo>
                      <a:pt x="477" y="336"/>
                    </a:lnTo>
                    <a:lnTo>
                      <a:pt x="476" y="336"/>
                    </a:lnTo>
                    <a:lnTo>
                      <a:pt x="474" y="335"/>
                    </a:lnTo>
                    <a:lnTo>
                      <a:pt x="473" y="335"/>
                    </a:lnTo>
                    <a:lnTo>
                      <a:pt x="459" y="334"/>
                    </a:lnTo>
                    <a:lnTo>
                      <a:pt x="447" y="329"/>
                    </a:lnTo>
                    <a:lnTo>
                      <a:pt x="447" y="330"/>
                    </a:lnTo>
                    <a:lnTo>
                      <a:pt x="438" y="325"/>
                    </a:lnTo>
                    <a:lnTo>
                      <a:pt x="420" y="320"/>
                    </a:lnTo>
                    <a:lnTo>
                      <a:pt x="409" y="314"/>
                    </a:lnTo>
                    <a:lnTo>
                      <a:pt x="401" y="307"/>
                    </a:lnTo>
                    <a:lnTo>
                      <a:pt x="401" y="308"/>
                    </a:lnTo>
                    <a:lnTo>
                      <a:pt x="396" y="302"/>
                    </a:lnTo>
                    <a:lnTo>
                      <a:pt x="391" y="300"/>
                    </a:lnTo>
                    <a:lnTo>
                      <a:pt x="390" y="300"/>
                    </a:lnTo>
                    <a:lnTo>
                      <a:pt x="388" y="299"/>
                    </a:lnTo>
                    <a:lnTo>
                      <a:pt x="385" y="298"/>
                    </a:lnTo>
                    <a:lnTo>
                      <a:pt x="382" y="297"/>
                    </a:lnTo>
                    <a:lnTo>
                      <a:pt x="378" y="295"/>
                    </a:lnTo>
                    <a:lnTo>
                      <a:pt x="376" y="295"/>
                    </a:lnTo>
                    <a:lnTo>
                      <a:pt x="374" y="294"/>
                    </a:lnTo>
                    <a:lnTo>
                      <a:pt x="373" y="294"/>
                    </a:lnTo>
                    <a:lnTo>
                      <a:pt x="363" y="292"/>
                    </a:lnTo>
                    <a:lnTo>
                      <a:pt x="354" y="294"/>
                    </a:lnTo>
                    <a:lnTo>
                      <a:pt x="276" y="299"/>
                    </a:lnTo>
                    <a:lnTo>
                      <a:pt x="275" y="299"/>
                    </a:lnTo>
                    <a:lnTo>
                      <a:pt x="274" y="299"/>
                    </a:lnTo>
                    <a:lnTo>
                      <a:pt x="272" y="299"/>
                    </a:lnTo>
                    <a:lnTo>
                      <a:pt x="269" y="299"/>
                    </a:lnTo>
                    <a:lnTo>
                      <a:pt x="267" y="299"/>
                    </a:lnTo>
                    <a:lnTo>
                      <a:pt x="266" y="299"/>
                    </a:lnTo>
                    <a:lnTo>
                      <a:pt x="267" y="299"/>
                    </a:lnTo>
                    <a:lnTo>
                      <a:pt x="259" y="295"/>
                    </a:lnTo>
                    <a:lnTo>
                      <a:pt x="259" y="297"/>
                    </a:lnTo>
                    <a:lnTo>
                      <a:pt x="260" y="297"/>
                    </a:lnTo>
                    <a:lnTo>
                      <a:pt x="252" y="288"/>
                    </a:lnTo>
                    <a:lnTo>
                      <a:pt x="252" y="290"/>
                    </a:lnTo>
                    <a:lnTo>
                      <a:pt x="245" y="280"/>
                    </a:lnTo>
                    <a:lnTo>
                      <a:pt x="244" y="280"/>
                    </a:lnTo>
                    <a:lnTo>
                      <a:pt x="244" y="279"/>
                    </a:lnTo>
                    <a:lnTo>
                      <a:pt x="241" y="278"/>
                    </a:lnTo>
                    <a:lnTo>
                      <a:pt x="240" y="276"/>
                    </a:lnTo>
                    <a:lnTo>
                      <a:pt x="239" y="275"/>
                    </a:lnTo>
                    <a:lnTo>
                      <a:pt x="238" y="273"/>
                    </a:lnTo>
                    <a:lnTo>
                      <a:pt x="232" y="263"/>
                    </a:lnTo>
                    <a:lnTo>
                      <a:pt x="229" y="252"/>
                    </a:lnTo>
                    <a:lnTo>
                      <a:pt x="223" y="243"/>
                    </a:lnTo>
                    <a:lnTo>
                      <a:pt x="217" y="236"/>
                    </a:lnTo>
                    <a:lnTo>
                      <a:pt x="216" y="236"/>
                    </a:lnTo>
                    <a:lnTo>
                      <a:pt x="216" y="235"/>
                    </a:lnTo>
                    <a:lnTo>
                      <a:pt x="210" y="235"/>
                    </a:lnTo>
                    <a:lnTo>
                      <a:pt x="203" y="230"/>
                    </a:lnTo>
                    <a:lnTo>
                      <a:pt x="187" y="226"/>
                    </a:lnTo>
                    <a:lnTo>
                      <a:pt x="179" y="221"/>
                    </a:lnTo>
                    <a:lnTo>
                      <a:pt x="170" y="216"/>
                    </a:lnTo>
                    <a:lnTo>
                      <a:pt x="170" y="215"/>
                    </a:lnTo>
                    <a:lnTo>
                      <a:pt x="155" y="211"/>
                    </a:lnTo>
                    <a:lnTo>
                      <a:pt x="148" y="207"/>
                    </a:lnTo>
                    <a:lnTo>
                      <a:pt x="147" y="207"/>
                    </a:lnTo>
                    <a:lnTo>
                      <a:pt x="141" y="207"/>
                    </a:lnTo>
                    <a:lnTo>
                      <a:pt x="140" y="207"/>
                    </a:lnTo>
                    <a:lnTo>
                      <a:pt x="133" y="211"/>
                    </a:lnTo>
                    <a:lnTo>
                      <a:pt x="134" y="211"/>
                    </a:lnTo>
                    <a:lnTo>
                      <a:pt x="130" y="209"/>
                    </a:lnTo>
                    <a:lnTo>
                      <a:pt x="112" y="204"/>
                    </a:lnTo>
                    <a:lnTo>
                      <a:pt x="96" y="201"/>
                    </a:lnTo>
                    <a:lnTo>
                      <a:pt x="88" y="199"/>
                    </a:lnTo>
                    <a:lnTo>
                      <a:pt x="89" y="199"/>
                    </a:lnTo>
                    <a:lnTo>
                      <a:pt x="84" y="196"/>
                    </a:lnTo>
                    <a:lnTo>
                      <a:pt x="84" y="197"/>
                    </a:lnTo>
                    <a:lnTo>
                      <a:pt x="86" y="190"/>
                    </a:lnTo>
                    <a:lnTo>
                      <a:pt x="89" y="180"/>
                    </a:lnTo>
                    <a:lnTo>
                      <a:pt x="90" y="171"/>
                    </a:lnTo>
                    <a:lnTo>
                      <a:pt x="90" y="170"/>
                    </a:lnTo>
                    <a:lnTo>
                      <a:pt x="88" y="161"/>
                    </a:lnTo>
                    <a:lnTo>
                      <a:pt x="88" y="146"/>
                    </a:lnTo>
                    <a:lnTo>
                      <a:pt x="82" y="123"/>
                    </a:lnTo>
                    <a:lnTo>
                      <a:pt x="82" y="122"/>
                    </a:lnTo>
                    <a:lnTo>
                      <a:pt x="81" y="122"/>
                    </a:lnTo>
                    <a:lnTo>
                      <a:pt x="76" y="114"/>
                    </a:lnTo>
                    <a:lnTo>
                      <a:pt x="73" y="103"/>
                    </a:lnTo>
                    <a:lnTo>
                      <a:pt x="67" y="94"/>
                    </a:lnTo>
                    <a:lnTo>
                      <a:pt x="67" y="93"/>
                    </a:lnTo>
                    <a:lnTo>
                      <a:pt x="66" y="93"/>
                    </a:lnTo>
                    <a:lnTo>
                      <a:pt x="58" y="92"/>
                    </a:lnTo>
                    <a:lnTo>
                      <a:pt x="59" y="92"/>
                    </a:lnTo>
                    <a:lnTo>
                      <a:pt x="51" y="87"/>
                    </a:lnTo>
                    <a:lnTo>
                      <a:pt x="41" y="86"/>
                    </a:lnTo>
                    <a:lnTo>
                      <a:pt x="40" y="86"/>
                    </a:lnTo>
                    <a:lnTo>
                      <a:pt x="37" y="92"/>
                    </a:lnTo>
                    <a:lnTo>
                      <a:pt x="38" y="92"/>
                    </a:lnTo>
                    <a:lnTo>
                      <a:pt x="31" y="86"/>
                    </a:lnTo>
                    <a:lnTo>
                      <a:pt x="26" y="76"/>
                    </a:lnTo>
                    <a:lnTo>
                      <a:pt x="25" y="76"/>
                    </a:lnTo>
                    <a:lnTo>
                      <a:pt x="10" y="63"/>
                    </a:lnTo>
                    <a:lnTo>
                      <a:pt x="10" y="64"/>
                    </a:lnTo>
                    <a:lnTo>
                      <a:pt x="4" y="50"/>
                    </a:lnTo>
                    <a:lnTo>
                      <a:pt x="4" y="48"/>
                    </a:lnTo>
                    <a:lnTo>
                      <a:pt x="3" y="47"/>
                    </a:lnTo>
                    <a:lnTo>
                      <a:pt x="3" y="46"/>
                    </a:lnTo>
                    <a:lnTo>
                      <a:pt x="3" y="44"/>
                    </a:lnTo>
                    <a:lnTo>
                      <a:pt x="3" y="43"/>
                    </a:lnTo>
                    <a:lnTo>
                      <a:pt x="0" y="43"/>
                    </a:lnTo>
                    <a:close/>
                  </a:path>
                </a:pathLst>
              </a:custGeom>
              <a:noFill/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41" name="Freeform 2823"/>
              <p:cNvSpPr>
                <a:spLocks/>
              </p:cNvSpPr>
              <p:nvPr/>
            </p:nvSpPr>
            <p:spPr bwMode="auto">
              <a:xfrm>
                <a:off x="3051" y="571"/>
                <a:ext cx="762" cy="514"/>
              </a:xfrm>
              <a:custGeom>
                <a:avLst/>
                <a:gdLst>
                  <a:gd name="T0" fmla="*/ 3177 w 531"/>
                  <a:gd name="T1" fmla="*/ 542 h 469"/>
                  <a:gd name="T2" fmla="*/ 6452 w 531"/>
                  <a:gd name="T3" fmla="*/ 472 h 469"/>
                  <a:gd name="T4" fmla="*/ 6950 w 531"/>
                  <a:gd name="T5" fmla="*/ 398 h 469"/>
                  <a:gd name="T6" fmla="*/ 7933 w 531"/>
                  <a:gd name="T7" fmla="*/ 276 h 469"/>
                  <a:gd name="T8" fmla="*/ 9679 w 531"/>
                  <a:gd name="T9" fmla="*/ 204 h 469"/>
                  <a:gd name="T10" fmla="*/ 8711 w 531"/>
                  <a:gd name="T11" fmla="*/ 137 h 469"/>
                  <a:gd name="T12" fmla="*/ 9009 w 531"/>
                  <a:gd name="T13" fmla="*/ 90 h 469"/>
                  <a:gd name="T14" fmla="*/ 11384 w 531"/>
                  <a:gd name="T15" fmla="*/ 41 h 469"/>
                  <a:gd name="T16" fmla="*/ 15781 w 531"/>
                  <a:gd name="T17" fmla="*/ 3 h 469"/>
                  <a:gd name="T18" fmla="*/ 18226 w 531"/>
                  <a:gd name="T19" fmla="*/ 68 h 469"/>
                  <a:gd name="T20" fmla="*/ 20174 w 531"/>
                  <a:gd name="T21" fmla="*/ 75 h 469"/>
                  <a:gd name="T22" fmla="*/ 21376 w 531"/>
                  <a:gd name="T23" fmla="*/ 161 h 469"/>
                  <a:gd name="T24" fmla="*/ 21960 w 531"/>
                  <a:gd name="T25" fmla="*/ 176 h 469"/>
                  <a:gd name="T26" fmla="*/ 22120 w 531"/>
                  <a:gd name="T27" fmla="*/ 252 h 469"/>
                  <a:gd name="T28" fmla="*/ 23687 w 531"/>
                  <a:gd name="T29" fmla="*/ 434 h 469"/>
                  <a:gd name="T30" fmla="*/ 24088 w 531"/>
                  <a:gd name="T31" fmla="*/ 466 h 469"/>
                  <a:gd name="T32" fmla="*/ 25793 w 531"/>
                  <a:gd name="T33" fmla="*/ 551 h 469"/>
                  <a:gd name="T34" fmla="*/ 28604 w 531"/>
                  <a:gd name="T35" fmla="*/ 572 h 469"/>
                  <a:gd name="T36" fmla="*/ 30889 w 531"/>
                  <a:gd name="T37" fmla="*/ 628 h 469"/>
                  <a:gd name="T38" fmla="*/ 31177 w 531"/>
                  <a:gd name="T39" fmla="*/ 649 h 469"/>
                  <a:gd name="T40" fmla="*/ 31403 w 531"/>
                  <a:gd name="T41" fmla="*/ 710 h 469"/>
                  <a:gd name="T42" fmla="*/ 32960 w 531"/>
                  <a:gd name="T43" fmla="*/ 781 h 469"/>
                  <a:gd name="T44" fmla="*/ 37137 w 531"/>
                  <a:gd name="T45" fmla="*/ 735 h 469"/>
                  <a:gd name="T46" fmla="*/ 40336 w 531"/>
                  <a:gd name="T47" fmla="*/ 688 h 469"/>
                  <a:gd name="T48" fmla="*/ 39937 w 531"/>
                  <a:gd name="T49" fmla="*/ 740 h 469"/>
                  <a:gd name="T50" fmla="*/ 39072 w 531"/>
                  <a:gd name="T51" fmla="*/ 827 h 469"/>
                  <a:gd name="T52" fmla="*/ 37296 w 531"/>
                  <a:gd name="T53" fmla="*/ 1038 h 469"/>
                  <a:gd name="T54" fmla="*/ 36256 w 531"/>
                  <a:gd name="T55" fmla="*/ 1113 h 469"/>
                  <a:gd name="T56" fmla="*/ 31914 w 531"/>
                  <a:gd name="T57" fmla="*/ 1154 h 469"/>
                  <a:gd name="T58" fmla="*/ 31914 w 531"/>
                  <a:gd name="T59" fmla="*/ 1349 h 469"/>
                  <a:gd name="T60" fmla="*/ 32113 w 531"/>
                  <a:gd name="T61" fmla="*/ 1353 h 469"/>
                  <a:gd name="T62" fmla="*/ 32498 w 531"/>
                  <a:gd name="T63" fmla="*/ 1173 h 469"/>
                  <a:gd name="T64" fmla="*/ 36009 w 531"/>
                  <a:gd name="T65" fmla="*/ 1115 h 469"/>
                  <a:gd name="T66" fmla="*/ 37480 w 531"/>
                  <a:gd name="T67" fmla="*/ 1043 h 469"/>
                  <a:gd name="T68" fmla="*/ 39228 w 531"/>
                  <a:gd name="T69" fmla="*/ 864 h 469"/>
                  <a:gd name="T70" fmla="*/ 40445 w 531"/>
                  <a:gd name="T71" fmla="*/ 764 h 469"/>
                  <a:gd name="T72" fmla="*/ 40468 w 531"/>
                  <a:gd name="T73" fmla="*/ 681 h 469"/>
                  <a:gd name="T74" fmla="*/ 37041 w 531"/>
                  <a:gd name="T75" fmla="*/ 722 h 469"/>
                  <a:gd name="T76" fmla="*/ 33809 w 531"/>
                  <a:gd name="T77" fmla="*/ 781 h 469"/>
                  <a:gd name="T78" fmla="*/ 31743 w 531"/>
                  <a:gd name="T79" fmla="*/ 738 h 469"/>
                  <a:gd name="T80" fmla="*/ 31403 w 531"/>
                  <a:gd name="T81" fmla="*/ 648 h 469"/>
                  <a:gd name="T82" fmla="*/ 31371 w 531"/>
                  <a:gd name="T83" fmla="*/ 633 h 469"/>
                  <a:gd name="T84" fmla="*/ 28787 w 531"/>
                  <a:gd name="T85" fmla="*/ 566 h 469"/>
                  <a:gd name="T86" fmla="*/ 26623 w 531"/>
                  <a:gd name="T87" fmla="*/ 539 h 469"/>
                  <a:gd name="T88" fmla="*/ 24510 w 531"/>
                  <a:gd name="T89" fmla="*/ 498 h 469"/>
                  <a:gd name="T90" fmla="*/ 24022 w 531"/>
                  <a:gd name="T91" fmla="*/ 431 h 469"/>
                  <a:gd name="T92" fmla="*/ 22646 w 531"/>
                  <a:gd name="T93" fmla="*/ 276 h 469"/>
                  <a:gd name="T94" fmla="*/ 21960 w 531"/>
                  <a:gd name="T95" fmla="*/ 164 h 469"/>
                  <a:gd name="T96" fmla="*/ 21883 w 531"/>
                  <a:gd name="T97" fmla="*/ 162 h 469"/>
                  <a:gd name="T98" fmla="*/ 20659 w 531"/>
                  <a:gd name="T99" fmla="*/ 93 h 469"/>
                  <a:gd name="T100" fmla="*/ 18287 w 531"/>
                  <a:gd name="T101" fmla="*/ 57 h 469"/>
                  <a:gd name="T102" fmla="*/ 16506 w 531"/>
                  <a:gd name="T103" fmla="*/ 5 h 469"/>
                  <a:gd name="T104" fmla="*/ 12943 w 531"/>
                  <a:gd name="T105" fmla="*/ 3 h 469"/>
                  <a:gd name="T106" fmla="*/ 8838 w 531"/>
                  <a:gd name="T107" fmla="*/ 85 h 469"/>
                  <a:gd name="T108" fmla="*/ 7933 w 531"/>
                  <a:gd name="T109" fmla="*/ 155 h 469"/>
                  <a:gd name="T110" fmla="*/ 9259 w 531"/>
                  <a:gd name="T111" fmla="*/ 193 h 469"/>
                  <a:gd name="T112" fmla="*/ 7772 w 531"/>
                  <a:gd name="T113" fmla="*/ 269 h 469"/>
                  <a:gd name="T114" fmla="*/ 6950 w 531"/>
                  <a:gd name="T115" fmla="*/ 376 h 469"/>
                  <a:gd name="T116" fmla="*/ 6159 w 531"/>
                  <a:gd name="T117" fmla="*/ 459 h 469"/>
                  <a:gd name="T118" fmla="*/ 3177 w 531"/>
                  <a:gd name="T119" fmla="*/ 539 h 469"/>
                  <a:gd name="T120" fmla="*/ 488 w 531"/>
                  <a:gd name="T121" fmla="*/ 481 h 469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531"/>
                  <a:gd name="T184" fmla="*/ 0 h 469"/>
                  <a:gd name="T185" fmla="*/ 531 w 531"/>
                  <a:gd name="T186" fmla="*/ 469 h 469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531" h="469">
                    <a:moveTo>
                      <a:pt x="0" y="163"/>
                    </a:moveTo>
                    <a:lnTo>
                      <a:pt x="6" y="165"/>
                    </a:lnTo>
                    <a:lnTo>
                      <a:pt x="5" y="165"/>
                    </a:lnTo>
                    <a:lnTo>
                      <a:pt x="12" y="169"/>
                    </a:lnTo>
                    <a:lnTo>
                      <a:pt x="13" y="169"/>
                    </a:lnTo>
                    <a:lnTo>
                      <a:pt x="29" y="175"/>
                    </a:lnTo>
                    <a:lnTo>
                      <a:pt x="42" y="181"/>
                    </a:lnTo>
                    <a:lnTo>
                      <a:pt x="43" y="181"/>
                    </a:lnTo>
                    <a:lnTo>
                      <a:pt x="49" y="180"/>
                    </a:lnTo>
                    <a:lnTo>
                      <a:pt x="50" y="180"/>
                    </a:lnTo>
                    <a:lnTo>
                      <a:pt x="57" y="174"/>
                    </a:lnTo>
                    <a:lnTo>
                      <a:pt x="82" y="158"/>
                    </a:lnTo>
                    <a:lnTo>
                      <a:pt x="84" y="158"/>
                    </a:lnTo>
                    <a:lnTo>
                      <a:pt x="84" y="157"/>
                    </a:lnTo>
                    <a:lnTo>
                      <a:pt x="85" y="153"/>
                    </a:lnTo>
                    <a:lnTo>
                      <a:pt x="85" y="152"/>
                    </a:lnTo>
                    <a:lnTo>
                      <a:pt x="84" y="146"/>
                    </a:lnTo>
                    <a:lnTo>
                      <a:pt x="84" y="147"/>
                    </a:lnTo>
                    <a:lnTo>
                      <a:pt x="85" y="140"/>
                    </a:lnTo>
                    <a:lnTo>
                      <a:pt x="91" y="133"/>
                    </a:lnTo>
                    <a:lnTo>
                      <a:pt x="93" y="127"/>
                    </a:lnTo>
                    <a:lnTo>
                      <a:pt x="94" y="127"/>
                    </a:lnTo>
                    <a:lnTo>
                      <a:pt x="98" y="112"/>
                    </a:lnTo>
                    <a:lnTo>
                      <a:pt x="100" y="101"/>
                    </a:lnTo>
                    <a:lnTo>
                      <a:pt x="104" y="91"/>
                    </a:lnTo>
                    <a:lnTo>
                      <a:pt x="104" y="93"/>
                    </a:lnTo>
                    <a:lnTo>
                      <a:pt x="103" y="93"/>
                    </a:lnTo>
                    <a:lnTo>
                      <a:pt x="113" y="87"/>
                    </a:lnTo>
                    <a:lnTo>
                      <a:pt x="127" y="73"/>
                    </a:lnTo>
                    <a:lnTo>
                      <a:pt x="127" y="72"/>
                    </a:lnTo>
                    <a:lnTo>
                      <a:pt x="127" y="69"/>
                    </a:lnTo>
                    <a:lnTo>
                      <a:pt x="127" y="68"/>
                    </a:lnTo>
                    <a:lnTo>
                      <a:pt x="124" y="64"/>
                    </a:lnTo>
                    <a:lnTo>
                      <a:pt x="124" y="50"/>
                    </a:lnTo>
                    <a:lnTo>
                      <a:pt x="124" y="48"/>
                    </a:lnTo>
                    <a:lnTo>
                      <a:pt x="121" y="46"/>
                    </a:lnTo>
                    <a:lnTo>
                      <a:pt x="120" y="46"/>
                    </a:lnTo>
                    <a:lnTo>
                      <a:pt x="115" y="46"/>
                    </a:lnTo>
                    <a:lnTo>
                      <a:pt x="114" y="46"/>
                    </a:lnTo>
                    <a:lnTo>
                      <a:pt x="104" y="48"/>
                    </a:lnTo>
                    <a:lnTo>
                      <a:pt x="106" y="48"/>
                    </a:lnTo>
                    <a:lnTo>
                      <a:pt x="106" y="50"/>
                    </a:lnTo>
                    <a:lnTo>
                      <a:pt x="104" y="46"/>
                    </a:lnTo>
                    <a:lnTo>
                      <a:pt x="104" y="47"/>
                    </a:lnTo>
                    <a:lnTo>
                      <a:pt x="107" y="40"/>
                    </a:lnTo>
                    <a:lnTo>
                      <a:pt x="107" y="41"/>
                    </a:lnTo>
                    <a:lnTo>
                      <a:pt x="106" y="41"/>
                    </a:lnTo>
                    <a:lnTo>
                      <a:pt x="118" y="30"/>
                    </a:lnTo>
                    <a:lnTo>
                      <a:pt x="120" y="29"/>
                    </a:lnTo>
                    <a:lnTo>
                      <a:pt x="123" y="23"/>
                    </a:lnTo>
                    <a:lnTo>
                      <a:pt x="131" y="17"/>
                    </a:lnTo>
                    <a:lnTo>
                      <a:pt x="130" y="17"/>
                    </a:lnTo>
                    <a:lnTo>
                      <a:pt x="149" y="14"/>
                    </a:lnTo>
                    <a:lnTo>
                      <a:pt x="170" y="5"/>
                    </a:lnTo>
                    <a:lnTo>
                      <a:pt x="170" y="7"/>
                    </a:lnTo>
                    <a:lnTo>
                      <a:pt x="182" y="7"/>
                    </a:lnTo>
                    <a:lnTo>
                      <a:pt x="201" y="3"/>
                    </a:lnTo>
                    <a:lnTo>
                      <a:pt x="207" y="3"/>
                    </a:lnTo>
                    <a:lnTo>
                      <a:pt x="216" y="8"/>
                    </a:lnTo>
                    <a:lnTo>
                      <a:pt x="225" y="15"/>
                    </a:lnTo>
                    <a:lnTo>
                      <a:pt x="225" y="14"/>
                    </a:lnTo>
                    <a:lnTo>
                      <a:pt x="230" y="19"/>
                    </a:lnTo>
                    <a:lnTo>
                      <a:pt x="231" y="21"/>
                    </a:lnTo>
                    <a:lnTo>
                      <a:pt x="239" y="23"/>
                    </a:lnTo>
                    <a:lnTo>
                      <a:pt x="240" y="23"/>
                    </a:lnTo>
                    <a:lnTo>
                      <a:pt x="250" y="21"/>
                    </a:lnTo>
                    <a:lnTo>
                      <a:pt x="258" y="23"/>
                    </a:lnTo>
                    <a:lnTo>
                      <a:pt x="265" y="26"/>
                    </a:lnTo>
                    <a:lnTo>
                      <a:pt x="265" y="25"/>
                    </a:lnTo>
                    <a:lnTo>
                      <a:pt x="268" y="33"/>
                    </a:lnTo>
                    <a:lnTo>
                      <a:pt x="275" y="43"/>
                    </a:lnTo>
                    <a:lnTo>
                      <a:pt x="274" y="43"/>
                    </a:lnTo>
                    <a:lnTo>
                      <a:pt x="274" y="41"/>
                    </a:lnTo>
                    <a:lnTo>
                      <a:pt x="275" y="48"/>
                    </a:lnTo>
                    <a:lnTo>
                      <a:pt x="275" y="50"/>
                    </a:lnTo>
                    <a:lnTo>
                      <a:pt x="280" y="53"/>
                    </a:lnTo>
                    <a:lnTo>
                      <a:pt x="285" y="57"/>
                    </a:lnTo>
                    <a:lnTo>
                      <a:pt x="285" y="55"/>
                    </a:lnTo>
                    <a:lnTo>
                      <a:pt x="285" y="60"/>
                    </a:lnTo>
                    <a:lnTo>
                      <a:pt x="286" y="61"/>
                    </a:lnTo>
                    <a:lnTo>
                      <a:pt x="287" y="61"/>
                    </a:lnTo>
                    <a:lnTo>
                      <a:pt x="287" y="60"/>
                    </a:lnTo>
                    <a:lnTo>
                      <a:pt x="288" y="60"/>
                    </a:lnTo>
                    <a:lnTo>
                      <a:pt x="288" y="57"/>
                    </a:lnTo>
                    <a:lnTo>
                      <a:pt x="288" y="58"/>
                    </a:lnTo>
                    <a:lnTo>
                      <a:pt x="287" y="59"/>
                    </a:lnTo>
                    <a:lnTo>
                      <a:pt x="286" y="58"/>
                    </a:lnTo>
                    <a:lnTo>
                      <a:pt x="285" y="58"/>
                    </a:lnTo>
                    <a:lnTo>
                      <a:pt x="287" y="65"/>
                    </a:lnTo>
                    <a:lnTo>
                      <a:pt x="289" y="72"/>
                    </a:lnTo>
                    <a:lnTo>
                      <a:pt x="290" y="83"/>
                    </a:lnTo>
                    <a:lnTo>
                      <a:pt x="295" y="93"/>
                    </a:lnTo>
                    <a:lnTo>
                      <a:pt x="297" y="101"/>
                    </a:lnTo>
                    <a:lnTo>
                      <a:pt x="297" y="102"/>
                    </a:lnTo>
                    <a:lnTo>
                      <a:pt x="309" y="122"/>
                    </a:lnTo>
                    <a:lnTo>
                      <a:pt x="311" y="144"/>
                    </a:lnTo>
                    <a:lnTo>
                      <a:pt x="316" y="153"/>
                    </a:lnTo>
                    <a:lnTo>
                      <a:pt x="316" y="152"/>
                    </a:lnTo>
                    <a:lnTo>
                      <a:pt x="316" y="155"/>
                    </a:lnTo>
                    <a:lnTo>
                      <a:pt x="316" y="157"/>
                    </a:lnTo>
                    <a:lnTo>
                      <a:pt x="317" y="157"/>
                    </a:lnTo>
                    <a:lnTo>
                      <a:pt x="316" y="155"/>
                    </a:lnTo>
                    <a:lnTo>
                      <a:pt x="317" y="166"/>
                    </a:lnTo>
                    <a:lnTo>
                      <a:pt x="317" y="176"/>
                    </a:lnTo>
                    <a:lnTo>
                      <a:pt x="318" y="177"/>
                    </a:lnTo>
                    <a:lnTo>
                      <a:pt x="324" y="183"/>
                    </a:lnTo>
                    <a:lnTo>
                      <a:pt x="325" y="183"/>
                    </a:lnTo>
                    <a:lnTo>
                      <a:pt x="337" y="184"/>
                    </a:lnTo>
                    <a:lnTo>
                      <a:pt x="338" y="184"/>
                    </a:lnTo>
                    <a:lnTo>
                      <a:pt x="349" y="181"/>
                    </a:lnTo>
                    <a:lnTo>
                      <a:pt x="347" y="181"/>
                    </a:lnTo>
                    <a:lnTo>
                      <a:pt x="357" y="184"/>
                    </a:lnTo>
                    <a:lnTo>
                      <a:pt x="367" y="187"/>
                    </a:lnTo>
                    <a:lnTo>
                      <a:pt x="366" y="186"/>
                    </a:lnTo>
                    <a:lnTo>
                      <a:pt x="375" y="190"/>
                    </a:lnTo>
                    <a:lnTo>
                      <a:pt x="392" y="205"/>
                    </a:lnTo>
                    <a:lnTo>
                      <a:pt x="393" y="205"/>
                    </a:lnTo>
                    <a:lnTo>
                      <a:pt x="400" y="209"/>
                    </a:lnTo>
                    <a:lnTo>
                      <a:pt x="401" y="210"/>
                    </a:lnTo>
                    <a:lnTo>
                      <a:pt x="407" y="210"/>
                    </a:lnTo>
                    <a:lnTo>
                      <a:pt x="405" y="209"/>
                    </a:lnTo>
                    <a:lnTo>
                      <a:pt x="408" y="213"/>
                    </a:lnTo>
                    <a:lnTo>
                      <a:pt x="408" y="212"/>
                    </a:lnTo>
                    <a:lnTo>
                      <a:pt x="408" y="215"/>
                    </a:lnTo>
                    <a:lnTo>
                      <a:pt x="408" y="216"/>
                    </a:lnTo>
                    <a:lnTo>
                      <a:pt x="409" y="216"/>
                    </a:lnTo>
                    <a:lnTo>
                      <a:pt x="410" y="216"/>
                    </a:lnTo>
                    <a:lnTo>
                      <a:pt x="411" y="216"/>
                    </a:lnTo>
                    <a:lnTo>
                      <a:pt x="410" y="216"/>
                    </a:lnTo>
                    <a:lnTo>
                      <a:pt x="409" y="216"/>
                    </a:lnTo>
                    <a:lnTo>
                      <a:pt x="409" y="215"/>
                    </a:lnTo>
                    <a:lnTo>
                      <a:pt x="409" y="223"/>
                    </a:lnTo>
                    <a:lnTo>
                      <a:pt x="410" y="223"/>
                    </a:lnTo>
                    <a:lnTo>
                      <a:pt x="410" y="224"/>
                    </a:lnTo>
                    <a:lnTo>
                      <a:pt x="414" y="229"/>
                    </a:lnTo>
                    <a:lnTo>
                      <a:pt x="414" y="227"/>
                    </a:lnTo>
                    <a:lnTo>
                      <a:pt x="412" y="236"/>
                    </a:lnTo>
                    <a:lnTo>
                      <a:pt x="414" y="245"/>
                    </a:lnTo>
                    <a:lnTo>
                      <a:pt x="414" y="246"/>
                    </a:lnTo>
                    <a:lnTo>
                      <a:pt x="418" y="254"/>
                    </a:lnTo>
                    <a:lnTo>
                      <a:pt x="422" y="261"/>
                    </a:lnTo>
                    <a:lnTo>
                      <a:pt x="423" y="261"/>
                    </a:lnTo>
                    <a:lnTo>
                      <a:pt x="423" y="262"/>
                    </a:lnTo>
                    <a:lnTo>
                      <a:pt x="433" y="261"/>
                    </a:lnTo>
                    <a:lnTo>
                      <a:pt x="432" y="261"/>
                    </a:lnTo>
                    <a:lnTo>
                      <a:pt x="443" y="265"/>
                    </a:lnTo>
                    <a:lnTo>
                      <a:pt x="452" y="263"/>
                    </a:lnTo>
                    <a:lnTo>
                      <a:pt x="469" y="255"/>
                    </a:lnTo>
                    <a:lnTo>
                      <a:pt x="487" y="244"/>
                    </a:lnTo>
                    <a:lnTo>
                      <a:pt x="486" y="244"/>
                    </a:lnTo>
                    <a:lnTo>
                      <a:pt x="495" y="244"/>
                    </a:lnTo>
                    <a:lnTo>
                      <a:pt x="496" y="244"/>
                    </a:lnTo>
                    <a:lnTo>
                      <a:pt x="514" y="233"/>
                    </a:lnTo>
                    <a:lnTo>
                      <a:pt x="530" y="229"/>
                    </a:lnTo>
                    <a:lnTo>
                      <a:pt x="530" y="230"/>
                    </a:lnTo>
                    <a:lnTo>
                      <a:pt x="529" y="229"/>
                    </a:lnTo>
                    <a:lnTo>
                      <a:pt x="529" y="227"/>
                    </a:lnTo>
                    <a:lnTo>
                      <a:pt x="529" y="230"/>
                    </a:lnTo>
                    <a:lnTo>
                      <a:pt x="529" y="229"/>
                    </a:lnTo>
                    <a:lnTo>
                      <a:pt x="524" y="236"/>
                    </a:lnTo>
                    <a:lnTo>
                      <a:pt x="524" y="237"/>
                    </a:lnTo>
                    <a:lnTo>
                      <a:pt x="524" y="246"/>
                    </a:lnTo>
                    <a:lnTo>
                      <a:pt x="524" y="247"/>
                    </a:lnTo>
                    <a:lnTo>
                      <a:pt x="527" y="255"/>
                    </a:lnTo>
                    <a:lnTo>
                      <a:pt x="526" y="255"/>
                    </a:lnTo>
                    <a:lnTo>
                      <a:pt x="526" y="254"/>
                    </a:lnTo>
                    <a:lnTo>
                      <a:pt x="525" y="265"/>
                    </a:lnTo>
                    <a:lnTo>
                      <a:pt x="526" y="265"/>
                    </a:lnTo>
                    <a:lnTo>
                      <a:pt x="526" y="263"/>
                    </a:lnTo>
                    <a:lnTo>
                      <a:pt x="519" y="269"/>
                    </a:lnTo>
                    <a:lnTo>
                      <a:pt x="512" y="276"/>
                    </a:lnTo>
                    <a:lnTo>
                      <a:pt x="512" y="277"/>
                    </a:lnTo>
                    <a:lnTo>
                      <a:pt x="510" y="288"/>
                    </a:lnTo>
                    <a:lnTo>
                      <a:pt x="510" y="287"/>
                    </a:lnTo>
                    <a:lnTo>
                      <a:pt x="503" y="305"/>
                    </a:lnTo>
                    <a:lnTo>
                      <a:pt x="500" y="327"/>
                    </a:lnTo>
                    <a:lnTo>
                      <a:pt x="500" y="326"/>
                    </a:lnTo>
                    <a:lnTo>
                      <a:pt x="489" y="346"/>
                    </a:lnTo>
                    <a:lnTo>
                      <a:pt x="482" y="355"/>
                    </a:lnTo>
                    <a:lnTo>
                      <a:pt x="482" y="356"/>
                    </a:lnTo>
                    <a:lnTo>
                      <a:pt x="480" y="367"/>
                    </a:lnTo>
                    <a:lnTo>
                      <a:pt x="480" y="366"/>
                    </a:lnTo>
                    <a:lnTo>
                      <a:pt x="474" y="370"/>
                    </a:lnTo>
                    <a:lnTo>
                      <a:pt x="475" y="370"/>
                    </a:lnTo>
                    <a:lnTo>
                      <a:pt x="473" y="369"/>
                    </a:lnTo>
                    <a:lnTo>
                      <a:pt x="446" y="362"/>
                    </a:lnTo>
                    <a:lnTo>
                      <a:pt x="445" y="362"/>
                    </a:lnTo>
                    <a:lnTo>
                      <a:pt x="438" y="366"/>
                    </a:lnTo>
                    <a:lnTo>
                      <a:pt x="438" y="367"/>
                    </a:lnTo>
                    <a:lnTo>
                      <a:pt x="419" y="384"/>
                    </a:lnTo>
                    <a:lnTo>
                      <a:pt x="418" y="385"/>
                    </a:lnTo>
                    <a:lnTo>
                      <a:pt x="418" y="387"/>
                    </a:lnTo>
                    <a:lnTo>
                      <a:pt x="423" y="394"/>
                    </a:lnTo>
                    <a:lnTo>
                      <a:pt x="423" y="392"/>
                    </a:lnTo>
                    <a:lnTo>
                      <a:pt x="426" y="408"/>
                    </a:lnTo>
                    <a:lnTo>
                      <a:pt x="426" y="438"/>
                    </a:lnTo>
                    <a:lnTo>
                      <a:pt x="426" y="437"/>
                    </a:lnTo>
                    <a:lnTo>
                      <a:pt x="418" y="449"/>
                    </a:lnTo>
                    <a:lnTo>
                      <a:pt x="408" y="459"/>
                    </a:lnTo>
                    <a:lnTo>
                      <a:pt x="407" y="460"/>
                    </a:lnTo>
                    <a:lnTo>
                      <a:pt x="407" y="469"/>
                    </a:lnTo>
                    <a:lnTo>
                      <a:pt x="410" y="469"/>
                    </a:lnTo>
                    <a:lnTo>
                      <a:pt x="410" y="460"/>
                    </a:lnTo>
                    <a:lnTo>
                      <a:pt x="410" y="461"/>
                    </a:lnTo>
                    <a:lnTo>
                      <a:pt x="421" y="452"/>
                    </a:lnTo>
                    <a:lnTo>
                      <a:pt x="429" y="439"/>
                    </a:lnTo>
                    <a:lnTo>
                      <a:pt x="429" y="438"/>
                    </a:lnTo>
                    <a:lnTo>
                      <a:pt x="429" y="408"/>
                    </a:lnTo>
                    <a:lnTo>
                      <a:pt x="429" y="406"/>
                    </a:lnTo>
                    <a:lnTo>
                      <a:pt x="426" y="392"/>
                    </a:lnTo>
                    <a:lnTo>
                      <a:pt x="426" y="391"/>
                    </a:lnTo>
                    <a:lnTo>
                      <a:pt x="422" y="384"/>
                    </a:lnTo>
                    <a:lnTo>
                      <a:pt x="422" y="385"/>
                    </a:lnTo>
                    <a:lnTo>
                      <a:pt x="421" y="387"/>
                    </a:lnTo>
                    <a:lnTo>
                      <a:pt x="440" y="369"/>
                    </a:lnTo>
                    <a:lnTo>
                      <a:pt x="439" y="369"/>
                    </a:lnTo>
                    <a:lnTo>
                      <a:pt x="447" y="365"/>
                    </a:lnTo>
                    <a:lnTo>
                      <a:pt x="446" y="365"/>
                    </a:lnTo>
                    <a:lnTo>
                      <a:pt x="472" y="371"/>
                    </a:lnTo>
                    <a:lnTo>
                      <a:pt x="474" y="374"/>
                    </a:lnTo>
                    <a:lnTo>
                      <a:pt x="475" y="374"/>
                    </a:lnTo>
                    <a:lnTo>
                      <a:pt x="476" y="373"/>
                    </a:lnTo>
                    <a:lnTo>
                      <a:pt x="482" y="368"/>
                    </a:lnTo>
                    <a:lnTo>
                      <a:pt x="486" y="356"/>
                    </a:lnTo>
                    <a:lnTo>
                      <a:pt x="484" y="358"/>
                    </a:lnTo>
                    <a:lnTo>
                      <a:pt x="491" y="348"/>
                    </a:lnTo>
                    <a:lnTo>
                      <a:pt x="493" y="348"/>
                    </a:lnTo>
                    <a:lnTo>
                      <a:pt x="502" y="327"/>
                    </a:lnTo>
                    <a:lnTo>
                      <a:pt x="507" y="306"/>
                    </a:lnTo>
                    <a:lnTo>
                      <a:pt x="514" y="288"/>
                    </a:lnTo>
                    <a:lnTo>
                      <a:pt x="516" y="277"/>
                    </a:lnTo>
                    <a:lnTo>
                      <a:pt x="515" y="277"/>
                    </a:lnTo>
                    <a:lnTo>
                      <a:pt x="515" y="279"/>
                    </a:lnTo>
                    <a:lnTo>
                      <a:pt x="522" y="272"/>
                    </a:lnTo>
                    <a:lnTo>
                      <a:pt x="529" y="266"/>
                    </a:lnTo>
                    <a:lnTo>
                      <a:pt x="530" y="255"/>
                    </a:lnTo>
                    <a:lnTo>
                      <a:pt x="530" y="254"/>
                    </a:lnTo>
                    <a:lnTo>
                      <a:pt x="526" y="246"/>
                    </a:lnTo>
                    <a:lnTo>
                      <a:pt x="527" y="246"/>
                    </a:lnTo>
                    <a:lnTo>
                      <a:pt x="527" y="237"/>
                    </a:lnTo>
                    <a:lnTo>
                      <a:pt x="526" y="237"/>
                    </a:lnTo>
                    <a:lnTo>
                      <a:pt x="531" y="230"/>
                    </a:lnTo>
                    <a:lnTo>
                      <a:pt x="531" y="229"/>
                    </a:lnTo>
                    <a:lnTo>
                      <a:pt x="531" y="227"/>
                    </a:lnTo>
                    <a:lnTo>
                      <a:pt x="531" y="226"/>
                    </a:lnTo>
                    <a:lnTo>
                      <a:pt x="530" y="226"/>
                    </a:lnTo>
                    <a:lnTo>
                      <a:pt x="512" y="231"/>
                    </a:lnTo>
                    <a:lnTo>
                      <a:pt x="495" y="240"/>
                    </a:lnTo>
                    <a:lnTo>
                      <a:pt x="486" y="241"/>
                    </a:lnTo>
                    <a:lnTo>
                      <a:pt x="484" y="241"/>
                    </a:lnTo>
                    <a:lnTo>
                      <a:pt x="467" y="253"/>
                    </a:lnTo>
                    <a:lnTo>
                      <a:pt x="468" y="253"/>
                    </a:lnTo>
                    <a:lnTo>
                      <a:pt x="451" y="260"/>
                    </a:lnTo>
                    <a:lnTo>
                      <a:pt x="452" y="260"/>
                    </a:lnTo>
                    <a:lnTo>
                      <a:pt x="443" y="261"/>
                    </a:lnTo>
                    <a:lnTo>
                      <a:pt x="433" y="259"/>
                    </a:lnTo>
                    <a:lnTo>
                      <a:pt x="432" y="259"/>
                    </a:lnTo>
                    <a:lnTo>
                      <a:pt x="423" y="259"/>
                    </a:lnTo>
                    <a:lnTo>
                      <a:pt x="424" y="259"/>
                    </a:lnTo>
                    <a:lnTo>
                      <a:pt x="425" y="260"/>
                    </a:lnTo>
                    <a:lnTo>
                      <a:pt x="422" y="253"/>
                    </a:lnTo>
                    <a:lnTo>
                      <a:pt x="421" y="252"/>
                    </a:lnTo>
                    <a:lnTo>
                      <a:pt x="416" y="245"/>
                    </a:lnTo>
                    <a:lnTo>
                      <a:pt x="415" y="236"/>
                    </a:lnTo>
                    <a:lnTo>
                      <a:pt x="416" y="236"/>
                    </a:lnTo>
                    <a:lnTo>
                      <a:pt x="415" y="236"/>
                    </a:lnTo>
                    <a:lnTo>
                      <a:pt x="416" y="227"/>
                    </a:lnTo>
                    <a:lnTo>
                      <a:pt x="416" y="226"/>
                    </a:lnTo>
                    <a:lnTo>
                      <a:pt x="412" y="222"/>
                    </a:lnTo>
                    <a:lnTo>
                      <a:pt x="412" y="223"/>
                    </a:lnTo>
                    <a:lnTo>
                      <a:pt x="412" y="215"/>
                    </a:lnTo>
                    <a:lnTo>
                      <a:pt x="411" y="213"/>
                    </a:lnTo>
                    <a:lnTo>
                      <a:pt x="410" y="213"/>
                    </a:lnTo>
                    <a:lnTo>
                      <a:pt x="409" y="213"/>
                    </a:lnTo>
                    <a:lnTo>
                      <a:pt x="410" y="213"/>
                    </a:lnTo>
                    <a:lnTo>
                      <a:pt x="411" y="215"/>
                    </a:lnTo>
                    <a:lnTo>
                      <a:pt x="411" y="212"/>
                    </a:lnTo>
                    <a:lnTo>
                      <a:pt x="408" y="208"/>
                    </a:lnTo>
                    <a:lnTo>
                      <a:pt x="408" y="206"/>
                    </a:lnTo>
                    <a:lnTo>
                      <a:pt x="407" y="206"/>
                    </a:lnTo>
                    <a:lnTo>
                      <a:pt x="401" y="206"/>
                    </a:lnTo>
                    <a:lnTo>
                      <a:pt x="402" y="206"/>
                    </a:lnTo>
                    <a:lnTo>
                      <a:pt x="394" y="203"/>
                    </a:lnTo>
                    <a:lnTo>
                      <a:pt x="378" y="188"/>
                    </a:lnTo>
                    <a:lnTo>
                      <a:pt x="376" y="188"/>
                    </a:lnTo>
                    <a:lnTo>
                      <a:pt x="367" y="183"/>
                    </a:lnTo>
                    <a:lnTo>
                      <a:pt x="358" y="182"/>
                    </a:lnTo>
                    <a:lnTo>
                      <a:pt x="350" y="179"/>
                    </a:lnTo>
                    <a:lnTo>
                      <a:pt x="349" y="177"/>
                    </a:lnTo>
                    <a:lnTo>
                      <a:pt x="349" y="179"/>
                    </a:lnTo>
                    <a:lnTo>
                      <a:pt x="337" y="182"/>
                    </a:lnTo>
                    <a:lnTo>
                      <a:pt x="338" y="182"/>
                    </a:lnTo>
                    <a:lnTo>
                      <a:pt x="325" y="181"/>
                    </a:lnTo>
                    <a:lnTo>
                      <a:pt x="326" y="181"/>
                    </a:lnTo>
                    <a:lnTo>
                      <a:pt x="321" y="175"/>
                    </a:lnTo>
                    <a:lnTo>
                      <a:pt x="321" y="176"/>
                    </a:lnTo>
                    <a:lnTo>
                      <a:pt x="321" y="166"/>
                    </a:lnTo>
                    <a:lnTo>
                      <a:pt x="319" y="155"/>
                    </a:lnTo>
                    <a:lnTo>
                      <a:pt x="319" y="154"/>
                    </a:lnTo>
                    <a:lnTo>
                      <a:pt x="318" y="154"/>
                    </a:lnTo>
                    <a:lnTo>
                      <a:pt x="318" y="155"/>
                    </a:lnTo>
                    <a:lnTo>
                      <a:pt x="319" y="153"/>
                    </a:lnTo>
                    <a:lnTo>
                      <a:pt x="319" y="152"/>
                    </a:lnTo>
                    <a:lnTo>
                      <a:pt x="315" y="143"/>
                    </a:lnTo>
                    <a:lnTo>
                      <a:pt x="311" y="122"/>
                    </a:lnTo>
                    <a:lnTo>
                      <a:pt x="311" y="120"/>
                    </a:lnTo>
                    <a:lnTo>
                      <a:pt x="301" y="101"/>
                    </a:lnTo>
                    <a:lnTo>
                      <a:pt x="299" y="91"/>
                    </a:lnTo>
                    <a:lnTo>
                      <a:pt x="297" y="91"/>
                    </a:lnTo>
                    <a:lnTo>
                      <a:pt x="294" y="82"/>
                    </a:lnTo>
                    <a:lnTo>
                      <a:pt x="293" y="72"/>
                    </a:lnTo>
                    <a:lnTo>
                      <a:pt x="292" y="71"/>
                    </a:lnTo>
                    <a:lnTo>
                      <a:pt x="289" y="64"/>
                    </a:lnTo>
                    <a:lnTo>
                      <a:pt x="288" y="57"/>
                    </a:lnTo>
                    <a:lnTo>
                      <a:pt x="288" y="55"/>
                    </a:lnTo>
                    <a:lnTo>
                      <a:pt x="287" y="55"/>
                    </a:lnTo>
                    <a:lnTo>
                      <a:pt x="286" y="55"/>
                    </a:lnTo>
                    <a:lnTo>
                      <a:pt x="285" y="57"/>
                    </a:lnTo>
                    <a:lnTo>
                      <a:pt x="285" y="59"/>
                    </a:lnTo>
                    <a:lnTo>
                      <a:pt x="286" y="59"/>
                    </a:lnTo>
                    <a:lnTo>
                      <a:pt x="287" y="58"/>
                    </a:lnTo>
                    <a:lnTo>
                      <a:pt x="288" y="59"/>
                    </a:lnTo>
                    <a:lnTo>
                      <a:pt x="287" y="55"/>
                    </a:lnTo>
                    <a:lnTo>
                      <a:pt x="287" y="54"/>
                    </a:lnTo>
                    <a:lnTo>
                      <a:pt x="281" y="51"/>
                    </a:lnTo>
                    <a:lnTo>
                      <a:pt x="278" y="47"/>
                    </a:lnTo>
                    <a:lnTo>
                      <a:pt x="278" y="48"/>
                    </a:lnTo>
                    <a:lnTo>
                      <a:pt x="278" y="41"/>
                    </a:lnTo>
                    <a:lnTo>
                      <a:pt x="271" y="31"/>
                    </a:lnTo>
                    <a:lnTo>
                      <a:pt x="267" y="24"/>
                    </a:lnTo>
                    <a:lnTo>
                      <a:pt x="266" y="24"/>
                    </a:lnTo>
                    <a:lnTo>
                      <a:pt x="259" y="21"/>
                    </a:lnTo>
                    <a:lnTo>
                      <a:pt x="250" y="18"/>
                    </a:lnTo>
                    <a:lnTo>
                      <a:pt x="240" y="19"/>
                    </a:lnTo>
                    <a:lnTo>
                      <a:pt x="232" y="17"/>
                    </a:lnTo>
                    <a:lnTo>
                      <a:pt x="232" y="18"/>
                    </a:lnTo>
                    <a:lnTo>
                      <a:pt x="226" y="12"/>
                    </a:lnTo>
                    <a:lnTo>
                      <a:pt x="226" y="11"/>
                    </a:lnTo>
                    <a:lnTo>
                      <a:pt x="217" y="5"/>
                    </a:lnTo>
                    <a:lnTo>
                      <a:pt x="208" y="0"/>
                    </a:lnTo>
                    <a:lnTo>
                      <a:pt x="207" y="0"/>
                    </a:lnTo>
                    <a:lnTo>
                      <a:pt x="201" y="0"/>
                    </a:lnTo>
                    <a:lnTo>
                      <a:pt x="182" y="3"/>
                    </a:lnTo>
                    <a:lnTo>
                      <a:pt x="170" y="3"/>
                    </a:lnTo>
                    <a:lnTo>
                      <a:pt x="147" y="10"/>
                    </a:lnTo>
                    <a:lnTo>
                      <a:pt x="130" y="14"/>
                    </a:lnTo>
                    <a:lnTo>
                      <a:pt x="129" y="14"/>
                    </a:lnTo>
                    <a:lnTo>
                      <a:pt x="121" y="21"/>
                    </a:lnTo>
                    <a:lnTo>
                      <a:pt x="116" y="28"/>
                    </a:lnTo>
                    <a:lnTo>
                      <a:pt x="104" y="39"/>
                    </a:lnTo>
                    <a:lnTo>
                      <a:pt x="103" y="39"/>
                    </a:lnTo>
                    <a:lnTo>
                      <a:pt x="103" y="40"/>
                    </a:lnTo>
                    <a:lnTo>
                      <a:pt x="101" y="46"/>
                    </a:lnTo>
                    <a:lnTo>
                      <a:pt x="101" y="47"/>
                    </a:lnTo>
                    <a:lnTo>
                      <a:pt x="101" y="48"/>
                    </a:lnTo>
                    <a:lnTo>
                      <a:pt x="103" y="51"/>
                    </a:lnTo>
                    <a:lnTo>
                      <a:pt x="103" y="52"/>
                    </a:lnTo>
                    <a:lnTo>
                      <a:pt x="104" y="52"/>
                    </a:lnTo>
                    <a:lnTo>
                      <a:pt x="115" y="50"/>
                    </a:lnTo>
                    <a:lnTo>
                      <a:pt x="121" y="48"/>
                    </a:lnTo>
                    <a:lnTo>
                      <a:pt x="120" y="48"/>
                    </a:lnTo>
                    <a:lnTo>
                      <a:pt x="122" y="51"/>
                    </a:lnTo>
                    <a:lnTo>
                      <a:pt x="122" y="50"/>
                    </a:lnTo>
                    <a:lnTo>
                      <a:pt x="121" y="64"/>
                    </a:lnTo>
                    <a:lnTo>
                      <a:pt x="121" y="65"/>
                    </a:lnTo>
                    <a:lnTo>
                      <a:pt x="123" y="69"/>
                    </a:lnTo>
                    <a:lnTo>
                      <a:pt x="123" y="72"/>
                    </a:lnTo>
                    <a:lnTo>
                      <a:pt x="123" y="71"/>
                    </a:lnTo>
                    <a:lnTo>
                      <a:pt x="124" y="71"/>
                    </a:lnTo>
                    <a:lnTo>
                      <a:pt x="110" y="84"/>
                    </a:lnTo>
                    <a:lnTo>
                      <a:pt x="111" y="84"/>
                    </a:lnTo>
                    <a:lnTo>
                      <a:pt x="102" y="90"/>
                    </a:lnTo>
                    <a:lnTo>
                      <a:pt x="101" y="90"/>
                    </a:lnTo>
                    <a:lnTo>
                      <a:pt x="98" y="100"/>
                    </a:lnTo>
                    <a:lnTo>
                      <a:pt x="95" y="111"/>
                    </a:lnTo>
                    <a:lnTo>
                      <a:pt x="91" y="126"/>
                    </a:lnTo>
                    <a:lnTo>
                      <a:pt x="87" y="132"/>
                    </a:lnTo>
                    <a:lnTo>
                      <a:pt x="88" y="132"/>
                    </a:lnTo>
                    <a:lnTo>
                      <a:pt x="82" y="139"/>
                    </a:lnTo>
                    <a:lnTo>
                      <a:pt x="80" y="146"/>
                    </a:lnTo>
                    <a:lnTo>
                      <a:pt x="81" y="153"/>
                    </a:lnTo>
                    <a:lnTo>
                      <a:pt x="81" y="152"/>
                    </a:lnTo>
                    <a:lnTo>
                      <a:pt x="80" y="157"/>
                    </a:lnTo>
                    <a:lnTo>
                      <a:pt x="81" y="155"/>
                    </a:lnTo>
                    <a:lnTo>
                      <a:pt x="55" y="172"/>
                    </a:lnTo>
                    <a:lnTo>
                      <a:pt x="48" y="177"/>
                    </a:lnTo>
                    <a:lnTo>
                      <a:pt x="48" y="176"/>
                    </a:lnTo>
                    <a:lnTo>
                      <a:pt x="42" y="179"/>
                    </a:lnTo>
                    <a:lnTo>
                      <a:pt x="43" y="179"/>
                    </a:lnTo>
                    <a:lnTo>
                      <a:pt x="30" y="172"/>
                    </a:lnTo>
                    <a:lnTo>
                      <a:pt x="13" y="166"/>
                    </a:lnTo>
                    <a:lnTo>
                      <a:pt x="14" y="167"/>
                    </a:lnTo>
                    <a:lnTo>
                      <a:pt x="7" y="161"/>
                    </a:lnTo>
                    <a:lnTo>
                      <a:pt x="6" y="161"/>
                    </a:lnTo>
                    <a:lnTo>
                      <a:pt x="0" y="160"/>
                    </a:lnTo>
                    <a:lnTo>
                      <a:pt x="0" y="163"/>
                    </a:lnTo>
                    <a:close/>
                  </a:path>
                </a:pathLst>
              </a:custGeom>
              <a:noFill/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42" name="Freeform 2824"/>
              <p:cNvSpPr>
                <a:spLocks/>
              </p:cNvSpPr>
              <p:nvPr/>
            </p:nvSpPr>
            <p:spPr bwMode="auto">
              <a:xfrm>
                <a:off x="2273" y="1631"/>
                <a:ext cx="156" cy="232"/>
              </a:xfrm>
              <a:custGeom>
                <a:avLst/>
                <a:gdLst>
                  <a:gd name="T0" fmla="*/ 6768 w 110"/>
                  <a:gd name="T1" fmla="*/ 537 h 214"/>
                  <a:gd name="T2" fmla="*/ 6213 w 110"/>
                  <a:gd name="T3" fmla="*/ 555 h 214"/>
                  <a:gd name="T4" fmla="*/ 5042 w 110"/>
                  <a:gd name="T5" fmla="*/ 537 h 214"/>
                  <a:gd name="T6" fmla="*/ 4256 w 110"/>
                  <a:gd name="T7" fmla="*/ 508 h 214"/>
                  <a:gd name="T8" fmla="*/ 3784 w 110"/>
                  <a:gd name="T9" fmla="*/ 504 h 214"/>
                  <a:gd name="T10" fmla="*/ 3992 w 110"/>
                  <a:gd name="T11" fmla="*/ 475 h 214"/>
                  <a:gd name="T12" fmla="*/ 4160 w 110"/>
                  <a:gd name="T13" fmla="*/ 446 h 214"/>
                  <a:gd name="T14" fmla="*/ 3645 w 110"/>
                  <a:gd name="T15" fmla="*/ 429 h 214"/>
                  <a:gd name="T16" fmla="*/ 3126 w 110"/>
                  <a:gd name="T17" fmla="*/ 394 h 214"/>
                  <a:gd name="T18" fmla="*/ 2895 w 110"/>
                  <a:gd name="T19" fmla="*/ 353 h 214"/>
                  <a:gd name="T20" fmla="*/ 2204 w 110"/>
                  <a:gd name="T21" fmla="*/ 350 h 214"/>
                  <a:gd name="T22" fmla="*/ 1554 w 110"/>
                  <a:gd name="T23" fmla="*/ 353 h 214"/>
                  <a:gd name="T24" fmla="*/ 1096 w 110"/>
                  <a:gd name="T25" fmla="*/ 365 h 214"/>
                  <a:gd name="T26" fmla="*/ 545 w 110"/>
                  <a:gd name="T27" fmla="*/ 377 h 214"/>
                  <a:gd name="T28" fmla="*/ 935 w 110"/>
                  <a:gd name="T29" fmla="*/ 353 h 214"/>
                  <a:gd name="T30" fmla="*/ 852 w 110"/>
                  <a:gd name="T31" fmla="*/ 321 h 214"/>
                  <a:gd name="T32" fmla="*/ 1110 w 110"/>
                  <a:gd name="T33" fmla="*/ 279 h 214"/>
                  <a:gd name="T34" fmla="*/ 1554 w 110"/>
                  <a:gd name="T35" fmla="*/ 265 h 214"/>
                  <a:gd name="T36" fmla="*/ 1905 w 110"/>
                  <a:gd name="T37" fmla="*/ 248 h 214"/>
                  <a:gd name="T38" fmla="*/ 2668 w 110"/>
                  <a:gd name="T39" fmla="*/ 193 h 214"/>
                  <a:gd name="T40" fmla="*/ 2668 w 110"/>
                  <a:gd name="T41" fmla="*/ 180 h 214"/>
                  <a:gd name="T42" fmla="*/ 2702 w 110"/>
                  <a:gd name="T43" fmla="*/ 112 h 214"/>
                  <a:gd name="T44" fmla="*/ 1788 w 110"/>
                  <a:gd name="T45" fmla="*/ 64 h 214"/>
                  <a:gd name="T46" fmla="*/ 1713 w 110"/>
                  <a:gd name="T47" fmla="*/ 55 h 214"/>
                  <a:gd name="T48" fmla="*/ 1096 w 110"/>
                  <a:gd name="T49" fmla="*/ 3 h 214"/>
                  <a:gd name="T50" fmla="*/ 545 w 110"/>
                  <a:gd name="T51" fmla="*/ 0 h 214"/>
                  <a:gd name="T52" fmla="*/ 328 w 110"/>
                  <a:gd name="T53" fmla="*/ 3 h 214"/>
                  <a:gd name="T54" fmla="*/ 465 w 110"/>
                  <a:gd name="T55" fmla="*/ 5 h 214"/>
                  <a:gd name="T56" fmla="*/ 601 w 110"/>
                  <a:gd name="T57" fmla="*/ 3 h 214"/>
                  <a:gd name="T58" fmla="*/ 1414 w 110"/>
                  <a:gd name="T59" fmla="*/ 33 h 214"/>
                  <a:gd name="T60" fmla="*/ 1439 w 110"/>
                  <a:gd name="T61" fmla="*/ 59 h 214"/>
                  <a:gd name="T62" fmla="*/ 2232 w 110"/>
                  <a:gd name="T63" fmla="*/ 70 h 214"/>
                  <a:gd name="T64" fmla="*/ 2429 w 110"/>
                  <a:gd name="T65" fmla="*/ 139 h 214"/>
                  <a:gd name="T66" fmla="*/ 2373 w 110"/>
                  <a:gd name="T67" fmla="*/ 180 h 214"/>
                  <a:gd name="T68" fmla="*/ 2041 w 110"/>
                  <a:gd name="T69" fmla="*/ 227 h 214"/>
                  <a:gd name="T70" fmla="*/ 1554 w 110"/>
                  <a:gd name="T71" fmla="*/ 246 h 214"/>
                  <a:gd name="T72" fmla="*/ 1414 w 110"/>
                  <a:gd name="T73" fmla="*/ 263 h 214"/>
                  <a:gd name="T74" fmla="*/ 852 w 110"/>
                  <a:gd name="T75" fmla="*/ 302 h 214"/>
                  <a:gd name="T76" fmla="*/ 783 w 110"/>
                  <a:gd name="T77" fmla="*/ 345 h 214"/>
                  <a:gd name="T78" fmla="*/ 783 w 110"/>
                  <a:gd name="T79" fmla="*/ 350 h 214"/>
                  <a:gd name="T80" fmla="*/ 601 w 110"/>
                  <a:gd name="T81" fmla="*/ 394 h 214"/>
                  <a:gd name="T82" fmla="*/ 1554 w 110"/>
                  <a:gd name="T83" fmla="*/ 363 h 214"/>
                  <a:gd name="T84" fmla="*/ 2341 w 110"/>
                  <a:gd name="T85" fmla="*/ 363 h 214"/>
                  <a:gd name="T86" fmla="*/ 2815 w 110"/>
                  <a:gd name="T87" fmla="*/ 363 h 214"/>
                  <a:gd name="T88" fmla="*/ 2702 w 110"/>
                  <a:gd name="T89" fmla="*/ 374 h 214"/>
                  <a:gd name="T90" fmla="*/ 2895 w 110"/>
                  <a:gd name="T91" fmla="*/ 417 h 214"/>
                  <a:gd name="T92" fmla="*/ 3445 w 110"/>
                  <a:gd name="T93" fmla="*/ 435 h 214"/>
                  <a:gd name="T94" fmla="*/ 3676 w 110"/>
                  <a:gd name="T95" fmla="*/ 484 h 214"/>
                  <a:gd name="T96" fmla="*/ 3645 w 110"/>
                  <a:gd name="T97" fmla="*/ 508 h 214"/>
                  <a:gd name="T98" fmla="*/ 4256 w 110"/>
                  <a:gd name="T99" fmla="*/ 515 h 214"/>
                  <a:gd name="T100" fmla="*/ 4772 w 110"/>
                  <a:gd name="T101" fmla="*/ 520 h 214"/>
                  <a:gd name="T102" fmla="*/ 5565 w 110"/>
                  <a:gd name="T103" fmla="*/ 564 h 214"/>
                  <a:gd name="T104" fmla="*/ 6816 w 110"/>
                  <a:gd name="T105" fmla="*/ 544 h 214"/>
                  <a:gd name="T106" fmla="*/ 7094 w 110"/>
                  <a:gd name="T107" fmla="*/ 542 h 214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10"/>
                  <a:gd name="T163" fmla="*/ 0 h 214"/>
                  <a:gd name="T164" fmla="*/ 110 w 110"/>
                  <a:gd name="T165" fmla="*/ 214 h 214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10" h="214">
                    <a:moveTo>
                      <a:pt x="110" y="209"/>
                    </a:moveTo>
                    <a:lnTo>
                      <a:pt x="110" y="206"/>
                    </a:lnTo>
                    <a:lnTo>
                      <a:pt x="109" y="204"/>
                    </a:lnTo>
                    <a:lnTo>
                      <a:pt x="102" y="203"/>
                    </a:lnTo>
                    <a:lnTo>
                      <a:pt x="101" y="204"/>
                    </a:lnTo>
                    <a:lnTo>
                      <a:pt x="94" y="210"/>
                    </a:lnTo>
                    <a:lnTo>
                      <a:pt x="84" y="211"/>
                    </a:lnTo>
                    <a:lnTo>
                      <a:pt x="85" y="211"/>
                    </a:lnTo>
                    <a:lnTo>
                      <a:pt x="76" y="202"/>
                    </a:lnTo>
                    <a:lnTo>
                      <a:pt x="76" y="203"/>
                    </a:lnTo>
                    <a:lnTo>
                      <a:pt x="74" y="197"/>
                    </a:lnTo>
                    <a:lnTo>
                      <a:pt x="74" y="196"/>
                    </a:lnTo>
                    <a:lnTo>
                      <a:pt x="64" y="193"/>
                    </a:lnTo>
                    <a:lnTo>
                      <a:pt x="56" y="192"/>
                    </a:lnTo>
                    <a:lnTo>
                      <a:pt x="57" y="192"/>
                    </a:lnTo>
                    <a:lnTo>
                      <a:pt x="57" y="193"/>
                    </a:lnTo>
                    <a:lnTo>
                      <a:pt x="59" y="184"/>
                    </a:lnTo>
                    <a:lnTo>
                      <a:pt x="59" y="182"/>
                    </a:lnTo>
                    <a:lnTo>
                      <a:pt x="60" y="180"/>
                    </a:lnTo>
                    <a:lnTo>
                      <a:pt x="60" y="178"/>
                    </a:lnTo>
                    <a:lnTo>
                      <a:pt x="62" y="174"/>
                    </a:lnTo>
                    <a:lnTo>
                      <a:pt x="62" y="172"/>
                    </a:lnTo>
                    <a:lnTo>
                      <a:pt x="63" y="170"/>
                    </a:lnTo>
                    <a:lnTo>
                      <a:pt x="63" y="168"/>
                    </a:lnTo>
                    <a:lnTo>
                      <a:pt x="62" y="167"/>
                    </a:lnTo>
                    <a:lnTo>
                      <a:pt x="54" y="163"/>
                    </a:lnTo>
                    <a:lnTo>
                      <a:pt x="55" y="163"/>
                    </a:lnTo>
                    <a:lnTo>
                      <a:pt x="47" y="158"/>
                    </a:lnTo>
                    <a:lnTo>
                      <a:pt x="48" y="158"/>
                    </a:lnTo>
                    <a:lnTo>
                      <a:pt x="48" y="159"/>
                    </a:lnTo>
                    <a:lnTo>
                      <a:pt x="47" y="149"/>
                    </a:lnTo>
                    <a:lnTo>
                      <a:pt x="47" y="148"/>
                    </a:lnTo>
                    <a:lnTo>
                      <a:pt x="44" y="141"/>
                    </a:lnTo>
                    <a:lnTo>
                      <a:pt x="44" y="135"/>
                    </a:lnTo>
                    <a:lnTo>
                      <a:pt x="43" y="134"/>
                    </a:lnTo>
                    <a:lnTo>
                      <a:pt x="33" y="134"/>
                    </a:lnTo>
                    <a:lnTo>
                      <a:pt x="31" y="134"/>
                    </a:lnTo>
                    <a:lnTo>
                      <a:pt x="29" y="135"/>
                    </a:lnTo>
                    <a:lnTo>
                      <a:pt x="27" y="135"/>
                    </a:lnTo>
                    <a:lnTo>
                      <a:pt x="24" y="135"/>
                    </a:lnTo>
                    <a:lnTo>
                      <a:pt x="23" y="135"/>
                    </a:lnTo>
                    <a:lnTo>
                      <a:pt x="22" y="135"/>
                    </a:lnTo>
                    <a:lnTo>
                      <a:pt x="16" y="138"/>
                    </a:lnTo>
                    <a:lnTo>
                      <a:pt x="9" y="145"/>
                    </a:lnTo>
                    <a:lnTo>
                      <a:pt x="11" y="145"/>
                    </a:lnTo>
                    <a:lnTo>
                      <a:pt x="8" y="143"/>
                    </a:lnTo>
                    <a:lnTo>
                      <a:pt x="9" y="144"/>
                    </a:lnTo>
                    <a:lnTo>
                      <a:pt x="9" y="145"/>
                    </a:lnTo>
                    <a:lnTo>
                      <a:pt x="14" y="136"/>
                    </a:lnTo>
                    <a:lnTo>
                      <a:pt x="14" y="135"/>
                    </a:lnTo>
                    <a:lnTo>
                      <a:pt x="15" y="131"/>
                    </a:lnTo>
                    <a:lnTo>
                      <a:pt x="15" y="130"/>
                    </a:lnTo>
                    <a:lnTo>
                      <a:pt x="13" y="122"/>
                    </a:lnTo>
                    <a:lnTo>
                      <a:pt x="13" y="123"/>
                    </a:lnTo>
                    <a:lnTo>
                      <a:pt x="16" y="116"/>
                    </a:lnTo>
                    <a:lnTo>
                      <a:pt x="17" y="106"/>
                    </a:lnTo>
                    <a:lnTo>
                      <a:pt x="23" y="100"/>
                    </a:lnTo>
                    <a:lnTo>
                      <a:pt x="26" y="94"/>
                    </a:lnTo>
                    <a:lnTo>
                      <a:pt x="26" y="95"/>
                    </a:lnTo>
                    <a:lnTo>
                      <a:pt x="24" y="95"/>
                    </a:lnTo>
                    <a:lnTo>
                      <a:pt x="28" y="94"/>
                    </a:lnTo>
                    <a:lnTo>
                      <a:pt x="29" y="94"/>
                    </a:lnTo>
                    <a:lnTo>
                      <a:pt x="34" y="88"/>
                    </a:lnTo>
                    <a:lnTo>
                      <a:pt x="34" y="87"/>
                    </a:lnTo>
                    <a:lnTo>
                      <a:pt x="40" y="73"/>
                    </a:lnTo>
                    <a:lnTo>
                      <a:pt x="40" y="68"/>
                    </a:lnTo>
                    <a:lnTo>
                      <a:pt x="41" y="53"/>
                    </a:lnTo>
                    <a:lnTo>
                      <a:pt x="41" y="42"/>
                    </a:lnTo>
                    <a:lnTo>
                      <a:pt x="36" y="25"/>
                    </a:lnTo>
                    <a:lnTo>
                      <a:pt x="36" y="24"/>
                    </a:lnTo>
                    <a:lnTo>
                      <a:pt x="35" y="24"/>
                    </a:lnTo>
                    <a:lnTo>
                      <a:pt x="27" y="24"/>
                    </a:lnTo>
                    <a:lnTo>
                      <a:pt x="28" y="24"/>
                    </a:lnTo>
                    <a:lnTo>
                      <a:pt x="26" y="20"/>
                    </a:lnTo>
                    <a:lnTo>
                      <a:pt x="26" y="21"/>
                    </a:lnTo>
                    <a:lnTo>
                      <a:pt x="23" y="12"/>
                    </a:lnTo>
                    <a:lnTo>
                      <a:pt x="23" y="10"/>
                    </a:lnTo>
                    <a:lnTo>
                      <a:pt x="16" y="3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5" y="3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6" y="6"/>
                    </a:lnTo>
                    <a:lnTo>
                      <a:pt x="7" y="6"/>
                    </a:lnTo>
                    <a:lnTo>
                      <a:pt x="7" y="5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7" y="3"/>
                    </a:lnTo>
                    <a:lnTo>
                      <a:pt x="9" y="3"/>
                    </a:lnTo>
                    <a:lnTo>
                      <a:pt x="8" y="3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4" y="6"/>
                    </a:lnTo>
                    <a:lnTo>
                      <a:pt x="21" y="13"/>
                    </a:lnTo>
                    <a:lnTo>
                      <a:pt x="21" y="12"/>
                    </a:lnTo>
                    <a:lnTo>
                      <a:pt x="22" y="21"/>
                    </a:lnTo>
                    <a:lnTo>
                      <a:pt x="22" y="22"/>
                    </a:lnTo>
                    <a:lnTo>
                      <a:pt x="26" y="27"/>
                    </a:lnTo>
                    <a:lnTo>
                      <a:pt x="27" y="27"/>
                    </a:lnTo>
                    <a:lnTo>
                      <a:pt x="35" y="28"/>
                    </a:lnTo>
                    <a:lnTo>
                      <a:pt x="34" y="27"/>
                    </a:lnTo>
                    <a:lnTo>
                      <a:pt x="37" y="43"/>
                    </a:lnTo>
                    <a:lnTo>
                      <a:pt x="37" y="53"/>
                    </a:lnTo>
                    <a:lnTo>
                      <a:pt x="36" y="67"/>
                    </a:lnTo>
                    <a:lnTo>
                      <a:pt x="36" y="68"/>
                    </a:lnTo>
                    <a:lnTo>
                      <a:pt x="36" y="73"/>
                    </a:lnTo>
                    <a:lnTo>
                      <a:pt x="36" y="72"/>
                    </a:lnTo>
                    <a:lnTo>
                      <a:pt x="30" y="86"/>
                    </a:lnTo>
                    <a:lnTo>
                      <a:pt x="31" y="86"/>
                    </a:lnTo>
                    <a:lnTo>
                      <a:pt x="27" y="92"/>
                    </a:lnTo>
                    <a:lnTo>
                      <a:pt x="28" y="92"/>
                    </a:lnTo>
                    <a:lnTo>
                      <a:pt x="23" y="93"/>
                    </a:lnTo>
                    <a:lnTo>
                      <a:pt x="21" y="99"/>
                    </a:lnTo>
                    <a:lnTo>
                      <a:pt x="15" y="105"/>
                    </a:lnTo>
                    <a:lnTo>
                      <a:pt x="13" y="115"/>
                    </a:lnTo>
                    <a:lnTo>
                      <a:pt x="11" y="122"/>
                    </a:lnTo>
                    <a:lnTo>
                      <a:pt x="9" y="122"/>
                    </a:lnTo>
                    <a:lnTo>
                      <a:pt x="9" y="123"/>
                    </a:lnTo>
                    <a:lnTo>
                      <a:pt x="12" y="131"/>
                    </a:lnTo>
                    <a:lnTo>
                      <a:pt x="12" y="130"/>
                    </a:lnTo>
                    <a:lnTo>
                      <a:pt x="11" y="135"/>
                    </a:lnTo>
                    <a:lnTo>
                      <a:pt x="12" y="134"/>
                    </a:lnTo>
                    <a:lnTo>
                      <a:pt x="6" y="144"/>
                    </a:lnTo>
                    <a:lnTo>
                      <a:pt x="6" y="145"/>
                    </a:lnTo>
                    <a:lnTo>
                      <a:pt x="8" y="148"/>
                    </a:lnTo>
                    <a:lnTo>
                      <a:pt x="9" y="149"/>
                    </a:lnTo>
                    <a:lnTo>
                      <a:pt x="11" y="148"/>
                    </a:lnTo>
                    <a:lnTo>
                      <a:pt x="19" y="141"/>
                    </a:lnTo>
                    <a:lnTo>
                      <a:pt x="23" y="137"/>
                    </a:lnTo>
                    <a:lnTo>
                      <a:pt x="23" y="138"/>
                    </a:lnTo>
                    <a:lnTo>
                      <a:pt x="22" y="138"/>
                    </a:lnTo>
                    <a:lnTo>
                      <a:pt x="33" y="137"/>
                    </a:lnTo>
                    <a:lnTo>
                      <a:pt x="35" y="137"/>
                    </a:lnTo>
                    <a:lnTo>
                      <a:pt x="37" y="137"/>
                    </a:lnTo>
                    <a:lnTo>
                      <a:pt x="40" y="137"/>
                    </a:lnTo>
                    <a:lnTo>
                      <a:pt x="42" y="137"/>
                    </a:lnTo>
                    <a:lnTo>
                      <a:pt x="43" y="137"/>
                    </a:lnTo>
                    <a:lnTo>
                      <a:pt x="42" y="137"/>
                    </a:lnTo>
                    <a:lnTo>
                      <a:pt x="42" y="136"/>
                    </a:lnTo>
                    <a:lnTo>
                      <a:pt x="41" y="135"/>
                    </a:lnTo>
                    <a:lnTo>
                      <a:pt x="41" y="141"/>
                    </a:lnTo>
                    <a:lnTo>
                      <a:pt x="41" y="142"/>
                    </a:lnTo>
                    <a:lnTo>
                      <a:pt x="44" y="149"/>
                    </a:lnTo>
                    <a:lnTo>
                      <a:pt x="44" y="159"/>
                    </a:lnTo>
                    <a:lnTo>
                      <a:pt x="45" y="160"/>
                    </a:lnTo>
                    <a:lnTo>
                      <a:pt x="52" y="165"/>
                    </a:lnTo>
                    <a:lnTo>
                      <a:pt x="60" y="170"/>
                    </a:lnTo>
                    <a:lnTo>
                      <a:pt x="59" y="168"/>
                    </a:lnTo>
                    <a:lnTo>
                      <a:pt x="56" y="182"/>
                    </a:lnTo>
                    <a:lnTo>
                      <a:pt x="56" y="184"/>
                    </a:lnTo>
                    <a:lnTo>
                      <a:pt x="56" y="185"/>
                    </a:lnTo>
                    <a:lnTo>
                      <a:pt x="56" y="187"/>
                    </a:lnTo>
                    <a:lnTo>
                      <a:pt x="55" y="191"/>
                    </a:lnTo>
                    <a:lnTo>
                      <a:pt x="55" y="192"/>
                    </a:lnTo>
                    <a:lnTo>
                      <a:pt x="55" y="193"/>
                    </a:lnTo>
                    <a:lnTo>
                      <a:pt x="55" y="194"/>
                    </a:lnTo>
                    <a:lnTo>
                      <a:pt x="56" y="194"/>
                    </a:lnTo>
                    <a:lnTo>
                      <a:pt x="64" y="195"/>
                    </a:lnTo>
                    <a:lnTo>
                      <a:pt x="73" y="199"/>
                    </a:lnTo>
                    <a:lnTo>
                      <a:pt x="72" y="199"/>
                    </a:lnTo>
                    <a:lnTo>
                      <a:pt x="72" y="197"/>
                    </a:lnTo>
                    <a:lnTo>
                      <a:pt x="73" y="203"/>
                    </a:lnTo>
                    <a:lnTo>
                      <a:pt x="73" y="204"/>
                    </a:lnTo>
                    <a:lnTo>
                      <a:pt x="84" y="214"/>
                    </a:lnTo>
                    <a:lnTo>
                      <a:pt x="85" y="214"/>
                    </a:lnTo>
                    <a:lnTo>
                      <a:pt x="95" y="213"/>
                    </a:lnTo>
                    <a:lnTo>
                      <a:pt x="103" y="207"/>
                    </a:lnTo>
                    <a:lnTo>
                      <a:pt x="102" y="207"/>
                    </a:lnTo>
                    <a:lnTo>
                      <a:pt x="108" y="207"/>
                    </a:lnTo>
                    <a:lnTo>
                      <a:pt x="107" y="207"/>
                    </a:lnTo>
                    <a:lnTo>
                      <a:pt x="107" y="206"/>
                    </a:lnTo>
                    <a:lnTo>
                      <a:pt x="108" y="209"/>
                    </a:lnTo>
                    <a:lnTo>
                      <a:pt x="110" y="209"/>
                    </a:lnTo>
                    <a:close/>
                  </a:path>
                </a:pathLst>
              </a:custGeom>
              <a:noFill/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43" name="Freeform 2825"/>
              <p:cNvSpPr>
                <a:spLocks/>
              </p:cNvSpPr>
              <p:nvPr/>
            </p:nvSpPr>
            <p:spPr bwMode="auto">
              <a:xfrm>
                <a:off x="1912" y="1648"/>
                <a:ext cx="147" cy="42"/>
              </a:xfrm>
              <a:custGeom>
                <a:avLst/>
                <a:gdLst>
                  <a:gd name="T0" fmla="*/ 7776 w 101"/>
                  <a:gd name="T1" fmla="*/ 4 h 40"/>
                  <a:gd name="T2" fmla="*/ 7776 w 101"/>
                  <a:gd name="T3" fmla="*/ 4 h 40"/>
                  <a:gd name="T4" fmla="*/ 7776 w 101"/>
                  <a:gd name="T5" fmla="*/ 5 h 40"/>
                  <a:gd name="T6" fmla="*/ 7683 w 101"/>
                  <a:gd name="T7" fmla="*/ 7 h 40"/>
                  <a:gd name="T8" fmla="*/ 7683 w 101"/>
                  <a:gd name="T9" fmla="*/ 9 h 40"/>
                  <a:gd name="T10" fmla="*/ 7776 w 101"/>
                  <a:gd name="T11" fmla="*/ 24 h 40"/>
                  <a:gd name="T12" fmla="*/ 8701 w 101"/>
                  <a:gd name="T13" fmla="*/ 27 h 40"/>
                  <a:gd name="T14" fmla="*/ 8875 w 101"/>
                  <a:gd name="T15" fmla="*/ 29 h 40"/>
                  <a:gd name="T16" fmla="*/ 8747 w 101"/>
                  <a:gd name="T17" fmla="*/ 41 h 40"/>
                  <a:gd name="T18" fmla="*/ 8875 w 101"/>
                  <a:gd name="T19" fmla="*/ 47 h 40"/>
                  <a:gd name="T20" fmla="*/ 8875 w 101"/>
                  <a:gd name="T21" fmla="*/ 47 h 40"/>
                  <a:gd name="T22" fmla="*/ 8575 w 101"/>
                  <a:gd name="T23" fmla="*/ 51 h 40"/>
                  <a:gd name="T24" fmla="*/ 7596 w 101"/>
                  <a:gd name="T25" fmla="*/ 57 h 40"/>
                  <a:gd name="T26" fmla="*/ 6950 w 101"/>
                  <a:gd name="T27" fmla="*/ 57 h 40"/>
                  <a:gd name="T28" fmla="*/ 6098 w 101"/>
                  <a:gd name="T29" fmla="*/ 61 h 40"/>
                  <a:gd name="T30" fmla="*/ 5596 w 101"/>
                  <a:gd name="T31" fmla="*/ 61 h 40"/>
                  <a:gd name="T32" fmla="*/ 5219 w 101"/>
                  <a:gd name="T33" fmla="*/ 61 h 40"/>
                  <a:gd name="T34" fmla="*/ 4775 w 101"/>
                  <a:gd name="T35" fmla="*/ 57 h 40"/>
                  <a:gd name="T36" fmla="*/ 4385 w 101"/>
                  <a:gd name="T37" fmla="*/ 57 h 40"/>
                  <a:gd name="T38" fmla="*/ 3400 w 101"/>
                  <a:gd name="T39" fmla="*/ 64 h 40"/>
                  <a:gd name="T40" fmla="*/ 2562 w 101"/>
                  <a:gd name="T41" fmla="*/ 64 h 40"/>
                  <a:gd name="T42" fmla="*/ 1372 w 101"/>
                  <a:gd name="T43" fmla="*/ 63 h 40"/>
                  <a:gd name="T44" fmla="*/ 966 w 101"/>
                  <a:gd name="T45" fmla="*/ 60 h 40"/>
                  <a:gd name="T46" fmla="*/ 831 w 101"/>
                  <a:gd name="T47" fmla="*/ 57 h 40"/>
                  <a:gd name="T48" fmla="*/ 571 w 101"/>
                  <a:gd name="T49" fmla="*/ 57 h 40"/>
                  <a:gd name="T50" fmla="*/ 571 w 101"/>
                  <a:gd name="T51" fmla="*/ 57 h 40"/>
                  <a:gd name="T52" fmla="*/ 571 w 101"/>
                  <a:gd name="T53" fmla="*/ 49 h 40"/>
                  <a:gd name="T54" fmla="*/ 571 w 101"/>
                  <a:gd name="T55" fmla="*/ 45 h 40"/>
                  <a:gd name="T56" fmla="*/ 392 w 101"/>
                  <a:gd name="T57" fmla="*/ 45 h 40"/>
                  <a:gd name="T58" fmla="*/ 392 w 101"/>
                  <a:gd name="T59" fmla="*/ 41 h 40"/>
                  <a:gd name="T60" fmla="*/ 831 w 101"/>
                  <a:gd name="T61" fmla="*/ 33 h 40"/>
                  <a:gd name="T62" fmla="*/ 571 w 101"/>
                  <a:gd name="T63" fmla="*/ 28 h 40"/>
                  <a:gd name="T64" fmla="*/ 571 w 101"/>
                  <a:gd name="T65" fmla="*/ 31 h 40"/>
                  <a:gd name="T66" fmla="*/ 0 w 101"/>
                  <a:gd name="T67" fmla="*/ 39 h 40"/>
                  <a:gd name="T68" fmla="*/ 185 w 101"/>
                  <a:gd name="T69" fmla="*/ 49 h 40"/>
                  <a:gd name="T70" fmla="*/ 392 w 101"/>
                  <a:gd name="T71" fmla="*/ 49 h 40"/>
                  <a:gd name="T72" fmla="*/ 392 w 101"/>
                  <a:gd name="T73" fmla="*/ 49 h 40"/>
                  <a:gd name="T74" fmla="*/ 392 w 101"/>
                  <a:gd name="T75" fmla="*/ 61 h 40"/>
                  <a:gd name="T76" fmla="*/ 571 w 101"/>
                  <a:gd name="T77" fmla="*/ 63 h 40"/>
                  <a:gd name="T78" fmla="*/ 648 w 101"/>
                  <a:gd name="T79" fmla="*/ 61 h 40"/>
                  <a:gd name="T80" fmla="*/ 943 w 101"/>
                  <a:gd name="T81" fmla="*/ 63 h 40"/>
                  <a:gd name="T82" fmla="*/ 1372 w 101"/>
                  <a:gd name="T83" fmla="*/ 66 h 40"/>
                  <a:gd name="T84" fmla="*/ 2562 w 101"/>
                  <a:gd name="T85" fmla="*/ 70 h 40"/>
                  <a:gd name="T86" fmla="*/ 3400 w 101"/>
                  <a:gd name="T87" fmla="*/ 70 h 40"/>
                  <a:gd name="T88" fmla="*/ 4385 w 101"/>
                  <a:gd name="T89" fmla="*/ 63 h 40"/>
                  <a:gd name="T90" fmla="*/ 4740 w 101"/>
                  <a:gd name="T91" fmla="*/ 63 h 40"/>
                  <a:gd name="T92" fmla="*/ 5160 w 101"/>
                  <a:gd name="T93" fmla="*/ 66 h 40"/>
                  <a:gd name="T94" fmla="*/ 5596 w 101"/>
                  <a:gd name="T95" fmla="*/ 66 h 40"/>
                  <a:gd name="T96" fmla="*/ 6098 w 101"/>
                  <a:gd name="T97" fmla="*/ 64 h 40"/>
                  <a:gd name="T98" fmla="*/ 6950 w 101"/>
                  <a:gd name="T99" fmla="*/ 61 h 40"/>
                  <a:gd name="T100" fmla="*/ 7596 w 101"/>
                  <a:gd name="T101" fmla="*/ 61 h 40"/>
                  <a:gd name="T102" fmla="*/ 8701 w 101"/>
                  <a:gd name="T103" fmla="*/ 57 h 40"/>
                  <a:gd name="T104" fmla="*/ 9062 w 101"/>
                  <a:gd name="T105" fmla="*/ 51 h 40"/>
                  <a:gd name="T106" fmla="*/ 9117 w 101"/>
                  <a:gd name="T107" fmla="*/ 47 h 40"/>
                  <a:gd name="T108" fmla="*/ 9062 w 101"/>
                  <a:gd name="T109" fmla="*/ 41 h 40"/>
                  <a:gd name="T110" fmla="*/ 9062 w 101"/>
                  <a:gd name="T111" fmla="*/ 28 h 40"/>
                  <a:gd name="T112" fmla="*/ 8747 w 101"/>
                  <a:gd name="T113" fmla="*/ 25 h 40"/>
                  <a:gd name="T114" fmla="*/ 8056 w 101"/>
                  <a:gd name="T115" fmla="*/ 9 h 40"/>
                  <a:gd name="T116" fmla="*/ 7929 w 101"/>
                  <a:gd name="T117" fmla="*/ 9 h 40"/>
                  <a:gd name="T118" fmla="*/ 7929 w 101"/>
                  <a:gd name="T119" fmla="*/ 8 h 40"/>
                  <a:gd name="T120" fmla="*/ 8056 w 101"/>
                  <a:gd name="T121" fmla="*/ 5 h 40"/>
                  <a:gd name="T122" fmla="*/ 8145 w 101"/>
                  <a:gd name="T123" fmla="*/ 2 h 40"/>
                  <a:gd name="T124" fmla="*/ 7929 w 101"/>
                  <a:gd name="T125" fmla="*/ 0 h 40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01"/>
                  <a:gd name="T190" fmla="*/ 0 h 40"/>
                  <a:gd name="T191" fmla="*/ 101 w 101"/>
                  <a:gd name="T192" fmla="*/ 40 h 40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01" h="40">
                    <a:moveTo>
                      <a:pt x="88" y="4"/>
                    </a:moveTo>
                    <a:lnTo>
                      <a:pt x="88" y="4"/>
                    </a:lnTo>
                    <a:lnTo>
                      <a:pt x="86" y="4"/>
                    </a:lnTo>
                    <a:lnTo>
                      <a:pt x="86" y="2"/>
                    </a:lnTo>
                    <a:lnTo>
                      <a:pt x="86" y="4"/>
                    </a:lnTo>
                    <a:lnTo>
                      <a:pt x="86" y="2"/>
                    </a:lnTo>
                    <a:lnTo>
                      <a:pt x="86" y="5"/>
                    </a:lnTo>
                    <a:lnTo>
                      <a:pt x="86" y="4"/>
                    </a:lnTo>
                    <a:lnTo>
                      <a:pt x="85" y="7"/>
                    </a:lnTo>
                    <a:lnTo>
                      <a:pt x="85" y="8"/>
                    </a:lnTo>
                    <a:lnTo>
                      <a:pt x="85" y="9"/>
                    </a:lnTo>
                    <a:lnTo>
                      <a:pt x="85" y="10"/>
                    </a:lnTo>
                    <a:lnTo>
                      <a:pt x="86" y="12"/>
                    </a:lnTo>
                    <a:lnTo>
                      <a:pt x="96" y="15"/>
                    </a:lnTo>
                    <a:lnTo>
                      <a:pt x="99" y="19"/>
                    </a:lnTo>
                    <a:lnTo>
                      <a:pt x="98" y="17"/>
                    </a:lnTo>
                    <a:lnTo>
                      <a:pt x="98" y="16"/>
                    </a:lnTo>
                    <a:lnTo>
                      <a:pt x="97" y="24"/>
                    </a:lnTo>
                    <a:lnTo>
                      <a:pt x="98" y="27"/>
                    </a:lnTo>
                    <a:lnTo>
                      <a:pt x="98" y="28"/>
                    </a:lnTo>
                    <a:lnTo>
                      <a:pt x="98" y="27"/>
                    </a:lnTo>
                    <a:lnTo>
                      <a:pt x="95" y="29"/>
                    </a:lnTo>
                    <a:lnTo>
                      <a:pt x="84" y="31"/>
                    </a:lnTo>
                    <a:lnTo>
                      <a:pt x="77" y="31"/>
                    </a:lnTo>
                    <a:lnTo>
                      <a:pt x="67" y="34"/>
                    </a:lnTo>
                    <a:lnTo>
                      <a:pt x="62" y="34"/>
                    </a:lnTo>
                    <a:lnTo>
                      <a:pt x="57" y="34"/>
                    </a:lnTo>
                    <a:lnTo>
                      <a:pt x="58" y="34"/>
                    </a:lnTo>
                    <a:lnTo>
                      <a:pt x="53" y="33"/>
                    </a:lnTo>
                    <a:lnTo>
                      <a:pt x="53" y="31"/>
                    </a:lnTo>
                    <a:lnTo>
                      <a:pt x="52" y="31"/>
                    </a:lnTo>
                    <a:lnTo>
                      <a:pt x="49" y="31"/>
                    </a:lnTo>
                    <a:lnTo>
                      <a:pt x="49" y="33"/>
                    </a:lnTo>
                    <a:lnTo>
                      <a:pt x="36" y="36"/>
                    </a:lnTo>
                    <a:lnTo>
                      <a:pt x="38" y="36"/>
                    </a:lnTo>
                    <a:lnTo>
                      <a:pt x="28" y="36"/>
                    </a:lnTo>
                    <a:lnTo>
                      <a:pt x="15" y="35"/>
                    </a:lnTo>
                    <a:lnTo>
                      <a:pt x="17" y="35"/>
                    </a:lnTo>
                    <a:lnTo>
                      <a:pt x="11" y="33"/>
                    </a:lnTo>
                    <a:lnTo>
                      <a:pt x="9" y="31"/>
                    </a:lnTo>
                    <a:lnTo>
                      <a:pt x="7" y="31"/>
                    </a:lnTo>
                    <a:lnTo>
                      <a:pt x="6" y="31"/>
                    </a:lnTo>
                    <a:lnTo>
                      <a:pt x="7" y="31"/>
                    </a:lnTo>
                    <a:lnTo>
                      <a:pt x="6" y="31"/>
                    </a:lnTo>
                    <a:lnTo>
                      <a:pt x="6" y="33"/>
                    </a:lnTo>
                    <a:lnTo>
                      <a:pt x="6" y="28"/>
                    </a:lnTo>
                    <a:lnTo>
                      <a:pt x="6" y="27"/>
                    </a:lnTo>
                    <a:lnTo>
                      <a:pt x="6" y="26"/>
                    </a:lnTo>
                    <a:lnTo>
                      <a:pt x="5" y="26"/>
                    </a:lnTo>
                    <a:lnTo>
                      <a:pt x="3" y="24"/>
                    </a:lnTo>
                    <a:lnTo>
                      <a:pt x="4" y="26"/>
                    </a:lnTo>
                    <a:lnTo>
                      <a:pt x="4" y="27"/>
                    </a:lnTo>
                    <a:lnTo>
                      <a:pt x="4" y="23"/>
                    </a:lnTo>
                    <a:lnTo>
                      <a:pt x="4" y="24"/>
                    </a:lnTo>
                    <a:lnTo>
                      <a:pt x="7" y="20"/>
                    </a:lnTo>
                    <a:lnTo>
                      <a:pt x="9" y="20"/>
                    </a:lnTo>
                    <a:lnTo>
                      <a:pt x="9" y="17"/>
                    </a:lnTo>
                    <a:lnTo>
                      <a:pt x="6" y="16"/>
                    </a:lnTo>
                    <a:lnTo>
                      <a:pt x="5" y="19"/>
                    </a:lnTo>
                    <a:lnTo>
                      <a:pt x="6" y="19"/>
                    </a:lnTo>
                    <a:lnTo>
                      <a:pt x="2" y="22"/>
                    </a:lnTo>
                    <a:lnTo>
                      <a:pt x="2" y="23"/>
                    </a:lnTo>
                    <a:lnTo>
                      <a:pt x="0" y="23"/>
                    </a:lnTo>
                    <a:lnTo>
                      <a:pt x="0" y="27"/>
                    </a:lnTo>
                    <a:lnTo>
                      <a:pt x="2" y="28"/>
                    </a:lnTo>
                    <a:lnTo>
                      <a:pt x="4" y="29"/>
                    </a:lnTo>
                    <a:lnTo>
                      <a:pt x="4" y="28"/>
                    </a:lnTo>
                    <a:lnTo>
                      <a:pt x="4" y="29"/>
                    </a:lnTo>
                    <a:lnTo>
                      <a:pt x="4" y="28"/>
                    </a:lnTo>
                    <a:lnTo>
                      <a:pt x="4" y="33"/>
                    </a:lnTo>
                    <a:lnTo>
                      <a:pt x="4" y="34"/>
                    </a:lnTo>
                    <a:lnTo>
                      <a:pt x="5" y="34"/>
                    </a:lnTo>
                    <a:lnTo>
                      <a:pt x="6" y="35"/>
                    </a:lnTo>
                    <a:lnTo>
                      <a:pt x="9" y="34"/>
                    </a:lnTo>
                    <a:lnTo>
                      <a:pt x="7" y="34"/>
                    </a:lnTo>
                    <a:lnTo>
                      <a:pt x="10" y="35"/>
                    </a:lnTo>
                    <a:lnTo>
                      <a:pt x="15" y="37"/>
                    </a:lnTo>
                    <a:lnTo>
                      <a:pt x="27" y="40"/>
                    </a:lnTo>
                    <a:lnTo>
                      <a:pt x="28" y="40"/>
                    </a:lnTo>
                    <a:lnTo>
                      <a:pt x="38" y="40"/>
                    </a:lnTo>
                    <a:lnTo>
                      <a:pt x="50" y="35"/>
                    </a:lnTo>
                    <a:lnTo>
                      <a:pt x="49" y="35"/>
                    </a:lnTo>
                    <a:lnTo>
                      <a:pt x="52" y="35"/>
                    </a:lnTo>
                    <a:lnTo>
                      <a:pt x="57" y="37"/>
                    </a:lnTo>
                    <a:lnTo>
                      <a:pt x="62" y="37"/>
                    </a:lnTo>
                    <a:lnTo>
                      <a:pt x="67" y="36"/>
                    </a:lnTo>
                    <a:lnTo>
                      <a:pt x="77" y="34"/>
                    </a:lnTo>
                    <a:lnTo>
                      <a:pt x="84" y="34"/>
                    </a:lnTo>
                    <a:lnTo>
                      <a:pt x="96" y="33"/>
                    </a:lnTo>
                    <a:lnTo>
                      <a:pt x="96" y="31"/>
                    </a:lnTo>
                    <a:lnTo>
                      <a:pt x="100" y="29"/>
                    </a:lnTo>
                    <a:lnTo>
                      <a:pt x="101" y="27"/>
                    </a:lnTo>
                    <a:lnTo>
                      <a:pt x="100" y="24"/>
                    </a:lnTo>
                    <a:lnTo>
                      <a:pt x="101" y="17"/>
                    </a:lnTo>
                    <a:lnTo>
                      <a:pt x="101" y="16"/>
                    </a:lnTo>
                    <a:lnTo>
                      <a:pt x="100" y="16"/>
                    </a:lnTo>
                    <a:lnTo>
                      <a:pt x="97" y="13"/>
                    </a:lnTo>
                    <a:lnTo>
                      <a:pt x="88" y="9"/>
                    </a:lnTo>
                    <a:lnTo>
                      <a:pt x="89" y="9"/>
                    </a:lnTo>
                    <a:lnTo>
                      <a:pt x="88" y="8"/>
                    </a:lnTo>
                    <a:lnTo>
                      <a:pt x="88" y="9"/>
                    </a:lnTo>
                    <a:lnTo>
                      <a:pt x="88" y="8"/>
                    </a:lnTo>
                    <a:lnTo>
                      <a:pt x="89" y="6"/>
                    </a:lnTo>
                    <a:lnTo>
                      <a:pt x="89" y="5"/>
                    </a:lnTo>
                    <a:lnTo>
                      <a:pt x="90" y="4"/>
                    </a:lnTo>
                    <a:lnTo>
                      <a:pt x="90" y="2"/>
                    </a:lnTo>
                    <a:lnTo>
                      <a:pt x="89" y="1"/>
                    </a:lnTo>
                    <a:lnTo>
                      <a:pt x="88" y="0"/>
                    </a:lnTo>
                    <a:lnTo>
                      <a:pt x="88" y="4"/>
                    </a:lnTo>
                    <a:close/>
                  </a:path>
                </a:pathLst>
              </a:custGeom>
              <a:solidFill>
                <a:srgbClr val="FF99CC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44" name="Freeform 2826"/>
              <p:cNvSpPr>
                <a:spLocks/>
              </p:cNvSpPr>
              <p:nvPr/>
            </p:nvSpPr>
            <p:spPr bwMode="auto">
              <a:xfrm>
                <a:off x="1923" y="1631"/>
                <a:ext cx="117" cy="35"/>
              </a:xfrm>
              <a:custGeom>
                <a:avLst/>
                <a:gdLst>
                  <a:gd name="T0" fmla="*/ 4676 w 83"/>
                  <a:gd name="T1" fmla="*/ 34 h 32"/>
                  <a:gd name="T2" fmla="*/ 4676 w 83"/>
                  <a:gd name="T3" fmla="*/ 34 h 32"/>
                  <a:gd name="T4" fmla="*/ 4617 w 83"/>
                  <a:gd name="T5" fmla="*/ 28 h 32"/>
                  <a:gd name="T6" fmla="*/ 4404 w 83"/>
                  <a:gd name="T7" fmla="*/ 26 h 32"/>
                  <a:gd name="T8" fmla="*/ 4377 w 83"/>
                  <a:gd name="T9" fmla="*/ 26 h 32"/>
                  <a:gd name="T10" fmla="*/ 3924 w 83"/>
                  <a:gd name="T11" fmla="*/ 34 h 32"/>
                  <a:gd name="T12" fmla="*/ 3807 w 83"/>
                  <a:gd name="T13" fmla="*/ 28 h 32"/>
                  <a:gd name="T14" fmla="*/ 3807 w 83"/>
                  <a:gd name="T15" fmla="*/ 28 h 32"/>
                  <a:gd name="T16" fmla="*/ 3394 w 83"/>
                  <a:gd name="T17" fmla="*/ 24 h 32"/>
                  <a:gd name="T18" fmla="*/ 2891 w 83"/>
                  <a:gd name="T19" fmla="*/ 24 h 32"/>
                  <a:gd name="T20" fmla="*/ 2891 w 83"/>
                  <a:gd name="T21" fmla="*/ 24 h 32"/>
                  <a:gd name="T22" fmla="*/ 2701 w 83"/>
                  <a:gd name="T23" fmla="*/ 20 h 32"/>
                  <a:gd name="T24" fmla="*/ 2701 w 83"/>
                  <a:gd name="T25" fmla="*/ 5 h 32"/>
                  <a:gd name="T26" fmla="*/ 2667 w 83"/>
                  <a:gd name="T27" fmla="*/ 5 h 32"/>
                  <a:gd name="T28" fmla="*/ 2557 w 83"/>
                  <a:gd name="T29" fmla="*/ 1 h 32"/>
                  <a:gd name="T30" fmla="*/ 2257 w 83"/>
                  <a:gd name="T31" fmla="*/ 0 h 32"/>
                  <a:gd name="T32" fmla="*/ 2257 w 83"/>
                  <a:gd name="T33" fmla="*/ 0 h 32"/>
                  <a:gd name="T34" fmla="*/ 1814 w 83"/>
                  <a:gd name="T35" fmla="*/ 1 h 32"/>
                  <a:gd name="T36" fmla="*/ 1381 w 83"/>
                  <a:gd name="T37" fmla="*/ 3 h 32"/>
                  <a:gd name="T38" fmla="*/ 1381 w 83"/>
                  <a:gd name="T39" fmla="*/ 3 h 32"/>
                  <a:gd name="T40" fmla="*/ 980 w 83"/>
                  <a:gd name="T41" fmla="*/ 26 h 32"/>
                  <a:gd name="T42" fmla="*/ 751 w 83"/>
                  <a:gd name="T43" fmla="*/ 56 h 32"/>
                  <a:gd name="T44" fmla="*/ 751 w 83"/>
                  <a:gd name="T45" fmla="*/ 51 h 32"/>
                  <a:gd name="T46" fmla="*/ 0 w 83"/>
                  <a:gd name="T47" fmla="*/ 86 h 32"/>
                  <a:gd name="T48" fmla="*/ 0 w 83"/>
                  <a:gd name="T49" fmla="*/ 89 h 32"/>
                  <a:gd name="T50" fmla="*/ 248 w 83"/>
                  <a:gd name="T51" fmla="*/ 87 h 32"/>
                  <a:gd name="T52" fmla="*/ 176 w 83"/>
                  <a:gd name="T53" fmla="*/ 87 h 32"/>
                  <a:gd name="T54" fmla="*/ 860 w 83"/>
                  <a:gd name="T55" fmla="*/ 57 h 32"/>
                  <a:gd name="T56" fmla="*/ 1184 w 83"/>
                  <a:gd name="T57" fmla="*/ 34 h 32"/>
                  <a:gd name="T58" fmla="*/ 1184 w 83"/>
                  <a:gd name="T59" fmla="*/ 34 h 32"/>
                  <a:gd name="T60" fmla="*/ 1513 w 83"/>
                  <a:gd name="T61" fmla="*/ 20 h 32"/>
                  <a:gd name="T62" fmla="*/ 1824 w 83"/>
                  <a:gd name="T63" fmla="*/ 3 h 32"/>
                  <a:gd name="T64" fmla="*/ 1824 w 83"/>
                  <a:gd name="T65" fmla="*/ 3 h 32"/>
                  <a:gd name="T66" fmla="*/ 2257 w 83"/>
                  <a:gd name="T67" fmla="*/ 3 h 32"/>
                  <a:gd name="T68" fmla="*/ 2432 w 83"/>
                  <a:gd name="T69" fmla="*/ 3 h 32"/>
                  <a:gd name="T70" fmla="*/ 2432 w 83"/>
                  <a:gd name="T71" fmla="*/ 3 h 32"/>
                  <a:gd name="T72" fmla="*/ 2557 w 83"/>
                  <a:gd name="T73" fmla="*/ 20 h 32"/>
                  <a:gd name="T74" fmla="*/ 2557 w 83"/>
                  <a:gd name="T75" fmla="*/ 22 h 32"/>
                  <a:gd name="T76" fmla="*/ 2571 w 83"/>
                  <a:gd name="T77" fmla="*/ 24 h 32"/>
                  <a:gd name="T78" fmla="*/ 2853 w 83"/>
                  <a:gd name="T79" fmla="*/ 28 h 32"/>
                  <a:gd name="T80" fmla="*/ 3394 w 83"/>
                  <a:gd name="T81" fmla="*/ 34 h 32"/>
                  <a:gd name="T82" fmla="*/ 3394 w 83"/>
                  <a:gd name="T83" fmla="*/ 34 h 32"/>
                  <a:gd name="T84" fmla="*/ 3807 w 83"/>
                  <a:gd name="T85" fmla="*/ 40 h 32"/>
                  <a:gd name="T86" fmla="*/ 3924 w 83"/>
                  <a:gd name="T87" fmla="*/ 40 h 32"/>
                  <a:gd name="T88" fmla="*/ 4022 w 83"/>
                  <a:gd name="T89" fmla="*/ 40 h 32"/>
                  <a:gd name="T90" fmla="*/ 4377 w 83"/>
                  <a:gd name="T91" fmla="*/ 34 h 32"/>
                  <a:gd name="T92" fmla="*/ 4404 w 83"/>
                  <a:gd name="T93" fmla="*/ 37 h 32"/>
                  <a:gd name="T94" fmla="*/ 4404 w 83"/>
                  <a:gd name="T95" fmla="*/ 37 h 32"/>
                  <a:gd name="T96" fmla="*/ 4485 w 83"/>
                  <a:gd name="T97" fmla="*/ 40 h 32"/>
                  <a:gd name="T98" fmla="*/ 4918 w 83"/>
                  <a:gd name="T99" fmla="*/ 56 h 32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83"/>
                  <a:gd name="T151" fmla="*/ 0 h 32"/>
                  <a:gd name="T152" fmla="*/ 83 w 83"/>
                  <a:gd name="T153" fmla="*/ 32 h 32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83" h="32">
                    <a:moveTo>
                      <a:pt x="83" y="16"/>
                    </a:moveTo>
                    <a:lnTo>
                      <a:pt x="76" y="12"/>
                    </a:lnTo>
                    <a:lnTo>
                      <a:pt x="75" y="10"/>
                    </a:lnTo>
                    <a:lnTo>
                      <a:pt x="73" y="10"/>
                    </a:lnTo>
                    <a:lnTo>
                      <a:pt x="72" y="9"/>
                    </a:lnTo>
                    <a:lnTo>
                      <a:pt x="71" y="9"/>
                    </a:lnTo>
                    <a:lnTo>
                      <a:pt x="64" y="12"/>
                    </a:lnTo>
                    <a:lnTo>
                      <a:pt x="62" y="10"/>
                    </a:lnTo>
                    <a:lnTo>
                      <a:pt x="55" y="8"/>
                    </a:lnTo>
                    <a:lnTo>
                      <a:pt x="47" y="8"/>
                    </a:lnTo>
                    <a:lnTo>
                      <a:pt x="43" y="6"/>
                    </a:lnTo>
                    <a:lnTo>
                      <a:pt x="44" y="6"/>
                    </a:lnTo>
                    <a:lnTo>
                      <a:pt x="44" y="5"/>
                    </a:lnTo>
                    <a:lnTo>
                      <a:pt x="43" y="5"/>
                    </a:lnTo>
                    <a:lnTo>
                      <a:pt x="42" y="1"/>
                    </a:lnTo>
                    <a:lnTo>
                      <a:pt x="41" y="1"/>
                    </a:lnTo>
                    <a:lnTo>
                      <a:pt x="37" y="0"/>
                    </a:lnTo>
                    <a:lnTo>
                      <a:pt x="30" y="1"/>
                    </a:lnTo>
                    <a:lnTo>
                      <a:pt x="29" y="1"/>
                    </a:lnTo>
                    <a:lnTo>
                      <a:pt x="23" y="3"/>
                    </a:lnTo>
                    <a:lnTo>
                      <a:pt x="16" y="9"/>
                    </a:lnTo>
                    <a:lnTo>
                      <a:pt x="12" y="19"/>
                    </a:lnTo>
                    <a:lnTo>
                      <a:pt x="12" y="17"/>
                    </a:lnTo>
                    <a:lnTo>
                      <a:pt x="0" y="28"/>
                    </a:lnTo>
                    <a:lnTo>
                      <a:pt x="0" y="29"/>
                    </a:lnTo>
                    <a:lnTo>
                      <a:pt x="0" y="31"/>
                    </a:lnTo>
                    <a:lnTo>
                      <a:pt x="3" y="32"/>
                    </a:lnTo>
                    <a:lnTo>
                      <a:pt x="4" y="30"/>
                    </a:lnTo>
                    <a:lnTo>
                      <a:pt x="3" y="30"/>
                    </a:lnTo>
                    <a:lnTo>
                      <a:pt x="14" y="20"/>
                    </a:lnTo>
                    <a:lnTo>
                      <a:pt x="19" y="12"/>
                    </a:lnTo>
                    <a:lnTo>
                      <a:pt x="25" y="6"/>
                    </a:lnTo>
                    <a:lnTo>
                      <a:pt x="30" y="3"/>
                    </a:lnTo>
                    <a:lnTo>
                      <a:pt x="37" y="3"/>
                    </a:lnTo>
                    <a:lnTo>
                      <a:pt x="40" y="3"/>
                    </a:lnTo>
                    <a:lnTo>
                      <a:pt x="41" y="6"/>
                    </a:lnTo>
                    <a:lnTo>
                      <a:pt x="41" y="7"/>
                    </a:lnTo>
                    <a:lnTo>
                      <a:pt x="42" y="8"/>
                    </a:lnTo>
                    <a:lnTo>
                      <a:pt x="46" y="10"/>
                    </a:lnTo>
                    <a:lnTo>
                      <a:pt x="47" y="10"/>
                    </a:lnTo>
                    <a:lnTo>
                      <a:pt x="55" y="12"/>
                    </a:lnTo>
                    <a:lnTo>
                      <a:pt x="62" y="14"/>
                    </a:lnTo>
                    <a:lnTo>
                      <a:pt x="64" y="14"/>
                    </a:lnTo>
                    <a:lnTo>
                      <a:pt x="65" y="14"/>
                    </a:lnTo>
                    <a:lnTo>
                      <a:pt x="72" y="12"/>
                    </a:lnTo>
                    <a:lnTo>
                      <a:pt x="71" y="12"/>
                    </a:lnTo>
                    <a:lnTo>
                      <a:pt x="72" y="13"/>
                    </a:lnTo>
                    <a:lnTo>
                      <a:pt x="73" y="14"/>
                    </a:lnTo>
                    <a:lnTo>
                      <a:pt x="80" y="19"/>
                    </a:lnTo>
                    <a:lnTo>
                      <a:pt x="83" y="16"/>
                    </a:lnTo>
                    <a:close/>
                  </a:path>
                </a:pathLst>
              </a:custGeom>
              <a:solidFill>
                <a:srgbClr val="FF99CC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45" name="Freeform 2827"/>
              <p:cNvSpPr>
                <a:spLocks/>
              </p:cNvSpPr>
              <p:nvPr/>
            </p:nvSpPr>
            <p:spPr bwMode="auto">
              <a:xfrm>
                <a:off x="2386" y="2338"/>
                <a:ext cx="85" cy="34"/>
              </a:xfrm>
              <a:custGeom>
                <a:avLst/>
                <a:gdLst>
                  <a:gd name="T0" fmla="*/ 2883 w 61"/>
                  <a:gd name="T1" fmla="*/ 34 h 33"/>
                  <a:gd name="T2" fmla="*/ 2960 w 61"/>
                  <a:gd name="T3" fmla="*/ 34 h 33"/>
                  <a:gd name="T4" fmla="*/ 2614 w 61"/>
                  <a:gd name="T5" fmla="*/ 34 h 33"/>
                  <a:gd name="T6" fmla="*/ 2338 w 61"/>
                  <a:gd name="T7" fmla="*/ 33 h 33"/>
                  <a:gd name="T8" fmla="*/ 2310 w 61"/>
                  <a:gd name="T9" fmla="*/ 34 h 33"/>
                  <a:gd name="T10" fmla="*/ 1746 w 61"/>
                  <a:gd name="T11" fmla="*/ 43 h 33"/>
                  <a:gd name="T12" fmla="*/ 1765 w 61"/>
                  <a:gd name="T13" fmla="*/ 43 h 33"/>
                  <a:gd name="T14" fmla="*/ 1625 w 61"/>
                  <a:gd name="T15" fmla="*/ 37 h 33"/>
                  <a:gd name="T16" fmla="*/ 1625 w 61"/>
                  <a:gd name="T17" fmla="*/ 38 h 33"/>
                  <a:gd name="T18" fmla="*/ 1765 w 61"/>
                  <a:gd name="T19" fmla="*/ 29 h 33"/>
                  <a:gd name="T20" fmla="*/ 1470 w 61"/>
                  <a:gd name="T21" fmla="*/ 8 h 33"/>
                  <a:gd name="T22" fmla="*/ 1398 w 61"/>
                  <a:gd name="T23" fmla="*/ 7 h 33"/>
                  <a:gd name="T24" fmla="*/ 1112 w 61"/>
                  <a:gd name="T25" fmla="*/ 6 h 33"/>
                  <a:gd name="T26" fmla="*/ 652 w 61"/>
                  <a:gd name="T27" fmla="*/ 5 h 33"/>
                  <a:gd name="T28" fmla="*/ 693 w 61"/>
                  <a:gd name="T29" fmla="*/ 6 h 33"/>
                  <a:gd name="T30" fmla="*/ 411 w 61"/>
                  <a:gd name="T31" fmla="*/ 0 h 33"/>
                  <a:gd name="T32" fmla="*/ 1 w 61"/>
                  <a:gd name="T33" fmla="*/ 0 h 33"/>
                  <a:gd name="T34" fmla="*/ 0 w 61"/>
                  <a:gd name="T35" fmla="*/ 2 h 33"/>
                  <a:gd name="T36" fmla="*/ 0 w 61"/>
                  <a:gd name="T37" fmla="*/ 3 h 33"/>
                  <a:gd name="T38" fmla="*/ 283 w 61"/>
                  <a:gd name="T39" fmla="*/ 10 h 33"/>
                  <a:gd name="T40" fmla="*/ 152 w 61"/>
                  <a:gd name="T41" fmla="*/ 3 h 33"/>
                  <a:gd name="T42" fmla="*/ 152 w 61"/>
                  <a:gd name="T43" fmla="*/ 4 h 33"/>
                  <a:gd name="T44" fmla="*/ 394 w 61"/>
                  <a:gd name="T45" fmla="*/ 4 h 33"/>
                  <a:gd name="T46" fmla="*/ 295 w 61"/>
                  <a:gd name="T47" fmla="*/ 3 h 33"/>
                  <a:gd name="T48" fmla="*/ 573 w 61"/>
                  <a:gd name="T49" fmla="*/ 8 h 33"/>
                  <a:gd name="T50" fmla="*/ 1066 w 61"/>
                  <a:gd name="T51" fmla="*/ 10 h 33"/>
                  <a:gd name="T52" fmla="*/ 1066 w 61"/>
                  <a:gd name="T53" fmla="*/ 10 h 33"/>
                  <a:gd name="T54" fmla="*/ 1346 w 61"/>
                  <a:gd name="T55" fmla="*/ 11 h 33"/>
                  <a:gd name="T56" fmla="*/ 1550 w 61"/>
                  <a:gd name="T57" fmla="*/ 30 h 33"/>
                  <a:gd name="T58" fmla="*/ 1550 w 61"/>
                  <a:gd name="T59" fmla="*/ 29 h 33"/>
                  <a:gd name="T60" fmla="*/ 1485 w 61"/>
                  <a:gd name="T61" fmla="*/ 38 h 33"/>
                  <a:gd name="T62" fmla="*/ 1625 w 61"/>
                  <a:gd name="T63" fmla="*/ 44 h 33"/>
                  <a:gd name="T64" fmla="*/ 1746 w 61"/>
                  <a:gd name="T65" fmla="*/ 45 h 33"/>
                  <a:gd name="T66" fmla="*/ 1765 w 61"/>
                  <a:gd name="T67" fmla="*/ 45 h 33"/>
                  <a:gd name="T68" fmla="*/ 2338 w 61"/>
                  <a:gd name="T69" fmla="*/ 37 h 33"/>
                  <a:gd name="T70" fmla="*/ 2614 w 61"/>
                  <a:gd name="T71" fmla="*/ 38 h 33"/>
                  <a:gd name="T72" fmla="*/ 2614 w 61"/>
                  <a:gd name="T73" fmla="*/ 38 h 33"/>
                  <a:gd name="T74" fmla="*/ 3010 w 61"/>
                  <a:gd name="T75" fmla="*/ 37 h 33"/>
                  <a:gd name="T76" fmla="*/ 3258 w 61"/>
                  <a:gd name="T77" fmla="*/ 30 h 33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61"/>
                  <a:gd name="T118" fmla="*/ 0 h 33"/>
                  <a:gd name="T119" fmla="*/ 61 w 61"/>
                  <a:gd name="T120" fmla="*/ 33 h 33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61" h="33">
                    <a:moveTo>
                      <a:pt x="57" y="17"/>
                    </a:moveTo>
                    <a:lnTo>
                      <a:pt x="54" y="22"/>
                    </a:lnTo>
                    <a:lnTo>
                      <a:pt x="55" y="22"/>
                    </a:lnTo>
                    <a:lnTo>
                      <a:pt x="49" y="22"/>
                    </a:lnTo>
                    <a:lnTo>
                      <a:pt x="50" y="22"/>
                    </a:lnTo>
                    <a:lnTo>
                      <a:pt x="44" y="21"/>
                    </a:lnTo>
                    <a:lnTo>
                      <a:pt x="43" y="21"/>
                    </a:lnTo>
                    <a:lnTo>
                      <a:pt x="43" y="22"/>
                    </a:lnTo>
                    <a:lnTo>
                      <a:pt x="30" y="31"/>
                    </a:lnTo>
                    <a:lnTo>
                      <a:pt x="32" y="31"/>
                    </a:lnTo>
                    <a:lnTo>
                      <a:pt x="33" y="31"/>
                    </a:lnTo>
                    <a:lnTo>
                      <a:pt x="30" y="25"/>
                    </a:lnTo>
                    <a:lnTo>
                      <a:pt x="30" y="26"/>
                    </a:lnTo>
                    <a:lnTo>
                      <a:pt x="33" y="18"/>
                    </a:lnTo>
                    <a:lnTo>
                      <a:pt x="33" y="17"/>
                    </a:lnTo>
                    <a:lnTo>
                      <a:pt x="32" y="17"/>
                    </a:lnTo>
                    <a:lnTo>
                      <a:pt x="27" y="8"/>
                    </a:lnTo>
                    <a:lnTo>
                      <a:pt x="26" y="8"/>
                    </a:lnTo>
                    <a:lnTo>
                      <a:pt x="26" y="7"/>
                    </a:lnTo>
                    <a:lnTo>
                      <a:pt x="21" y="6"/>
                    </a:lnTo>
                    <a:lnTo>
                      <a:pt x="12" y="5"/>
                    </a:lnTo>
                    <a:lnTo>
                      <a:pt x="13" y="5"/>
                    </a:lnTo>
                    <a:lnTo>
                      <a:pt x="13" y="6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3" y="11"/>
                    </a:lnTo>
                    <a:lnTo>
                      <a:pt x="5" y="10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1" y="4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11" y="8"/>
                    </a:lnTo>
                    <a:lnTo>
                      <a:pt x="12" y="8"/>
                    </a:lnTo>
                    <a:lnTo>
                      <a:pt x="20" y="10"/>
                    </a:lnTo>
                    <a:lnTo>
                      <a:pt x="25" y="11"/>
                    </a:lnTo>
                    <a:lnTo>
                      <a:pt x="25" y="10"/>
                    </a:lnTo>
                    <a:lnTo>
                      <a:pt x="29" y="18"/>
                    </a:lnTo>
                    <a:lnTo>
                      <a:pt x="29" y="17"/>
                    </a:lnTo>
                    <a:lnTo>
                      <a:pt x="28" y="25"/>
                    </a:lnTo>
                    <a:lnTo>
                      <a:pt x="28" y="26"/>
                    </a:lnTo>
                    <a:lnTo>
                      <a:pt x="30" y="32"/>
                    </a:lnTo>
                    <a:lnTo>
                      <a:pt x="30" y="33"/>
                    </a:lnTo>
                    <a:lnTo>
                      <a:pt x="32" y="33"/>
                    </a:lnTo>
                    <a:lnTo>
                      <a:pt x="33" y="33"/>
                    </a:lnTo>
                    <a:lnTo>
                      <a:pt x="44" y="25"/>
                    </a:lnTo>
                    <a:lnTo>
                      <a:pt x="43" y="25"/>
                    </a:lnTo>
                    <a:lnTo>
                      <a:pt x="49" y="26"/>
                    </a:lnTo>
                    <a:lnTo>
                      <a:pt x="55" y="25"/>
                    </a:lnTo>
                    <a:lnTo>
                      <a:pt x="56" y="25"/>
                    </a:lnTo>
                    <a:lnTo>
                      <a:pt x="61" y="18"/>
                    </a:lnTo>
                    <a:lnTo>
                      <a:pt x="57" y="17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46" name="Freeform 2828"/>
              <p:cNvSpPr>
                <a:spLocks/>
              </p:cNvSpPr>
              <p:nvPr/>
            </p:nvSpPr>
            <p:spPr bwMode="auto">
              <a:xfrm>
                <a:off x="2277" y="1889"/>
                <a:ext cx="113" cy="342"/>
              </a:xfrm>
              <a:custGeom>
                <a:avLst/>
                <a:gdLst>
                  <a:gd name="T0" fmla="*/ 7003 w 77"/>
                  <a:gd name="T1" fmla="*/ 19 h 314"/>
                  <a:gd name="T2" fmla="*/ 6667 w 77"/>
                  <a:gd name="T3" fmla="*/ 35 h 314"/>
                  <a:gd name="T4" fmla="*/ 5356 w 77"/>
                  <a:gd name="T5" fmla="*/ 45 h 314"/>
                  <a:gd name="T6" fmla="*/ 4234 w 77"/>
                  <a:gd name="T7" fmla="*/ 70 h 314"/>
                  <a:gd name="T8" fmla="*/ 3594 w 77"/>
                  <a:gd name="T9" fmla="*/ 88 h 314"/>
                  <a:gd name="T10" fmla="*/ 2077 w 77"/>
                  <a:gd name="T11" fmla="*/ 96 h 314"/>
                  <a:gd name="T12" fmla="*/ 597 w 77"/>
                  <a:gd name="T13" fmla="*/ 156 h 314"/>
                  <a:gd name="T14" fmla="*/ 467 w 77"/>
                  <a:gd name="T15" fmla="*/ 175 h 314"/>
                  <a:gd name="T16" fmla="*/ 1 w 77"/>
                  <a:gd name="T17" fmla="*/ 199 h 314"/>
                  <a:gd name="T18" fmla="*/ 467 w 77"/>
                  <a:gd name="T19" fmla="*/ 239 h 314"/>
                  <a:gd name="T20" fmla="*/ 876 w 77"/>
                  <a:gd name="T21" fmla="*/ 262 h 314"/>
                  <a:gd name="T22" fmla="*/ 2165 w 77"/>
                  <a:gd name="T23" fmla="*/ 297 h 314"/>
                  <a:gd name="T24" fmla="*/ 2487 w 77"/>
                  <a:gd name="T25" fmla="*/ 308 h 314"/>
                  <a:gd name="T26" fmla="*/ 2756 w 77"/>
                  <a:gd name="T27" fmla="*/ 352 h 314"/>
                  <a:gd name="T28" fmla="*/ 3375 w 77"/>
                  <a:gd name="T29" fmla="*/ 376 h 314"/>
                  <a:gd name="T30" fmla="*/ 3460 w 77"/>
                  <a:gd name="T31" fmla="*/ 380 h 314"/>
                  <a:gd name="T32" fmla="*/ 2907 w 77"/>
                  <a:gd name="T33" fmla="*/ 414 h 314"/>
                  <a:gd name="T34" fmla="*/ 2756 w 77"/>
                  <a:gd name="T35" fmla="*/ 443 h 314"/>
                  <a:gd name="T36" fmla="*/ 2487 w 77"/>
                  <a:gd name="T37" fmla="*/ 447 h 314"/>
                  <a:gd name="T38" fmla="*/ 1758 w 77"/>
                  <a:gd name="T39" fmla="*/ 472 h 314"/>
                  <a:gd name="T40" fmla="*/ 2077 w 77"/>
                  <a:gd name="T41" fmla="*/ 523 h 314"/>
                  <a:gd name="T42" fmla="*/ 3048 w 77"/>
                  <a:gd name="T43" fmla="*/ 538 h 314"/>
                  <a:gd name="T44" fmla="*/ 4234 w 77"/>
                  <a:gd name="T45" fmla="*/ 577 h 314"/>
                  <a:gd name="T46" fmla="*/ 4382 w 77"/>
                  <a:gd name="T47" fmla="*/ 635 h 314"/>
                  <a:gd name="T48" fmla="*/ 4772 w 77"/>
                  <a:gd name="T49" fmla="*/ 661 h 314"/>
                  <a:gd name="T50" fmla="*/ 5078 w 77"/>
                  <a:gd name="T51" fmla="*/ 689 h 314"/>
                  <a:gd name="T52" fmla="*/ 5794 w 77"/>
                  <a:gd name="T53" fmla="*/ 745 h 314"/>
                  <a:gd name="T54" fmla="*/ 4921 w 77"/>
                  <a:gd name="T55" fmla="*/ 781 h 314"/>
                  <a:gd name="T56" fmla="*/ 3786 w 77"/>
                  <a:gd name="T57" fmla="*/ 817 h 314"/>
                  <a:gd name="T58" fmla="*/ 3460 w 77"/>
                  <a:gd name="T59" fmla="*/ 854 h 314"/>
                  <a:gd name="T60" fmla="*/ 3177 w 77"/>
                  <a:gd name="T61" fmla="*/ 867 h 314"/>
                  <a:gd name="T62" fmla="*/ 3460 w 77"/>
                  <a:gd name="T63" fmla="*/ 872 h 314"/>
                  <a:gd name="T64" fmla="*/ 4064 w 77"/>
                  <a:gd name="T65" fmla="*/ 840 h 314"/>
                  <a:gd name="T66" fmla="*/ 4473 w 77"/>
                  <a:gd name="T67" fmla="*/ 802 h 314"/>
                  <a:gd name="T68" fmla="*/ 5078 w 77"/>
                  <a:gd name="T69" fmla="*/ 793 h 314"/>
                  <a:gd name="T70" fmla="*/ 6130 w 77"/>
                  <a:gd name="T71" fmla="*/ 736 h 314"/>
                  <a:gd name="T72" fmla="*/ 5078 w 77"/>
                  <a:gd name="T73" fmla="*/ 658 h 314"/>
                  <a:gd name="T74" fmla="*/ 4953 w 77"/>
                  <a:gd name="T75" fmla="*/ 658 h 314"/>
                  <a:gd name="T76" fmla="*/ 4473 w 77"/>
                  <a:gd name="T77" fmla="*/ 584 h 314"/>
                  <a:gd name="T78" fmla="*/ 4382 w 77"/>
                  <a:gd name="T79" fmla="*/ 563 h 314"/>
                  <a:gd name="T80" fmla="*/ 3375 w 77"/>
                  <a:gd name="T81" fmla="*/ 535 h 314"/>
                  <a:gd name="T82" fmla="*/ 2077 w 77"/>
                  <a:gd name="T83" fmla="*/ 492 h 314"/>
                  <a:gd name="T84" fmla="*/ 2300 w 77"/>
                  <a:gd name="T85" fmla="*/ 464 h 314"/>
                  <a:gd name="T86" fmla="*/ 2769 w 77"/>
                  <a:gd name="T87" fmla="*/ 454 h 314"/>
                  <a:gd name="T88" fmla="*/ 2986 w 77"/>
                  <a:gd name="T89" fmla="*/ 428 h 314"/>
                  <a:gd name="T90" fmla="*/ 3460 w 77"/>
                  <a:gd name="T91" fmla="*/ 398 h 314"/>
                  <a:gd name="T92" fmla="*/ 3650 w 77"/>
                  <a:gd name="T93" fmla="*/ 383 h 314"/>
                  <a:gd name="T94" fmla="*/ 2986 w 77"/>
                  <a:gd name="T95" fmla="*/ 368 h 314"/>
                  <a:gd name="T96" fmla="*/ 2986 w 77"/>
                  <a:gd name="T97" fmla="*/ 333 h 314"/>
                  <a:gd name="T98" fmla="*/ 2907 w 77"/>
                  <a:gd name="T99" fmla="*/ 306 h 314"/>
                  <a:gd name="T100" fmla="*/ 1286 w 77"/>
                  <a:gd name="T101" fmla="*/ 264 h 314"/>
                  <a:gd name="T102" fmla="*/ 597 w 77"/>
                  <a:gd name="T103" fmla="*/ 221 h 314"/>
                  <a:gd name="T104" fmla="*/ 467 w 77"/>
                  <a:gd name="T105" fmla="*/ 211 h 314"/>
                  <a:gd name="T106" fmla="*/ 816 w 77"/>
                  <a:gd name="T107" fmla="*/ 191 h 314"/>
                  <a:gd name="T108" fmla="*/ 816 w 77"/>
                  <a:gd name="T109" fmla="*/ 160 h 314"/>
                  <a:gd name="T110" fmla="*/ 1475 w 77"/>
                  <a:gd name="T111" fmla="*/ 105 h 314"/>
                  <a:gd name="T112" fmla="*/ 3048 w 77"/>
                  <a:gd name="T113" fmla="*/ 98 h 314"/>
                  <a:gd name="T114" fmla="*/ 4382 w 77"/>
                  <a:gd name="T115" fmla="*/ 76 h 314"/>
                  <a:gd name="T116" fmla="*/ 4921 w 77"/>
                  <a:gd name="T117" fmla="*/ 70 h 314"/>
                  <a:gd name="T118" fmla="*/ 5964 w 77"/>
                  <a:gd name="T119" fmla="*/ 49 h 314"/>
                  <a:gd name="T120" fmla="*/ 7222 w 77"/>
                  <a:gd name="T121" fmla="*/ 21 h 314"/>
                  <a:gd name="T122" fmla="*/ 7421 w 77"/>
                  <a:gd name="T123" fmla="*/ 3 h 314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77"/>
                  <a:gd name="T187" fmla="*/ 0 h 314"/>
                  <a:gd name="T188" fmla="*/ 77 w 77"/>
                  <a:gd name="T189" fmla="*/ 314 h 314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77" h="314">
                    <a:moveTo>
                      <a:pt x="75" y="0"/>
                    </a:moveTo>
                    <a:lnTo>
                      <a:pt x="73" y="1"/>
                    </a:lnTo>
                    <a:lnTo>
                      <a:pt x="72" y="1"/>
                    </a:lnTo>
                    <a:lnTo>
                      <a:pt x="70" y="6"/>
                    </a:lnTo>
                    <a:lnTo>
                      <a:pt x="66" y="13"/>
                    </a:lnTo>
                    <a:lnTo>
                      <a:pt x="67" y="13"/>
                    </a:lnTo>
                    <a:lnTo>
                      <a:pt x="60" y="14"/>
                    </a:lnTo>
                    <a:lnTo>
                      <a:pt x="59" y="14"/>
                    </a:lnTo>
                    <a:lnTo>
                      <a:pt x="54" y="16"/>
                    </a:lnTo>
                    <a:lnTo>
                      <a:pt x="48" y="23"/>
                    </a:lnTo>
                    <a:lnTo>
                      <a:pt x="48" y="22"/>
                    </a:lnTo>
                    <a:lnTo>
                      <a:pt x="42" y="26"/>
                    </a:lnTo>
                    <a:lnTo>
                      <a:pt x="36" y="33"/>
                    </a:lnTo>
                    <a:lnTo>
                      <a:pt x="36" y="31"/>
                    </a:lnTo>
                    <a:lnTo>
                      <a:pt x="30" y="34"/>
                    </a:lnTo>
                    <a:lnTo>
                      <a:pt x="31" y="34"/>
                    </a:lnTo>
                    <a:lnTo>
                      <a:pt x="21" y="34"/>
                    </a:lnTo>
                    <a:lnTo>
                      <a:pt x="14" y="35"/>
                    </a:lnTo>
                    <a:lnTo>
                      <a:pt x="13" y="36"/>
                    </a:lnTo>
                    <a:lnTo>
                      <a:pt x="6" y="56"/>
                    </a:lnTo>
                    <a:lnTo>
                      <a:pt x="6" y="57"/>
                    </a:lnTo>
                    <a:lnTo>
                      <a:pt x="5" y="63"/>
                    </a:lnTo>
                    <a:lnTo>
                      <a:pt x="5" y="69"/>
                    </a:lnTo>
                    <a:lnTo>
                      <a:pt x="5" y="67"/>
                    </a:lnTo>
                    <a:lnTo>
                      <a:pt x="6" y="67"/>
                    </a:lnTo>
                    <a:lnTo>
                      <a:pt x="1" y="71"/>
                    </a:lnTo>
                    <a:lnTo>
                      <a:pt x="0" y="72"/>
                    </a:lnTo>
                    <a:lnTo>
                      <a:pt x="1" y="76"/>
                    </a:lnTo>
                    <a:lnTo>
                      <a:pt x="5" y="85"/>
                    </a:lnTo>
                    <a:lnTo>
                      <a:pt x="6" y="87"/>
                    </a:lnTo>
                    <a:lnTo>
                      <a:pt x="7" y="89"/>
                    </a:lnTo>
                    <a:lnTo>
                      <a:pt x="8" y="92"/>
                    </a:lnTo>
                    <a:lnTo>
                      <a:pt x="9" y="94"/>
                    </a:lnTo>
                    <a:lnTo>
                      <a:pt x="9" y="96"/>
                    </a:lnTo>
                    <a:lnTo>
                      <a:pt x="10" y="96"/>
                    </a:lnTo>
                    <a:lnTo>
                      <a:pt x="10" y="98"/>
                    </a:lnTo>
                    <a:lnTo>
                      <a:pt x="22" y="107"/>
                    </a:lnTo>
                    <a:lnTo>
                      <a:pt x="22" y="106"/>
                    </a:lnTo>
                    <a:lnTo>
                      <a:pt x="25" y="112"/>
                    </a:lnTo>
                    <a:lnTo>
                      <a:pt x="25" y="110"/>
                    </a:lnTo>
                    <a:lnTo>
                      <a:pt x="27" y="119"/>
                    </a:lnTo>
                    <a:lnTo>
                      <a:pt x="27" y="127"/>
                    </a:lnTo>
                    <a:lnTo>
                      <a:pt x="28" y="134"/>
                    </a:lnTo>
                    <a:lnTo>
                      <a:pt x="28" y="135"/>
                    </a:lnTo>
                    <a:lnTo>
                      <a:pt x="29" y="135"/>
                    </a:lnTo>
                    <a:lnTo>
                      <a:pt x="34" y="135"/>
                    </a:lnTo>
                    <a:lnTo>
                      <a:pt x="32" y="134"/>
                    </a:lnTo>
                    <a:lnTo>
                      <a:pt x="35" y="139"/>
                    </a:lnTo>
                    <a:lnTo>
                      <a:pt x="35" y="138"/>
                    </a:lnTo>
                    <a:lnTo>
                      <a:pt x="35" y="137"/>
                    </a:lnTo>
                    <a:lnTo>
                      <a:pt x="31" y="141"/>
                    </a:lnTo>
                    <a:lnTo>
                      <a:pt x="31" y="142"/>
                    </a:lnTo>
                    <a:lnTo>
                      <a:pt x="29" y="149"/>
                    </a:lnTo>
                    <a:lnTo>
                      <a:pt x="27" y="153"/>
                    </a:lnTo>
                    <a:lnTo>
                      <a:pt x="27" y="159"/>
                    </a:lnTo>
                    <a:lnTo>
                      <a:pt x="25" y="162"/>
                    </a:lnTo>
                    <a:lnTo>
                      <a:pt x="25" y="160"/>
                    </a:lnTo>
                    <a:lnTo>
                      <a:pt x="21" y="165"/>
                    </a:lnTo>
                    <a:lnTo>
                      <a:pt x="18" y="170"/>
                    </a:lnTo>
                    <a:lnTo>
                      <a:pt x="17" y="177"/>
                    </a:lnTo>
                    <a:lnTo>
                      <a:pt x="17" y="178"/>
                    </a:lnTo>
                    <a:lnTo>
                      <a:pt x="21" y="187"/>
                    </a:lnTo>
                    <a:lnTo>
                      <a:pt x="22" y="187"/>
                    </a:lnTo>
                    <a:lnTo>
                      <a:pt x="31" y="194"/>
                    </a:lnTo>
                    <a:lnTo>
                      <a:pt x="41" y="205"/>
                    </a:lnTo>
                    <a:lnTo>
                      <a:pt x="41" y="203"/>
                    </a:lnTo>
                    <a:lnTo>
                      <a:pt x="42" y="207"/>
                    </a:lnTo>
                    <a:lnTo>
                      <a:pt x="42" y="206"/>
                    </a:lnTo>
                    <a:lnTo>
                      <a:pt x="43" y="210"/>
                    </a:lnTo>
                    <a:lnTo>
                      <a:pt x="44" y="228"/>
                    </a:lnTo>
                    <a:lnTo>
                      <a:pt x="44" y="229"/>
                    </a:lnTo>
                    <a:lnTo>
                      <a:pt x="48" y="238"/>
                    </a:lnTo>
                    <a:lnTo>
                      <a:pt x="49" y="239"/>
                    </a:lnTo>
                    <a:lnTo>
                      <a:pt x="48" y="239"/>
                    </a:lnTo>
                    <a:lnTo>
                      <a:pt x="48" y="238"/>
                    </a:lnTo>
                    <a:lnTo>
                      <a:pt x="51" y="247"/>
                    </a:lnTo>
                    <a:lnTo>
                      <a:pt x="58" y="265"/>
                    </a:lnTo>
                    <a:lnTo>
                      <a:pt x="58" y="264"/>
                    </a:lnTo>
                    <a:lnTo>
                      <a:pt x="58" y="267"/>
                    </a:lnTo>
                    <a:lnTo>
                      <a:pt x="48" y="282"/>
                    </a:lnTo>
                    <a:lnTo>
                      <a:pt x="49" y="282"/>
                    </a:lnTo>
                    <a:lnTo>
                      <a:pt x="49" y="281"/>
                    </a:lnTo>
                    <a:lnTo>
                      <a:pt x="43" y="286"/>
                    </a:lnTo>
                    <a:lnTo>
                      <a:pt x="43" y="287"/>
                    </a:lnTo>
                    <a:lnTo>
                      <a:pt x="38" y="293"/>
                    </a:lnTo>
                    <a:lnTo>
                      <a:pt x="37" y="301"/>
                    </a:lnTo>
                    <a:lnTo>
                      <a:pt x="37" y="300"/>
                    </a:lnTo>
                    <a:lnTo>
                      <a:pt x="35" y="307"/>
                    </a:lnTo>
                    <a:lnTo>
                      <a:pt x="32" y="310"/>
                    </a:lnTo>
                    <a:lnTo>
                      <a:pt x="32" y="311"/>
                    </a:lnTo>
                    <a:lnTo>
                      <a:pt x="31" y="313"/>
                    </a:lnTo>
                    <a:lnTo>
                      <a:pt x="35" y="314"/>
                    </a:lnTo>
                    <a:lnTo>
                      <a:pt x="35" y="313"/>
                    </a:lnTo>
                    <a:lnTo>
                      <a:pt x="37" y="309"/>
                    </a:lnTo>
                    <a:lnTo>
                      <a:pt x="37" y="308"/>
                    </a:lnTo>
                    <a:lnTo>
                      <a:pt x="41" y="301"/>
                    </a:lnTo>
                    <a:lnTo>
                      <a:pt x="42" y="294"/>
                    </a:lnTo>
                    <a:lnTo>
                      <a:pt x="45" y="288"/>
                    </a:lnTo>
                    <a:lnTo>
                      <a:pt x="44" y="288"/>
                    </a:lnTo>
                    <a:lnTo>
                      <a:pt x="50" y="285"/>
                    </a:lnTo>
                    <a:lnTo>
                      <a:pt x="50" y="284"/>
                    </a:lnTo>
                    <a:lnTo>
                      <a:pt x="51" y="284"/>
                    </a:lnTo>
                    <a:lnTo>
                      <a:pt x="60" y="268"/>
                    </a:lnTo>
                    <a:lnTo>
                      <a:pt x="61" y="264"/>
                    </a:lnTo>
                    <a:lnTo>
                      <a:pt x="61" y="263"/>
                    </a:lnTo>
                    <a:lnTo>
                      <a:pt x="53" y="246"/>
                    </a:lnTo>
                    <a:lnTo>
                      <a:pt x="51" y="237"/>
                    </a:lnTo>
                    <a:lnTo>
                      <a:pt x="50" y="237"/>
                    </a:lnTo>
                    <a:lnTo>
                      <a:pt x="50" y="236"/>
                    </a:lnTo>
                    <a:lnTo>
                      <a:pt x="50" y="237"/>
                    </a:lnTo>
                    <a:lnTo>
                      <a:pt x="46" y="228"/>
                    </a:lnTo>
                    <a:lnTo>
                      <a:pt x="45" y="210"/>
                    </a:lnTo>
                    <a:lnTo>
                      <a:pt x="45" y="206"/>
                    </a:lnTo>
                    <a:lnTo>
                      <a:pt x="44" y="202"/>
                    </a:lnTo>
                    <a:lnTo>
                      <a:pt x="43" y="202"/>
                    </a:lnTo>
                    <a:lnTo>
                      <a:pt x="34" y="192"/>
                    </a:lnTo>
                    <a:lnTo>
                      <a:pt x="23" y="185"/>
                    </a:lnTo>
                    <a:lnTo>
                      <a:pt x="24" y="185"/>
                    </a:lnTo>
                    <a:lnTo>
                      <a:pt x="24" y="186"/>
                    </a:lnTo>
                    <a:lnTo>
                      <a:pt x="21" y="177"/>
                    </a:lnTo>
                    <a:lnTo>
                      <a:pt x="21" y="178"/>
                    </a:lnTo>
                    <a:lnTo>
                      <a:pt x="21" y="170"/>
                    </a:lnTo>
                    <a:lnTo>
                      <a:pt x="21" y="171"/>
                    </a:lnTo>
                    <a:lnTo>
                      <a:pt x="23" y="166"/>
                    </a:lnTo>
                    <a:lnTo>
                      <a:pt x="23" y="167"/>
                    </a:lnTo>
                    <a:lnTo>
                      <a:pt x="28" y="163"/>
                    </a:lnTo>
                    <a:lnTo>
                      <a:pt x="29" y="160"/>
                    </a:lnTo>
                    <a:lnTo>
                      <a:pt x="30" y="160"/>
                    </a:lnTo>
                    <a:lnTo>
                      <a:pt x="30" y="159"/>
                    </a:lnTo>
                    <a:lnTo>
                      <a:pt x="30" y="153"/>
                    </a:lnTo>
                    <a:lnTo>
                      <a:pt x="31" y="149"/>
                    </a:lnTo>
                    <a:lnTo>
                      <a:pt x="31" y="150"/>
                    </a:lnTo>
                    <a:lnTo>
                      <a:pt x="35" y="143"/>
                    </a:lnTo>
                    <a:lnTo>
                      <a:pt x="34" y="143"/>
                    </a:lnTo>
                    <a:lnTo>
                      <a:pt x="37" y="139"/>
                    </a:lnTo>
                    <a:lnTo>
                      <a:pt x="37" y="138"/>
                    </a:lnTo>
                    <a:lnTo>
                      <a:pt x="36" y="134"/>
                    </a:lnTo>
                    <a:lnTo>
                      <a:pt x="35" y="132"/>
                    </a:lnTo>
                    <a:lnTo>
                      <a:pt x="29" y="131"/>
                    </a:lnTo>
                    <a:lnTo>
                      <a:pt x="30" y="132"/>
                    </a:lnTo>
                    <a:lnTo>
                      <a:pt x="29" y="127"/>
                    </a:lnTo>
                    <a:lnTo>
                      <a:pt x="30" y="119"/>
                    </a:lnTo>
                    <a:lnTo>
                      <a:pt x="29" y="110"/>
                    </a:lnTo>
                    <a:lnTo>
                      <a:pt x="29" y="109"/>
                    </a:lnTo>
                    <a:lnTo>
                      <a:pt x="24" y="105"/>
                    </a:lnTo>
                    <a:lnTo>
                      <a:pt x="24" y="103"/>
                    </a:lnTo>
                    <a:lnTo>
                      <a:pt x="13" y="95"/>
                    </a:lnTo>
                    <a:lnTo>
                      <a:pt x="7" y="84"/>
                    </a:lnTo>
                    <a:lnTo>
                      <a:pt x="7" y="82"/>
                    </a:lnTo>
                    <a:lnTo>
                      <a:pt x="6" y="81"/>
                    </a:lnTo>
                    <a:lnTo>
                      <a:pt x="6" y="79"/>
                    </a:lnTo>
                    <a:lnTo>
                      <a:pt x="5" y="77"/>
                    </a:lnTo>
                    <a:lnTo>
                      <a:pt x="5" y="76"/>
                    </a:lnTo>
                    <a:lnTo>
                      <a:pt x="3" y="74"/>
                    </a:lnTo>
                    <a:lnTo>
                      <a:pt x="5" y="76"/>
                    </a:lnTo>
                    <a:lnTo>
                      <a:pt x="3" y="72"/>
                    </a:lnTo>
                    <a:lnTo>
                      <a:pt x="3" y="73"/>
                    </a:lnTo>
                    <a:lnTo>
                      <a:pt x="8" y="70"/>
                    </a:lnTo>
                    <a:lnTo>
                      <a:pt x="8" y="69"/>
                    </a:lnTo>
                    <a:lnTo>
                      <a:pt x="7" y="63"/>
                    </a:lnTo>
                    <a:lnTo>
                      <a:pt x="8" y="57"/>
                    </a:lnTo>
                    <a:lnTo>
                      <a:pt x="16" y="37"/>
                    </a:lnTo>
                    <a:lnTo>
                      <a:pt x="15" y="37"/>
                    </a:lnTo>
                    <a:lnTo>
                      <a:pt x="21" y="37"/>
                    </a:lnTo>
                    <a:lnTo>
                      <a:pt x="31" y="36"/>
                    </a:lnTo>
                    <a:lnTo>
                      <a:pt x="37" y="35"/>
                    </a:lnTo>
                    <a:lnTo>
                      <a:pt x="38" y="34"/>
                    </a:lnTo>
                    <a:lnTo>
                      <a:pt x="44" y="28"/>
                    </a:lnTo>
                    <a:lnTo>
                      <a:pt x="43" y="28"/>
                    </a:lnTo>
                    <a:lnTo>
                      <a:pt x="49" y="26"/>
                    </a:lnTo>
                    <a:lnTo>
                      <a:pt x="57" y="19"/>
                    </a:lnTo>
                    <a:lnTo>
                      <a:pt x="57" y="20"/>
                    </a:lnTo>
                    <a:lnTo>
                      <a:pt x="60" y="16"/>
                    </a:lnTo>
                    <a:lnTo>
                      <a:pt x="60" y="17"/>
                    </a:lnTo>
                    <a:lnTo>
                      <a:pt x="68" y="15"/>
                    </a:lnTo>
                    <a:lnTo>
                      <a:pt x="70" y="14"/>
                    </a:lnTo>
                    <a:lnTo>
                      <a:pt x="72" y="7"/>
                    </a:lnTo>
                    <a:lnTo>
                      <a:pt x="72" y="8"/>
                    </a:lnTo>
                    <a:lnTo>
                      <a:pt x="75" y="3"/>
                    </a:lnTo>
                    <a:lnTo>
                      <a:pt x="74" y="3"/>
                    </a:lnTo>
                    <a:lnTo>
                      <a:pt x="77" y="3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FF99CC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47" name="Freeform 2829"/>
              <p:cNvSpPr>
                <a:spLocks/>
              </p:cNvSpPr>
              <p:nvPr/>
            </p:nvSpPr>
            <p:spPr bwMode="auto">
              <a:xfrm>
                <a:off x="2471" y="2096"/>
                <a:ext cx="121" cy="89"/>
              </a:xfrm>
              <a:custGeom>
                <a:avLst/>
                <a:gdLst>
                  <a:gd name="T0" fmla="*/ 1513 w 85"/>
                  <a:gd name="T1" fmla="*/ 184 h 83"/>
                  <a:gd name="T2" fmla="*/ 1513 w 85"/>
                  <a:gd name="T3" fmla="*/ 172 h 83"/>
                  <a:gd name="T4" fmla="*/ 1260 w 85"/>
                  <a:gd name="T5" fmla="*/ 150 h 83"/>
                  <a:gd name="T6" fmla="*/ 1035 w 85"/>
                  <a:gd name="T7" fmla="*/ 132 h 83"/>
                  <a:gd name="T8" fmla="*/ 473 w 85"/>
                  <a:gd name="T9" fmla="*/ 122 h 83"/>
                  <a:gd name="T10" fmla="*/ 223 w 85"/>
                  <a:gd name="T11" fmla="*/ 93 h 83"/>
                  <a:gd name="T12" fmla="*/ 157 w 85"/>
                  <a:gd name="T13" fmla="*/ 84 h 83"/>
                  <a:gd name="T14" fmla="*/ 157 w 85"/>
                  <a:gd name="T15" fmla="*/ 84 h 83"/>
                  <a:gd name="T16" fmla="*/ 223 w 85"/>
                  <a:gd name="T17" fmla="*/ 63 h 83"/>
                  <a:gd name="T18" fmla="*/ 473 w 85"/>
                  <a:gd name="T19" fmla="*/ 58 h 83"/>
                  <a:gd name="T20" fmla="*/ 642 w 85"/>
                  <a:gd name="T21" fmla="*/ 47 h 83"/>
                  <a:gd name="T22" fmla="*/ 958 w 85"/>
                  <a:gd name="T23" fmla="*/ 41 h 83"/>
                  <a:gd name="T24" fmla="*/ 1473 w 85"/>
                  <a:gd name="T25" fmla="*/ 19 h 83"/>
                  <a:gd name="T26" fmla="*/ 1599 w 85"/>
                  <a:gd name="T27" fmla="*/ 5 h 83"/>
                  <a:gd name="T28" fmla="*/ 1942 w 85"/>
                  <a:gd name="T29" fmla="*/ 3 h 83"/>
                  <a:gd name="T30" fmla="*/ 2901 w 85"/>
                  <a:gd name="T31" fmla="*/ 4 h 83"/>
                  <a:gd name="T32" fmla="*/ 3556 w 85"/>
                  <a:gd name="T33" fmla="*/ 6 h 83"/>
                  <a:gd name="T34" fmla="*/ 4263 w 85"/>
                  <a:gd name="T35" fmla="*/ 5 h 83"/>
                  <a:gd name="T36" fmla="*/ 4927 w 85"/>
                  <a:gd name="T37" fmla="*/ 4 h 83"/>
                  <a:gd name="T38" fmla="*/ 5062 w 85"/>
                  <a:gd name="T39" fmla="*/ 4 h 83"/>
                  <a:gd name="T40" fmla="*/ 5422 w 85"/>
                  <a:gd name="T41" fmla="*/ 21 h 83"/>
                  <a:gd name="T42" fmla="*/ 5733 w 85"/>
                  <a:gd name="T43" fmla="*/ 4 h 83"/>
                  <a:gd name="T44" fmla="*/ 5545 w 85"/>
                  <a:gd name="T45" fmla="*/ 6 h 83"/>
                  <a:gd name="T46" fmla="*/ 5092 w 85"/>
                  <a:gd name="T47" fmla="*/ 0 h 83"/>
                  <a:gd name="T48" fmla="*/ 3935 w 85"/>
                  <a:gd name="T49" fmla="*/ 2 h 83"/>
                  <a:gd name="T50" fmla="*/ 3556 w 85"/>
                  <a:gd name="T51" fmla="*/ 3 h 83"/>
                  <a:gd name="T52" fmla="*/ 3556 w 85"/>
                  <a:gd name="T53" fmla="*/ 3 h 83"/>
                  <a:gd name="T54" fmla="*/ 2901 w 85"/>
                  <a:gd name="T55" fmla="*/ 2 h 83"/>
                  <a:gd name="T56" fmla="*/ 1794 w 85"/>
                  <a:gd name="T57" fmla="*/ 0 h 83"/>
                  <a:gd name="T58" fmla="*/ 1513 w 85"/>
                  <a:gd name="T59" fmla="*/ 3 h 83"/>
                  <a:gd name="T60" fmla="*/ 1260 w 85"/>
                  <a:gd name="T61" fmla="*/ 6 h 83"/>
                  <a:gd name="T62" fmla="*/ 789 w 85"/>
                  <a:gd name="T63" fmla="*/ 35 h 83"/>
                  <a:gd name="T64" fmla="*/ 473 w 85"/>
                  <a:gd name="T65" fmla="*/ 44 h 83"/>
                  <a:gd name="T66" fmla="*/ 317 w 85"/>
                  <a:gd name="T67" fmla="*/ 55 h 83"/>
                  <a:gd name="T68" fmla="*/ 1 w 85"/>
                  <a:gd name="T69" fmla="*/ 62 h 83"/>
                  <a:gd name="T70" fmla="*/ 0 w 85"/>
                  <a:gd name="T71" fmla="*/ 84 h 83"/>
                  <a:gd name="T72" fmla="*/ 1 w 85"/>
                  <a:gd name="T73" fmla="*/ 104 h 83"/>
                  <a:gd name="T74" fmla="*/ 223 w 85"/>
                  <a:gd name="T75" fmla="*/ 121 h 83"/>
                  <a:gd name="T76" fmla="*/ 317 w 85"/>
                  <a:gd name="T77" fmla="*/ 123 h 83"/>
                  <a:gd name="T78" fmla="*/ 789 w 85"/>
                  <a:gd name="T79" fmla="*/ 140 h 83"/>
                  <a:gd name="T80" fmla="*/ 1035 w 85"/>
                  <a:gd name="T81" fmla="*/ 154 h 83"/>
                  <a:gd name="T82" fmla="*/ 1260 w 85"/>
                  <a:gd name="T83" fmla="*/ 173 h 83"/>
                  <a:gd name="T84" fmla="*/ 1260 w 85"/>
                  <a:gd name="T85" fmla="*/ 182 h 83"/>
                  <a:gd name="T86" fmla="*/ 1473 w 85"/>
                  <a:gd name="T87" fmla="*/ 190 h 83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85"/>
                  <a:gd name="T133" fmla="*/ 0 h 83"/>
                  <a:gd name="T134" fmla="*/ 85 w 85"/>
                  <a:gd name="T135" fmla="*/ 83 h 83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85" h="83">
                    <a:moveTo>
                      <a:pt x="21" y="83"/>
                    </a:moveTo>
                    <a:lnTo>
                      <a:pt x="22" y="79"/>
                    </a:lnTo>
                    <a:lnTo>
                      <a:pt x="22" y="78"/>
                    </a:lnTo>
                    <a:lnTo>
                      <a:pt x="22" y="75"/>
                    </a:lnTo>
                    <a:lnTo>
                      <a:pt x="22" y="74"/>
                    </a:lnTo>
                    <a:lnTo>
                      <a:pt x="18" y="65"/>
                    </a:lnTo>
                    <a:lnTo>
                      <a:pt x="15" y="60"/>
                    </a:lnTo>
                    <a:lnTo>
                      <a:pt x="15" y="58"/>
                    </a:lnTo>
                    <a:lnTo>
                      <a:pt x="14" y="58"/>
                    </a:lnTo>
                    <a:lnTo>
                      <a:pt x="7" y="53"/>
                    </a:lnTo>
                    <a:lnTo>
                      <a:pt x="8" y="53"/>
                    </a:lnTo>
                    <a:lnTo>
                      <a:pt x="3" y="42"/>
                    </a:lnTo>
                    <a:lnTo>
                      <a:pt x="3" y="41"/>
                    </a:lnTo>
                    <a:lnTo>
                      <a:pt x="3" y="40"/>
                    </a:lnTo>
                    <a:lnTo>
                      <a:pt x="3" y="38"/>
                    </a:lnTo>
                    <a:lnTo>
                      <a:pt x="2" y="36"/>
                    </a:lnTo>
                    <a:lnTo>
                      <a:pt x="3" y="27"/>
                    </a:lnTo>
                    <a:lnTo>
                      <a:pt x="3" y="28"/>
                    </a:lnTo>
                    <a:lnTo>
                      <a:pt x="7" y="26"/>
                    </a:lnTo>
                    <a:lnTo>
                      <a:pt x="7" y="25"/>
                    </a:lnTo>
                    <a:lnTo>
                      <a:pt x="10" y="20"/>
                    </a:lnTo>
                    <a:lnTo>
                      <a:pt x="9" y="20"/>
                    </a:lnTo>
                    <a:lnTo>
                      <a:pt x="12" y="19"/>
                    </a:lnTo>
                    <a:lnTo>
                      <a:pt x="14" y="19"/>
                    </a:lnTo>
                    <a:lnTo>
                      <a:pt x="14" y="18"/>
                    </a:lnTo>
                    <a:lnTo>
                      <a:pt x="21" y="7"/>
                    </a:lnTo>
                    <a:lnTo>
                      <a:pt x="24" y="5"/>
                    </a:lnTo>
                    <a:lnTo>
                      <a:pt x="23" y="5"/>
                    </a:lnTo>
                    <a:lnTo>
                      <a:pt x="28" y="3"/>
                    </a:lnTo>
                    <a:lnTo>
                      <a:pt x="42" y="4"/>
                    </a:lnTo>
                    <a:lnTo>
                      <a:pt x="50" y="6"/>
                    </a:lnTo>
                    <a:lnTo>
                      <a:pt x="51" y="6"/>
                    </a:lnTo>
                    <a:lnTo>
                      <a:pt x="59" y="5"/>
                    </a:lnTo>
                    <a:lnTo>
                      <a:pt x="60" y="5"/>
                    </a:lnTo>
                    <a:lnTo>
                      <a:pt x="62" y="5"/>
                    </a:lnTo>
                    <a:lnTo>
                      <a:pt x="65" y="4"/>
                    </a:lnTo>
                    <a:lnTo>
                      <a:pt x="68" y="4"/>
                    </a:lnTo>
                    <a:lnTo>
                      <a:pt x="71" y="4"/>
                    </a:lnTo>
                    <a:lnTo>
                      <a:pt x="73" y="4"/>
                    </a:lnTo>
                    <a:lnTo>
                      <a:pt x="74" y="4"/>
                    </a:lnTo>
                    <a:lnTo>
                      <a:pt x="73" y="4"/>
                    </a:lnTo>
                    <a:lnTo>
                      <a:pt x="78" y="9"/>
                    </a:lnTo>
                    <a:lnTo>
                      <a:pt x="79" y="9"/>
                    </a:lnTo>
                    <a:lnTo>
                      <a:pt x="80" y="9"/>
                    </a:lnTo>
                    <a:lnTo>
                      <a:pt x="85" y="6"/>
                    </a:lnTo>
                    <a:lnTo>
                      <a:pt x="83" y="4"/>
                    </a:lnTo>
                    <a:lnTo>
                      <a:pt x="79" y="6"/>
                    </a:lnTo>
                    <a:lnTo>
                      <a:pt x="80" y="6"/>
                    </a:lnTo>
                    <a:lnTo>
                      <a:pt x="75" y="2"/>
                    </a:lnTo>
                    <a:lnTo>
                      <a:pt x="74" y="2"/>
                    </a:lnTo>
                    <a:lnTo>
                      <a:pt x="74" y="0"/>
                    </a:lnTo>
                    <a:lnTo>
                      <a:pt x="59" y="2"/>
                    </a:lnTo>
                    <a:lnTo>
                      <a:pt x="57" y="2"/>
                    </a:lnTo>
                    <a:lnTo>
                      <a:pt x="54" y="3"/>
                    </a:lnTo>
                    <a:lnTo>
                      <a:pt x="52" y="3"/>
                    </a:lnTo>
                    <a:lnTo>
                      <a:pt x="51" y="3"/>
                    </a:lnTo>
                    <a:lnTo>
                      <a:pt x="50" y="3"/>
                    </a:lnTo>
                    <a:lnTo>
                      <a:pt x="51" y="3"/>
                    </a:lnTo>
                    <a:lnTo>
                      <a:pt x="42" y="2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2" y="2"/>
                    </a:lnTo>
                    <a:lnTo>
                      <a:pt x="22" y="3"/>
                    </a:lnTo>
                    <a:lnTo>
                      <a:pt x="18" y="6"/>
                    </a:lnTo>
                    <a:lnTo>
                      <a:pt x="11" y="17"/>
                    </a:lnTo>
                    <a:lnTo>
                      <a:pt x="11" y="16"/>
                    </a:lnTo>
                    <a:lnTo>
                      <a:pt x="8" y="18"/>
                    </a:lnTo>
                    <a:lnTo>
                      <a:pt x="7" y="19"/>
                    </a:lnTo>
                    <a:lnTo>
                      <a:pt x="4" y="24"/>
                    </a:lnTo>
                    <a:lnTo>
                      <a:pt x="1" y="26"/>
                    </a:lnTo>
                    <a:lnTo>
                      <a:pt x="1" y="27"/>
                    </a:lnTo>
                    <a:lnTo>
                      <a:pt x="0" y="36"/>
                    </a:lnTo>
                    <a:lnTo>
                      <a:pt x="1" y="42"/>
                    </a:lnTo>
                    <a:lnTo>
                      <a:pt x="1" y="43"/>
                    </a:lnTo>
                    <a:lnTo>
                      <a:pt x="1" y="45"/>
                    </a:lnTo>
                    <a:lnTo>
                      <a:pt x="2" y="47"/>
                    </a:lnTo>
                    <a:lnTo>
                      <a:pt x="3" y="49"/>
                    </a:lnTo>
                    <a:lnTo>
                      <a:pt x="3" y="52"/>
                    </a:lnTo>
                    <a:lnTo>
                      <a:pt x="4" y="54"/>
                    </a:lnTo>
                    <a:lnTo>
                      <a:pt x="4" y="55"/>
                    </a:lnTo>
                    <a:lnTo>
                      <a:pt x="12" y="61"/>
                    </a:lnTo>
                    <a:lnTo>
                      <a:pt x="11" y="61"/>
                    </a:lnTo>
                    <a:lnTo>
                      <a:pt x="15" y="67"/>
                    </a:lnTo>
                    <a:lnTo>
                      <a:pt x="18" y="75"/>
                    </a:lnTo>
                    <a:lnTo>
                      <a:pt x="18" y="78"/>
                    </a:lnTo>
                    <a:lnTo>
                      <a:pt x="17" y="82"/>
                    </a:lnTo>
                    <a:lnTo>
                      <a:pt x="21" y="83"/>
                    </a:lnTo>
                    <a:close/>
                  </a:path>
                </a:pathLst>
              </a:custGeom>
              <a:solidFill>
                <a:srgbClr val="FF99CC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48" name="Freeform 2830"/>
              <p:cNvSpPr>
                <a:spLocks/>
              </p:cNvSpPr>
              <p:nvPr/>
            </p:nvSpPr>
            <p:spPr bwMode="auto">
              <a:xfrm>
                <a:off x="768" y="1307"/>
                <a:ext cx="571" cy="286"/>
              </a:xfrm>
              <a:custGeom>
                <a:avLst/>
                <a:gdLst>
                  <a:gd name="T0" fmla="*/ 31658 w 395"/>
                  <a:gd name="T1" fmla="*/ 4 h 261"/>
                  <a:gd name="T2" fmla="*/ 30392 w 395"/>
                  <a:gd name="T3" fmla="*/ 2 h 261"/>
                  <a:gd name="T4" fmla="*/ 27648 w 395"/>
                  <a:gd name="T5" fmla="*/ 24 h 261"/>
                  <a:gd name="T6" fmla="*/ 26658 w 395"/>
                  <a:gd name="T7" fmla="*/ 45 h 261"/>
                  <a:gd name="T8" fmla="*/ 26114 w 395"/>
                  <a:gd name="T9" fmla="*/ 59 h 261"/>
                  <a:gd name="T10" fmla="*/ 24825 w 395"/>
                  <a:gd name="T11" fmla="*/ 87 h 261"/>
                  <a:gd name="T12" fmla="*/ 25306 w 395"/>
                  <a:gd name="T13" fmla="*/ 134 h 261"/>
                  <a:gd name="T14" fmla="*/ 25376 w 395"/>
                  <a:gd name="T15" fmla="*/ 180 h 261"/>
                  <a:gd name="T16" fmla="*/ 25049 w 395"/>
                  <a:gd name="T17" fmla="*/ 217 h 261"/>
                  <a:gd name="T18" fmla="*/ 24140 w 395"/>
                  <a:gd name="T19" fmla="*/ 268 h 261"/>
                  <a:gd name="T20" fmla="*/ 24307 w 395"/>
                  <a:gd name="T21" fmla="*/ 289 h 261"/>
                  <a:gd name="T22" fmla="*/ 22081 w 395"/>
                  <a:gd name="T23" fmla="*/ 308 h 261"/>
                  <a:gd name="T24" fmla="*/ 21828 w 395"/>
                  <a:gd name="T25" fmla="*/ 343 h 261"/>
                  <a:gd name="T26" fmla="*/ 22385 w 395"/>
                  <a:gd name="T27" fmla="*/ 376 h 261"/>
                  <a:gd name="T28" fmla="*/ 20543 w 395"/>
                  <a:gd name="T29" fmla="*/ 410 h 261"/>
                  <a:gd name="T30" fmla="*/ 20215 w 395"/>
                  <a:gd name="T31" fmla="*/ 456 h 261"/>
                  <a:gd name="T32" fmla="*/ 19758 w 395"/>
                  <a:gd name="T33" fmla="*/ 478 h 261"/>
                  <a:gd name="T34" fmla="*/ 19042 w 395"/>
                  <a:gd name="T35" fmla="*/ 559 h 261"/>
                  <a:gd name="T36" fmla="*/ 18324 w 395"/>
                  <a:gd name="T37" fmla="*/ 539 h 261"/>
                  <a:gd name="T38" fmla="*/ 18245 w 395"/>
                  <a:gd name="T39" fmla="*/ 544 h 261"/>
                  <a:gd name="T40" fmla="*/ 16899 w 395"/>
                  <a:gd name="T41" fmla="*/ 548 h 261"/>
                  <a:gd name="T42" fmla="*/ 16433 w 395"/>
                  <a:gd name="T43" fmla="*/ 585 h 261"/>
                  <a:gd name="T44" fmla="*/ 14645 w 395"/>
                  <a:gd name="T45" fmla="*/ 592 h 261"/>
                  <a:gd name="T46" fmla="*/ 13742 w 395"/>
                  <a:gd name="T47" fmla="*/ 602 h 261"/>
                  <a:gd name="T48" fmla="*/ 12818 w 395"/>
                  <a:gd name="T49" fmla="*/ 710 h 261"/>
                  <a:gd name="T50" fmla="*/ 11606 w 395"/>
                  <a:gd name="T51" fmla="*/ 740 h 261"/>
                  <a:gd name="T52" fmla="*/ 8231 w 395"/>
                  <a:gd name="T53" fmla="*/ 755 h 261"/>
                  <a:gd name="T54" fmla="*/ 6982 w 395"/>
                  <a:gd name="T55" fmla="*/ 759 h 261"/>
                  <a:gd name="T56" fmla="*/ 4319 w 395"/>
                  <a:gd name="T57" fmla="*/ 773 h 261"/>
                  <a:gd name="T58" fmla="*/ 3517 w 395"/>
                  <a:gd name="T59" fmla="*/ 777 h 261"/>
                  <a:gd name="T60" fmla="*/ 3770 w 395"/>
                  <a:gd name="T61" fmla="*/ 780 h 261"/>
                  <a:gd name="T62" fmla="*/ 5084 w 395"/>
                  <a:gd name="T63" fmla="*/ 777 h 261"/>
                  <a:gd name="T64" fmla="*/ 7878 w 395"/>
                  <a:gd name="T65" fmla="*/ 779 h 261"/>
                  <a:gd name="T66" fmla="*/ 8929 w 395"/>
                  <a:gd name="T67" fmla="*/ 759 h 261"/>
                  <a:gd name="T68" fmla="*/ 13150 w 395"/>
                  <a:gd name="T69" fmla="*/ 732 h 261"/>
                  <a:gd name="T70" fmla="*/ 13062 w 395"/>
                  <a:gd name="T71" fmla="*/ 653 h 261"/>
                  <a:gd name="T72" fmla="*/ 14191 w 395"/>
                  <a:gd name="T73" fmla="*/ 599 h 261"/>
                  <a:gd name="T74" fmla="*/ 15485 w 395"/>
                  <a:gd name="T75" fmla="*/ 599 h 261"/>
                  <a:gd name="T76" fmla="*/ 16134 w 395"/>
                  <a:gd name="T77" fmla="*/ 572 h 261"/>
                  <a:gd name="T78" fmla="*/ 17173 w 395"/>
                  <a:gd name="T79" fmla="*/ 548 h 261"/>
                  <a:gd name="T80" fmla="*/ 18324 w 395"/>
                  <a:gd name="T81" fmla="*/ 541 h 261"/>
                  <a:gd name="T82" fmla="*/ 18658 w 395"/>
                  <a:gd name="T83" fmla="*/ 544 h 261"/>
                  <a:gd name="T84" fmla="*/ 20157 w 395"/>
                  <a:gd name="T85" fmla="*/ 534 h 261"/>
                  <a:gd name="T86" fmla="*/ 20215 w 395"/>
                  <a:gd name="T87" fmla="*/ 471 h 261"/>
                  <a:gd name="T88" fmla="*/ 20514 w 395"/>
                  <a:gd name="T89" fmla="*/ 438 h 261"/>
                  <a:gd name="T90" fmla="*/ 21662 w 395"/>
                  <a:gd name="T91" fmla="*/ 411 h 261"/>
                  <a:gd name="T92" fmla="*/ 22591 w 395"/>
                  <a:gd name="T93" fmla="*/ 374 h 261"/>
                  <a:gd name="T94" fmla="*/ 21728 w 395"/>
                  <a:gd name="T95" fmla="*/ 322 h 261"/>
                  <a:gd name="T96" fmla="*/ 23323 w 395"/>
                  <a:gd name="T97" fmla="*/ 325 h 261"/>
                  <a:gd name="T98" fmla="*/ 24481 w 395"/>
                  <a:gd name="T99" fmla="*/ 286 h 261"/>
                  <a:gd name="T100" fmla="*/ 24481 w 395"/>
                  <a:gd name="T101" fmla="*/ 259 h 261"/>
                  <a:gd name="T102" fmla="*/ 25747 w 395"/>
                  <a:gd name="T103" fmla="*/ 198 h 261"/>
                  <a:gd name="T104" fmla="*/ 25931 w 395"/>
                  <a:gd name="T105" fmla="*/ 165 h 261"/>
                  <a:gd name="T106" fmla="*/ 24825 w 395"/>
                  <a:gd name="T107" fmla="*/ 104 h 261"/>
                  <a:gd name="T108" fmla="*/ 25747 w 395"/>
                  <a:gd name="T109" fmla="*/ 62 h 261"/>
                  <a:gd name="T110" fmla="*/ 26353 w 395"/>
                  <a:gd name="T111" fmla="*/ 59 h 261"/>
                  <a:gd name="T112" fmla="*/ 26909 w 395"/>
                  <a:gd name="T113" fmla="*/ 37 h 261"/>
                  <a:gd name="T114" fmla="*/ 28420 w 395"/>
                  <a:gd name="T115" fmla="*/ 24 h 261"/>
                  <a:gd name="T116" fmla="*/ 30643 w 395"/>
                  <a:gd name="T117" fmla="*/ 20 h 261"/>
                  <a:gd name="T118" fmla="*/ 32174 w 395"/>
                  <a:gd name="T119" fmla="*/ 4 h 261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395"/>
                  <a:gd name="T181" fmla="*/ 0 h 261"/>
                  <a:gd name="T182" fmla="*/ 395 w 395"/>
                  <a:gd name="T183" fmla="*/ 261 h 261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395" h="261">
                    <a:moveTo>
                      <a:pt x="392" y="1"/>
                    </a:moveTo>
                    <a:lnTo>
                      <a:pt x="392" y="2"/>
                    </a:lnTo>
                    <a:lnTo>
                      <a:pt x="393" y="1"/>
                    </a:lnTo>
                    <a:lnTo>
                      <a:pt x="394" y="1"/>
                    </a:lnTo>
                    <a:lnTo>
                      <a:pt x="389" y="0"/>
                    </a:lnTo>
                    <a:lnTo>
                      <a:pt x="387" y="0"/>
                    </a:lnTo>
                    <a:lnTo>
                      <a:pt x="385" y="2"/>
                    </a:lnTo>
                    <a:lnTo>
                      <a:pt x="386" y="2"/>
                    </a:lnTo>
                    <a:lnTo>
                      <a:pt x="384" y="2"/>
                    </a:lnTo>
                    <a:lnTo>
                      <a:pt x="380" y="4"/>
                    </a:lnTo>
                    <a:lnTo>
                      <a:pt x="378" y="4"/>
                    </a:lnTo>
                    <a:lnTo>
                      <a:pt x="379" y="4"/>
                    </a:lnTo>
                    <a:lnTo>
                      <a:pt x="371" y="2"/>
                    </a:lnTo>
                    <a:lnTo>
                      <a:pt x="368" y="2"/>
                    </a:lnTo>
                    <a:lnTo>
                      <a:pt x="366" y="2"/>
                    </a:lnTo>
                    <a:lnTo>
                      <a:pt x="365" y="2"/>
                    </a:lnTo>
                    <a:lnTo>
                      <a:pt x="347" y="3"/>
                    </a:lnTo>
                    <a:lnTo>
                      <a:pt x="348" y="3"/>
                    </a:lnTo>
                    <a:lnTo>
                      <a:pt x="346" y="3"/>
                    </a:lnTo>
                    <a:lnTo>
                      <a:pt x="346" y="2"/>
                    </a:lnTo>
                    <a:lnTo>
                      <a:pt x="344" y="3"/>
                    </a:lnTo>
                    <a:lnTo>
                      <a:pt x="340" y="4"/>
                    </a:lnTo>
                    <a:lnTo>
                      <a:pt x="336" y="6"/>
                    </a:lnTo>
                    <a:lnTo>
                      <a:pt x="335" y="6"/>
                    </a:lnTo>
                    <a:lnTo>
                      <a:pt x="330" y="8"/>
                    </a:lnTo>
                    <a:lnTo>
                      <a:pt x="332" y="8"/>
                    </a:lnTo>
                    <a:lnTo>
                      <a:pt x="327" y="9"/>
                    </a:lnTo>
                    <a:lnTo>
                      <a:pt x="326" y="9"/>
                    </a:lnTo>
                    <a:lnTo>
                      <a:pt x="323" y="10"/>
                    </a:lnTo>
                    <a:lnTo>
                      <a:pt x="325" y="10"/>
                    </a:lnTo>
                    <a:lnTo>
                      <a:pt x="322" y="10"/>
                    </a:lnTo>
                    <a:lnTo>
                      <a:pt x="321" y="10"/>
                    </a:lnTo>
                    <a:lnTo>
                      <a:pt x="321" y="11"/>
                    </a:lnTo>
                    <a:lnTo>
                      <a:pt x="321" y="14"/>
                    </a:lnTo>
                    <a:lnTo>
                      <a:pt x="321" y="13"/>
                    </a:lnTo>
                    <a:lnTo>
                      <a:pt x="320" y="15"/>
                    </a:lnTo>
                    <a:lnTo>
                      <a:pt x="320" y="14"/>
                    </a:lnTo>
                    <a:lnTo>
                      <a:pt x="315" y="15"/>
                    </a:lnTo>
                    <a:lnTo>
                      <a:pt x="314" y="16"/>
                    </a:lnTo>
                    <a:lnTo>
                      <a:pt x="314" y="17"/>
                    </a:lnTo>
                    <a:lnTo>
                      <a:pt x="313" y="17"/>
                    </a:lnTo>
                    <a:lnTo>
                      <a:pt x="313" y="18"/>
                    </a:lnTo>
                    <a:lnTo>
                      <a:pt x="314" y="21"/>
                    </a:lnTo>
                    <a:lnTo>
                      <a:pt x="314" y="20"/>
                    </a:lnTo>
                    <a:lnTo>
                      <a:pt x="315" y="18"/>
                    </a:lnTo>
                    <a:lnTo>
                      <a:pt x="313" y="20"/>
                    </a:lnTo>
                    <a:lnTo>
                      <a:pt x="314" y="20"/>
                    </a:lnTo>
                    <a:lnTo>
                      <a:pt x="312" y="18"/>
                    </a:lnTo>
                    <a:lnTo>
                      <a:pt x="308" y="18"/>
                    </a:lnTo>
                    <a:lnTo>
                      <a:pt x="307" y="18"/>
                    </a:lnTo>
                    <a:lnTo>
                      <a:pt x="307" y="20"/>
                    </a:lnTo>
                    <a:lnTo>
                      <a:pt x="306" y="20"/>
                    </a:lnTo>
                    <a:lnTo>
                      <a:pt x="306" y="23"/>
                    </a:lnTo>
                    <a:lnTo>
                      <a:pt x="306" y="22"/>
                    </a:lnTo>
                    <a:lnTo>
                      <a:pt x="307" y="22"/>
                    </a:lnTo>
                    <a:lnTo>
                      <a:pt x="298" y="28"/>
                    </a:lnTo>
                    <a:lnTo>
                      <a:pt x="298" y="29"/>
                    </a:lnTo>
                    <a:lnTo>
                      <a:pt x="296" y="31"/>
                    </a:lnTo>
                    <a:lnTo>
                      <a:pt x="294" y="35"/>
                    </a:lnTo>
                    <a:lnTo>
                      <a:pt x="296" y="36"/>
                    </a:lnTo>
                    <a:lnTo>
                      <a:pt x="296" y="37"/>
                    </a:lnTo>
                    <a:lnTo>
                      <a:pt x="300" y="40"/>
                    </a:lnTo>
                    <a:lnTo>
                      <a:pt x="300" y="39"/>
                    </a:lnTo>
                    <a:lnTo>
                      <a:pt x="304" y="44"/>
                    </a:lnTo>
                    <a:lnTo>
                      <a:pt x="304" y="43"/>
                    </a:lnTo>
                    <a:lnTo>
                      <a:pt x="305" y="50"/>
                    </a:lnTo>
                    <a:lnTo>
                      <a:pt x="305" y="51"/>
                    </a:lnTo>
                    <a:lnTo>
                      <a:pt x="307" y="56"/>
                    </a:lnTo>
                    <a:lnTo>
                      <a:pt x="307" y="54"/>
                    </a:lnTo>
                    <a:lnTo>
                      <a:pt x="307" y="56"/>
                    </a:lnTo>
                    <a:lnTo>
                      <a:pt x="307" y="54"/>
                    </a:lnTo>
                    <a:lnTo>
                      <a:pt x="306" y="59"/>
                    </a:lnTo>
                    <a:lnTo>
                      <a:pt x="305" y="59"/>
                    </a:lnTo>
                    <a:lnTo>
                      <a:pt x="305" y="60"/>
                    </a:lnTo>
                    <a:lnTo>
                      <a:pt x="305" y="61"/>
                    </a:lnTo>
                    <a:lnTo>
                      <a:pt x="306" y="61"/>
                    </a:lnTo>
                    <a:lnTo>
                      <a:pt x="306" y="64"/>
                    </a:lnTo>
                    <a:lnTo>
                      <a:pt x="306" y="63"/>
                    </a:lnTo>
                    <a:lnTo>
                      <a:pt x="306" y="66"/>
                    </a:lnTo>
                    <a:lnTo>
                      <a:pt x="304" y="69"/>
                    </a:lnTo>
                    <a:lnTo>
                      <a:pt x="305" y="69"/>
                    </a:lnTo>
                    <a:lnTo>
                      <a:pt x="301" y="73"/>
                    </a:lnTo>
                    <a:lnTo>
                      <a:pt x="297" y="76"/>
                    </a:lnTo>
                    <a:lnTo>
                      <a:pt x="293" y="80"/>
                    </a:lnTo>
                    <a:lnTo>
                      <a:pt x="293" y="81"/>
                    </a:lnTo>
                    <a:lnTo>
                      <a:pt x="291" y="85"/>
                    </a:lnTo>
                    <a:lnTo>
                      <a:pt x="292" y="85"/>
                    </a:lnTo>
                    <a:lnTo>
                      <a:pt x="290" y="86"/>
                    </a:lnTo>
                    <a:lnTo>
                      <a:pt x="289" y="87"/>
                    </a:lnTo>
                    <a:lnTo>
                      <a:pt x="290" y="90"/>
                    </a:lnTo>
                    <a:lnTo>
                      <a:pt x="290" y="92"/>
                    </a:lnTo>
                    <a:lnTo>
                      <a:pt x="291" y="93"/>
                    </a:lnTo>
                    <a:lnTo>
                      <a:pt x="293" y="93"/>
                    </a:lnTo>
                    <a:lnTo>
                      <a:pt x="292" y="93"/>
                    </a:lnTo>
                    <a:lnTo>
                      <a:pt x="293" y="94"/>
                    </a:lnTo>
                    <a:lnTo>
                      <a:pt x="293" y="93"/>
                    </a:lnTo>
                    <a:lnTo>
                      <a:pt x="292" y="94"/>
                    </a:lnTo>
                    <a:lnTo>
                      <a:pt x="292" y="95"/>
                    </a:lnTo>
                    <a:lnTo>
                      <a:pt x="292" y="99"/>
                    </a:lnTo>
                    <a:lnTo>
                      <a:pt x="292" y="97"/>
                    </a:lnTo>
                    <a:lnTo>
                      <a:pt x="289" y="103"/>
                    </a:lnTo>
                    <a:lnTo>
                      <a:pt x="289" y="102"/>
                    </a:lnTo>
                    <a:lnTo>
                      <a:pt x="285" y="104"/>
                    </a:lnTo>
                    <a:lnTo>
                      <a:pt x="279" y="106"/>
                    </a:lnTo>
                    <a:lnTo>
                      <a:pt x="280" y="106"/>
                    </a:lnTo>
                    <a:lnTo>
                      <a:pt x="275" y="106"/>
                    </a:lnTo>
                    <a:lnTo>
                      <a:pt x="265" y="102"/>
                    </a:lnTo>
                    <a:lnTo>
                      <a:pt x="262" y="102"/>
                    </a:lnTo>
                    <a:lnTo>
                      <a:pt x="260" y="103"/>
                    </a:lnTo>
                    <a:lnTo>
                      <a:pt x="258" y="104"/>
                    </a:lnTo>
                    <a:lnTo>
                      <a:pt x="258" y="107"/>
                    </a:lnTo>
                    <a:lnTo>
                      <a:pt x="257" y="108"/>
                    </a:lnTo>
                    <a:lnTo>
                      <a:pt x="258" y="108"/>
                    </a:lnTo>
                    <a:lnTo>
                      <a:pt x="258" y="110"/>
                    </a:lnTo>
                    <a:lnTo>
                      <a:pt x="262" y="115"/>
                    </a:lnTo>
                    <a:lnTo>
                      <a:pt x="263" y="116"/>
                    </a:lnTo>
                    <a:lnTo>
                      <a:pt x="265" y="116"/>
                    </a:lnTo>
                    <a:lnTo>
                      <a:pt x="264" y="116"/>
                    </a:lnTo>
                    <a:lnTo>
                      <a:pt x="264" y="115"/>
                    </a:lnTo>
                    <a:lnTo>
                      <a:pt x="267" y="123"/>
                    </a:lnTo>
                    <a:lnTo>
                      <a:pt x="267" y="124"/>
                    </a:lnTo>
                    <a:lnTo>
                      <a:pt x="270" y="126"/>
                    </a:lnTo>
                    <a:lnTo>
                      <a:pt x="269" y="125"/>
                    </a:lnTo>
                    <a:lnTo>
                      <a:pt x="269" y="126"/>
                    </a:lnTo>
                    <a:lnTo>
                      <a:pt x="267" y="129"/>
                    </a:lnTo>
                    <a:lnTo>
                      <a:pt x="268" y="129"/>
                    </a:lnTo>
                    <a:lnTo>
                      <a:pt x="264" y="130"/>
                    </a:lnTo>
                    <a:lnTo>
                      <a:pt x="263" y="130"/>
                    </a:lnTo>
                    <a:lnTo>
                      <a:pt x="258" y="135"/>
                    </a:lnTo>
                    <a:lnTo>
                      <a:pt x="260" y="133"/>
                    </a:lnTo>
                    <a:lnTo>
                      <a:pt x="255" y="133"/>
                    </a:lnTo>
                    <a:lnTo>
                      <a:pt x="248" y="136"/>
                    </a:lnTo>
                    <a:lnTo>
                      <a:pt x="247" y="136"/>
                    </a:lnTo>
                    <a:lnTo>
                      <a:pt x="247" y="137"/>
                    </a:lnTo>
                    <a:lnTo>
                      <a:pt x="247" y="144"/>
                    </a:lnTo>
                    <a:lnTo>
                      <a:pt x="247" y="143"/>
                    </a:lnTo>
                    <a:lnTo>
                      <a:pt x="248" y="143"/>
                    </a:lnTo>
                    <a:lnTo>
                      <a:pt x="244" y="144"/>
                    </a:lnTo>
                    <a:lnTo>
                      <a:pt x="243" y="144"/>
                    </a:lnTo>
                    <a:lnTo>
                      <a:pt x="243" y="147"/>
                    </a:lnTo>
                    <a:lnTo>
                      <a:pt x="242" y="147"/>
                    </a:lnTo>
                    <a:lnTo>
                      <a:pt x="243" y="149"/>
                    </a:lnTo>
                    <a:lnTo>
                      <a:pt x="243" y="151"/>
                    </a:lnTo>
                    <a:lnTo>
                      <a:pt x="243" y="152"/>
                    </a:lnTo>
                    <a:lnTo>
                      <a:pt x="244" y="151"/>
                    </a:lnTo>
                    <a:lnTo>
                      <a:pt x="243" y="151"/>
                    </a:lnTo>
                    <a:lnTo>
                      <a:pt x="242" y="152"/>
                    </a:lnTo>
                    <a:lnTo>
                      <a:pt x="240" y="154"/>
                    </a:lnTo>
                    <a:lnTo>
                      <a:pt x="240" y="155"/>
                    </a:lnTo>
                    <a:lnTo>
                      <a:pt x="239" y="157"/>
                    </a:lnTo>
                    <a:lnTo>
                      <a:pt x="239" y="158"/>
                    </a:lnTo>
                    <a:lnTo>
                      <a:pt x="237" y="160"/>
                    </a:lnTo>
                    <a:lnTo>
                      <a:pt x="239" y="169"/>
                    </a:lnTo>
                    <a:lnTo>
                      <a:pt x="240" y="175"/>
                    </a:lnTo>
                    <a:lnTo>
                      <a:pt x="240" y="174"/>
                    </a:lnTo>
                    <a:lnTo>
                      <a:pt x="240" y="176"/>
                    </a:lnTo>
                    <a:lnTo>
                      <a:pt x="240" y="175"/>
                    </a:lnTo>
                    <a:lnTo>
                      <a:pt x="229" y="186"/>
                    </a:lnTo>
                    <a:lnTo>
                      <a:pt x="230" y="186"/>
                    </a:lnTo>
                    <a:lnTo>
                      <a:pt x="229" y="186"/>
                    </a:lnTo>
                    <a:lnTo>
                      <a:pt x="227" y="185"/>
                    </a:lnTo>
                    <a:lnTo>
                      <a:pt x="227" y="186"/>
                    </a:lnTo>
                    <a:lnTo>
                      <a:pt x="228" y="186"/>
                    </a:lnTo>
                    <a:lnTo>
                      <a:pt x="227" y="183"/>
                    </a:lnTo>
                    <a:lnTo>
                      <a:pt x="227" y="185"/>
                    </a:lnTo>
                    <a:lnTo>
                      <a:pt x="226" y="182"/>
                    </a:lnTo>
                    <a:lnTo>
                      <a:pt x="226" y="181"/>
                    </a:lnTo>
                    <a:lnTo>
                      <a:pt x="221" y="179"/>
                    </a:lnTo>
                    <a:lnTo>
                      <a:pt x="220" y="179"/>
                    </a:lnTo>
                    <a:lnTo>
                      <a:pt x="219" y="179"/>
                    </a:lnTo>
                    <a:lnTo>
                      <a:pt x="218" y="179"/>
                    </a:lnTo>
                    <a:lnTo>
                      <a:pt x="215" y="181"/>
                    </a:lnTo>
                    <a:lnTo>
                      <a:pt x="215" y="182"/>
                    </a:lnTo>
                    <a:lnTo>
                      <a:pt x="217" y="183"/>
                    </a:lnTo>
                    <a:lnTo>
                      <a:pt x="219" y="185"/>
                    </a:lnTo>
                    <a:lnTo>
                      <a:pt x="218" y="183"/>
                    </a:lnTo>
                    <a:lnTo>
                      <a:pt x="218" y="185"/>
                    </a:lnTo>
                    <a:lnTo>
                      <a:pt x="218" y="183"/>
                    </a:lnTo>
                    <a:lnTo>
                      <a:pt x="219" y="182"/>
                    </a:lnTo>
                    <a:lnTo>
                      <a:pt x="220" y="182"/>
                    </a:lnTo>
                    <a:lnTo>
                      <a:pt x="211" y="180"/>
                    </a:lnTo>
                    <a:lnTo>
                      <a:pt x="207" y="180"/>
                    </a:lnTo>
                    <a:lnTo>
                      <a:pt x="205" y="181"/>
                    </a:lnTo>
                    <a:lnTo>
                      <a:pt x="204" y="181"/>
                    </a:lnTo>
                    <a:lnTo>
                      <a:pt x="203" y="185"/>
                    </a:lnTo>
                    <a:lnTo>
                      <a:pt x="203" y="183"/>
                    </a:lnTo>
                    <a:lnTo>
                      <a:pt x="194" y="188"/>
                    </a:lnTo>
                    <a:lnTo>
                      <a:pt x="193" y="188"/>
                    </a:lnTo>
                    <a:lnTo>
                      <a:pt x="192" y="190"/>
                    </a:lnTo>
                    <a:lnTo>
                      <a:pt x="191" y="192"/>
                    </a:lnTo>
                    <a:lnTo>
                      <a:pt x="192" y="192"/>
                    </a:lnTo>
                    <a:lnTo>
                      <a:pt x="192" y="193"/>
                    </a:lnTo>
                    <a:lnTo>
                      <a:pt x="192" y="194"/>
                    </a:lnTo>
                    <a:lnTo>
                      <a:pt x="193" y="194"/>
                    </a:lnTo>
                    <a:lnTo>
                      <a:pt x="197" y="195"/>
                    </a:lnTo>
                    <a:lnTo>
                      <a:pt x="196" y="194"/>
                    </a:lnTo>
                    <a:lnTo>
                      <a:pt x="196" y="195"/>
                    </a:lnTo>
                    <a:lnTo>
                      <a:pt x="197" y="195"/>
                    </a:lnTo>
                    <a:lnTo>
                      <a:pt x="197" y="194"/>
                    </a:lnTo>
                    <a:lnTo>
                      <a:pt x="196" y="196"/>
                    </a:lnTo>
                    <a:lnTo>
                      <a:pt x="196" y="195"/>
                    </a:lnTo>
                    <a:lnTo>
                      <a:pt x="192" y="195"/>
                    </a:lnTo>
                    <a:lnTo>
                      <a:pt x="192" y="196"/>
                    </a:lnTo>
                    <a:lnTo>
                      <a:pt x="186" y="197"/>
                    </a:lnTo>
                    <a:lnTo>
                      <a:pt x="181" y="197"/>
                    </a:lnTo>
                    <a:lnTo>
                      <a:pt x="182" y="197"/>
                    </a:lnTo>
                    <a:lnTo>
                      <a:pt x="176" y="197"/>
                    </a:lnTo>
                    <a:lnTo>
                      <a:pt x="177" y="198"/>
                    </a:lnTo>
                    <a:lnTo>
                      <a:pt x="177" y="197"/>
                    </a:lnTo>
                    <a:lnTo>
                      <a:pt x="177" y="196"/>
                    </a:lnTo>
                    <a:lnTo>
                      <a:pt x="176" y="196"/>
                    </a:lnTo>
                    <a:lnTo>
                      <a:pt x="174" y="195"/>
                    </a:lnTo>
                    <a:lnTo>
                      <a:pt x="172" y="194"/>
                    </a:lnTo>
                    <a:lnTo>
                      <a:pt x="172" y="195"/>
                    </a:lnTo>
                    <a:lnTo>
                      <a:pt x="169" y="196"/>
                    </a:lnTo>
                    <a:lnTo>
                      <a:pt x="168" y="197"/>
                    </a:lnTo>
                    <a:lnTo>
                      <a:pt x="165" y="202"/>
                    </a:lnTo>
                    <a:lnTo>
                      <a:pt x="160" y="207"/>
                    </a:lnTo>
                    <a:lnTo>
                      <a:pt x="158" y="207"/>
                    </a:lnTo>
                    <a:lnTo>
                      <a:pt x="158" y="208"/>
                    </a:lnTo>
                    <a:lnTo>
                      <a:pt x="157" y="210"/>
                    </a:lnTo>
                    <a:lnTo>
                      <a:pt x="156" y="210"/>
                    </a:lnTo>
                    <a:lnTo>
                      <a:pt x="156" y="211"/>
                    </a:lnTo>
                    <a:lnTo>
                      <a:pt x="155" y="218"/>
                    </a:lnTo>
                    <a:lnTo>
                      <a:pt x="155" y="219"/>
                    </a:lnTo>
                    <a:lnTo>
                      <a:pt x="155" y="226"/>
                    </a:lnTo>
                    <a:lnTo>
                      <a:pt x="155" y="225"/>
                    </a:lnTo>
                    <a:lnTo>
                      <a:pt x="154" y="236"/>
                    </a:lnTo>
                    <a:lnTo>
                      <a:pt x="154" y="238"/>
                    </a:lnTo>
                    <a:lnTo>
                      <a:pt x="154" y="239"/>
                    </a:lnTo>
                    <a:lnTo>
                      <a:pt x="156" y="240"/>
                    </a:lnTo>
                    <a:lnTo>
                      <a:pt x="155" y="239"/>
                    </a:lnTo>
                    <a:lnTo>
                      <a:pt x="155" y="243"/>
                    </a:lnTo>
                    <a:lnTo>
                      <a:pt x="155" y="241"/>
                    </a:lnTo>
                    <a:lnTo>
                      <a:pt x="156" y="241"/>
                    </a:lnTo>
                    <a:lnTo>
                      <a:pt x="151" y="245"/>
                    </a:lnTo>
                    <a:lnTo>
                      <a:pt x="153" y="245"/>
                    </a:lnTo>
                    <a:lnTo>
                      <a:pt x="139" y="247"/>
                    </a:lnTo>
                    <a:lnTo>
                      <a:pt x="128" y="251"/>
                    </a:lnTo>
                    <a:lnTo>
                      <a:pt x="120" y="253"/>
                    </a:lnTo>
                    <a:lnTo>
                      <a:pt x="107" y="252"/>
                    </a:lnTo>
                    <a:lnTo>
                      <a:pt x="100" y="252"/>
                    </a:lnTo>
                    <a:lnTo>
                      <a:pt x="99" y="252"/>
                    </a:lnTo>
                    <a:lnTo>
                      <a:pt x="96" y="253"/>
                    </a:lnTo>
                    <a:lnTo>
                      <a:pt x="95" y="254"/>
                    </a:lnTo>
                    <a:lnTo>
                      <a:pt x="93" y="255"/>
                    </a:lnTo>
                    <a:lnTo>
                      <a:pt x="92" y="258"/>
                    </a:lnTo>
                    <a:lnTo>
                      <a:pt x="91" y="259"/>
                    </a:lnTo>
                    <a:lnTo>
                      <a:pt x="91" y="258"/>
                    </a:lnTo>
                    <a:lnTo>
                      <a:pt x="92" y="259"/>
                    </a:lnTo>
                    <a:lnTo>
                      <a:pt x="84" y="254"/>
                    </a:lnTo>
                    <a:lnTo>
                      <a:pt x="83" y="254"/>
                    </a:lnTo>
                    <a:lnTo>
                      <a:pt x="75" y="254"/>
                    </a:lnTo>
                    <a:lnTo>
                      <a:pt x="74" y="254"/>
                    </a:lnTo>
                    <a:lnTo>
                      <a:pt x="67" y="255"/>
                    </a:lnTo>
                    <a:lnTo>
                      <a:pt x="61" y="255"/>
                    </a:lnTo>
                    <a:lnTo>
                      <a:pt x="60" y="255"/>
                    </a:lnTo>
                    <a:lnTo>
                      <a:pt x="56" y="257"/>
                    </a:lnTo>
                    <a:lnTo>
                      <a:pt x="52" y="257"/>
                    </a:lnTo>
                    <a:lnTo>
                      <a:pt x="50" y="257"/>
                    </a:lnTo>
                    <a:lnTo>
                      <a:pt x="49" y="257"/>
                    </a:lnTo>
                    <a:lnTo>
                      <a:pt x="48" y="257"/>
                    </a:lnTo>
                    <a:lnTo>
                      <a:pt x="47" y="258"/>
                    </a:lnTo>
                    <a:lnTo>
                      <a:pt x="45" y="259"/>
                    </a:lnTo>
                    <a:lnTo>
                      <a:pt x="46" y="259"/>
                    </a:lnTo>
                    <a:lnTo>
                      <a:pt x="42" y="258"/>
                    </a:lnTo>
                    <a:lnTo>
                      <a:pt x="33" y="253"/>
                    </a:lnTo>
                    <a:lnTo>
                      <a:pt x="32" y="253"/>
                    </a:lnTo>
                    <a:lnTo>
                      <a:pt x="2" y="244"/>
                    </a:lnTo>
                    <a:lnTo>
                      <a:pt x="0" y="247"/>
                    </a:lnTo>
                    <a:lnTo>
                      <a:pt x="32" y="255"/>
                    </a:lnTo>
                    <a:lnTo>
                      <a:pt x="31" y="255"/>
                    </a:lnTo>
                    <a:lnTo>
                      <a:pt x="41" y="261"/>
                    </a:lnTo>
                    <a:lnTo>
                      <a:pt x="45" y="261"/>
                    </a:lnTo>
                    <a:lnTo>
                      <a:pt x="46" y="261"/>
                    </a:lnTo>
                    <a:lnTo>
                      <a:pt x="48" y="261"/>
                    </a:lnTo>
                    <a:lnTo>
                      <a:pt x="50" y="259"/>
                    </a:lnTo>
                    <a:lnTo>
                      <a:pt x="50" y="260"/>
                    </a:lnTo>
                    <a:lnTo>
                      <a:pt x="52" y="259"/>
                    </a:lnTo>
                    <a:lnTo>
                      <a:pt x="56" y="259"/>
                    </a:lnTo>
                    <a:lnTo>
                      <a:pt x="61" y="258"/>
                    </a:lnTo>
                    <a:lnTo>
                      <a:pt x="67" y="259"/>
                    </a:lnTo>
                    <a:lnTo>
                      <a:pt x="75" y="258"/>
                    </a:lnTo>
                    <a:lnTo>
                      <a:pt x="83" y="258"/>
                    </a:lnTo>
                    <a:lnTo>
                      <a:pt x="91" y="261"/>
                    </a:lnTo>
                    <a:lnTo>
                      <a:pt x="92" y="261"/>
                    </a:lnTo>
                    <a:lnTo>
                      <a:pt x="95" y="260"/>
                    </a:lnTo>
                    <a:lnTo>
                      <a:pt x="95" y="259"/>
                    </a:lnTo>
                    <a:lnTo>
                      <a:pt x="97" y="257"/>
                    </a:lnTo>
                    <a:lnTo>
                      <a:pt x="96" y="257"/>
                    </a:lnTo>
                    <a:lnTo>
                      <a:pt x="98" y="255"/>
                    </a:lnTo>
                    <a:lnTo>
                      <a:pt x="97" y="257"/>
                    </a:lnTo>
                    <a:lnTo>
                      <a:pt x="100" y="254"/>
                    </a:lnTo>
                    <a:lnTo>
                      <a:pt x="100" y="255"/>
                    </a:lnTo>
                    <a:lnTo>
                      <a:pt x="107" y="254"/>
                    </a:lnTo>
                    <a:lnTo>
                      <a:pt x="120" y="255"/>
                    </a:lnTo>
                    <a:lnTo>
                      <a:pt x="129" y="254"/>
                    </a:lnTo>
                    <a:lnTo>
                      <a:pt x="140" y="250"/>
                    </a:lnTo>
                    <a:lnTo>
                      <a:pt x="153" y="247"/>
                    </a:lnTo>
                    <a:lnTo>
                      <a:pt x="154" y="247"/>
                    </a:lnTo>
                    <a:lnTo>
                      <a:pt x="157" y="244"/>
                    </a:lnTo>
                    <a:lnTo>
                      <a:pt x="158" y="244"/>
                    </a:lnTo>
                    <a:lnTo>
                      <a:pt x="158" y="243"/>
                    </a:lnTo>
                    <a:lnTo>
                      <a:pt x="158" y="239"/>
                    </a:lnTo>
                    <a:lnTo>
                      <a:pt x="158" y="238"/>
                    </a:lnTo>
                    <a:lnTo>
                      <a:pt x="156" y="237"/>
                    </a:lnTo>
                    <a:lnTo>
                      <a:pt x="157" y="237"/>
                    </a:lnTo>
                    <a:lnTo>
                      <a:pt x="156" y="236"/>
                    </a:lnTo>
                    <a:lnTo>
                      <a:pt x="158" y="226"/>
                    </a:lnTo>
                    <a:lnTo>
                      <a:pt x="158" y="225"/>
                    </a:lnTo>
                    <a:lnTo>
                      <a:pt x="157" y="218"/>
                    </a:lnTo>
                    <a:lnTo>
                      <a:pt x="157" y="219"/>
                    </a:lnTo>
                    <a:lnTo>
                      <a:pt x="160" y="211"/>
                    </a:lnTo>
                    <a:lnTo>
                      <a:pt x="160" y="212"/>
                    </a:lnTo>
                    <a:lnTo>
                      <a:pt x="161" y="209"/>
                    </a:lnTo>
                    <a:lnTo>
                      <a:pt x="168" y="204"/>
                    </a:lnTo>
                    <a:lnTo>
                      <a:pt x="170" y="198"/>
                    </a:lnTo>
                    <a:lnTo>
                      <a:pt x="170" y="200"/>
                    </a:lnTo>
                    <a:lnTo>
                      <a:pt x="174" y="197"/>
                    </a:lnTo>
                    <a:lnTo>
                      <a:pt x="172" y="197"/>
                    </a:lnTo>
                    <a:lnTo>
                      <a:pt x="175" y="198"/>
                    </a:lnTo>
                    <a:lnTo>
                      <a:pt x="174" y="198"/>
                    </a:lnTo>
                    <a:lnTo>
                      <a:pt x="174" y="197"/>
                    </a:lnTo>
                    <a:lnTo>
                      <a:pt x="174" y="198"/>
                    </a:lnTo>
                    <a:lnTo>
                      <a:pt x="174" y="200"/>
                    </a:lnTo>
                    <a:lnTo>
                      <a:pt x="175" y="201"/>
                    </a:lnTo>
                    <a:lnTo>
                      <a:pt x="181" y="201"/>
                    </a:lnTo>
                    <a:lnTo>
                      <a:pt x="182" y="201"/>
                    </a:lnTo>
                    <a:lnTo>
                      <a:pt x="186" y="200"/>
                    </a:lnTo>
                    <a:lnTo>
                      <a:pt x="192" y="198"/>
                    </a:lnTo>
                    <a:lnTo>
                      <a:pt x="197" y="198"/>
                    </a:lnTo>
                    <a:lnTo>
                      <a:pt x="198" y="197"/>
                    </a:lnTo>
                    <a:lnTo>
                      <a:pt x="199" y="196"/>
                    </a:lnTo>
                    <a:lnTo>
                      <a:pt x="199" y="195"/>
                    </a:lnTo>
                    <a:lnTo>
                      <a:pt x="199" y="194"/>
                    </a:lnTo>
                    <a:lnTo>
                      <a:pt x="199" y="193"/>
                    </a:lnTo>
                    <a:lnTo>
                      <a:pt x="198" y="193"/>
                    </a:lnTo>
                    <a:lnTo>
                      <a:pt x="194" y="190"/>
                    </a:lnTo>
                    <a:lnTo>
                      <a:pt x="194" y="192"/>
                    </a:lnTo>
                    <a:lnTo>
                      <a:pt x="194" y="190"/>
                    </a:lnTo>
                    <a:lnTo>
                      <a:pt x="194" y="192"/>
                    </a:lnTo>
                    <a:lnTo>
                      <a:pt x="194" y="193"/>
                    </a:lnTo>
                    <a:lnTo>
                      <a:pt x="196" y="190"/>
                    </a:lnTo>
                    <a:lnTo>
                      <a:pt x="204" y="187"/>
                    </a:lnTo>
                    <a:lnTo>
                      <a:pt x="205" y="186"/>
                    </a:lnTo>
                    <a:lnTo>
                      <a:pt x="206" y="183"/>
                    </a:lnTo>
                    <a:lnTo>
                      <a:pt x="208" y="183"/>
                    </a:lnTo>
                    <a:lnTo>
                      <a:pt x="207" y="183"/>
                    </a:lnTo>
                    <a:lnTo>
                      <a:pt x="211" y="183"/>
                    </a:lnTo>
                    <a:lnTo>
                      <a:pt x="219" y="186"/>
                    </a:lnTo>
                    <a:lnTo>
                      <a:pt x="220" y="186"/>
                    </a:lnTo>
                    <a:lnTo>
                      <a:pt x="221" y="185"/>
                    </a:lnTo>
                    <a:lnTo>
                      <a:pt x="221" y="183"/>
                    </a:lnTo>
                    <a:lnTo>
                      <a:pt x="221" y="182"/>
                    </a:lnTo>
                    <a:lnTo>
                      <a:pt x="220" y="182"/>
                    </a:lnTo>
                    <a:lnTo>
                      <a:pt x="220" y="181"/>
                    </a:lnTo>
                    <a:lnTo>
                      <a:pt x="218" y="180"/>
                    </a:lnTo>
                    <a:lnTo>
                      <a:pt x="219" y="181"/>
                    </a:lnTo>
                    <a:lnTo>
                      <a:pt x="219" y="182"/>
                    </a:lnTo>
                    <a:lnTo>
                      <a:pt x="220" y="181"/>
                    </a:lnTo>
                    <a:lnTo>
                      <a:pt x="219" y="181"/>
                    </a:lnTo>
                    <a:lnTo>
                      <a:pt x="220" y="181"/>
                    </a:lnTo>
                    <a:lnTo>
                      <a:pt x="224" y="183"/>
                    </a:lnTo>
                    <a:lnTo>
                      <a:pt x="224" y="182"/>
                    </a:lnTo>
                    <a:lnTo>
                      <a:pt x="224" y="185"/>
                    </a:lnTo>
                    <a:lnTo>
                      <a:pt x="224" y="186"/>
                    </a:lnTo>
                    <a:lnTo>
                      <a:pt x="226" y="187"/>
                    </a:lnTo>
                    <a:lnTo>
                      <a:pt x="226" y="188"/>
                    </a:lnTo>
                    <a:lnTo>
                      <a:pt x="228" y="189"/>
                    </a:lnTo>
                    <a:lnTo>
                      <a:pt x="229" y="189"/>
                    </a:lnTo>
                    <a:lnTo>
                      <a:pt x="232" y="189"/>
                    </a:lnTo>
                    <a:lnTo>
                      <a:pt x="232" y="188"/>
                    </a:lnTo>
                    <a:lnTo>
                      <a:pt x="242" y="178"/>
                    </a:lnTo>
                    <a:lnTo>
                      <a:pt x="243" y="175"/>
                    </a:lnTo>
                    <a:lnTo>
                      <a:pt x="242" y="174"/>
                    </a:lnTo>
                    <a:lnTo>
                      <a:pt x="241" y="168"/>
                    </a:lnTo>
                    <a:lnTo>
                      <a:pt x="241" y="160"/>
                    </a:lnTo>
                    <a:lnTo>
                      <a:pt x="241" y="158"/>
                    </a:lnTo>
                    <a:lnTo>
                      <a:pt x="241" y="159"/>
                    </a:lnTo>
                    <a:lnTo>
                      <a:pt x="243" y="157"/>
                    </a:lnTo>
                    <a:lnTo>
                      <a:pt x="243" y="155"/>
                    </a:lnTo>
                    <a:lnTo>
                      <a:pt x="244" y="154"/>
                    </a:lnTo>
                    <a:lnTo>
                      <a:pt x="244" y="153"/>
                    </a:lnTo>
                    <a:lnTo>
                      <a:pt x="244" y="154"/>
                    </a:lnTo>
                    <a:lnTo>
                      <a:pt x="243" y="154"/>
                    </a:lnTo>
                    <a:lnTo>
                      <a:pt x="244" y="154"/>
                    </a:lnTo>
                    <a:lnTo>
                      <a:pt x="246" y="154"/>
                    </a:lnTo>
                    <a:lnTo>
                      <a:pt x="246" y="153"/>
                    </a:lnTo>
                    <a:lnTo>
                      <a:pt x="247" y="151"/>
                    </a:lnTo>
                    <a:lnTo>
                      <a:pt x="246" y="147"/>
                    </a:lnTo>
                    <a:lnTo>
                      <a:pt x="246" y="149"/>
                    </a:lnTo>
                    <a:lnTo>
                      <a:pt x="247" y="145"/>
                    </a:lnTo>
                    <a:lnTo>
                      <a:pt x="247" y="146"/>
                    </a:lnTo>
                    <a:lnTo>
                      <a:pt x="246" y="146"/>
                    </a:lnTo>
                    <a:lnTo>
                      <a:pt x="249" y="145"/>
                    </a:lnTo>
                    <a:lnTo>
                      <a:pt x="249" y="144"/>
                    </a:lnTo>
                    <a:lnTo>
                      <a:pt x="250" y="137"/>
                    </a:lnTo>
                    <a:lnTo>
                      <a:pt x="250" y="138"/>
                    </a:lnTo>
                    <a:lnTo>
                      <a:pt x="249" y="138"/>
                    </a:lnTo>
                    <a:lnTo>
                      <a:pt x="255" y="136"/>
                    </a:lnTo>
                    <a:lnTo>
                      <a:pt x="260" y="137"/>
                    </a:lnTo>
                    <a:lnTo>
                      <a:pt x="261" y="137"/>
                    </a:lnTo>
                    <a:lnTo>
                      <a:pt x="265" y="133"/>
                    </a:lnTo>
                    <a:lnTo>
                      <a:pt x="269" y="131"/>
                    </a:lnTo>
                    <a:lnTo>
                      <a:pt x="271" y="128"/>
                    </a:lnTo>
                    <a:lnTo>
                      <a:pt x="272" y="128"/>
                    </a:lnTo>
                    <a:lnTo>
                      <a:pt x="272" y="125"/>
                    </a:lnTo>
                    <a:lnTo>
                      <a:pt x="272" y="124"/>
                    </a:lnTo>
                    <a:lnTo>
                      <a:pt x="271" y="124"/>
                    </a:lnTo>
                    <a:lnTo>
                      <a:pt x="269" y="122"/>
                    </a:lnTo>
                    <a:lnTo>
                      <a:pt x="270" y="122"/>
                    </a:lnTo>
                    <a:lnTo>
                      <a:pt x="267" y="114"/>
                    </a:lnTo>
                    <a:lnTo>
                      <a:pt x="265" y="114"/>
                    </a:lnTo>
                    <a:lnTo>
                      <a:pt x="263" y="112"/>
                    </a:lnTo>
                    <a:lnTo>
                      <a:pt x="264" y="112"/>
                    </a:lnTo>
                    <a:lnTo>
                      <a:pt x="264" y="114"/>
                    </a:lnTo>
                    <a:lnTo>
                      <a:pt x="262" y="109"/>
                    </a:lnTo>
                    <a:lnTo>
                      <a:pt x="261" y="107"/>
                    </a:lnTo>
                    <a:lnTo>
                      <a:pt x="261" y="108"/>
                    </a:lnTo>
                    <a:lnTo>
                      <a:pt x="262" y="106"/>
                    </a:lnTo>
                    <a:lnTo>
                      <a:pt x="261" y="106"/>
                    </a:lnTo>
                    <a:lnTo>
                      <a:pt x="263" y="106"/>
                    </a:lnTo>
                    <a:lnTo>
                      <a:pt x="262" y="106"/>
                    </a:lnTo>
                    <a:lnTo>
                      <a:pt x="264" y="106"/>
                    </a:lnTo>
                    <a:lnTo>
                      <a:pt x="273" y="108"/>
                    </a:lnTo>
                    <a:lnTo>
                      <a:pt x="275" y="108"/>
                    </a:lnTo>
                    <a:lnTo>
                      <a:pt x="280" y="109"/>
                    </a:lnTo>
                    <a:lnTo>
                      <a:pt x="286" y="107"/>
                    </a:lnTo>
                    <a:lnTo>
                      <a:pt x="290" y="106"/>
                    </a:lnTo>
                    <a:lnTo>
                      <a:pt x="291" y="106"/>
                    </a:lnTo>
                    <a:lnTo>
                      <a:pt x="291" y="104"/>
                    </a:lnTo>
                    <a:lnTo>
                      <a:pt x="294" y="100"/>
                    </a:lnTo>
                    <a:lnTo>
                      <a:pt x="294" y="99"/>
                    </a:lnTo>
                    <a:lnTo>
                      <a:pt x="294" y="95"/>
                    </a:lnTo>
                    <a:lnTo>
                      <a:pt x="294" y="96"/>
                    </a:lnTo>
                    <a:lnTo>
                      <a:pt x="296" y="94"/>
                    </a:lnTo>
                    <a:lnTo>
                      <a:pt x="297" y="94"/>
                    </a:lnTo>
                    <a:lnTo>
                      <a:pt x="296" y="93"/>
                    </a:lnTo>
                    <a:lnTo>
                      <a:pt x="294" y="90"/>
                    </a:lnTo>
                    <a:lnTo>
                      <a:pt x="293" y="90"/>
                    </a:lnTo>
                    <a:lnTo>
                      <a:pt x="291" y="89"/>
                    </a:lnTo>
                    <a:lnTo>
                      <a:pt x="292" y="89"/>
                    </a:lnTo>
                    <a:lnTo>
                      <a:pt x="292" y="90"/>
                    </a:lnTo>
                    <a:lnTo>
                      <a:pt x="292" y="87"/>
                    </a:lnTo>
                    <a:lnTo>
                      <a:pt x="292" y="88"/>
                    </a:lnTo>
                    <a:lnTo>
                      <a:pt x="293" y="87"/>
                    </a:lnTo>
                    <a:lnTo>
                      <a:pt x="294" y="86"/>
                    </a:lnTo>
                    <a:lnTo>
                      <a:pt x="296" y="82"/>
                    </a:lnTo>
                    <a:lnTo>
                      <a:pt x="299" y="78"/>
                    </a:lnTo>
                    <a:lnTo>
                      <a:pt x="299" y="79"/>
                    </a:lnTo>
                    <a:lnTo>
                      <a:pt x="304" y="75"/>
                    </a:lnTo>
                    <a:lnTo>
                      <a:pt x="307" y="71"/>
                    </a:lnTo>
                    <a:lnTo>
                      <a:pt x="309" y="67"/>
                    </a:lnTo>
                    <a:lnTo>
                      <a:pt x="309" y="66"/>
                    </a:lnTo>
                    <a:lnTo>
                      <a:pt x="309" y="63"/>
                    </a:lnTo>
                    <a:lnTo>
                      <a:pt x="308" y="60"/>
                    </a:lnTo>
                    <a:lnTo>
                      <a:pt x="308" y="61"/>
                    </a:lnTo>
                    <a:lnTo>
                      <a:pt x="308" y="60"/>
                    </a:lnTo>
                    <a:lnTo>
                      <a:pt x="311" y="56"/>
                    </a:lnTo>
                    <a:lnTo>
                      <a:pt x="311" y="54"/>
                    </a:lnTo>
                    <a:lnTo>
                      <a:pt x="311" y="53"/>
                    </a:lnTo>
                    <a:lnTo>
                      <a:pt x="308" y="49"/>
                    </a:lnTo>
                    <a:lnTo>
                      <a:pt x="308" y="50"/>
                    </a:lnTo>
                    <a:lnTo>
                      <a:pt x="306" y="42"/>
                    </a:lnTo>
                    <a:lnTo>
                      <a:pt x="303" y="37"/>
                    </a:lnTo>
                    <a:lnTo>
                      <a:pt x="298" y="35"/>
                    </a:lnTo>
                    <a:lnTo>
                      <a:pt x="298" y="33"/>
                    </a:lnTo>
                    <a:lnTo>
                      <a:pt x="298" y="35"/>
                    </a:lnTo>
                    <a:lnTo>
                      <a:pt x="298" y="32"/>
                    </a:lnTo>
                    <a:lnTo>
                      <a:pt x="300" y="30"/>
                    </a:lnTo>
                    <a:lnTo>
                      <a:pt x="299" y="30"/>
                    </a:lnTo>
                    <a:lnTo>
                      <a:pt x="308" y="24"/>
                    </a:lnTo>
                    <a:lnTo>
                      <a:pt x="308" y="23"/>
                    </a:lnTo>
                    <a:lnTo>
                      <a:pt x="309" y="23"/>
                    </a:lnTo>
                    <a:lnTo>
                      <a:pt x="309" y="21"/>
                    </a:lnTo>
                    <a:lnTo>
                      <a:pt x="308" y="21"/>
                    </a:lnTo>
                    <a:lnTo>
                      <a:pt x="312" y="21"/>
                    </a:lnTo>
                    <a:lnTo>
                      <a:pt x="311" y="21"/>
                    </a:lnTo>
                    <a:lnTo>
                      <a:pt x="313" y="22"/>
                    </a:lnTo>
                    <a:lnTo>
                      <a:pt x="314" y="22"/>
                    </a:lnTo>
                    <a:lnTo>
                      <a:pt x="315" y="22"/>
                    </a:lnTo>
                    <a:lnTo>
                      <a:pt x="316" y="21"/>
                    </a:lnTo>
                    <a:lnTo>
                      <a:pt x="316" y="20"/>
                    </a:lnTo>
                    <a:lnTo>
                      <a:pt x="316" y="17"/>
                    </a:lnTo>
                    <a:lnTo>
                      <a:pt x="316" y="18"/>
                    </a:lnTo>
                    <a:lnTo>
                      <a:pt x="316" y="17"/>
                    </a:lnTo>
                    <a:lnTo>
                      <a:pt x="316" y="18"/>
                    </a:lnTo>
                    <a:lnTo>
                      <a:pt x="321" y="17"/>
                    </a:lnTo>
                    <a:lnTo>
                      <a:pt x="322" y="16"/>
                    </a:lnTo>
                    <a:lnTo>
                      <a:pt x="323" y="15"/>
                    </a:lnTo>
                    <a:lnTo>
                      <a:pt x="323" y="14"/>
                    </a:lnTo>
                    <a:lnTo>
                      <a:pt x="325" y="13"/>
                    </a:lnTo>
                    <a:lnTo>
                      <a:pt x="323" y="13"/>
                    </a:lnTo>
                    <a:lnTo>
                      <a:pt x="322" y="14"/>
                    </a:lnTo>
                    <a:lnTo>
                      <a:pt x="325" y="14"/>
                    </a:lnTo>
                    <a:lnTo>
                      <a:pt x="326" y="14"/>
                    </a:lnTo>
                    <a:lnTo>
                      <a:pt x="326" y="13"/>
                    </a:lnTo>
                    <a:lnTo>
                      <a:pt x="328" y="11"/>
                    </a:lnTo>
                    <a:lnTo>
                      <a:pt x="327" y="11"/>
                    </a:lnTo>
                    <a:lnTo>
                      <a:pt x="332" y="11"/>
                    </a:lnTo>
                    <a:lnTo>
                      <a:pt x="333" y="11"/>
                    </a:lnTo>
                    <a:lnTo>
                      <a:pt x="337" y="8"/>
                    </a:lnTo>
                    <a:lnTo>
                      <a:pt x="336" y="8"/>
                    </a:lnTo>
                    <a:lnTo>
                      <a:pt x="341" y="8"/>
                    </a:lnTo>
                    <a:lnTo>
                      <a:pt x="346" y="6"/>
                    </a:lnTo>
                    <a:lnTo>
                      <a:pt x="344" y="6"/>
                    </a:lnTo>
                    <a:lnTo>
                      <a:pt x="347" y="7"/>
                    </a:lnTo>
                    <a:lnTo>
                      <a:pt x="365" y="4"/>
                    </a:lnTo>
                    <a:lnTo>
                      <a:pt x="366" y="6"/>
                    </a:lnTo>
                    <a:lnTo>
                      <a:pt x="368" y="6"/>
                    </a:lnTo>
                    <a:lnTo>
                      <a:pt x="371" y="4"/>
                    </a:lnTo>
                    <a:lnTo>
                      <a:pt x="378" y="7"/>
                    </a:lnTo>
                    <a:lnTo>
                      <a:pt x="378" y="8"/>
                    </a:lnTo>
                    <a:lnTo>
                      <a:pt x="380" y="8"/>
                    </a:lnTo>
                    <a:lnTo>
                      <a:pt x="382" y="7"/>
                    </a:lnTo>
                    <a:lnTo>
                      <a:pt x="385" y="4"/>
                    </a:lnTo>
                    <a:lnTo>
                      <a:pt x="384" y="4"/>
                    </a:lnTo>
                    <a:lnTo>
                      <a:pt x="386" y="4"/>
                    </a:lnTo>
                    <a:lnTo>
                      <a:pt x="390" y="3"/>
                    </a:lnTo>
                    <a:lnTo>
                      <a:pt x="389" y="3"/>
                    </a:lnTo>
                    <a:lnTo>
                      <a:pt x="393" y="3"/>
                    </a:lnTo>
                    <a:lnTo>
                      <a:pt x="394" y="3"/>
                    </a:lnTo>
                    <a:lnTo>
                      <a:pt x="395" y="2"/>
                    </a:lnTo>
                    <a:lnTo>
                      <a:pt x="395" y="1"/>
                    </a:lnTo>
                    <a:lnTo>
                      <a:pt x="392" y="1"/>
                    </a:lnTo>
                    <a:close/>
                  </a:path>
                </a:pathLst>
              </a:custGeom>
              <a:noFill/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49" name="Freeform 2831"/>
              <p:cNvSpPr>
                <a:spLocks/>
              </p:cNvSpPr>
              <p:nvPr/>
            </p:nvSpPr>
            <p:spPr bwMode="auto">
              <a:xfrm>
                <a:off x="1557" y="1561"/>
                <a:ext cx="335" cy="141"/>
              </a:xfrm>
              <a:custGeom>
                <a:avLst/>
                <a:gdLst>
                  <a:gd name="T0" fmla="*/ 1794 w 233"/>
                  <a:gd name="T1" fmla="*/ 1 h 129"/>
                  <a:gd name="T2" fmla="*/ 1629 w 233"/>
                  <a:gd name="T3" fmla="*/ 21 h 129"/>
                  <a:gd name="T4" fmla="*/ 868 w 233"/>
                  <a:gd name="T5" fmla="*/ 39 h 129"/>
                  <a:gd name="T6" fmla="*/ 761 w 233"/>
                  <a:gd name="T7" fmla="*/ 67 h 129"/>
                  <a:gd name="T8" fmla="*/ 496 w 233"/>
                  <a:gd name="T9" fmla="*/ 87 h 129"/>
                  <a:gd name="T10" fmla="*/ 496 w 233"/>
                  <a:gd name="T11" fmla="*/ 116 h 129"/>
                  <a:gd name="T12" fmla="*/ 0 w 233"/>
                  <a:gd name="T13" fmla="*/ 143 h 129"/>
                  <a:gd name="T14" fmla="*/ 529 w 233"/>
                  <a:gd name="T15" fmla="*/ 152 h 129"/>
                  <a:gd name="T16" fmla="*/ 924 w 233"/>
                  <a:gd name="T17" fmla="*/ 178 h 129"/>
                  <a:gd name="T18" fmla="*/ 1328 w 233"/>
                  <a:gd name="T19" fmla="*/ 167 h 129"/>
                  <a:gd name="T20" fmla="*/ 1994 w 233"/>
                  <a:gd name="T21" fmla="*/ 187 h 129"/>
                  <a:gd name="T22" fmla="*/ 3252 w 233"/>
                  <a:gd name="T23" fmla="*/ 223 h 129"/>
                  <a:gd name="T24" fmla="*/ 4297 w 233"/>
                  <a:gd name="T25" fmla="*/ 236 h 129"/>
                  <a:gd name="T26" fmla="*/ 5166 w 233"/>
                  <a:gd name="T27" fmla="*/ 257 h 129"/>
                  <a:gd name="T28" fmla="*/ 5709 w 233"/>
                  <a:gd name="T29" fmla="*/ 258 h 129"/>
                  <a:gd name="T30" fmla="*/ 7172 w 233"/>
                  <a:gd name="T31" fmla="*/ 286 h 129"/>
                  <a:gd name="T32" fmla="*/ 7957 w 233"/>
                  <a:gd name="T33" fmla="*/ 281 h 129"/>
                  <a:gd name="T34" fmla="*/ 8716 w 233"/>
                  <a:gd name="T35" fmla="*/ 285 h 129"/>
                  <a:gd name="T36" fmla="*/ 9770 w 233"/>
                  <a:gd name="T37" fmla="*/ 292 h 129"/>
                  <a:gd name="T38" fmla="*/ 10375 w 233"/>
                  <a:gd name="T39" fmla="*/ 319 h 129"/>
                  <a:gd name="T40" fmla="*/ 12307 w 233"/>
                  <a:gd name="T41" fmla="*/ 337 h 129"/>
                  <a:gd name="T42" fmla="*/ 14826 w 233"/>
                  <a:gd name="T43" fmla="*/ 367 h 129"/>
                  <a:gd name="T44" fmla="*/ 15470 w 233"/>
                  <a:gd name="T45" fmla="*/ 367 h 129"/>
                  <a:gd name="T46" fmla="*/ 16967 w 233"/>
                  <a:gd name="T47" fmla="*/ 373 h 129"/>
                  <a:gd name="T48" fmla="*/ 17952 w 233"/>
                  <a:gd name="T49" fmla="*/ 368 h 129"/>
                  <a:gd name="T50" fmla="*/ 18186 w 233"/>
                  <a:gd name="T51" fmla="*/ 336 h 129"/>
                  <a:gd name="T52" fmla="*/ 17613 w 233"/>
                  <a:gd name="T53" fmla="*/ 313 h 129"/>
                  <a:gd name="T54" fmla="*/ 17952 w 233"/>
                  <a:gd name="T55" fmla="*/ 281 h 129"/>
                  <a:gd name="T56" fmla="*/ 18106 w 233"/>
                  <a:gd name="T57" fmla="*/ 233 h 129"/>
                  <a:gd name="T58" fmla="*/ 17613 w 233"/>
                  <a:gd name="T59" fmla="*/ 281 h 129"/>
                  <a:gd name="T60" fmla="*/ 17490 w 233"/>
                  <a:gd name="T61" fmla="*/ 308 h 129"/>
                  <a:gd name="T62" fmla="*/ 17952 w 233"/>
                  <a:gd name="T63" fmla="*/ 336 h 129"/>
                  <a:gd name="T64" fmla="*/ 17613 w 233"/>
                  <a:gd name="T65" fmla="*/ 367 h 129"/>
                  <a:gd name="T66" fmla="*/ 16866 w 233"/>
                  <a:gd name="T67" fmla="*/ 367 h 129"/>
                  <a:gd name="T68" fmla="*/ 16017 w 233"/>
                  <a:gd name="T69" fmla="*/ 367 h 129"/>
                  <a:gd name="T70" fmla="*/ 14826 w 233"/>
                  <a:gd name="T71" fmla="*/ 352 h 129"/>
                  <a:gd name="T72" fmla="*/ 12424 w 233"/>
                  <a:gd name="T73" fmla="*/ 334 h 129"/>
                  <a:gd name="T74" fmla="*/ 11176 w 233"/>
                  <a:gd name="T75" fmla="*/ 333 h 129"/>
                  <a:gd name="T76" fmla="*/ 10007 w 233"/>
                  <a:gd name="T77" fmla="*/ 285 h 129"/>
                  <a:gd name="T78" fmla="*/ 8684 w 233"/>
                  <a:gd name="T79" fmla="*/ 279 h 129"/>
                  <a:gd name="T80" fmla="*/ 8434 w 233"/>
                  <a:gd name="T81" fmla="*/ 280 h 129"/>
                  <a:gd name="T82" fmla="*/ 7172 w 233"/>
                  <a:gd name="T83" fmla="*/ 280 h 129"/>
                  <a:gd name="T84" fmla="*/ 5866 w 233"/>
                  <a:gd name="T85" fmla="*/ 256 h 129"/>
                  <a:gd name="T86" fmla="*/ 5331 w 233"/>
                  <a:gd name="T87" fmla="*/ 245 h 129"/>
                  <a:gd name="T88" fmla="*/ 4297 w 233"/>
                  <a:gd name="T89" fmla="*/ 233 h 129"/>
                  <a:gd name="T90" fmla="*/ 3367 w 233"/>
                  <a:gd name="T91" fmla="*/ 216 h 129"/>
                  <a:gd name="T92" fmla="*/ 2499 w 233"/>
                  <a:gd name="T93" fmla="*/ 183 h 129"/>
                  <a:gd name="T94" fmla="*/ 1387 w 233"/>
                  <a:gd name="T95" fmla="*/ 163 h 129"/>
                  <a:gd name="T96" fmla="*/ 1094 w 233"/>
                  <a:gd name="T97" fmla="*/ 166 h 129"/>
                  <a:gd name="T98" fmla="*/ 868 w 233"/>
                  <a:gd name="T99" fmla="*/ 152 h 129"/>
                  <a:gd name="T100" fmla="*/ 240 w 233"/>
                  <a:gd name="T101" fmla="*/ 143 h 129"/>
                  <a:gd name="T102" fmla="*/ 529 w 233"/>
                  <a:gd name="T103" fmla="*/ 124 h 129"/>
                  <a:gd name="T104" fmla="*/ 761 w 233"/>
                  <a:gd name="T105" fmla="*/ 97 h 129"/>
                  <a:gd name="T106" fmla="*/ 924 w 233"/>
                  <a:gd name="T107" fmla="*/ 67 h 129"/>
                  <a:gd name="T108" fmla="*/ 1094 w 233"/>
                  <a:gd name="T109" fmla="*/ 47 h 129"/>
                  <a:gd name="T110" fmla="*/ 1387 w 233"/>
                  <a:gd name="T111" fmla="*/ 36 h 129"/>
                  <a:gd name="T112" fmla="*/ 1974 w 233"/>
                  <a:gd name="T113" fmla="*/ 4 h 129"/>
                  <a:gd name="T114" fmla="*/ 2342 w 233"/>
                  <a:gd name="T115" fmla="*/ 4 h 129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233"/>
                  <a:gd name="T175" fmla="*/ 0 h 129"/>
                  <a:gd name="T176" fmla="*/ 233 w 233"/>
                  <a:gd name="T177" fmla="*/ 129 h 129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233" h="129">
                    <a:moveTo>
                      <a:pt x="29" y="0"/>
                    </a:moveTo>
                    <a:lnTo>
                      <a:pt x="26" y="1"/>
                    </a:lnTo>
                    <a:lnTo>
                      <a:pt x="28" y="1"/>
                    </a:lnTo>
                    <a:lnTo>
                      <a:pt x="25" y="1"/>
                    </a:lnTo>
                    <a:lnTo>
                      <a:pt x="25" y="0"/>
                    </a:lnTo>
                    <a:lnTo>
                      <a:pt x="24" y="1"/>
                    </a:lnTo>
                    <a:lnTo>
                      <a:pt x="23" y="1"/>
                    </a:lnTo>
                    <a:lnTo>
                      <a:pt x="23" y="2"/>
                    </a:lnTo>
                    <a:lnTo>
                      <a:pt x="22" y="2"/>
                    </a:lnTo>
                    <a:lnTo>
                      <a:pt x="22" y="5"/>
                    </a:lnTo>
                    <a:lnTo>
                      <a:pt x="19" y="7"/>
                    </a:lnTo>
                    <a:lnTo>
                      <a:pt x="21" y="7"/>
                    </a:lnTo>
                    <a:lnTo>
                      <a:pt x="16" y="9"/>
                    </a:lnTo>
                    <a:lnTo>
                      <a:pt x="16" y="10"/>
                    </a:lnTo>
                    <a:lnTo>
                      <a:pt x="14" y="14"/>
                    </a:lnTo>
                    <a:lnTo>
                      <a:pt x="15" y="13"/>
                    </a:lnTo>
                    <a:lnTo>
                      <a:pt x="12" y="14"/>
                    </a:lnTo>
                    <a:lnTo>
                      <a:pt x="11" y="14"/>
                    </a:lnTo>
                    <a:lnTo>
                      <a:pt x="9" y="16"/>
                    </a:lnTo>
                    <a:lnTo>
                      <a:pt x="9" y="17"/>
                    </a:lnTo>
                    <a:lnTo>
                      <a:pt x="9" y="20"/>
                    </a:lnTo>
                    <a:lnTo>
                      <a:pt x="10" y="23"/>
                    </a:lnTo>
                    <a:lnTo>
                      <a:pt x="10" y="22"/>
                    </a:lnTo>
                    <a:lnTo>
                      <a:pt x="8" y="26"/>
                    </a:lnTo>
                    <a:lnTo>
                      <a:pt x="7" y="26"/>
                    </a:lnTo>
                    <a:lnTo>
                      <a:pt x="6" y="30"/>
                    </a:lnTo>
                    <a:lnTo>
                      <a:pt x="7" y="35"/>
                    </a:lnTo>
                    <a:lnTo>
                      <a:pt x="8" y="34"/>
                    </a:lnTo>
                    <a:lnTo>
                      <a:pt x="6" y="36"/>
                    </a:lnTo>
                    <a:lnTo>
                      <a:pt x="6" y="37"/>
                    </a:lnTo>
                    <a:lnTo>
                      <a:pt x="4" y="40"/>
                    </a:lnTo>
                    <a:lnTo>
                      <a:pt x="6" y="40"/>
                    </a:lnTo>
                    <a:lnTo>
                      <a:pt x="3" y="40"/>
                    </a:lnTo>
                    <a:lnTo>
                      <a:pt x="3" y="41"/>
                    </a:lnTo>
                    <a:lnTo>
                      <a:pt x="1" y="44"/>
                    </a:lnTo>
                    <a:lnTo>
                      <a:pt x="1" y="45"/>
                    </a:lnTo>
                    <a:lnTo>
                      <a:pt x="0" y="49"/>
                    </a:lnTo>
                    <a:lnTo>
                      <a:pt x="1" y="50"/>
                    </a:lnTo>
                    <a:lnTo>
                      <a:pt x="1" y="51"/>
                    </a:lnTo>
                    <a:lnTo>
                      <a:pt x="2" y="51"/>
                    </a:lnTo>
                    <a:lnTo>
                      <a:pt x="8" y="52"/>
                    </a:lnTo>
                    <a:lnTo>
                      <a:pt x="7" y="52"/>
                    </a:lnTo>
                    <a:lnTo>
                      <a:pt x="9" y="55"/>
                    </a:lnTo>
                    <a:lnTo>
                      <a:pt x="10" y="57"/>
                    </a:lnTo>
                    <a:lnTo>
                      <a:pt x="10" y="58"/>
                    </a:lnTo>
                    <a:lnTo>
                      <a:pt x="12" y="59"/>
                    </a:lnTo>
                    <a:lnTo>
                      <a:pt x="12" y="60"/>
                    </a:lnTo>
                    <a:lnTo>
                      <a:pt x="14" y="60"/>
                    </a:lnTo>
                    <a:lnTo>
                      <a:pt x="16" y="60"/>
                    </a:lnTo>
                    <a:lnTo>
                      <a:pt x="17" y="59"/>
                    </a:lnTo>
                    <a:lnTo>
                      <a:pt x="18" y="57"/>
                    </a:lnTo>
                    <a:lnTo>
                      <a:pt x="17" y="58"/>
                    </a:lnTo>
                    <a:lnTo>
                      <a:pt x="16" y="58"/>
                    </a:lnTo>
                    <a:lnTo>
                      <a:pt x="17" y="58"/>
                    </a:lnTo>
                    <a:lnTo>
                      <a:pt x="24" y="62"/>
                    </a:lnTo>
                    <a:lnTo>
                      <a:pt x="25" y="64"/>
                    </a:lnTo>
                    <a:lnTo>
                      <a:pt x="26" y="64"/>
                    </a:lnTo>
                    <a:lnTo>
                      <a:pt x="31" y="66"/>
                    </a:lnTo>
                    <a:lnTo>
                      <a:pt x="30" y="66"/>
                    </a:lnTo>
                    <a:lnTo>
                      <a:pt x="35" y="69"/>
                    </a:lnTo>
                    <a:lnTo>
                      <a:pt x="40" y="77"/>
                    </a:lnTo>
                    <a:lnTo>
                      <a:pt x="42" y="77"/>
                    </a:lnTo>
                    <a:lnTo>
                      <a:pt x="44" y="79"/>
                    </a:lnTo>
                    <a:lnTo>
                      <a:pt x="50" y="81"/>
                    </a:lnTo>
                    <a:lnTo>
                      <a:pt x="55" y="81"/>
                    </a:lnTo>
                    <a:lnTo>
                      <a:pt x="54" y="81"/>
                    </a:lnTo>
                    <a:lnTo>
                      <a:pt x="60" y="84"/>
                    </a:lnTo>
                    <a:lnTo>
                      <a:pt x="65" y="88"/>
                    </a:lnTo>
                    <a:lnTo>
                      <a:pt x="66" y="88"/>
                    </a:lnTo>
                    <a:lnTo>
                      <a:pt x="68" y="88"/>
                    </a:lnTo>
                    <a:lnTo>
                      <a:pt x="67" y="88"/>
                    </a:lnTo>
                    <a:lnTo>
                      <a:pt x="72" y="89"/>
                    </a:lnTo>
                    <a:lnTo>
                      <a:pt x="72" y="88"/>
                    </a:lnTo>
                    <a:lnTo>
                      <a:pt x="73" y="89"/>
                    </a:lnTo>
                    <a:lnTo>
                      <a:pt x="78" y="95"/>
                    </a:lnTo>
                    <a:lnTo>
                      <a:pt x="79" y="96"/>
                    </a:lnTo>
                    <a:lnTo>
                      <a:pt x="89" y="99"/>
                    </a:lnTo>
                    <a:lnTo>
                      <a:pt x="92" y="99"/>
                    </a:lnTo>
                    <a:lnTo>
                      <a:pt x="93" y="99"/>
                    </a:lnTo>
                    <a:lnTo>
                      <a:pt x="97" y="96"/>
                    </a:lnTo>
                    <a:lnTo>
                      <a:pt x="96" y="96"/>
                    </a:lnTo>
                    <a:lnTo>
                      <a:pt x="102" y="96"/>
                    </a:lnTo>
                    <a:lnTo>
                      <a:pt x="107" y="99"/>
                    </a:lnTo>
                    <a:lnTo>
                      <a:pt x="110" y="99"/>
                    </a:lnTo>
                    <a:lnTo>
                      <a:pt x="111" y="99"/>
                    </a:lnTo>
                    <a:lnTo>
                      <a:pt x="112" y="96"/>
                    </a:lnTo>
                    <a:lnTo>
                      <a:pt x="112" y="98"/>
                    </a:lnTo>
                    <a:lnTo>
                      <a:pt x="111" y="98"/>
                    </a:lnTo>
                    <a:lnTo>
                      <a:pt x="114" y="98"/>
                    </a:lnTo>
                    <a:lnTo>
                      <a:pt x="123" y="99"/>
                    </a:lnTo>
                    <a:lnTo>
                      <a:pt x="122" y="99"/>
                    </a:lnTo>
                    <a:lnTo>
                      <a:pt x="125" y="101"/>
                    </a:lnTo>
                    <a:lnTo>
                      <a:pt x="125" y="100"/>
                    </a:lnTo>
                    <a:lnTo>
                      <a:pt x="130" y="107"/>
                    </a:lnTo>
                    <a:lnTo>
                      <a:pt x="130" y="108"/>
                    </a:lnTo>
                    <a:lnTo>
                      <a:pt x="133" y="110"/>
                    </a:lnTo>
                    <a:lnTo>
                      <a:pt x="140" y="115"/>
                    </a:lnTo>
                    <a:lnTo>
                      <a:pt x="141" y="115"/>
                    </a:lnTo>
                    <a:lnTo>
                      <a:pt x="151" y="117"/>
                    </a:lnTo>
                    <a:lnTo>
                      <a:pt x="152" y="117"/>
                    </a:lnTo>
                    <a:lnTo>
                      <a:pt x="158" y="116"/>
                    </a:lnTo>
                    <a:lnTo>
                      <a:pt x="162" y="119"/>
                    </a:lnTo>
                    <a:lnTo>
                      <a:pt x="161" y="117"/>
                    </a:lnTo>
                    <a:lnTo>
                      <a:pt x="165" y="121"/>
                    </a:lnTo>
                    <a:lnTo>
                      <a:pt x="166" y="122"/>
                    </a:lnTo>
                    <a:lnTo>
                      <a:pt x="190" y="126"/>
                    </a:lnTo>
                    <a:lnTo>
                      <a:pt x="194" y="126"/>
                    </a:lnTo>
                    <a:lnTo>
                      <a:pt x="200" y="126"/>
                    </a:lnTo>
                    <a:lnTo>
                      <a:pt x="198" y="126"/>
                    </a:lnTo>
                    <a:lnTo>
                      <a:pt x="203" y="128"/>
                    </a:lnTo>
                    <a:lnTo>
                      <a:pt x="204" y="129"/>
                    </a:lnTo>
                    <a:lnTo>
                      <a:pt x="204" y="128"/>
                    </a:lnTo>
                    <a:lnTo>
                      <a:pt x="209" y="128"/>
                    </a:lnTo>
                    <a:lnTo>
                      <a:pt x="216" y="128"/>
                    </a:lnTo>
                    <a:lnTo>
                      <a:pt x="217" y="128"/>
                    </a:lnTo>
                    <a:lnTo>
                      <a:pt x="223" y="127"/>
                    </a:lnTo>
                    <a:lnTo>
                      <a:pt x="222" y="127"/>
                    </a:lnTo>
                    <a:lnTo>
                      <a:pt x="227" y="128"/>
                    </a:lnTo>
                    <a:lnTo>
                      <a:pt x="229" y="128"/>
                    </a:lnTo>
                    <a:lnTo>
                      <a:pt x="230" y="127"/>
                    </a:lnTo>
                    <a:lnTo>
                      <a:pt x="230" y="126"/>
                    </a:lnTo>
                    <a:lnTo>
                      <a:pt x="230" y="124"/>
                    </a:lnTo>
                    <a:lnTo>
                      <a:pt x="230" y="126"/>
                    </a:lnTo>
                    <a:lnTo>
                      <a:pt x="233" y="120"/>
                    </a:lnTo>
                    <a:lnTo>
                      <a:pt x="233" y="119"/>
                    </a:lnTo>
                    <a:lnTo>
                      <a:pt x="233" y="115"/>
                    </a:lnTo>
                    <a:lnTo>
                      <a:pt x="233" y="114"/>
                    </a:lnTo>
                    <a:lnTo>
                      <a:pt x="231" y="109"/>
                    </a:lnTo>
                    <a:lnTo>
                      <a:pt x="230" y="109"/>
                    </a:lnTo>
                    <a:lnTo>
                      <a:pt x="226" y="106"/>
                    </a:lnTo>
                    <a:lnTo>
                      <a:pt x="226" y="107"/>
                    </a:lnTo>
                    <a:lnTo>
                      <a:pt x="226" y="108"/>
                    </a:lnTo>
                    <a:lnTo>
                      <a:pt x="226" y="106"/>
                    </a:lnTo>
                    <a:lnTo>
                      <a:pt x="226" y="107"/>
                    </a:lnTo>
                    <a:lnTo>
                      <a:pt x="229" y="105"/>
                    </a:lnTo>
                    <a:lnTo>
                      <a:pt x="229" y="103"/>
                    </a:lnTo>
                    <a:lnTo>
                      <a:pt x="230" y="96"/>
                    </a:lnTo>
                    <a:lnTo>
                      <a:pt x="229" y="88"/>
                    </a:lnTo>
                    <a:lnTo>
                      <a:pt x="230" y="83"/>
                    </a:lnTo>
                    <a:lnTo>
                      <a:pt x="230" y="84"/>
                    </a:lnTo>
                    <a:lnTo>
                      <a:pt x="232" y="79"/>
                    </a:lnTo>
                    <a:lnTo>
                      <a:pt x="230" y="78"/>
                    </a:lnTo>
                    <a:lnTo>
                      <a:pt x="227" y="81"/>
                    </a:lnTo>
                    <a:lnTo>
                      <a:pt x="227" y="83"/>
                    </a:lnTo>
                    <a:lnTo>
                      <a:pt x="226" y="88"/>
                    </a:lnTo>
                    <a:lnTo>
                      <a:pt x="226" y="96"/>
                    </a:lnTo>
                    <a:lnTo>
                      <a:pt x="225" y="103"/>
                    </a:lnTo>
                    <a:lnTo>
                      <a:pt x="225" y="102"/>
                    </a:lnTo>
                    <a:lnTo>
                      <a:pt x="226" y="102"/>
                    </a:lnTo>
                    <a:lnTo>
                      <a:pt x="224" y="105"/>
                    </a:lnTo>
                    <a:lnTo>
                      <a:pt x="224" y="106"/>
                    </a:lnTo>
                    <a:lnTo>
                      <a:pt x="224" y="108"/>
                    </a:lnTo>
                    <a:lnTo>
                      <a:pt x="224" y="109"/>
                    </a:lnTo>
                    <a:lnTo>
                      <a:pt x="229" y="112"/>
                    </a:lnTo>
                    <a:lnTo>
                      <a:pt x="227" y="112"/>
                    </a:lnTo>
                    <a:lnTo>
                      <a:pt x="227" y="110"/>
                    </a:lnTo>
                    <a:lnTo>
                      <a:pt x="231" y="116"/>
                    </a:lnTo>
                    <a:lnTo>
                      <a:pt x="230" y="115"/>
                    </a:lnTo>
                    <a:lnTo>
                      <a:pt x="230" y="119"/>
                    </a:lnTo>
                    <a:lnTo>
                      <a:pt x="227" y="123"/>
                    </a:lnTo>
                    <a:lnTo>
                      <a:pt x="226" y="124"/>
                    </a:lnTo>
                    <a:lnTo>
                      <a:pt x="226" y="126"/>
                    </a:lnTo>
                    <a:lnTo>
                      <a:pt x="227" y="124"/>
                    </a:lnTo>
                    <a:lnTo>
                      <a:pt x="229" y="124"/>
                    </a:lnTo>
                    <a:lnTo>
                      <a:pt x="222" y="123"/>
                    </a:lnTo>
                    <a:lnTo>
                      <a:pt x="216" y="126"/>
                    </a:lnTo>
                    <a:lnTo>
                      <a:pt x="217" y="126"/>
                    </a:lnTo>
                    <a:lnTo>
                      <a:pt x="209" y="124"/>
                    </a:lnTo>
                    <a:lnTo>
                      <a:pt x="204" y="126"/>
                    </a:lnTo>
                    <a:lnTo>
                      <a:pt x="205" y="126"/>
                    </a:lnTo>
                    <a:lnTo>
                      <a:pt x="200" y="123"/>
                    </a:lnTo>
                    <a:lnTo>
                      <a:pt x="194" y="122"/>
                    </a:lnTo>
                    <a:lnTo>
                      <a:pt x="190" y="122"/>
                    </a:lnTo>
                    <a:lnTo>
                      <a:pt x="166" y="119"/>
                    </a:lnTo>
                    <a:lnTo>
                      <a:pt x="167" y="119"/>
                    </a:lnTo>
                    <a:lnTo>
                      <a:pt x="164" y="115"/>
                    </a:lnTo>
                    <a:lnTo>
                      <a:pt x="159" y="114"/>
                    </a:lnTo>
                    <a:lnTo>
                      <a:pt x="158" y="114"/>
                    </a:lnTo>
                    <a:lnTo>
                      <a:pt x="151" y="114"/>
                    </a:lnTo>
                    <a:lnTo>
                      <a:pt x="152" y="114"/>
                    </a:lnTo>
                    <a:lnTo>
                      <a:pt x="141" y="113"/>
                    </a:lnTo>
                    <a:lnTo>
                      <a:pt x="143" y="113"/>
                    </a:lnTo>
                    <a:lnTo>
                      <a:pt x="136" y="108"/>
                    </a:lnTo>
                    <a:lnTo>
                      <a:pt x="132" y="106"/>
                    </a:lnTo>
                    <a:lnTo>
                      <a:pt x="128" y="99"/>
                    </a:lnTo>
                    <a:lnTo>
                      <a:pt x="128" y="98"/>
                    </a:lnTo>
                    <a:lnTo>
                      <a:pt x="124" y="96"/>
                    </a:lnTo>
                    <a:lnTo>
                      <a:pt x="123" y="96"/>
                    </a:lnTo>
                    <a:lnTo>
                      <a:pt x="123" y="95"/>
                    </a:lnTo>
                    <a:lnTo>
                      <a:pt x="114" y="94"/>
                    </a:lnTo>
                    <a:lnTo>
                      <a:pt x="111" y="94"/>
                    </a:lnTo>
                    <a:lnTo>
                      <a:pt x="110" y="95"/>
                    </a:lnTo>
                    <a:lnTo>
                      <a:pt x="109" y="96"/>
                    </a:lnTo>
                    <a:lnTo>
                      <a:pt x="110" y="96"/>
                    </a:lnTo>
                    <a:lnTo>
                      <a:pt x="110" y="95"/>
                    </a:lnTo>
                    <a:lnTo>
                      <a:pt x="108" y="95"/>
                    </a:lnTo>
                    <a:lnTo>
                      <a:pt x="103" y="94"/>
                    </a:lnTo>
                    <a:lnTo>
                      <a:pt x="102" y="94"/>
                    </a:lnTo>
                    <a:lnTo>
                      <a:pt x="97" y="93"/>
                    </a:lnTo>
                    <a:lnTo>
                      <a:pt x="96" y="93"/>
                    </a:lnTo>
                    <a:lnTo>
                      <a:pt x="92" y="96"/>
                    </a:lnTo>
                    <a:lnTo>
                      <a:pt x="92" y="95"/>
                    </a:lnTo>
                    <a:lnTo>
                      <a:pt x="89" y="95"/>
                    </a:lnTo>
                    <a:lnTo>
                      <a:pt x="80" y="93"/>
                    </a:lnTo>
                    <a:lnTo>
                      <a:pt x="80" y="94"/>
                    </a:lnTo>
                    <a:lnTo>
                      <a:pt x="75" y="87"/>
                    </a:lnTo>
                    <a:lnTo>
                      <a:pt x="74" y="87"/>
                    </a:lnTo>
                    <a:lnTo>
                      <a:pt x="73" y="86"/>
                    </a:lnTo>
                    <a:lnTo>
                      <a:pt x="68" y="85"/>
                    </a:lnTo>
                    <a:lnTo>
                      <a:pt x="66" y="85"/>
                    </a:lnTo>
                    <a:lnTo>
                      <a:pt x="66" y="86"/>
                    </a:lnTo>
                    <a:lnTo>
                      <a:pt x="67" y="86"/>
                    </a:lnTo>
                    <a:lnTo>
                      <a:pt x="62" y="81"/>
                    </a:lnTo>
                    <a:lnTo>
                      <a:pt x="61" y="81"/>
                    </a:lnTo>
                    <a:lnTo>
                      <a:pt x="55" y="79"/>
                    </a:lnTo>
                    <a:lnTo>
                      <a:pt x="51" y="78"/>
                    </a:lnTo>
                    <a:lnTo>
                      <a:pt x="45" y="76"/>
                    </a:lnTo>
                    <a:lnTo>
                      <a:pt x="46" y="76"/>
                    </a:lnTo>
                    <a:lnTo>
                      <a:pt x="43" y="74"/>
                    </a:lnTo>
                    <a:lnTo>
                      <a:pt x="44" y="74"/>
                    </a:lnTo>
                    <a:lnTo>
                      <a:pt x="37" y="66"/>
                    </a:lnTo>
                    <a:lnTo>
                      <a:pt x="32" y="63"/>
                    </a:lnTo>
                    <a:lnTo>
                      <a:pt x="28" y="62"/>
                    </a:lnTo>
                    <a:lnTo>
                      <a:pt x="26" y="59"/>
                    </a:lnTo>
                    <a:lnTo>
                      <a:pt x="25" y="59"/>
                    </a:lnTo>
                    <a:lnTo>
                      <a:pt x="18" y="55"/>
                    </a:lnTo>
                    <a:lnTo>
                      <a:pt x="17" y="55"/>
                    </a:lnTo>
                    <a:lnTo>
                      <a:pt x="16" y="55"/>
                    </a:lnTo>
                    <a:lnTo>
                      <a:pt x="15" y="56"/>
                    </a:lnTo>
                    <a:lnTo>
                      <a:pt x="15" y="58"/>
                    </a:lnTo>
                    <a:lnTo>
                      <a:pt x="15" y="57"/>
                    </a:lnTo>
                    <a:lnTo>
                      <a:pt x="16" y="57"/>
                    </a:lnTo>
                    <a:lnTo>
                      <a:pt x="14" y="57"/>
                    </a:lnTo>
                    <a:lnTo>
                      <a:pt x="15" y="58"/>
                    </a:lnTo>
                    <a:lnTo>
                      <a:pt x="12" y="56"/>
                    </a:lnTo>
                    <a:lnTo>
                      <a:pt x="11" y="53"/>
                    </a:lnTo>
                    <a:lnTo>
                      <a:pt x="11" y="52"/>
                    </a:lnTo>
                    <a:lnTo>
                      <a:pt x="9" y="50"/>
                    </a:lnTo>
                    <a:lnTo>
                      <a:pt x="8" y="50"/>
                    </a:lnTo>
                    <a:lnTo>
                      <a:pt x="8" y="49"/>
                    </a:lnTo>
                    <a:lnTo>
                      <a:pt x="2" y="49"/>
                    </a:lnTo>
                    <a:lnTo>
                      <a:pt x="3" y="49"/>
                    </a:lnTo>
                    <a:lnTo>
                      <a:pt x="3" y="50"/>
                    </a:lnTo>
                    <a:lnTo>
                      <a:pt x="3" y="48"/>
                    </a:lnTo>
                    <a:lnTo>
                      <a:pt x="3" y="49"/>
                    </a:lnTo>
                    <a:lnTo>
                      <a:pt x="3" y="45"/>
                    </a:lnTo>
                    <a:lnTo>
                      <a:pt x="6" y="42"/>
                    </a:lnTo>
                    <a:lnTo>
                      <a:pt x="4" y="43"/>
                    </a:lnTo>
                    <a:lnTo>
                      <a:pt x="7" y="42"/>
                    </a:lnTo>
                    <a:lnTo>
                      <a:pt x="8" y="42"/>
                    </a:lnTo>
                    <a:lnTo>
                      <a:pt x="8" y="41"/>
                    </a:lnTo>
                    <a:lnTo>
                      <a:pt x="9" y="37"/>
                    </a:lnTo>
                    <a:lnTo>
                      <a:pt x="8" y="37"/>
                    </a:lnTo>
                    <a:lnTo>
                      <a:pt x="8" y="38"/>
                    </a:lnTo>
                    <a:lnTo>
                      <a:pt x="10" y="35"/>
                    </a:lnTo>
                    <a:lnTo>
                      <a:pt x="10" y="34"/>
                    </a:lnTo>
                    <a:lnTo>
                      <a:pt x="9" y="30"/>
                    </a:lnTo>
                    <a:lnTo>
                      <a:pt x="10" y="27"/>
                    </a:lnTo>
                    <a:lnTo>
                      <a:pt x="12" y="24"/>
                    </a:lnTo>
                    <a:lnTo>
                      <a:pt x="12" y="23"/>
                    </a:lnTo>
                    <a:lnTo>
                      <a:pt x="11" y="19"/>
                    </a:lnTo>
                    <a:lnTo>
                      <a:pt x="11" y="20"/>
                    </a:lnTo>
                    <a:lnTo>
                      <a:pt x="11" y="17"/>
                    </a:lnTo>
                    <a:lnTo>
                      <a:pt x="11" y="19"/>
                    </a:lnTo>
                    <a:lnTo>
                      <a:pt x="14" y="16"/>
                    </a:lnTo>
                    <a:lnTo>
                      <a:pt x="12" y="16"/>
                    </a:lnTo>
                    <a:lnTo>
                      <a:pt x="16" y="16"/>
                    </a:lnTo>
                    <a:lnTo>
                      <a:pt x="17" y="15"/>
                    </a:lnTo>
                    <a:lnTo>
                      <a:pt x="18" y="12"/>
                    </a:lnTo>
                    <a:lnTo>
                      <a:pt x="18" y="13"/>
                    </a:lnTo>
                    <a:lnTo>
                      <a:pt x="22" y="9"/>
                    </a:lnTo>
                    <a:lnTo>
                      <a:pt x="24" y="6"/>
                    </a:lnTo>
                    <a:lnTo>
                      <a:pt x="25" y="6"/>
                    </a:lnTo>
                    <a:lnTo>
                      <a:pt x="25" y="4"/>
                    </a:lnTo>
                    <a:lnTo>
                      <a:pt x="24" y="5"/>
                    </a:lnTo>
                    <a:lnTo>
                      <a:pt x="25" y="4"/>
                    </a:lnTo>
                    <a:lnTo>
                      <a:pt x="24" y="4"/>
                    </a:lnTo>
                    <a:lnTo>
                      <a:pt x="25" y="5"/>
                    </a:lnTo>
                    <a:lnTo>
                      <a:pt x="26" y="5"/>
                    </a:lnTo>
                    <a:lnTo>
                      <a:pt x="30" y="4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99CC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50" name="Freeform 2832"/>
              <p:cNvSpPr>
                <a:spLocks/>
              </p:cNvSpPr>
              <p:nvPr/>
            </p:nvSpPr>
            <p:spPr bwMode="auto">
              <a:xfrm>
                <a:off x="1596" y="1559"/>
                <a:ext cx="296" cy="94"/>
              </a:xfrm>
              <a:custGeom>
                <a:avLst/>
                <a:gdLst>
                  <a:gd name="T0" fmla="*/ 17743 w 203"/>
                  <a:gd name="T1" fmla="*/ 210 h 87"/>
                  <a:gd name="T2" fmla="*/ 16906 w 203"/>
                  <a:gd name="T3" fmla="*/ 205 h 87"/>
                  <a:gd name="T4" fmla="*/ 16146 w 203"/>
                  <a:gd name="T5" fmla="*/ 201 h 87"/>
                  <a:gd name="T6" fmla="*/ 14896 w 203"/>
                  <a:gd name="T7" fmla="*/ 190 h 87"/>
                  <a:gd name="T8" fmla="*/ 14503 w 203"/>
                  <a:gd name="T9" fmla="*/ 200 h 87"/>
                  <a:gd name="T10" fmla="*/ 13861 w 203"/>
                  <a:gd name="T11" fmla="*/ 200 h 87"/>
                  <a:gd name="T12" fmla="*/ 12887 w 203"/>
                  <a:gd name="T13" fmla="*/ 200 h 87"/>
                  <a:gd name="T14" fmla="*/ 12729 w 203"/>
                  <a:gd name="T15" fmla="*/ 192 h 87"/>
                  <a:gd name="T16" fmla="*/ 11910 w 203"/>
                  <a:gd name="T17" fmla="*/ 171 h 87"/>
                  <a:gd name="T18" fmla="*/ 10916 w 203"/>
                  <a:gd name="T19" fmla="*/ 157 h 87"/>
                  <a:gd name="T20" fmla="*/ 10698 w 203"/>
                  <a:gd name="T21" fmla="*/ 135 h 87"/>
                  <a:gd name="T22" fmla="*/ 9946 w 203"/>
                  <a:gd name="T23" fmla="*/ 145 h 87"/>
                  <a:gd name="T24" fmla="*/ 9109 w 203"/>
                  <a:gd name="T25" fmla="*/ 134 h 87"/>
                  <a:gd name="T26" fmla="*/ 8838 w 203"/>
                  <a:gd name="T27" fmla="*/ 132 h 87"/>
                  <a:gd name="T28" fmla="*/ 8311 w 203"/>
                  <a:gd name="T29" fmla="*/ 130 h 87"/>
                  <a:gd name="T30" fmla="*/ 8603 w 203"/>
                  <a:gd name="T31" fmla="*/ 107 h 87"/>
                  <a:gd name="T32" fmla="*/ 8473 w 203"/>
                  <a:gd name="T33" fmla="*/ 90 h 87"/>
                  <a:gd name="T34" fmla="*/ 7668 w 203"/>
                  <a:gd name="T35" fmla="*/ 84 h 87"/>
                  <a:gd name="T36" fmla="*/ 7410 w 203"/>
                  <a:gd name="T37" fmla="*/ 92 h 87"/>
                  <a:gd name="T38" fmla="*/ 6821 w 203"/>
                  <a:gd name="T39" fmla="*/ 106 h 87"/>
                  <a:gd name="T40" fmla="*/ 6373 w 203"/>
                  <a:gd name="T41" fmla="*/ 97 h 87"/>
                  <a:gd name="T42" fmla="*/ 6057 w 203"/>
                  <a:gd name="T43" fmla="*/ 62 h 87"/>
                  <a:gd name="T44" fmla="*/ 4371 w 203"/>
                  <a:gd name="T45" fmla="*/ 33 h 87"/>
                  <a:gd name="T46" fmla="*/ 2775 w 203"/>
                  <a:gd name="T47" fmla="*/ 4 h 87"/>
                  <a:gd name="T48" fmla="*/ 1955 w 203"/>
                  <a:gd name="T49" fmla="*/ 2 h 87"/>
                  <a:gd name="T50" fmla="*/ 838 w 203"/>
                  <a:gd name="T51" fmla="*/ 1 h 87"/>
                  <a:gd name="T52" fmla="*/ 663 w 203"/>
                  <a:gd name="T53" fmla="*/ 19 h 87"/>
                  <a:gd name="T54" fmla="*/ 663 w 203"/>
                  <a:gd name="T55" fmla="*/ 23 h 87"/>
                  <a:gd name="T56" fmla="*/ 185 w 203"/>
                  <a:gd name="T57" fmla="*/ 3 h 87"/>
                  <a:gd name="T58" fmla="*/ 185 w 203"/>
                  <a:gd name="T59" fmla="*/ 23 h 87"/>
                  <a:gd name="T60" fmla="*/ 838 w 203"/>
                  <a:gd name="T61" fmla="*/ 23 h 87"/>
                  <a:gd name="T62" fmla="*/ 967 w 203"/>
                  <a:gd name="T63" fmla="*/ 3 h 87"/>
                  <a:gd name="T64" fmla="*/ 1639 w 203"/>
                  <a:gd name="T65" fmla="*/ 4 h 87"/>
                  <a:gd name="T66" fmla="*/ 2998 w 203"/>
                  <a:gd name="T67" fmla="*/ 21 h 87"/>
                  <a:gd name="T68" fmla="*/ 3884 w 203"/>
                  <a:gd name="T69" fmla="*/ 27 h 87"/>
                  <a:gd name="T70" fmla="*/ 5259 w 203"/>
                  <a:gd name="T71" fmla="*/ 56 h 87"/>
                  <a:gd name="T72" fmla="*/ 6061 w 203"/>
                  <a:gd name="T73" fmla="*/ 78 h 87"/>
                  <a:gd name="T74" fmla="*/ 6645 w 203"/>
                  <a:gd name="T75" fmla="*/ 113 h 87"/>
                  <a:gd name="T76" fmla="*/ 7304 w 203"/>
                  <a:gd name="T77" fmla="*/ 106 h 87"/>
                  <a:gd name="T78" fmla="*/ 7594 w 203"/>
                  <a:gd name="T79" fmla="*/ 97 h 87"/>
                  <a:gd name="T80" fmla="*/ 8132 w 203"/>
                  <a:gd name="T81" fmla="*/ 92 h 87"/>
                  <a:gd name="T82" fmla="*/ 8257 w 203"/>
                  <a:gd name="T83" fmla="*/ 98 h 87"/>
                  <a:gd name="T84" fmla="*/ 8132 w 203"/>
                  <a:gd name="T85" fmla="*/ 125 h 87"/>
                  <a:gd name="T86" fmla="*/ 8603 w 203"/>
                  <a:gd name="T87" fmla="*/ 132 h 87"/>
                  <a:gd name="T88" fmla="*/ 8832 w 203"/>
                  <a:gd name="T89" fmla="*/ 145 h 87"/>
                  <a:gd name="T90" fmla="*/ 9643 w 203"/>
                  <a:gd name="T91" fmla="*/ 146 h 87"/>
                  <a:gd name="T92" fmla="*/ 10650 w 203"/>
                  <a:gd name="T93" fmla="*/ 151 h 87"/>
                  <a:gd name="T94" fmla="*/ 10805 w 203"/>
                  <a:gd name="T95" fmla="*/ 140 h 87"/>
                  <a:gd name="T96" fmla="*/ 11499 w 203"/>
                  <a:gd name="T97" fmla="*/ 185 h 87"/>
                  <a:gd name="T98" fmla="*/ 12544 w 203"/>
                  <a:gd name="T99" fmla="*/ 190 h 87"/>
                  <a:gd name="T100" fmla="*/ 12729 w 203"/>
                  <a:gd name="T101" fmla="*/ 201 h 87"/>
                  <a:gd name="T102" fmla="*/ 13511 w 203"/>
                  <a:gd name="T103" fmla="*/ 201 h 87"/>
                  <a:gd name="T104" fmla="*/ 14230 w 203"/>
                  <a:gd name="T105" fmla="*/ 207 h 87"/>
                  <a:gd name="T106" fmla="*/ 14685 w 203"/>
                  <a:gd name="T107" fmla="*/ 200 h 87"/>
                  <a:gd name="T108" fmla="*/ 15529 w 203"/>
                  <a:gd name="T109" fmla="*/ 205 h 87"/>
                  <a:gd name="T110" fmla="*/ 16588 w 203"/>
                  <a:gd name="T111" fmla="*/ 217 h 87"/>
                  <a:gd name="T112" fmla="*/ 17743 w 203"/>
                  <a:gd name="T113" fmla="*/ 220 h 87"/>
                  <a:gd name="T114" fmla="*/ 18502 w 203"/>
                  <a:gd name="T115" fmla="*/ 205 h 87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203"/>
                  <a:gd name="T175" fmla="*/ 0 h 87"/>
                  <a:gd name="T176" fmla="*/ 203 w 203"/>
                  <a:gd name="T177" fmla="*/ 87 h 87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203" h="87">
                    <a:moveTo>
                      <a:pt x="203" y="79"/>
                    </a:moveTo>
                    <a:lnTo>
                      <a:pt x="201" y="79"/>
                    </a:lnTo>
                    <a:lnTo>
                      <a:pt x="200" y="79"/>
                    </a:lnTo>
                    <a:lnTo>
                      <a:pt x="195" y="79"/>
                    </a:lnTo>
                    <a:lnTo>
                      <a:pt x="195" y="80"/>
                    </a:lnTo>
                    <a:lnTo>
                      <a:pt x="192" y="83"/>
                    </a:lnTo>
                    <a:lnTo>
                      <a:pt x="193" y="83"/>
                    </a:lnTo>
                    <a:lnTo>
                      <a:pt x="192" y="83"/>
                    </a:lnTo>
                    <a:lnTo>
                      <a:pt x="185" y="81"/>
                    </a:lnTo>
                    <a:lnTo>
                      <a:pt x="183" y="81"/>
                    </a:lnTo>
                    <a:lnTo>
                      <a:pt x="180" y="82"/>
                    </a:lnTo>
                    <a:lnTo>
                      <a:pt x="181" y="82"/>
                    </a:lnTo>
                    <a:lnTo>
                      <a:pt x="179" y="82"/>
                    </a:lnTo>
                    <a:lnTo>
                      <a:pt x="175" y="80"/>
                    </a:lnTo>
                    <a:lnTo>
                      <a:pt x="169" y="79"/>
                    </a:lnTo>
                    <a:lnTo>
                      <a:pt x="171" y="79"/>
                    </a:lnTo>
                    <a:lnTo>
                      <a:pt x="167" y="75"/>
                    </a:lnTo>
                    <a:lnTo>
                      <a:pt x="166" y="75"/>
                    </a:lnTo>
                    <a:lnTo>
                      <a:pt x="161" y="75"/>
                    </a:lnTo>
                    <a:lnTo>
                      <a:pt x="160" y="75"/>
                    </a:lnTo>
                    <a:lnTo>
                      <a:pt x="158" y="76"/>
                    </a:lnTo>
                    <a:lnTo>
                      <a:pt x="155" y="80"/>
                    </a:lnTo>
                    <a:lnTo>
                      <a:pt x="157" y="79"/>
                    </a:lnTo>
                    <a:lnTo>
                      <a:pt x="155" y="79"/>
                    </a:lnTo>
                    <a:lnTo>
                      <a:pt x="155" y="80"/>
                    </a:lnTo>
                    <a:lnTo>
                      <a:pt x="153" y="79"/>
                    </a:lnTo>
                    <a:lnTo>
                      <a:pt x="152" y="79"/>
                    </a:lnTo>
                    <a:lnTo>
                      <a:pt x="149" y="79"/>
                    </a:lnTo>
                    <a:lnTo>
                      <a:pt x="150" y="79"/>
                    </a:lnTo>
                    <a:lnTo>
                      <a:pt x="150" y="80"/>
                    </a:lnTo>
                    <a:lnTo>
                      <a:pt x="147" y="76"/>
                    </a:lnTo>
                    <a:lnTo>
                      <a:pt x="146" y="76"/>
                    </a:lnTo>
                    <a:lnTo>
                      <a:pt x="145" y="78"/>
                    </a:lnTo>
                    <a:lnTo>
                      <a:pt x="143" y="79"/>
                    </a:lnTo>
                    <a:lnTo>
                      <a:pt x="144" y="79"/>
                    </a:lnTo>
                    <a:lnTo>
                      <a:pt x="140" y="79"/>
                    </a:lnTo>
                    <a:lnTo>
                      <a:pt x="142" y="79"/>
                    </a:lnTo>
                    <a:lnTo>
                      <a:pt x="142" y="80"/>
                    </a:lnTo>
                    <a:lnTo>
                      <a:pt x="140" y="78"/>
                    </a:lnTo>
                    <a:lnTo>
                      <a:pt x="140" y="79"/>
                    </a:lnTo>
                    <a:lnTo>
                      <a:pt x="138" y="75"/>
                    </a:lnTo>
                    <a:lnTo>
                      <a:pt x="138" y="76"/>
                    </a:lnTo>
                    <a:lnTo>
                      <a:pt x="138" y="74"/>
                    </a:lnTo>
                    <a:lnTo>
                      <a:pt x="138" y="73"/>
                    </a:lnTo>
                    <a:lnTo>
                      <a:pt x="135" y="69"/>
                    </a:lnTo>
                    <a:lnTo>
                      <a:pt x="133" y="69"/>
                    </a:lnTo>
                    <a:lnTo>
                      <a:pt x="130" y="68"/>
                    </a:lnTo>
                    <a:lnTo>
                      <a:pt x="129" y="68"/>
                    </a:lnTo>
                    <a:lnTo>
                      <a:pt x="125" y="69"/>
                    </a:lnTo>
                    <a:lnTo>
                      <a:pt x="126" y="69"/>
                    </a:lnTo>
                    <a:lnTo>
                      <a:pt x="119" y="65"/>
                    </a:lnTo>
                    <a:lnTo>
                      <a:pt x="119" y="66"/>
                    </a:lnTo>
                    <a:lnTo>
                      <a:pt x="118" y="62"/>
                    </a:lnTo>
                    <a:lnTo>
                      <a:pt x="119" y="64"/>
                    </a:lnTo>
                    <a:lnTo>
                      <a:pt x="118" y="64"/>
                    </a:lnTo>
                    <a:lnTo>
                      <a:pt x="121" y="57"/>
                    </a:lnTo>
                    <a:lnTo>
                      <a:pt x="119" y="55"/>
                    </a:lnTo>
                    <a:lnTo>
                      <a:pt x="119" y="54"/>
                    </a:lnTo>
                    <a:lnTo>
                      <a:pt x="118" y="54"/>
                    </a:lnTo>
                    <a:lnTo>
                      <a:pt x="117" y="54"/>
                    </a:lnTo>
                    <a:lnTo>
                      <a:pt x="116" y="54"/>
                    </a:lnTo>
                    <a:lnTo>
                      <a:pt x="114" y="57"/>
                    </a:lnTo>
                    <a:lnTo>
                      <a:pt x="115" y="55"/>
                    </a:lnTo>
                    <a:lnTo>
                      <a:pt x="112" y="57"/>
                    </a:lnTo>
                    <a:lnTo>
                      <a:pt x="108" y="55"/>
                    </a:lnTo>
                    <a:lnTo>
                      <a:pt x="108" y="57"/>
                    </a:lnTo>
                    <a:lnTo>
                      <a:pt x="104" y="54"/>
                    </a:lnTo>
                    <a:lnTo>
                      <a:pt x="101" y="54"/>
                    </a:lnTo>
                    <a:lnTo>
                      <a:pt x="102" y="55"/>
                    </a:lnTo>
                    <a:lnTo>
                      <a:pt x="99" y="53"/>
                    </a:lnTo>
                    <a:lnTo>
                      <a:pt x="96" y="53"/>
                    </a:lnTo>
                    <a:lnTo>
                      <a:pt x="97" y="53"/>
                    </a:lnTo>
                    <a:lnTo>
                      <a:pt x="95" y="52"/>
                    </a:lnTo>
                    <a:lnTo>
                      <a:pt x="96" y="52"/>
                    </a:lnTo>
                    <a:lnTo>
                      <a:pt x="94" y="50"/>
                    </a:lnTo>
                    <a:lnTo>
                      <a:pt x="94" y="48"/>
                    </a:lnTo>
                    <a:lnTo>
                      <a:pt x="93" y="48"/>
                    </a:lnTo>
                    <a:lnTo>
                      <a:pt x="89" y="51"/>
                    </a:lnTo>
                    <a:lnTo>
                      <a:pt x="90" y="50"/>
                    </a:lnTo>
                    <a:lnTo>
                      <a:pt x="90" y="51"/>
                    </a:lnTo>
                    <a:lnTo>
                      <a:pt x="92" y="51"/>
                    </a:lnTo>
                    <a:lnTo>
                      <a:pt x="92" y="50"/>
                    </a:lnTo>
                    <a:lnTo>
                      <a:pt x="93" y="44"/>
                    </a:lnTo>
                    <a:lnTo>
                      <a:pt x="93" y="43"/>
                    </a:lnTo>
                    <a:lnTo>
                      <a:pt x="92" y="39"/>
                    </a:lnTo>
                    <a:lnTo>
                      <a:pt x="92" y="40"/>
                    </a:lnTo>
                    <a:lnTo>
                      <a:pt x="94" y="38"/>
                    </a:lnTo>
                    <a:lnTo>
                      <a:pt x="94" y="37"/>
                    </a:lnTo>
                    <a:lnTo>
                      <a:pt x="94" y="36"/>
                    </a:lnTo>
                    <a:lnTo>
                      <a:pt x="93" y="35"/>
                    </a:lnTo>
                    <a:lnTo>
                      <a:pt x="92" y="35"/>
                    </a:lnTo>
                    <a:lnTo>
                      <a:pt x="88" y="33"/>
                    </a:lnTo>
                    <a:lnTo>
                      <a:pt x="85" y="33"/>
                    </a:lnTo>
                    <a:lnTo>
                      <a:pt x="83" y="33"/>
                    </a:lnTo>
                    <a:lnTo>
                      <a:pt x="82" y="33"/>
                    </a:lnTo>
                    <a:lnTo>
                      <a:pt x="81" y="35"/>
                    </a:lnTo>
                    <a:lnTo>
                      <a:pt x="80" y="36"/>
                    </a:lnTo>
                    <a:lnTo>
                      <a:pt x="80" y="37"/>
                    </a:lnTo>
                    <a:lnTo>
                      <a:pt x="79" y="38"/>
                    </a:lnTo>
                    <a:lnTo>
                      <a:pt x="80" y="38"/>
                    </a:lnTo>
                    <a:lnTo>
                      <a:pt x="80" y="37"/>
                    </a:lnTo>
                    <a:lnTo>
                      <a:pt x="78" y="39"/>
                    </a:lnTo>
                    <a:lnTo>
                      <a:pt x="79" y="38"/>
                    </a:lnTo>
                    <a:lnTo>
                      <a:pt x="76" y="39"/>
                    </a:lnTo>
                    <a:lnTo>
                      <a:pt x="74" y="43"/>
                    </a:lnTo>
                    <a:lnTo>
                      <a:pt x="74" y="42"/>
                    </a:lnTo>
                    <a:lnTo>
                      <a:pt x="75" y="42"/>
                    </a:lnTo>
                    <a:lnTo>
                      <a:pt x="73" y="42"/>
                    </a:lnTo>
                    <a:lnTo>
                      <a:pt x="71" y="40"/>
                    </a:lnTo>
                    <a:lnTo>
                      <a:pt x="69" y="38"/>
                    </a:lnTo>
                    <a:lnTo>
                      <a:pt x="69" y="39"/>
                    </a:lnTo>
                    <a:lnTo>
                      <a:pt x="68" y="30"/>
                    </a:lnTo>
                    <a:lnTo>
                      <a:pt x="65" y="25"/>
                    </a:lnTo>
                    <a:lnTo>
                      <a:pt x="59" y="19"/>
                    </a:lnTo>
                    <a:lnTo>
                      <a:pt x="58" y="19"/>
                    </a:lnTo>
                    <a:lnTo>
                      <a:pt x="51" y="17"/>
                    </a:lnTo>
                    <a:lnTo>
                      <a:pt x="52" y="17"/>
                    </a:lnTo>
                    <a:lnTo>
                      <a:pt x="47" y="14"/>
                    </a:lnTo>
                    <a:lnTo>
                      <a:pt x="44" y="9"/>
                    </a:lnTo>
                    <a:lnTo>
                      <a:pt x="43" y="8"/>
                    </a:lnTo>
                    <a:lnTo>
                      <a:pt x="40" y="7"/>
                    </a:lnTo>
                    <a:lnTo>
                      <a:pt x="30" y="4"/>
                    </a:lnTo>
                    <a:lnTo>
                      <a:pt x="29" y="3"/>
                    </a:lnTo>
                    <a:lnTo>
                      <a:pt x="28" y="3"/>
                    </a:lnTo>
                    <a:lnTo>
                      <a:pt x="25" y="3"/>
                    </a:lnTo>
                    <a:lnTo>
                      <a:pt x="23" y="2"/>
                    </a:lnTo>
                    <a:lnTo>
                      <a:pt x="21" y="2"/>
                    </a:lnTo>
                    <a:lnTo>
                      <a:pt x="20" y="1"/>
                    </a:lnTo>
                    <a:lnTo>
                      <a:pt x="10" y="0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7" y="7"/>
                    </a:lnTo>
                    <a:lnTo>
                      <a:pt x="6" y="8"/>
                    </a:lnTo>
                    <a:lnTo>
                      <a:pt x="6" y="9"/>
                    </a:lnTo>
                    <a:lnTo>
                      <a:pt x="7" y="10"/>
                    </a:lnTo>
                    <a:lnTo>
                      <a:pt x="7" y="9"/>
                    </a:lnTo>
                    <a:lnTo>
                      <a:pt x="6" y="10"/>
                    </a:lnTo>
                    <a:lnTo>
                      <a:pt x="7" y="10"/>
                    </a:lnTo>
                    <a:lnTo>
                      <a:pt x="7" y="9"/>
                    </a:lnTo>
                    <a:lnTo>
                      <a:pt x="8" y="9"/>
                    </a:lnTo>
                    <a:lnTo>
                      <a:pt x="4" y="7"/>
                    </a:lnTo>
                    <a:lnTo>
                      <a:pt x="3" y="4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2" y="9"/>
                    </a:lnTo>
                    <a:lnTo>
                      <a:pt x="7" y="12"/>
                    </a:lnTo>
                    <a:lnTo>
                      <a:pt x="8" y="12"/>
                    </a:lnTo>
                    <a:lnTo>
                      <a:pt x="9" y="12"/>
                    </a:lnTo>
                    <a:lnTo>
                      <a:pt x="9" y="11"/>
                    </a:lnTo>
                    <a:lnTo>
                      <a:pt x="9" y="10"/>
                    </a:lnTo>
                    <a:lnTo>
                      <a:pt x="9" y="9"/>
                    </a:lnTo>
                    <a:lnTo>
                      <a:pt x="9" y="8"/>
                    </a:lnTo>
                    <a:lnTo>
                      <a:pt x="9" y="9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10" y="3"/>
                    </a:lnTo>
                    <a:lnTo>
                      <a:pt x="11" y="2"/>
                    </a:lnTo>
                    <a:lnTo>
                      <a:pt x="10" y="3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18" y="4"/>
                    </a:lnTo>
                    <a:lnTo>
                      <a:pt x="20" y="4"/>
                    </a:lnTo>
                    <a:lnTo>
                      <a:pt x="20" y="6"/>
                    </a:lnTo>
                    <a:lnTo>
                      <a:pt x="29" y="7"/>
                    </a:lnTo>
                    <a:lnTo>
                      <a:pt x="30" y="7"/>
                    </a:lnTo>
                    <a:lnTo>
                      <a:pt x="32" y="8"/>
                    </a:lnTo>
                    <a:lnTo>
                      <a:pt x="35" y="9"/>
                    </a:lnTo>
                    <a:lnTo>
                      <a:pt x="37" y="9"/>
                    </a:lnTo>
                    <a:lnTo>
                      <a:pt x="39" y="10"/>
                    </a:lnTo>
                    <a:lnTo>
                      <a:pt x="42" y="11"/>
                    </a:lnTo>
                    <a:lnTo>
                      <a:pt x="42" y="10"/>
                    </a:lnTo>
                    <a:lnTo>
                      <a:pt x="45" y="16"/>
                    </a:lnTo>
                    <a:lnTo>
                      <a:pt x="50" y="19"/>
                    </a:lnTo>
                    <a:lnTo>
                      <a:pt x="51" y="21"/>
                    </a:lnTo>
                    <a:lnTo>
                      <a:pt x="57" y="22"/>
                    </a:lnTo>
                    <a:lnTo>
                      <a:pt x="63" y="28"/>
                    </a:lnTo>
                    <a:lnTo>
                      <a:pt x="63" y="26"/>
                    </a:lnTo>
                    <a:lnTo>
                      <a:pt x="66" y="31"/>
                    </a:lnTo>
                    <a:lnTo>
                      <a:pt x="67" y="39"/>
                    </a:lnTo>
                    <a:lnTo>
                      <a:pt x="67" y="40"/>
                    </a:lnTo>
                    <a:lnTo>
                      <a:pt x="68" y="43"/>
                    </a:lnTo>
                    <a:lnTo>
                      <a:pt x="69" y="43"/>
                    </a:lnTo>
                    <a:lnTo>
                      <a:pt x="72" y="44"/>
                    </a:lnTo>
                    <a:lnTo>
                      <a:pt x="73" y="44"/>
                    </a:lnTo>
                    <a:lnTo>
                      <a:pt x="74" y="45"/>
                    </a:lnTo>
                    <a:lnTo>
                      <a:pt x="75" y="45"/>
                    </a:lnTo>
                    <a:lnTo>
                      <a:pt x="76" y="44"/>
                    </a:lnTo>
                    <a:lnTo>
                      <a:pt x="79" y="42"/>
                    </a:lnTo>
                    <a:lnTo>
                      <a:pt x="78" y="42"/>
                    </a:lnTo>
                    <a:lnTo>
                      <a:pt x="79" y="42"/>
                    </a:lnTo>
                    <a:lnTo>
                      <a:pt x="80" y="42"/>
                    </a:lnTo>
                    <a:lnTo>
                      <a:pt x="82" y="39"/>
                    </a:lnTo>
                    <a:lnTo>
                      <a:pt x="82" y="38"/>
                    </a:lnTo>
                    <a:lnTo>
                      <a:pt x="82" y="37"/>
                    </a:lnTo>
                    <a:lnTo>
                      <a:pt x="82" y="38"/>
                    </a:lnTo>
                    <a:lnTo>
                      <a:pt x="83" y="36"/>
                    </a:lnTo>
                    <a:lnTo>
                      <a:pt x="83" y="37"/>
                    </a:lnTo>
                    <a:lnTo>
                      <a:pt x="82" y="37"/>
                    </a:lnTo>
                    <a:lnTo>
                      <a:pt x="85" y="37"/>
                    </a:lnTo>
                    <a:lnTo>
                      <a:pt x="88" y="37"/>
                    </a:lnTo>
                    <a:lnTo>
                      <a:pt x="87" y="37"/>
                    </a:lnTo>
                    <a:lnTo>
                      <a:pt x="90" y="37"/>
                    </a:lnTo>
                    <a:lnTo>
                      <a:pt x="92" y="38"/>
                    </a:lnTo>
                    <a:lnTo>
                      <a:pt x="90" y="37"/>
                    </a:lnTo>
                    <a:lnTo>
                      <a:pt x="90" y="36"/>
                    </a:lnTo>
                    <a:lnTo>
                      <a:pt x="89" y="39"/>
                    </a:lnTo>
                    <a:lnTo>
                      <a:pt x="88" y="39"/>
                    </a:lnTo>
                    <a:lnTo>
                      <a:pt x="88" y="40"/>
                    </a:lnTo>
                    <a:lnTo>
                      <a:pt x="89" y="44"/>
                    </a:lnTo>
                    <a:lnTo>
                      <a:pt x="89" y="43"/>
                    </a:lnTo>
                    <a:lnTo>
                      <a:pt x="88" y="50"/>
                    </a:lnTo>
                    <a:lnTo>
                      <a:pt x="88" y="52"/>
                    </a:lnTo>
                    <a:lnTo>
                      <a:pt x="89" y="53"/>
                    </a:lnTo>
                    <a:lnTo>
                      <a:pt x="90" y="53"/>
                    </a:lnTo>
                    <a:lnTo>
                      <a:pt x="94" y="52"/>
                    </a:lnTo>
                    <a:lnTo>
                      <a:pt x="93" y="52"/>
                    </a:lnTo>
                    <a:lnTo>
                      <a:pt x="92" y="51"/>
                    </a:lnTo>
                    <a:lnTo>
                      <a:pt x="93" y="53"/>
                    </a:lnTo>
                    <a:lnTo>
                      <a:pt x="93" y="54"/>
                    </a:lnTo>
                    <a:lnTo>
                      <a:pt x="95" y="55"/>
                    </a:lnTo>
                    <a:lnTo>
                      <a:pt x="95" y="57"/>
                    </a:lnTo>
                    <a:lnTo>
                      <a:pt x="97" y="57"/>
                    </a:lnTo>
                    <a:lnTo>
                      <a:pt x="100" y="58"/>
                    </a:lnTo>
                    <a:lnTo>
                      <a:pt x="101" y="58"/>
                    </a:lnTo>
                    <a:lnTo>
                      <a:pt x="104" y="58"/>
                    </a:lnTo>
                    <a:lnTo>
                      <a:pt x="103" y="58"/>
                    </a:lnTo>
                    <a:lnTo>
                      <a:pt x="107" y="59"/>
                    </a:lnTo>
                    <a:lnTo>
                      <a:pt x="112" y="59"/>
                    </a:lnTo>
                    <a:lnTo>
                      <a:pt x="115" y="59"/>
                    </a:lnTo>
                    <a:lnTo>
                      <a:pt x="116" y="59"/>
                    </a:lnTo>
                    <a:lnTo>
                      <a:pt x="118" y="57"/>
                    </a:lnTo>
                    <a:lnTo>
                      <a:pt x="117" y="57"/>
                    </a:lnTo>
                    <a:lnTo>
                      <a:pt x="118" y="58"/>
                    </a:lnTo>
                    <a:lnTo>
                      <a:pt x="117" y="57"/>
                    </a:lnTo>
                    <a:lnTo>
                      <a:pt x="117" y="55"/>
                    </a:lnTo>
                    <a:lnTo>
                      <a:pt x="116" y="62"/>
                    </a:lnTo>
                    <a:lnTo>
                      <a:pt x="116" y="64"/>
                    </a:lnTo>
                    <a:lnTo>
                      <a:pt x="117" y="67"/>
                    </a:lnTo>
                    <a:lnTo>
                      <a:pt x="117" y="68"/>
                    </a:lnTo>
                    <a:lnTo>
                      <a:pt x="124" y="73"/>
                    </a:lnTo>
                    <a:lnTo>
                      <a:pt x="125" y="73"/>
                    </a:lnTo>
                    <a:lnTo>
                      <a:pt x="126" y="73"/>
                    </a:lnTo>
                    <a:lnTo>
                      <a:pt x="130" y="72"/>
                    </a:lnTo>
                    <a:lnTo>
                      <a:pt x="129" y="72"/>
                    </a:lnTo>
                    <a:lnTo>
                      <a:pt x="133" y="73"/>
                    </a:lnTo>
                    <a:lnTo>
                      <a:pt x="133" y="72"/>
                    </a:lnTo>
                    <a:lnTo>
                      <a:pt x="132" y="72"/>
                    </a:lnTo>
                    <a:lnTo>
                      <a:pt x="136" y="75"/>
                    </a:lnTo>
                    <a:lnTo>
                      <a:pt x="135" y="75"/>
                    </a:lnTo>
                    <a:lnTo>
                      <a:pt x="135" y="74"/>
                    </a:lnTo>
                    <a:lnTo>
                      <a:pt x="136" y="76"/>
                    </a:lnTo>
                    <a:lnTo>
                      <a:pt x="136" y="78"/>
                    </a:lnTo>
                    <a:lnTo>
                      <a:pt x="138" y="80"/>
                    </a:lnTo>
                    <a:lnTo>
                      <a:pt x="140" y="82"/>
                    </a:lnTo>
                    <a:lnTo>
                      <a:pt x="142" y="82"/>
                    </a:lnTo>
                    <a:lnTo>
                      <a:pt x="145" y="81"/>
                    </a:lnTo>
                    <a:lnTo>
                      <a:pt x="147" y="80"/>
                    </a:lnTo>
                    <a:lnTo>
                      <a:pt x="146" y="80"/>
                    </a:lnTo>
                    <a:lnTo>
                      <a:pt x="145" y="80"/>
                    </a:lnTo>
                    <a:lnTo>
                      <a:pt x="149" y="82"/>
                    </a:lnTo>
                    <a:lnTo>
                      <a:pt x="150" y="82"/>
                    </a:lnTo>
                    <a:lnTo>
                      <a:pt x="153" y="81"/>
                    </a:lnTo>
                    <a:lnTo>
                      <a:pt x="152" y="81"/>
                    </a:lnTo>
                    <a:lnTo>
                      <a:pt x="154" y="82"/>
                    </a:lnTo>
                    <a:lnTo>
                      <a:pt x="155" y="82"/>
                    </a:lnTo>
                    <a:lnTo>
                      <a:pt x="157" y="82"/>
                    </a:lnTo>
                    <a:lnTo>
                      <a:pt x="158" y="82"/>
                    </a:lnTo>
                    <a:lnTo>
                      <a:pt x="158" y="81"/>
                    </a:lnTo>
                    <a:lnTo>
                      <a:pt x="160" y="78"/>
                    </a:lnTo>
                    <a:lnTo>
                      <a:pt x="160" y="79"/>
                    </a:lnTo>
                    <a:lnTo>
                      <a:pt x="159" y="79"/>
                    </a:lnTo>
                    <a:lnTo>
                      <a:pt x="161" y="78"/>
                    </a:lnTo>
                    <a:lnTo>
                      <a:pt x="160" y="78"/>
                    </a:lnTo>
                    <a:lnTo>
                      <a:pt x="166" y="79"/>
                    </a:lnTo>
                    <a:lnTo>
                      <a:pt x="165" y="79"/>
                    </a:lnTo>
                    <a:lnTo>
                      <a:pt x="165" y="78"/>
                    </a:lnTo>
                    <a:lnTo>
                      <a:pt x="168" y="81"/>
                    </a:lnTo>
                    <a:lnTo>
                      <a:pt x="169" y="82"/>
                    </a:lnTo>
                    <a:lnTo>
                      <a:pt x="174" y="83"/>
                    </a:lnTo>
                    <a:lnTo>
                      <a:pt x="178" y="86"/>
                    </a:lnTo>
                    <a:lnTo>
                      <a:pt x="180" y="86"/>
                    </a:lnTo>
                    <a:lnTo>
                      <a:pt x="181" y="86"/>
                    </a:lnTo>
                    <a:lnTo>
                      <a:pt x="185" y="85"/>
                    </a:lnTo>
                    <a:lnTo>
                      <a:pt x="183" y="85"/>
                    </a:lnTo>
                    <a:lnTo>
                      <a:pt x="190" y="87"/>
                    </a:lnTo>
                    <a:lnTo>
                      <a:pt x="192" y="87"/>
                    </a:lnTo>
                    <a:lnTo>
                      <a:pt x="193" y="87"/>
                    </a:lnTo>
                    <a:lnTo>
                      <a:pt x="194" y="86"/>
                    </a:lnTo>
                    <a:lnTo>
                      <a:pt x="197" y="81"/>
                    </a:lnTo>
                    <a:lnTo>
                      <a:pt x="197" y="82"/>
                    </a:lnTo>
                    <a:lnTo>
                      <a:pt x="196" y="82"/>
                    </a:lnTo>
                    <a:lnTo>
                      <a:pt x="201" y="81"/>
                    </a:lnTo>
                    <a:lnTo>
                      <a:pt x="200" y="81"/>
                    </a:lnTo>
                    <a:lnTo>
                      <a:pt x="202" y="82"/>
                    </a:lnTo>
                    <a:lnTo>
                      <a:pt x="203" y="79"/>
                    </a:lnTo>
                    <a:close/>
                  </a:path>
                </a:pathLst>
              </a:custGeom>
              <a:solidFill>
                <a:srgbClr val="FF99CC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51" name="Freeform 2833"/>
              <p:cNvSpPr>
                <a:spLocks/>
              </p:cNvSpPr>
              <p:nvPr/>
            </p:nvSpPr>
            <p:spPr bwMode="auto">
              <a:xfrm>
                <a:off x="1876" y="1693"/>
                <a:ext cx="202" cy="168"/>
              </a:xfrm>
              <a:custGeom>
                <a:avLst/>
                <a:gdLst>
                  <a:gd name="T0" fmla="*/ 11985 w 139"/>
                  <a:gd name="T1" fmla="*/ 317 h 154"/>
                  <a:gd name="T2" fmla="*/ 11415 w 139"/>
                  <a:gd name="T3" fmla="*/ 267 h 154"/>
                  <a:gd name="T4" fmla="*/ 10125 w 139"/>
                  <a:gd name="T5" fmla="*/ 266 h 154"/>
                  <a:gd name="T6" fmla="*/ 9655 w 139"/>
                  <a:gd name="T7" fmla="*/ 311 h 154"/>
                  <a:gd name="T8" fmla="*/ 8789 w 139"/>
                  <a:gd name="T9" fmla="*/ 286 h 154"/>
                  <a:gd name="T10" fmla="*/ 8433 w 139"/>
                  <a:gd name="T11" fmla="*/ 225 h 154"/>
                  <a:gd name="T12" fmla="*/ 10125 w 139"/>
                  <a:gd name="T13" fmla="*/ 189 h 154"/>
                  <a:gd name="T14" fmla="*/ 11328 w 139"/>
                  <a:gd name="T15" fmla="*/ 142 h 154"/>
                  <a:gd name="T16" fmla="*/ 9450 w 139"/>
                  <a:gd name="T17" fmla="*/ 113 h 154"/>
                  <a:gd name="T18" fmla="*/ 7693 w 139"/>
                  <a:gd name="T19" fmla="*/ 113 h 154"/>
                  <a:gd name="T20" fmla="*/ 5107 w 139"/>
                  <a:gd name="T21" fmla="*/ 104 h 154"/>
                  <a:gd name="T22" fmla="*/ 4530 w 139"/>
                  <a:gd name="T23" fmla="*/ 45 h 154"/>
                  <a:gd name="T24" fmla="*/ 4076 w 139"/>
                  <a:gd name="T25" fmla="*/ 27 h 154"/>
                  <a:gd name="T26" fmla="*/ 3196 w 139"/>
                  <a:gd name="T27" fmla="*/ 45 h 154"/>
                  <a:gd name="T28" fmla="*/ 2559 w 139"/>
                  <a:gd name="T29" fmla="*/ 2 h 154"/>
                  <a:gd name="T30" fmla="*/ 2199 w 139"/>
                  <a:gd name="T31" fmla="*/ 35 h 154"/>
                  <a:gd name="T32" fmla="*/ 1593 w 139"/>
                  <a:gd name="T33" fmla="*/ 0 h 154"/>
                  <a:gd name="T34" fmla="*/ 562 w 139"/>
                  <a:gd name="T35" fmla="*/ 58 h 154"/>
                  <a:gd name="T36" fmla="*/ 1187 w 139"/>
                  <a:gd name="T37" fmla="*/ 97 h 154"/>
                  <a:gd name="T38" fmla="*/ 1761 w 139"/>
                  <a:gd name="T39" fmla="*/ 97 h 154"/>
                  <a:gd name="T40" fmla="*/ 956 w 139"/>
                  <a:gd name="T41" fmla="*/ 116 h 154"/>
                  <a:gd name="T42" fmla="*/ 266 w 139"/>
                  <a:gd name="T43" fmla="*/ 130 h 154"/>
                  <a:gd name="T44" fmla="*/ 1 w 139"/>
                  <a:gd name="T45" fmla="*/ 168 h 154"/>
                  <a:gd name="T46" fmla="*/ 956 w 139"/>
                  <a:gd name="T47" fmla="*/ 183 h 154"/>
                  <a:gd name="T48" fmla="*/ 1513 w 139"/>
                  <a:gd name="T49" fmla="*/ 228 h 154"/>
                  <a:gd name="T50" fmla="*/ 1761 w 139"/>
                  <a:gd name="T51" fmla="*/ 267 h 154"/>
                  <a:gd name="T52" fmla="*/ 1971 w 139"/>
                  <a:gd name="T53" fmla="*/ 291 h 154"/>
                  <a:gd name="T54" fmla="*/ 1872 w 139"/>
                  <a:gd name="T55" fmla="*/ 344 h 154"/>
                  <a:gd name="T56" fmla="*/ 2199 w 139"/>
                  <a:gd name="T57" fmla="*/ 371 h 154"/>
                  <a:gd name="T58" fmla="*/ 2507 w 139"/>
                  <a:gd name="T59" fmla="*/ 409 h 154"/>
                  <a:gd name="T60" fmla="*/ 2687 w 139"/>
                  <a:gd name="T61" fmla="*/ 409 h 154"/>
                  <a:gd name="T62" fmla="*/ 2559 w 139"/>
                  <a:gd name="T63" fmla="*/ 371 h 154"/>
                  <a:gd name="T64" fmla="*/ 2019 w 139"/>
                  <a:gd name="T65" fmla="*/ 340 h 154"/>
                  <a:gd name="T66" fmla="*/ 2199 w 139"/>
                  <a:gd name="T67" fmla="*/ 304 h 154"/>
                  <a:gd name="T68" fmla="*/ 2019 w 139"/>
                  <a:gd name="T69" fmla="*/ 267 h 154"/>
                  <a:gd name="T70" fmla="*/ 1872 w 139"/>
                  <a:gd name="T71" fmla="*/ 228 h 154"/>
                  <a:gd name="T72" fmla="*/ 1187 w 139"/>
                  <a:gd name="T73" fmla="*/ 173 h 154"/>
                  <a:gd name="T74" fmla="*/ 266 w 139"/>
                  <a:gd name="T75" fmla="*/ 161 h 154"/>
                  <a:gd name="T76" fmla="*/ 387 w 139"/>
                  <a:gd name="T77" fmla="*/ 139 h 154"/>
                  <a:gd name="T78" fmla="*/ 1212 w 139"/>
                  <a:gd name="T79" fmla="*/ 123 h 154"/>
                  <a:gd name="T80" fmla="*/ 2019 w 139"/>
                  <a:gd name="T81" fmla="*/ 97 h 154"/>
                  <a:gd name="T82" fmla="*/ 1356 w 139"/>
                  <a:gd name="T83" fmla="*/ 88 h 154"/>
                  <a:gd name="T84" fmla="*/ 716 w 139"/>
                  <a:gd name="T85" fmla="*/ 62 h 154"/>
                  <a:gd name="T86" fmla="*/ 1513 w 139"/>
                  <a:gd name="T87" fmla="*/ 2 h 154"/>
                  <a:gd name="T88" fmla="*/ 2507 w 139"/>
                  <a:gd name="T89" fmla="*/ 41 h 154"/>
                  <a:gd name="T90" fmla="*/ 2507 w 139"/>
                  <a:gd name="T91" fmla="*/ 5 h 154"/>
                  <a:gd name="T92" fmla="*/ 3364 w 139"/>
                  <a:gd name="T93" fmla="*/ 52 h 154"/>
                  <a:gd name="T94" fmla="*/ 4464 w 139"/>
                  <a:gd name="T95" fmla="*/ 29 h 154"/>
                  <a:gd name="T96" fmla="*/ 4464 w 139"/>
                  <a:gd name="T97" fmla="*/ 68 h 154"/>
                  <a:gd name="T98" fmla="*/ 4950 w 139"/>
                  <a:gd name="T99" fmla="*/ 106 h 154"/>
                  <a:gd name="T100" fmla="*/ 7795 w 139"/>
                  <a:gd name="T101" fmla="*/ 119 h 154"/>
                  <a:gd name="T102" fmla="*/ 10206 w 139"/>
                  <a:gd name="T103" fmla="*/ 125 h 154"/>
                  <a:gd name="T104" fmla="*/ 11100 w 139"/>
                  <a:gd name="T105" fmla="*/ 139 h 154"/>
                  <a:gd name="T106" fmla="*/ 9824 w 139"/>
                  <a:gd name="T107" fmla="*/ 184 h 154"/>
                  <a:gd name="T108" fmla="*/ 8247 w 139"/>
                  <a:gd name="T109" fmla="*/ 220 h 154"/>
                  <a:gd name="T110" fmla="*/ 8433 w 139"/>
                  <a:gd name="T111" fmla="*/ 289 h 154"/>
                  <a:gd name="T112" fmla="*/ 9567 w 139"/>
                  <a:gd name="T113" fmla="*/ 315 h 154"/>
                  <a:gd name="T114" fmla="*/ 10325 w 139"/>
                  <a:gd name="T115" fmla="*/ 272 h 154"/>
                  <a:gd name="T116" fmla="*/ 11100 w 139"/>
                  <a:gd name="T117" fmla="*/ 272 h 154"/>
                  <a:gd name="T118" fmla="*/ 11594 w 139"/>
                  <a:gd name="T119" fmla="*/ 323 h 154"/>
                  <a:gd name="T120" fmla="*/ 12114 w 139"/>
                  <a:gd name="T121" fmla="*/ 410 h 1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39"/>
                  <a:gd name="T184" fmla="*/ 0 h 154"/>
                  <a:gd name="T185" fmla="*/ 139 w 139"/>
                  <a:gd name="T186" fmla="*/ 154 h 1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39" h="154">
                    <a:moveTo>
                      <a:pt x="139" y="145"/>
                    </a:moveTo>
                    <a:lnTo>
                      <a:pt x="137" y="128"/>
                    </a:lnTo>
                    <a:lnTo>
                      <a:pt x="137" y="127"/>
                    </a:lnTo>
                    <a:lnTo>
                      <a:pt x="137" y="124"/>
                    </a:lnTo>
                    <a:lnTo>
                      <a:pt x="136" y="122"/>
                    </a:lnTo>
                    <a:lnTo>
                      <a:pt x="136" y="118"/>
                    </a:lnTo>
                    <a:lnTo>
                      <a:pt x="135" y="116"/>
                    </a:lnTo>
                    <a:lnTo>
                      <a:pt x="135" y="114"/>
                    </a:lnTo>
                    <a:lnTo>
                      <a:pt x="135" y="113"/>
                    </a:lnTo>
                    <a:lnTo>
                      <a:pt x="133" y="108"/>
                    </a:lnTo>
                    <a:lnTo>
                      <a:pt x="132" y="108"/>
                    </a:lnTo>
                    <a:lnTo>
                      <a:pt x="131" y="103"/>
                    </a:lnTo>
                    <a:lnTo>
                      <a:pt x="131" y="104"/>
                    </a:lnTo>
                    <a:lnTo>
                      <a:pt x="129" y="95"/>
                    </a:lnTo>
                    <a:lnTo>
                      <a:pt x="124" y="87"/>
                    </a:lnTo>
                    <a:lnTo>
                      <a:pt x="123" y="87"/>
                    </a:lnTo>
                    <a:lnTo>
                      <a:pt x="121" y="86"/>
                    </a:lnTo>
                    <a:lnTo>
                      <a:pt x="120" y="86"/>
                    </a:lnTo>
                    <a:lnTo>
                      <a:pt x="120" y="87"/>
                    </a:lnTo>
                    <a:lnTo>
                      <a:pt x="114" y="94"/>
                    </a:lnTo>
                    <a:lnTo>
                      <a:pt x="114" y="95"/>
                    </a:lnTo>
                    <a:lnTo>
                      <a:pt x="110" y="106"/>
                    </a:lnTo>
                    <a:lnTo>
                      <a:pt x="108" y="110"/>
                    </a:lnTo>
                    <a:lnTo>
                      <a:pt x="108" y="109"/>
                    </a:lnTo>
                    <a:lnTo>
                      <a:pt x="109" y="109"/>
                    </a:lnTo>
                    <a:lnTo>
                      <a:pt x="110" y="109"/>
                    </a:lnTo>
                    <a:lnTo>
                      <a:pt x="107" y="107"/>
                    </a:lnTo>
                    <a:lnTo>
                      <a:pt x="103" y="102"/>
                    </a:lnTo>
                    <a:lnTo>
                      <a:pt x="103" y="101"/>
                    </a:lnTo>
                    <a:lnTo>
                      <a:pt x="97" y="100"/>
                    </a:lnTo>
                    <a:lnTo>
                      <a:pt x="99" y="101"/>
                    </a:lnTo>
                    <a:lnTo>
                      <a:pt x="95" y="91"/>
                    </a:lnTo>
                    <a:lnTo>
                      <a:pt x="95" y="92"/>
                    </a:lnTo>
                    <a:lnTo>
                      <a:pt x="94" y="82"/>
                    </a:lnTo>
                    <a:lnTo>
                      <a:pt x="94" y="84"/>
                    </a:lnTo>
                    <a:lnTo>
                      <a:pt x="95" y="79"/>
                    </a:lnTo>
                    <a:lnTo>
                      <a:pt x="95" y="80"/>
                    </a:lnTo>
                    <a:lnTo>
                      <a:pt x="102" y="75"/>
                    </a:lnTo>
                    <a:lnTo>
                      <a:pt x="108" y="72"/>
                    </a:lnTo>
                    <a:lnTo>
                      <a:pt x="114" y="67"/>
                    </a:lnTo>
                    <a:lnTo>
                      <a:pt x="121" y="59"/>
                    </a:lnTo>
                    <a:lnTo>
                      <a:pt x="121" y="58"/>
                    </a:lnTo>
                    <a:lnTo>
                      <a:pt x="123" y="52"/>
                    </a:lnTo>
                    <a:lnTo>
                      <a:pt x="122" y="52"/>
                    </a:lnTo>
                    <a:lnTo>
                      <a:pt x="128" y="50"/>
                    </a:lnTo>
                    <a:lnTo>
                      <a:pt x="128" y="49"/>
                    </a:lnTo>
                    <a:lnTo>
                      <a:pt x="129" y="46"/>
                    </a:lnTo>
                    <a:lnTo>
                      <a:pt x="129" y="45"/>
                    </a:lnTo>
                    <a:lnTo>
                      <a:pt x="128" y="45"/>
                    </a:lnTo>
                    <a:lnTo>
                      <a:pt x="120" y="42"/>
                    </a:lnTo>
                    <a:lnTo>
                      <a:pt x="108" y="39"/>
                    </a:lnTo>
                    <a:lnTo>
                      <a:pt x="107" y="39"/>
                    </a:lnTo>
                    <a:lnTo>
                      <a:pt x="104" y="39"/>
                    </a:lnTo>
                    <a:lnTo>
                      <a:pt x="101" y="38"/>
                    </a:lnTo>
                    <a:lnTo>
                      <a:pt x="99" y="38"/>
                    </a:lnTo>
                    <a:lnTo>
                      <a:pt x="96" y="38"/>
                    </a:lnTo>
                    <a:lnTo>
                      <a:pt x="95" y="38"/>
                    </a:lnTo>
                    <a:lnTo>
                      <a:pt x="88" y="39"/>
                    </a:lnTo>
                    <a:lnTo>
                      <a:pt x="87" y="39"/>
                    </a:lnTo>
                    <a:lnTo>
                      <a:pt x="85" y="41"/>
                    </a:lnTo>
                    <a:lnTo>
                      <a:pt x="86" y="41"/>
                    </a:lnTo>
                    <a:lnTo>
                      <a:pt x="63" y="38"/>
                    </a:lnTo>
                    <a:lnTo>
                      <a:pt x="64" y="38"/>
                    </a:lnTo>
                    <a:lnTo>
                      <a:pt x="58" y="36"/>
                    </a:lnTo>
                    <a:lnTo>
                      <a:pt x="58" y="37"/>
                    </a:lnTo>
                    <a:lnTo>
                      <a:pt x="54" y="32"/>
                    </a:lnTo>
                    <a:lnTo>
                      <a:pt x="56" y="32"/>
                    </a:lnTo>
                    <a:lnTo>
                      <a:pt x="52" y="23"/>
                    </a:lnTo>
                    <a:lnTo>
                      <a:pt x="52" y="22"/>
                    </a:lnTo>
                    <a:lnTo>
                      <a:pt x="52" y="21"/>
                    </a:lnTo>
                    <a:lnTo>
                      <a:pt x="52" y="18"/>
                    </a:lnTo>
                    <a:lnTo>
                      <a:pt x="51" y="16"/>
                    </a:lnTo>
                    <a:lnTo>
                      <a:pt x="51" y="14"/>
                    </a:lnTo>
                    <a:lnTo>
                      <a:pt x="51" y="13"/>
                    </a:lnTo>
                    <a:lnTo>
                      <a:pt x="50" y="10"/>
                    </a:lnTo>
                    <a:lnTo>
                      <a:pt x="49" y="9"/>
                    </a:lnTo>
                    <a:lnTo>
                      <a:pt x="47" y="9"/>
                    </a:lnTo>
                    <a:lnTo>
                      <a:pt x="46" y="10"/>
                    </a:lnTo>
                    <a:lnTo>
                      <a:pt x="43" y="17"/>
                    </a:lnTo>
                    <a:lnTo>
                      <a:pt x="44" y="17"/>
                    </a:lnTo>
                    <a:lnTo>
                      <a:pt x="45" y="17"/>
                    </a:lnTo>
                    <a:lnTo>
                      <a:pt x="40" y="14"/>
                    </a:lnTo>
                    <a:lnTo>
                      <a:pt x="39" y="14"/>
                    </a:lnTo>
                    <a:lnTo>
                      <a:pt x="36" y="16"/>
                    </a:lnTo>
                    <a:lnTo>
                      <a:pt x="37" y="16"/>
                    </a:lnTo>
                    <a:lnTo>
                      <a:pt x="38" y="16"/>
                    </a:lnTo>
                    <a:lnTo>
                      <a:pt x="34" y="11"/>
                    </a:lnTo>
                    <a:lnTo>
                      <a:pt x="35" y="11"/>
                    </a:lnTo>
                    <a:lnTo>
                      <a:pt x="35" y="13"/>
                    </a:lnTo>
                    <a:lnTo>
                      <a:pt x="34" y="5"/>
                    </a:lnTo>
                    <a:lnTo>
                      <a:pt x="32" y="3"/>
                    </a:lnTo>
                    <a:lnTo>
                      <a:pt x="29" y="2"/>
                    </a:lnTo>
                    <a:lnTo>
                      <a:pt x="28" y="2"/>
                    </a:lnTo>
                    <a:lnTo>
                      <a:pt x="27" y="3"/>
                    </a:lnTo>
                    <a:lnTo>
                      <a:pt x="25" y="10"/>
                    </a:lnTo>
                    <a:lnTo>
                      <a:pt x="24" y="14"/>
                    </a:lnTo>
                    <a:lnTo>
                      <a:pt x="25" y="13"/>
                    </a:lnTo>
                    <a:lnTo>
                      <a:pt x="27" y="13"/>
                    </a:lnTo>
                    <a:lnTo>
                      <a:pt x="28" y="13"/>
                    </a:lnTo>
                    <a:lnTo>
                      <a:pt x="24" y="9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5" y="1"/>
                    </a:lnTo>
                    <a:lnTo>
                      <a:pt x="14" y="2"/>
                    </a:lnTo>
                    <a:lnTo>
                      <a:pt x="13" y="8"/>
                    </a:lnTo>
                    <a:lnTo>
                      <a:pt x="6" y="21"/>
                    </a:lnTo>
                    <a:lnTo>
                      <a:pt x="4" y="22"/>
                    </a:lnTo>
                    <a:lnTo>
                      <a:pt x="6" y="22"/>
                    </a:lnTo>
                    <a:lnTo>
                      <a:pt x="7" y="24"/>
                    </a:lnTo>
                    <a:lnTo>
                      <a:pt x="7" y="23"/>
                    </a:lnTo>
                    <a:lnTo>
                      <a:pt x="8" y="30"/>
                    </a:lnTo>
                    <a:lnTo>
                      <a:pt x="9" y="31"/>
                    </a:lnTo>
                    <a:lnTo>
                      <a:pt x="13" y="35"/>
                    </a:lnTo>
                    <a:lnTo>
                      <a:pt x="14" y="35"/>
                    </a:lnTo>
                    <a:lnTo>
                      <a:pt x="22" y="34"/>
                    </a:lnTo>
                    <a:lnTo>
                      <a:pt x="21" y="34"/>
                    </a:lnTo>
                    <a:lnTo>
                      <a:pt x="20" y="34"/>
                    </a:lnTo>
                    <a:lnTo>
                      <a:pt x="20" y="32"/>
                    </a:lnTo>
                    <a:lnTo>
                      <a:pt x="20" y="35"/>
                    </a:lnTo>
                    <a:lnTo>
                      <a:pt x="20" y="36"/>
                    </a:lnTo>
                    <a:lnTo>
                      <a:pt x="22" y="37"/>
                    </a:lnTo>
                    <a:lnTo>
                      <a:pt x="21" y="37"/>
                    </a:lnTo>
                    <a:lnTo>
                      <a:pt x="21" y="36"/>
                    </a:lnTo>
                    <a:lnTo>
                      <a:pt x="22" y="41"/>
                    </a:lnTo>
                    <a:lnTo>
                      <a:pt x="22" y="39"/>
                    </a:lnTo>
                    <a:lnTo>
                      <a:pt x="23" y="39"/>
                    </a:lnTo>
                    <a:lnTo>
                      <a:pt x="13" y="41"/>
                    </a:lnTo>
                    <a:lnTo>
                      <a:pt x="11" y="41"/>
                    </a:lnTo>
                    <a:lnTo>
                      <a:pt x="9" y="45"/>
                    </a:lnTo>
                    <a:lnTo>
                      <a:pt x="10" y="44"/>
                    </a:lnTo>
                    <a:lnTo>
                      <a:pt x="7" y="46"/>
                    </a:lnTo>
                    <a:lnTo>
                      <a:pt x="8" y="45"/>
                    </a:lnTo>
                    <a:lnTo>
                      <a:pt x="3" y="46"/>
                    </a:lnTo>
                    <a:lnTo>
                      <a:pt x="2" y="48"/>
                    </a:lnTo>
                    <a:lnTo>
                      <a:pt x="0" y="51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56"/>
                    </a:lnTo>
                    <a:lnTo>
                      <a:pt x="0" y="58"/>
                    </a:lnTo>
                    <a:lnTo>
                      <a:pt x="1" y="59"/>
                    </a:lnTo>
                    <a:lnTo>
                      <a:pt x="6" y="61"/>
                    </a:lnTo>
                    <a:lnTo>
                      <a:pt x="7" y="63"/>
                    </a:lnTo>
                    <a:lnTo>
                      <a:pt x="9" y="64"/>
                    </a:lnTo>
                    <a:lnTo>
                      <a:pt x="10" y="64"/>
                    </a:lnTo>
                    <a:lnTo>
                      <a:pt x="11" y="64"/>
                    </a:lnTo>
                    <a:lnTo>
                      <a:pt x="14" y="66"/>
                    </a:lnTo>
                    <a:lnTo>
                      <a:pt x="18" y="71"/>
                    </a:lnTo>
                    <a:lnTo>
                      <a:pt x="18" y="70"/>
                    </a:lnTo>
                    <a:lnTo>
                      <a:pt x="17" y="81"/>
                    </a:lnTo>
                    <a:lnTo>
                      <a:pt x="16" y="87"/>
                    </a:lnTo>
                    <a:lnTo>
                      <a:pt x="16" y="92"/>
                    </a:lnTo>
                    <a:lnTo>
                      <a:pt x="16" y="93"/>
                    </a:lnTo>
                    <a:lnTo>
                      <a:pt x="20" y="96"/>
                    </a:lnTo>
                    <a:lnTo>
                      <a:pt x="20" y="95"/>
                    </a:lnTo>
                    <a:lnTo>
                      <a:pt x="20" y="102"/>
                    </a:lnTo>
                    <a:lnTo>
                      <a:pt x="20" y="103"/>
                    </a:lnTo>
                    <a:lnTo>
                      <a:pt x="21" y="103"/>
                    </a:lnTo>
                    <a:lnTo>
                      <a:pt x="22" y="104"/>
                    </a:lnTo>
                    <a:lnTo>
                      <a:pt x="21" y="104"/>
                    </a:lnTo>
                    <a:lnTo>
                      <a:pt x="22" y="106"/>
                    </a:lnTo>
                    <a:lnTo>
                      <a:pt x="22" y="104"/>
                    </a:lnTo>
                    <a:lnTo>
                      <a:pt x="21" y="114"/>
                    </a:lnTo>
                    <a:lnTo>
                      <a:pt x="21" y="113"/>
                    </a:lnTo>
                    <a:lnTo>
                      <a:pt x="22" y="113"/>
                    </a:lnTo>
                    <a:lnTo>
                      <a:pt x="21" y="114"/>
                    </a:lnTo>
                    <a:lnTo>
                      <a:pt x="21" y="115"/>
                    </a:lnTo>
                    <a:lnTo>
                      <a:pt x="21" y="120"/>
                    </a:lnTo>
                    <a:lnTo>
                      <a:pt x="21" y="121"/>
                    </a:lnTo>
                    <a:lnTo>
                      <a:pt x="22" y="124"/>
                    </a:lnTo>
                    <a:lnTo>
                      <a:pt x="22" y="125"/>
                    </a:lnTo>
                    <a:lnTo>
                      <a:pt x="23" y="125"/>
                    </a:lnTo>
                    <a:lnTo>
                      <a:pt x="25" y="128"/>
                    </a:lnTo>
                    <a:lnTo>
                      <a:pt x="24" y="128"/>
                    </a:lnTo>
                    <a:lnTo>
                      <a:pt x="25" y="132"/>
                    </a:lnTo>
                    <a:lnTo>
                      <a:pt x="25" y="131"/>
                    </a:lnTo>
                    <a:lnTo>
                      <a:pt x="25" y="136"/>
                    </a:lnTo>
                    <a:lnTo>
                      <a:pt x="27" y="142"/>
                    </a:lnTo>
                    <a:lnTo>
                      <a:pt x="28" y="144"/>
                    </a:lnTo>
                    <a:lnTo>
                      <a:pt x="27" y="146"/>
                    </a:lnTo>
                    <a:lnTo>
                      <a:pt x="27" y="147"/>
                    </a:lnTo>
                    <a:lnTo>
                      <a:pt x="30" y="154"/>
                    </a:lnTo>
                    <a:lnTo>
                      <a:pt x="32" y="153"/>
                    </a:lnTo>
                    <a:lnTo>
                      <a:pt x="30" y="146"/>
                    </a:lnTo>
                    <a:lnTo>
                      <a:pt x="30" y="144"/>
                    </a:lnTo>
                    <a:lnTo>
                      <a:pt x="30" y="143"/>
                    </a:lnTo>
                    <a:lnTo>
                      <a:pt x="29" y="140"/>
                    </a:lnTo>
                    <a:lnTo>
                      <a:pt x="29" y="142"/>
                    </a:lnTo>
                    <a:lnTo>
                      <a:pt x="29" y="136"/>
                    </a:lnTo>
                    <a:lnTo>
                      <a:pt x="29" y="131"/>
                    </a:lnTo>
                    <a:lnTo>
                      <a:pt x="28" y="127"/>
                    </a:lnTo>
                    <a:lnTo>
                      <a:pt x="28" y="125"/>
                    </a:lnTo>
                    <a:lnTo>
                      <a:pt x="25" y="123"/>
                    </a:lnTo>
                    <a:lnTo>
                      <a:pt x="23" y="120"/>
                    </a:lnTo>
                    <a:lnTo>
                      <a:pt x="24" y="120"/>
                    </a:lnTo>
                    <a:lnTo>
                      <a:pt x="24" y="115"/>
                    </a:lnTo>
                    <a:lnTo>
                      <a:pt x="23" y="115"/>
                    </a:lnTo>
                    <a:lnTo>
                      <a:pt x="24" y="115"/>
                    </a:lnTo>
                    <a:lnTo>
                      <a:pt x="24" y="114"/>
                    </a:lnTo>
                    <a:lnTo>
                      <a:pt x="25" y="106"/>
                    </a:lnTo>
                    <a:lnTo>
                      <a:pt x="25" y="104"/>
                    </a:lnTo>
                    <a:lnTo>
                      <a:pt x="24" y="102"/>
                    </a:lnTo>
                    <a:lnTo>
                      <a:pt x="23" y="102"/>
                    </a:lnTo>
                    <a:lnTo>
                      <a:pt x="22" y="101"/>
                    </a:lnTo>
                    <a:lnTo>
                      <a:pt x="22" y="102"/>
                    </a:lnTo>
                    <a:lnTo>
                      <a:pt x="23" y="102"/>
                    </a:lnTo>
                    <a:lnTo>
                      <a:pt x="23" y="95"/>
                    </a:lnTo>
                    <a:lnTo>
                      <a:pt x="23" y="94"/>
                    </a:lnTo>
                    <a:lnTo>
                      <a:pt x="22" y="94"/>
                    </a:lnTo>
                    <a:lnTo>
                      <a:pt x="18" y="91"/>
                    </a:lnTo>
                    <a:lnTo>
                      <a:pt x="20" y="92"/>
                    </a:lnTo>
                    <a:lnTo>
                      <a:pt x="20" y="87"/>
                    </a:lnTo>
                    <a:lnTo>
                      <a:pt x="21" y="81"/>
                    </a:lnTo>
                    <a:lnTo>
                      <a:pt x="21" y="70"/>
                    </a:lnTo>
                    <a:lnTo>
                      <a:pt x="21" y="68"/>
                    </a:lnTo>
                    <a:lnTo>
                      <a:pt x="16" y="64"/>
                    </a:lnTo>
                    <a:lnTo>
                      <a:pt x="13" y="61"/>
                    </a:lnTo>
                    <a:lnTo>
                      <a:pt x="7" y="59"/>
                    </a:lnTo>
                    <a:lnTo>
                      <a:pt x="6" y="58"/>
                    </a:lnTo>
                    <a:lnTo>
                      <a:pt x="3" y="57"/>
                    </a:lnTo>
                    <a:lnTo>
                      <a:pt x="2" y="57"/>
                    </a:lnTo>
                    <a:lnTo>
                      <a:pt x="3" y="57"/>
                    </a:lnTo>
                    <a:lnTo>
                      <a:pt x="3" y="58"/>
                    </a:lnTo>
                    <a:lnTo>
                      <a:pt x="2" y="54"/>
                    </a:lnTo>
                    <a:lnTo>
                      <a:pt x="2" y="56"/>
                    </a:lnTo>
                    <a:lnTo>
                      <a:pt x="3" y="52"/>
                    </a:lnTo>
                    <a:lnTo>
                      <a:pt x="3" y="53"/>
                    </a:lnTo>
                    <a:lnTo>
                      <a:pt x="6" y="49"/>
                    </a:lnTo>
                    <a:lnTo>
                      <a:pt x="4" y="49"/>
                    </a:lnTo>
                    <a:lnTo>
                      <a:pt x="8" y="49"/>
                    </a:lnTo>
                    <a:lnTo>
                      <a:pt x="9" y="49"/>
                    </a:lnTo>
                    <a:lnTo>
                      <a:pt x="11" y="46"/>
                    </a:lnTo>
                    <a:lnTo>
                      <a:pt x="13" y="46"/>
                    </a:lnTo>
                    <a:lnTo>
                      <a:pt x="13" y="45"/>
                    </a:lnTo>
                    <a:lnTo>
                      <a:pt x="14" y="42"/>
                    </a:lnTo>
                    <a:lnTo>
                      <a:pt x="14" y="43"/>
                    </a:lnTo>
                    <a:lnTo>
                      <a:pt x="13" y="43"/>
                    </a:lnTo>
                    <a:lnTo>
                      <a:pt x="23" y="42"/>
                    </a:lnTo>
                    <a:lnTo>
                      <a:pt x="24" y="42"/>
                    </a:lnTo>
                    <a:lnTo>
                      <a:pt x="24" y="41"/>
                    </a:lnTo>
                    <a:lnTo>
                      <a:pt x="24" y="36"/>
                    </a:lnTo>
                    <a:lnTo>
                      <a:pt x="24" y="35"/>
                    </a:lnTo>
                    <a:lnTo>
                      <a:pt x="22" y="34"/>
                    </a:lnTo>
                    <a:lnTo>
                      <a:pt x="23" y="35"/>
                    </a:lnTo>
                    <a:lnTo>
                      <a:pt x="23" y="32"/>
                    </a:lnTo>
                    <a:lnTo>
                      <a:pt x="23" y="31"/>
                    </a:lnTo>
                    <a:lnTo>
                      <a:pt x="22" y="31"/>
                    </a:lnTo>
                    <a:lnTo>
                      <a:pt x="21" y="31"/>
                    </a:lnTo>
                    <a:lnTo>
                      <a:pt x="14" y="31"/>
                    </a:lnTo>
                    <a:lnTo>
                      <a:pt x="15" y="31"/>
                    </a:lnTo>
                    <a:lnTo>
                      <a:pt x="10" y="29"/>
                    </a:lnTo>
                    <a:lnTo>
                      <a:pt x="11" y="29"/>
                    </a:lnTo>
                    <a:lnTo>
                      <a:pt x="11" y="30"/>
                    </a:lnTo>
                    <a:lnTo>
                      <a:pt x="10" y="23"/>
                    </a:lnTo>
                    <a:lnTo>
                      <a:pt x="10" y="22"/>
                    </a:lnTo>
                    <a:lnTo>
                      <a:pt x="9" y="22"/>
                    </a:lnTo>
                    <a:lnTo>
                      <a:pt x="8" y="21"/>
                    </a:lnTo>
                    <a:lnTo>
                      <a:pt x="8" y="22"/>
                    </a:lnTo>
                    <a:lnTo>
                      <a:pt x="15" y="9"/>
                    </a:lnTo>
                    <a:lnTo>
                      <a:pt x="16" y="9"/>
                    </a:lnTo>
                    <a:lnTo>
                      <a:pt x="17" y="3"/>
                    </a:lnTo>
                    <a:lnTo>
                      <a:pt x="16" y="5"/>
                    </a:lnTo>
                    <a:lnTo>
                      <a:pt x="18" y="2"/>
                    </a:lnTo>
                    <a:lnTo>
                      <a:pt x="17" y="2"/>
                    </a:lnTo>
                    <a:lnTo>
                      <a:pt x="16" y="2"/>
                    </a:lnTo>
                    <a:lnTo>
                      <a:pt x="21" y="10"/>
                    </a:lnTo>
                    <a:lnTo>
                      <a:pt x="22" y="10"/>
                    </a:lnTo>
                    <a:lnTo>
                      <a:pt x="25" y="15"/>
                    </a:lnTo>
                    <a:lnTo>
                      <a:pt x="27" y="15"/>
                    </a:lnTo>
                    <a:lnTo>
                      <a:pt x="28" y="15"/>
                    </a:lnTo>
                    <a:lnTo>
                      <a:pt x="28" y="14"/>
                    </a:lnTo>
                    <a:lnTo>
                      <a:pt x="28" y="10"/>
                    </a:lnTo>
                    <a:lnTo>
                      <a:pt x="30" y="3"/>
                    </a:lnTo>
                    <a:lnTo>
                      <a:pt x="30" y="5"/>
                    </a:lnTo>
                    <a:lnTo>
                      <a:pt x="29" y="5"/>
                    </a:lnTo>
                    <a:lnTo>
                      <a:pt x="28" y="5"/>
                    </a:lnTo>
                    <a:lnTo>
                      <a:pt x="31" y="6"/>
                    </a:lnTo>
                    <a:lnTo>
                      <a:pt x="30" y="6"/>
                    </a:lnTo>
                    <a:lnTo>
                      <a:pt x="30" y="5"/>
                    </a:lnTo>
                    <a:lnTo>
                      <a:pt x="31" y="13"/>
                    </a:lnTo>
                    <a:lnTo>
                      <a:pt x="31" y="14"/>
                    </a:lnTo>
                    <a:lnTo>
                      <a:pt x="36" y="18"/>
                    </a:lnTo>
                    <a:lnTo>
                      <a:pt x="37" y="18"/>
                    </a:lnTo>
                    <a:lnTo>
                      <a:pt x="38" y="18"/>
                    </a:lnTo>
                    <a:lnTo>
                      <a:pt x="40" y="16"/>
                    </a:lnTo>
                    <a:lnTo>
                      <a:pt x="39" y="16"/>
                    </a:lnTo>
                    <a:lnTo>
                      <a:pt x="43" y="20"/>
                    </a:lnTo>
                    <a:lnTo>
                      <a:pt x="44" y="20"/>
                    </a:lnTo>
                    <a:lnTo>
                      <a:pt x="45" y="20"/>
                    </a:lnTo>
                    <a:lnTo>
                      <a:pt x="50" y="11"/>
                    </a:lnTo>
                    <a:lnTo>
                      <a:pt x="49" y="13"/>
                    </a:lnTo>
                    <a:lnTo>
                      <a:pt x="47" y="13"/>
                    </a:lnTo>
                    <a:lnTo>
                      <a:pt x="46" y="11"/>
                    </a:lnTo>
                    <a:lnTo>
                      <a:pt x="49" y="14"/>
                    </a:lnTo>
                    <a:lnTo>
                      <a:pt x="47" y="14"/>
                    </a:lnTo>
                    <a:lnTo>
                      <a:pt x="50" y="23"/>
                    </a:lnTo>
                    <a:lnTo>
                      <a:pt x="50" y="24"/>
                    </a:lnTo>
                    <a:lnTo>
                      <a:pt x="50" y="27"/>
                    </a:lnTo>
                    <a:lnTo>
                      <a:pt x="51" y="29"/>
                    </a:lnTo>
                    <a:lnTo>
                      <a:pt x="52" y="31"/>
                    </a:lnTo>
                    <a:lnTo>
                      <a:pt x="52" y="32"/>
                    </a:lnTo>
                    <a:lnTo>
                      <a:pt x="52" y="34"/>
                    </a:lnTo>
                    <a:lnTo>
                      <a:pt x="56" y="38"/>
                    </a:lnTo>
                    <a:lnTo>
                      <a:pt x="57" y="39"/>
                    </a:lnTo>
                    <a:lnTo>
                      <a:pt x="63" y="42"/>
                    </a:lnTo>
                    <a:lnTo>
                      <a:pt x="86" y="44"/>
                    </a:lnTo>
                    <a:lnTo>
                      <a:pt x="86" y="43"/>
                    </a:lnTo>
                    <a:lnTo>
                      <a:pt x="88" y="42"/>
                    </a:lnTo>
                    <a:lnTo>
                      <a:pt x="95" y="42"/>
                    </a:lnTo>
                    <a:lnTo>
                      <a:pt x="107" y="42"/>
                    </a:lnTo>
                    <a:lnTo>
                      <a:pt x="108" y="43"/>
                    </a:lnTo>
                    <a:lnTo>
                      <a:pt x="109" y="43"/>
                    </a:lnTo>
                    <a:lnTo>
                      <a:pt x="111" y="43"/>
                    </a:lnTo>
                    <a:lnTo>
                      <a:pt x="115" y="44"/>
                    </a:lnTo>
                    <a:lnTo>
                      <a:pt x="117" y="44"/>
                    </a:lnTo>
                    <a:lnTo>
                      <a:pt x="118" y="44"/>
                    </a:lnTo>
                    <a:lnTo>
                      <a:pt x="120" y="44"/>
                    </a:lnTo>
                    <a:lnTo>
                      <a:pt x="118" y="44"/>
                    </a:lnTo>
                    <a:lnTo>
                      <a:pt x="126" y="48"/>
                    </a:lnTo>
                    <a:lnTo>
                      <a:pt x="125" y="46"/>
                    </a:lnTo>
                    <a:lnTo>
                      <a:pt x="125" y="45"/>
                    </a:lnTo>
                    <a:lnTo>
                      <a:pt x="125" y="49"/>
                    </a:lnTo>
                    <a:lnTo>
                      <a:pt x="125" y="48"/>
                    </a:lnTo>
                    <a:lnTo>
                      <a:pt x="121" y="50"/>
                    </a:lnTo>
                    <a:lnTo>
                      <a:pt x="120" y="50"/>
                    </a:lnTo>
                    <a:lnTo>
                      <a:pt x="120" y="51"/>
                    </a:lnTo>
                    <a:lnTo>
                      <a:pt x="117" y="58"/>
                    </a:lnTo>
                    <a:lnTo>
                      <a:pt x="118" y="57"/>
                    </a:lnTo>
                    <a:lnTo>
                      <a:pt x="111" y="65"/>
                    </a:lnTo>
                    <a:lnTo>
                      <a:pt x="107" y="70"/>
                    </a:lnTo>
                    <a:lnTo>
                      <a:pt x="100" y="72"/>
                    </a:lnTo>
                    <a:lnTo>
                      <a:pt x="100" y="73"/>
                    </a:lnTo>
                    <a:lnTo>
                      <a:pt x="93" y="78"/>
                    </a:lnTo>
                    <a:lnTo>
                      <a:pt x="93" y="79"/>
                    </a:lnTo>
                    <a:lnTo>
                      <a:pt x="90" y="82"/>
                    </a:lnTo>
                    <a:lnTo>
                      <a:pt x="90" y="84"/>
                    </a:lnTo>
                    <a:lnTo>
                      <a:pt x="92" y="92"/>
                    </a:lnTo>
                    <a:lnTo>
                      <a:pt x="95" y="102"/>
                    </a:lnTo>
                    <a:lnTo>
                      <a:pt x="96" y="103"/>
                    </a:lnTo>
                    <a:lnTo>
                      <a:pt x="102" y="104"/>
                    </a:lnTo>
                    <a:lnTo>
                      <a:pt x="101" y="103"/>
                    </a:lnTo>
                    <a:lnTo>
                      <a:pt x="104" y="108"/>
                    </a:lnTo>
                    <a:lnTo>
                      <a:pt x="104" y="109"/>
                    </a:lnTo>
                    <a:lnTo>
                      <a:pt x="108" y="111"/>
                    </a:lnTo>
                    <a:lnTo>
                      <a:pt x="109" y="111"/>
                    </a:lnTo>
                    <a:lnTo>
                      <a:pt x="110" y="111"/>
                    </a:lnTo>
                    <a:lnTo>
                      <a:pt x="113" y="107"/>
                    </a:lnTo>
                    <a:lnTo>
                      <a:pt x="116" y="96"/>
                    </a:lnTo>
                    <a:lnTo>
                      <a:pt x="122" y="88"/>
                    </a:lnTo>
                    <a:lnTo>
                      <a:pt x="121" y="89"/>
                    </a:lnTo>
                    <a:lnTo>
                      <a:pt x="123" y="89"/>
                    </a:lnTo>
                    <a:lnTo>
                      <a:pt x="122" y="89"/>
                    </a:lnTo>
                    <a:lnTo>
                      <a:pt x="125" y="96"/>
                    </a:lnTo>
                    <a:lnTo>
                      <a:pt x="128" y="104"/>
                    </a:lnTo>
                    <a:lnTo>
                      <a:pt x="128" y="106"/>
                    </a:lnTo>
                    <a:lnTo>
                      <a:pt x="130" y="109"/>
                    </a:lnTo>
                    <a:lnTo>
                      <a:pt x="131" y="114"/>
                    </a:lnTo>
                    <a:lnTo>
                      <a:pt x="135" y="128"/>
                    </a:lnTo>
                    <a:lnTo>
                      <a:pt x="135" y="129"/>
                    </a:lnTo>
                    <a:lnTo>
                      <a:pt x="135" y="131"/>
                    </a:lnTo>
                    <a:lnTo>
                      <a:pt x="135" y="134"/>
                    </a:lnTo>
                    <a:lnTo>
                      <a:pt x="135" y="137"/>
                    </a:lnTo>
                    <a:lnTo>
                      <a:pt x="136" y="140"/>
                    </a:lnTo>
                    <a:lnTo>
                      <a:pt x="136" y="143"/>
                    </a:lnTo>
                    <a:lnTo>
                      <a:pt x="136" y="145"/>
                    </a:lnTo>
                    <a:lnTo>
                      <a:pt x="139" y="145"/>
                    </a:lnTo>
                    <a:close/>
                  </a:path>
                </a:pathLst>
              </a:custGeom>
              <a:solidFill>
                <a:srgbClr val="FF99CC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52" name="Freeform 2834"/>
              <p:cNvSpPr>
                <a:spLocks/>
              </p:cNvSpPr>
              <p:nvPr/>
            </p:nvSpPr>
            <p:spPr bwMode="auto">
              <a:xfrm>
                <a:off x="2059" y="1851"/>
                <a:ext cx="19" cy="34"/>
              </a:xfrm>
              <a:custGeom>
                <a:avLst/>
                <a:gdLst>
                  <a:gd name="T0" fmla="*/ 987 w 13"/>
                  <a:gd name="T1" fmla="*/ 0 h 31"/>
                  <a:gd name="T2" fmla="*/ 987 w 13"/>
                  <a:gd name="T3" fmla="*/ 1 h 31"/>
                  <a:gd name="T4" fmla="*/ 987 w 13"/>
                  <a:gd name="T5" fmla="*/ 1 h 31"/>
                  <a:gd name="T6" fmla="*/ 987 w 13"/>
                  <a:gd name="T7" fmla="*/ 1 h 31"/>
                  <a:gd name="T8" fmla="*/ 987 w 13"/>
                  <a:gd name="T9" fmla="*/ 55 h 31"/>
                  <a:gd name="T10" fmla="*/ 1041 w 13"/>
                  <a:gd name="T11" fmla="*/ 50 h 31"/>
                  <a:gd name="T12" fmla="*/ 1041 w 13"/>
                  <a:gd name="T13" fmla="*/ 50 h 31"/>
                  <a:gd name="T14" fmla="*/ 1041 w 13"/>
                  <a:gd name="T15" fmla="*/ 46 h 31"/>
                  <a:gd name="T16" fmla="*/ 1168 w 13"/>
                  <a:gd name="T17" fmla="*/ 46 h 31"/>
                  <a:gd name="T18" fmla="*/ 589 w 13"/>
                  <a:gd name="T19" fmla="*/ 42 h 31"/>
                  <a:gd name="T20" fmla="*/ 462 w 13"/>
                  <a:gd name="T21" fmla="*/ 42 h 31"/>
                  <a:gd name="T22" fmla="*/ 462 w 13"/>
                  <a:gd name="T23" fmla="*/ 42 h 31"/>
                  <a:gd name="T24" fmla="*/ 189 w 13"/>
                  <a:gd name="T25" fmla="*/ 50 h 31"/>
                  <a:gd name="T26" fmla="*/ 189 w 13"/>
                  <a:gd name="T27" fmla="*/ 50 h 31"/>
                  <a:gd name="T28" fmla="*/ 189 w 13"/>
                  <a:gd name="T29" fmla="*/ 55 h 31"/>
                  <a:gd name="T30" fmla="*/ 0 w 13"/>
                  <a:gd name="T31" fmla="*/ 66 h 31"/>
                  <a:gd name="T32" fmla="*/ 0 w 13"/>
                  <a:gd name="T33" fmla="*/ 66 h 31"/>
                  <a:gd name="T34" fmla="*/ 0 w 13"/>
                  <a:gd name="T35" fmla="*/ 66 h 31"/>
                  <a:gd name="T36" fmla="*/ 0 w 13"/>
                  <a:gd name="T37" fmla="*/ 94 h 31"/>
                  <a:gd name="T38" fmla="*/ 403 w 13"/>
                  <a:gd name="T39" fmla="*/ 94 h 31"/>
                  <a:gd name="T40" fmla="*/ 403 w 13"/>
                  <a:gd name="T41" fmla="*/ 66 h 31"/>
                  <a:gd name="T42" fmla="*/ 403 w 13"/>
                  <a:gd name="T43" fmla="*/ 66 h 31"/>
                  <a:gd name="T44" fmla="*/ 403 w 13"/>
                  <a:gd name="T45" fmla="*/ 66 h 31"/>
                  <a:gd name="T46" fmla="*/ 403 w 13"/>
                  <a:gd name="T47" fmla="*/ 55 h 31"/>
                  <a:gd name="T48" fmla="*/ 403 w 13"/>
                  <a:gd name="T49" fmla="*/ 57 h 31"/>
                  <a:gd name="T50" fmla="*/ 403 w 13"/>
                  <a:gd name="T51" fmla="*/ 57 h 31"/>
                  <a:gd name="T52" fmla="*/ 589 w 13"/>
                  <a:gd name="T53" fmla="*/ 50 h 31"/>
                  <a:gd name="T54" fmla="*/ 589 w 13"/>
                  <a:gd name="T55" fmla="*/ 50 h 31"/>
                  <a:gd name="T56" fmla="*/ 462 w 13"/>
                  <a:gd name="T57" fmla="*/ 50 h 31"/>
                  <a:gd name="T58" fmla="*/ 1041 w 13"/>
                  <a:gd name="T59" fmla="*/ 57 h 31"/>
                  <a:gd name="T60" fmla="*/ 1168 w 13"/>
                  <a:gd name="T61" fmla="*/ 57 h 31"/>
                  <a:gd name="T62" fmla="*/ 1258 w 13"/>
                  <a:gd name="T63" fmla="*/ 57 h 31"/>
                  <a:gd name="T64" fmla="*/ 1258 w 13"/>
                  <a:gd name="T65" fmla="*/ 55 h 31"/>
                  <a:gd name="T66" fmla="*/ 1258 w 13"/>
                  <a:gd name="T67" fmla="*/ 55 h 31"/>
                  <a:gd name="T68" fmla="*/ 1168 w 13"/>
                  <a:gd name="T69" fmla="*/ 1 h 31"/>
                  <a:gd name="T70" fmla="*/ 1168 w 13"/>
                  <a:gd name="T71" fmla="*/ 2 h 31"/>
                  <a:gd name="T72" fmla="*/ 1168 w 13"/>
                  <a:gd name="T73" fmla="*/ 2 h 31"/>
                  <a:gd name="T74" fmla="*/ 1258 w 13"/>
                  <a:gd name="T75" fmla="*/ 1 h 31"/>
                  <a:gd name="T76" fmla="*/ 987 w 13"/>
                  <a:gd name="T77" fmla="*/ 0 h 3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3"/>
                  <a:gd name="T118" fmla="*/ 0 h 31"/>
                  <a:gd name="T119" fmla="*/ 13 w 13"/>
                  <a:gd name="T120" fmla="*/ 31 h 31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3" h="31">
                    <a:moveTo>
                      <a:pt x="10" y="0"/>
                    </a:moveTo>
                    <a:lnTo>
                      <a:pt x="10" y="1"/>
                    </a:lnTo>
                    <a:lnTo>
                      <a:pt x="10" y="18"/>
                    </a:lnTo>
                    <a:lnTo>
                      <a:pt x="11" y="16"/>
                    </a:lnTo>
                    <a:lnTo>
                      <a:pt x="11" y="15"/>
                    </a:lnTo>
                    <a:lnTo>
                      <a:pt x="12" y="15"/>
                    </a:lnTo>
                    <a:lnTo>
                      <a:pt x="6" y="14"/>
                    </a:lnTo>
                    <a:lnTo>
                      <a:pt x="5" y="14"/>
                    </a:lnTo>
                    <a:lnTo>
                      <a:pt x="2" y="16"/>
                    </a:lnTo>
                    <a:lnTo>
                      <a:pt x="2" y="18"/>
                    </a:lnTo>
                    <a:lnTo>
                      <a:pt x="0" y="22"/>
                    </a:lnTo>
                    <a:lnTo>
                      <a:pt x="0" y="31"/>
                    </a:lnTo>
                    <a:lnTo>
                      <a:pt x="4" y="31"/>
                    </a:lnTo>
                    <a:lnTo>
                      <a:pt x="4" y="22"/>
                    </a:lnTo>
                    <a:lnTo>
                      <a:pt x="4" y="18"/>
                    </a:lnTo>
                    <a:lnTo>
                      <a:pt x="4" y="19"/>
                    </a:lnTo>
                    <a:lnTo>
                      <a:pt x="6" y="16"/>
                    </a:lnTo>
                    <a:lnTo>
                      <a:pt x="5" y="16"/>
                    </a:lnTo>
                    <a:lnTo>
                      <a:pt x="11" y="19"/>
                    </a:lnTo>
                    <a:lnTo>
                      <a:pt x="12" y="19"/>
                    </a:lnTo>
                    <a:lnTo>
                      <a:pt x="13" y="19"/>
                    </a:lnTo>
                    <a:lnTo>
                      <a:pt x="13" y="18"/>
                    </a:lnTo>
                    <a:lnTo>
                      <a:pt x="12" y="1"/>
                    </a:lnTo>
                    <a:lnTo>
                      <a:pt x="12" y="2"/>
                    </a:lnTo>
                    <a:lnTo>
                      <a:pt x="13" y="1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99CC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53" name="Freeform 2835"/>
              <p:cNvSpPr>
                <a:spLocks/>
              </p:cNvSpPr>
              <p:nvPr/>
            </p:nvSpPr>
            <p:spPr bwMode="auto">
              <a:xfrm>
                <a:off x="2463" y="1832"/>
                <a:ext cx="226" cy="256"/>
              </a:xfrm>
              <a:custGeom>
                <a:avLst/>
                <a:gdLst>
                  <a:gd name="T0" fmla="*/ 813 w 156"/>
                  <a:gd name="T1" fmla="*/ 42 h 233"/>
                  <a:gd name="T2" fmla="*/ 1353 w 156"/>
                  <a:gd name="T3" fmla="*/ 64 h 233"/>
                  <a:gd name="T4" fmla="*/ 1736 w 156"/>
                  <a:gd name="T5" fmla="*/ 77 h 233"/>
                  <a:gd name="T6" fmla="*/ 1960 w 156"/>
                  <a:gd name="T7" fmla="*/ 90 h 233"/>
                  <a:gd name="T8" fmla="*/ 1960 w 156"/>
                  <a:gd name="T9" fmla="*/ 123 h 233"/>
                  <a:gd name="T10" fmla="*/ 3583 w 156"/>
                  <a:gd name="T11" fmla="*/ 159 h 233"/>
                  <a:gd name="T12" fmla="*/ 4448 w 156"/>
                  <a:gd name="T13" fmla="*/ 148 h 233"/>
                  <a:gd name="T14" fmla="*/ 5501 w 156"/>
                  <a:gd name="T15" fmla="*/ 164 h 233"/>
                  <a:gd name="T16" fmla="*/ 5744 w 156"/>
                  <a:gd name="T17" fmla="*/ 192 h 233"/>
                  <a:gd name="T18" fmla="*/ 6145 w 156"/>
                  <a:gd name="T19" fmla="*/ 208 h 233"/>
                  <a:gd name="T20" fmla="*/ 6599 w 156"/>
                  <a:gd name="T21" fmla="*/ 229 h 233"/>
                  <a:gd name="T22" fmla="*/ 5828 w 156"/>
                  <a:gd name="T23" fmla="*/ 260 h 233"/>
                  <a:gd name="T24" fmla="*/ 5744 w 156"/>
                  <a:gd name="T25" fmla="*/ 260 h 233"/>
                  <a:gd name="T26" fmla="*/ 4752 w 156"/>
                  <a:gd name="T27" fmla="*/ 260 h 233"/>
                  <a:gd name="T28" fmla="*/ 4448 w 156"/>
                  <a:gd name="T29" fmla="*/ 286 h 233"/>
                  <a:gd name="T30" fmla="*/ 4555 w 156"/>
                  <a:gd name="T31" fmla="*/ 304 h 233"/>
                  <a:gd name="T32" fmla="*/ 5136 w 156"/>
                  <a:gd name="T33" fmla="*/ 314 h 233"/>
                  <a:gd name="T34" fmla="*/ 7255 w 156"/>
                  <a:gd name="T35" fmla="*/ 364 h 233"/>
                  <a:gd name="T36" fmla="*/ 7441 w 156"/>
                  <a:gd name="T37" fmla="*/ 388 h 233"/>
                  <a:gd name="T38" fmla="*/ 8531 w 156"/>
                  <a:gd name="T39" fmla="*/ 432 h 233"/>
                  <a:gd name="T40" fmla="*/ 9699 w 156"/>
                  <a:gd name="T41" fmla="*/ 469 h 233"/>
                  <a:gd name="T42" fmla="*/ 10338 w 156"/>
                  <a:gd name="T43" fmla="*/ 491 h 233"/>
                  <a:gd name="T44" fmla="*/ 10632 w 156"/>
                  <a:gd name="T45" fmla="*/ 530 h 233"/>
                  <a:gd name="T46" fmla="*/ 10692 w 156"/>
                  <a:gd name="T47" fmla="*/ 536 h 233"/>
                  <a:gd name="T48" fmla="*/ 11038 w 156"/>
                  <a:gd name="T49" fmla="*/ 561 h 233"/>
                  <a:gd name="T50" fmla="*/ 11849 w 156"/>
                  <a:gd name="T51" fmla="*/ 567 h 233"/>
                  <a:gd name="T52" fmla="*/ 12359 w 156"/>
                  <a:gd name="T53" fmla="*/ 606 h 233"/>
                  <a:gd name="T54" fmla="*/ 12981 w 156"/>
                  <a:gd name="T55" fmla="*/ 659 h 233"/>
                  <a:gd name="T56" fmla="*/ 13322 w 156"/>
                  <a:gd name="T57" fmla="*/ 724 h 233"/>
                  <a:gd name="T58" fmla="*/ 13157 w 156"/>
                  <a:gd name="T59" fmla="*/ 653 h 233"/>
                  <a:gd name="T60" fmla="*/ 12507 w 156"/>
                  <a:gd name="T61" fmla="*/ 582 h 233"/>
                  <a:gd name="T62" fmla="*/ 12150 w 156"/>
                  <a:gd name="T63" fmla="*/ 565 h 233"/>
                  <a:gd name="T64" fmla="*/ 11080 w 156"/>
                  <a:gd name="T65" fmla="*/ 547 h 233"/>
                  <a:gd name="T66" fmla="*/ 10894 w 156"/>
                  <a:gd name="T67" fmla="*/ 522 h 233"/>
                  <a:gd name="T68" fmla="*/ 10897 w 156"/>
                  <a:gd name="T69" fmla="*/ 522 h 233"/>
                  <a:gd name="T70" fmla="*/ 10510 w 156"/>
                  <a:gd name="T71" fmla="*/ 476 h 233"/>
                  <a:gd name="T72" fmla="*/ 9346 w 156"/>
                  <a:gd name="T73" fmla="*/ 457 h 233"/>
                  <a:gd name="T74" fmla="*/ 8778 w 156"/>
                  <a:gd name="T75" fmla="*/ 431 h 233"/>
                  <a:gd name="T76" fmla="*/ 7619 w 156"/>
                  <a:gd name="T77" fmla="*/ 379 h 233"/>
                  <a:gd name="T78" fmla="*/ 6145 w 156"/>
                  <a:gd name="T79" fmla="*/ 322 h 233"/>
                  <a:gd name="T80" fmla="*/ 5373 w 156"/>
                  <a:gd name="T81" fmla="*/ 309 h 233"/>
                  <a:gd name="T82" fmla="*/ 4752 w 156"/>
                  <a:gd name="T83" fmla="*/ 292 h 233"/>
                  <a:gd name="T84" fmla="*/ 4891 w 156"/>
                  <a:gd name="T85" fmla="*/ 279 h 233"/>
                  <a:gd name="T86" fmla="*/ 4966 w 156"/>
                  <a:gd name="T87" fmla="*/ 267 h 233"/>
                  <a:gd name="T88" fmla="*/ 5646 w 156"/>
                  <a:gd name="T89" fmla="*/ 267 h 233"/>
                  <a:gd name="T90" fmla="*/ 6713 w 156"/>
                  <a:gd name="T91" fmla="*/ 243 h 233"/>
                  <a:gd name="T92" fmla="*/ 6713 w 156"/>
                  <a:gd name="T93" fmla="*/ 221 h 233"/>
                  <a:gd name="T94" fmla="*/ 6324 w 156"/>
                  <a:gd name="T95" fmla="*/ 197 h 233"/>
                  <a:gd name="T96" fmla="*/ 5959 w 156"/>
                  <a:gd name="T97" fmla="*/ 179 h 233"/>
                  <a:gd name="T98" fmla="*/ 5744 w 156"/>
                  <a:gd name="T99" fmla="*/ 162 h 233"/>
                  <a:gd name="T100" fmla="*/ 4448 w 156"/>
                  <a:gd name="T101" fmla="*/ 145 h 233"/>
                  <a:gd name="T102" fmla="*/ 2737 w 156"/>
                  <a:gd name="T103" fmla="*/ 145 h 233"/>
                  <a:gd name="T104" fmla="*/ 2119 w 156"/>
                  <a:gd name="T105" fmla="*/ 122 h 233"/>
                  <a:gd name="T106" fmla="*/ 2330 w 156"/>
                  <a:gd name="T107" fmla="*/ 90 h 233"/>
                  <a:gd name="T108" fmla="*/ 1463 w 156"/>
                  <a:gd name="T109" fmla="*/ 53 h 233"/>
                  <a:gd name="T110" fmla="*/ 934 w 156"/>
                  <a:gd name="T111" fmla="*/ 29 h 233"/>
                  <a:gd name="T112" fmla="*/ 561 w 156"/>
                  <a:gd name="T113" fmla="*/ 4 h 233"/>
                  <a:gd name="T114" fmla="*/ 0 w 156"/>
                  <a:gd name="T115" fmla="*/ 1 h 233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56"/>
                  <a:gd name="T175" fmla="*/ 0 h 233"/>
                  <a:gd name="T176" fmla="*/ 156 w 156"/>
                  <a:gd name="T177" fmla="*/ 233 h 233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56" h="233">
                    <a:moveTo>
                      <a:pt x="0" y="1"/>
                    </a:moveTo>
                    <a:lnTo>
                      <a:pt x="7" y="10"/>
                    </a:lnTo>
                    <a:lnTo>
                      <a:pt x="9" y="11"/>
                    </a:lnTo>
                    <a:lnTo>
                      <a:pt x="10" y="14"/>
                    </a:lnTo>
                    <a:lnTo>
                      <a:pt x="13" y="16"/>
                    </a:lnTo>
                    <a:lnTo>
                      <a:pt x="14" y="18"/>
                    </a:lnTo>
                    <a:lnTo>
                      <a:pt x="15" y="19"/>
                    </a:lnTo>
                    <a:lnTo>
                      <a:pt x="16" y="21"/>
                    </a:lnTo>
                    <a:lnTo>
                      <a:pt x="17" y="21"/>
                    </a:lnTo>
                    <a:lnTo>
                      <a:pt x="18" y="23"/>
                    </a:lnTo>
                    <a:lnTo>
                      <a:pt x="20" y="24"/>
                    </a:lnTo>
                    <a:lnTo>
                      <a:pt x="21" y="24"/>
                    </a:lnTo>
                    <a:lnTo>
                      <a:pt x="21" y="25"/>
                    </a:lnTo>
                    <a:lnTo>
                      <a:pt x="23" y="30"/>
                    </a:lnTo>
                    <a:lnTo>
                      <a:pt x="23" y="29"/>
                    </a:lnTo>
                    <a:lnTo>
                      <a:pt x="22" y="35"/>
                    </a:lnTo>
                    <a:lnTo>
                      <a:pt x="22" y="36"/>
                    </a:lnTo>
                    <a:lnTo>
                      <a:pt x="22" y="40"/>
                    </a:lnTo>
                    <a:lnTo>
                      <a:pt x="23" y="40"/>
                    </a:lnTo>
                    <a:lnTo>
                      <a:pt x="30" y="48"/>
                    </a:lnTo>
                    <a:lnTo>
                      <a:pt x="31" y="48"/>
                    </a:lnTo>
                    <a:lnTo>
                      <a:pt x="31" y="50"/>
                    </a:lnTo>
                    <a:lnTo>
                      <a:pt x="42" y="51"/>
                    </a:lnTo>
                    <a:lnTo>
                      <a:pt x="52" y="48"/>
                    </a:lnTo>
                    <a:lnTo>
                      <a:pt x="60" y="48"/>
                    </a:lnTo>
                    <a:lnTo>
                      <a:pt x="59" y="48"/>
                    </a:lnTo>
                    <a:lnTo>
                      <a:pt x="65" y="54"/>
                    </a:lnTo>
                    <a:lnTo>
                      <a:pt x="64" y="54"/>
                    </a:lnTo>
                    <a:lnTo>
                      <a:pt x="67" y="59"/>
                    </a:lnTo>
                    <a:lnTo>
                      <a:pt x="67" y="58"/>
                    </a:lnTo>
                    <a:lnTo>
                      <a:pt x="67" y="62"/>
                    </a:lnTo>
                    <a:lnTo>
                      <a:pt x="68" y="62"/>
                    </a:lnTo>
                    <a:lnTo>
                      <a:pt x="73" y="66"/>
                    </a:lnTo>
                    <a:lnTo>
                      <a:pt x="72" y="66"/>
                    </a:lnTo>
                    <a:lnTo>
                      <a:pt x="74" y="71"/>
                    </a:lnTo>
                    <a:lnTo>
                      <a:pt x="77" y="74"/>
                    </a:lnTo>
                    <a:lnTo>
                      <a:pt x="77" y="73"/>
                    </a:lnTo>
                    <a:lnTo>
                      <a:pt x="77" y="78"/>
                    </a:lnTo>
                    <a:lnTo>
                      <a:pt x="77" y="76"/>
                    </a:lnTo>
                    <a:lnTo>
                      <a:pt x="68" y="85"/>
                    </a:lnTo>
                    <a:lnTo>
                      <a:pt x="70" y="85"/>
                    </a:lnTo>
                    <a:lnTo>
                      <a:pt x="70" y="83"/>
                    </a:lnTo>
                    <a:lnTo>
                      <a:pt x="66" y="85"/>
                    </a:lnTo>
                    <a:lnTo>
                      <a:pt x="67" y="85"/>
                    </a:lnTo>
                    <a:lnTo>
                      <a:pt x="61" y="83"/>
                    </a:lnTo>
                    <a:lnTo>
                      <a:pt x="60" y="83"/>
                    </a:lnTo>
                    <a:lnTo>
                      <a:pt x="57" y="83"/>
                    </a:lnTo>
                    <a:lnTo>
                      <a:pt x="56" y="85"/>
                    </a:lnTo>
                    <a:lnTo>
                      <a:pt x="53" y="87"/>
                    </a:lnTo>
                    <a:lnTo>
                      <a:pt x="53" y="88"/>
                    </a:lnTo>
                    <a:lnTo>
                      <a:pt x="52" y="93"/>
                    </a:lnTo>
                    <a:lnTo>
                      <a:pt x="52" y="96"/>
                    </a:lnTo>
                    <a:lnTo>
                      <a:pt x="52" y="97"/>
                    </a:lnTo>
                    <a:lnTo>
                      <a:pt x="53" y="97"/>
                    </a:lnTo>
                    <a:lnTo>
                      <a:pt x="57" y="100"/>
                    </a:lnTo>
                    <a:lnTo>
                      <a:pt x="57" y="98"/>
                    </a:lnTo>
                    <a:lnTo>
                      <a:pt x="60" y="102"/>
                    </a:lnTo>
                    <a:lnTo>
                      <a:pt x="71" y="108"/>
                    </a:lnTo>
                    <a:lnTo>
                      <a:pt x="85" y="117"/>
                    </a:lnTo>
                    <a:lnTo>
                      <a:pt x="86" y="124"/>
                    </a:lnTo>
                    <a:lnTo>
                      <a:pt x="87" y="125"/>
                    </a:lnTo>
                    <a:lnTo>
                      <a:pt x="99" y="136"/>
                    </a:lnTo>
                    <a:lnTo>
                      <a:pt x="97" y="134"/>
                    </a:lnTo>
                    <a:lnTo>
                      <a:pt x="100" y="140"/>
                    </a:lnTo>
                    <a:lnTo>
                      <a:pt x="109" y="151"/>
                    </a:lnTo>
                    <a:lnTo>
                      <a:pt x="110" y="151"/>
                    </a:lnTo>
                    <a:lnTo>
                      <a:pt x="113" y="152"/>
                    </a:lnTo>
                    <a:lnTo>
                      <a:pt x="121" y="158"/>
                    </a:lnTo>
                    <a:lnTo>
                      <a:pt x="123" y="165"/>
                    </a:lnTo>
                    <a:lnTo>
                      <a:pt x="125" y="171"/>
                    </a:lnTo>
                    <a:lnTo>
                      <a:pt x="124" y="171"/>
                    </a:lnTo>
                    <a:lnTo>
                      <a:pt x="125" y="169"/>
                    </a:lnTo>
                    <a:lnTo>
                      <a:pt x="124" y="171"/>
                    </a:lnTo>
                    <a:lnTo>
                      <a:pt x="124" y="172"/>
                    </a:lnTo>
                    <a:lnTo>
                      <a:pt x="125" y="173"/>
                    </a:lnTo>
                    <a:lnTo>
                      <a:pt x="125" y="172"/>
                    </a:lnTo>
                    <a:lnTo>
                      <a:pt x="127" y="179"/>
                    </a:lnTo>
                    <a:lnTo>
                      <a:pt x="128" y="180"/>
                    </a:lnTo>
                    <a:lnTo>
                      <a:pt x="129" y="180"/>
                    </a:lnTo>
                    <a:lnTo>
                      <a:pt x="133" y="180"/>
                    </a:lnTo>
                    <a:lnTo>
                      <a:pt x="132" y="180"/>
                    </a:lnTo>
                    <a:lnTo>
                      <a:pt x="139" y="184"/>
                    </a:lnTo>
                    <a:lnTo>
                      <a:pt x="143" y="189"/>
                    </a:lnTo>
                    <a:lnTo>
                      <a:pt x="143" y="188"/>
                    </a:lnTo>
                    <a:lnTo>
                      <a:pt x="145" y="197"/>
                    </a:lnTo>
                    <a:lnTo>
                      <a:pt x="145" y="198"/>
                    </a:lnTo>
                    <a:lnTo>
                      <a:pt x="152" y="212"/>
                    </a:lnTo>
                    <a:lnTo>
                      <a:pt x="153" y="216"/>
                    </a:lnTo>
                    <a:lnTo>
                      <a:pt x="152" y="233"/>
                    </a:lnTo>
                    <a:lnTo>
                      <a:pt x="156" y="233"/>
                    </a:lnTo>
                    <a:lnTo>
                      <a:pt x="156" y="216"/>
                    </a:lnTo>
                    <a:lnTo>
                      <a:pt x="156" y="211"/>
                    </a:lnTo>
                    <a:lnTo>
                      <a:pt x="154" y="211"/>
                    </a:lnTo>
                    <a:lnTo>
                      <a:pt x="149" y="197"/>
                    </a:lnTo>
                    <a:lnTo>
                      <a:pt x="146" y="188"/>
                    </a:lnTo>
                    <a:lnTo>
                      <a:pt x="145" y="187"/>
                    </a:lnTo>
                    <a:lnTo>
                      <a:pt x="142" y="182"/>
                    </a:lnTo>
                    <a:lnTo>
                      <a:pt x="135" y="177"/>
                    </a:lnTo>
                    <a:lnTo>
                      <a:pt x="133" y="177"/>
                    </a:lnTo>
                    <a:lnTo>
                      <a:pt x="129" y="177"/>
                    </a:lnTo>
                    <a:lnTo>
                      <a:pt x="130" y="177"/>
                    </a:lnTo>
                    <a:lnTo>
                      <a:pt x="128" y="171"/>
                    </a:lnTo>
                    <a:lnTo>
                      <a:pt x="127" y="169"/>
                    </a:lnTo>
                    <a:lnTo>
                      <a:pt x="128" y="171"/>
                    </a:lnTo>
                    <a:lnTo>
                      <a:pt x="128" y="172"/>
                    </a:lnTo>
                    <a:lnTo>
                      <a:pt x="128" y="171"/>
                    </a:lnTo>
                    <a:lnTo>
                      <a:pt x="128" y="169"/>
                    </a:lnTo>
                    <a:lnTo>
                      <a:pt x="127" y="164"/>
                    </a:lnTo>
                    <a:lnTo>
                      <a:pt x="123" y="157"/>
                    </a:lnTo>
                    <a:lnTo>
                      <a:pt x="123" y="155"/>
                    </a:lnTo>
                    <a:lnTo>
                      <a:pt x="115" y="150"/>
                    </a:lnTo>
                    <a:lnTo>
                      <a:pt x="114" y="148"/>
                    </a:lnTo>
                    <a:lnTo>
                      <a:pt x="110" y="148"/>
                    </a:lnTo>
                    <a:lnTo>
                      <a:pt x="111" y="148"/>
                    </a:lnTo>
                    <a:lnTo>
                      <a:pt x="102" y="138"/>
                    </a:lnTo>
                    <a:lnTo>
                      <a:pt x="103" y="139"/>
                    </a:lnTo>
                    <a:lnTo>
                      <a:pt x="101" y="133"/>
                    </a:lnTo>
                    <a:lnTo>
                      <a:pt x="88" y="123"/>
                    </a:lnTo>
                    <a:lnTo>
                      <a:pt x="89" y="123"/>
                    </a:lnTo>
                    <a:lnTo>
                      <a:pt x="87" y="116"/>
                    </a:lnTo>
                    <a:lnTo>
                      <a:pt x="87" y="115"/>
                    </a:lnTo>
                    <a:lnTo>
                      <a:pt x="72" y="105"/>
                    </a:lnTo>
                    <a:lnTo>
                      <a:pt x="72" y="104"/>
                    </a:lnTo>
                    <a:lnTo>
                      <a:pt x="63" y="100"/>
                    </a:lnTo>
                    <a:lnTo>
                      <a:pt x="58" y="96"/>
                    </a:lnTo>
                    <a:lnTo>
                      <a:pt x="54" y="95"/>
                    </a:lnTo>
                    <a:lnTo>
                      <a:pt x="56" y="95"/>
                    </a:lnTo>
                    <a:lnTo>
                      <a:pt x="56" y="96"/>
                    </a:lnTo>
                    <a:lnTo>
                      <a:pt x="54" y="93"/>
                    </a:lnTo>
                    <a:lnTo>
                      <a:pt x="54" y="94"/>
                    </a:lnTo>
                    <a:lnTo>
                      <a:pt x="57" y="89"/>
                    </a:lnTo>
                    <a:lnTo>
                      <a:pt x="58" y="87"/>
                    </a:lnTo>
                    <a:lnTo>
                      <a:pt x="61" y="86"/>
                    </a:lnTo>
                    <a:lnTo>
                      <a:pt x="60" y="86"/>
                    </a:lnTo>
                    <a:lnTo>
                      <a:pt x="66" y="87"/>
                    </a:lnTo>
                    <a:lnTo>
                      <a:pt x="67" y="87"/>
                    </a:lnTo>
                    <a:lnTo>
                      <a:pt x="70" y="87"/>
                    </a:lnTo>
                    <a:lnTo>
                      <a:pt x="71" y="87"/>
                    </a:lnTo>
                    <a:lnTo>
                      <a:pt x="79" y="79"/>
                    </a:lnTo>
                    <a:lnTo>
                      <a:pt x="79" y="78"/>
                    </a:lnTo>
                    <a:lnTo>
                      <a:pt x="80" y="73"/>
                    </a:lnTo>
                    <a:lnTo>
                      <a:pt x="79" y="72"/>
                    </a:lnTo>
                    <a:lnTo>
                      <a:pt x="77" y="68"/>
                    </a:lnTo>
                    <a:lnTo>
                      <a:pt x="77" y="69"/>
                    </a:lnTo>
                    <a:lnTo>
                      <a:pt x="75" y="65"/>
                    </a:lnTo>
                    <a:lnTo>
                      <a:pt x="74" y="64"/>
                    </a:lnTo>
                    <a:lnTo>
                      <a:pt x="70" y="60"/>
                    </a:lnTo>
                    <a:lnTo>
                      <a:pt x="71" y="61"/>
                    </a:lnTo>
                    <a:lnTo>
                      <a:pt x="70" y="58"/>
                    </a:lnTo>
                    <a:lnTo>
                      <a:pt x="70" y="57"/>
                    </a:lnTo>
                    <a:lnTo>
                      <a:pt x="67" y="52"/>
                    </a:lnTo>
                    <a:lnTo>
                      <a:pt x="61" y="46"/>
                    </a:lnTo>
                    <a:lnTo>
                      <a:pt x="60" y="46"/>
                    </a:lnTo>
                    <a:lnTo>
                      <a:pt x="52" y="46"/>
                    </a:lnTo>
                    <a:lnTo>
                      <a:pt x="42" y="48"/>
                    </a:lnTo>
                    <a:lnTo>
                      <a:pt x="32" y="46"/>
                    </a:lnTo>
                    <a:lnTo>
                      <a:pt x="25" y="38"/>
                    </a:lnTo>
                    <a:lnTo>
                      <a:pt x="25" y="39"/>
                    </a:lnTo>
                    <a:lnTo>
                      <a:pt x="24" y="35"/>
                    </a:lnTo>
                    <a:lnTo>
                      <a:pt x="24" y="36"/>
                    </a:lnTo>
                    <a:lnTo>
                      <a:pt x="27" y="29"/>
                    </a:lnTo>
                    <a:lnTo>
                      <a:pt x="27" y="28"/>
                    </a:lnTo>
                    <a:lnTo>
                      <a:pt x="23" y="23"/>
                    </a:lnTo>
                    <a:lnTo>
                      <a:pt x="17" y="17"/>
                    </a:lnTo>
                    <a:lnTo>
                      <a:pt x="16" y="16"/>
                    </a:lnTo>
                    <a:lnTo>
                      <a:pt x="15" y="14"/>
                    </a:lnTo>
                    <a:lnTo>
                      <a:pt x="13" y="11"/>
                    </a:lnTo>
                    <a:lnTo>
                      <a:pt x="11" y="10"/>
                    </a:lnTo>
                    <a:lnTo>
                      <a:pt x="9" y="8"/>
                    </a:lnTo>
                    <a:lnTo>
                      <a:pt x="8" y="7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99CC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54" name="Freeform 2836"/>
              <p:cNvSpPr>
                <a:spLocks/>
              </p:cNvSpPr>
              <p:nvPr/>
            </p:nvSpPr>
            <p:spPr bwMode="auto">
              <a:xfrm>
                <a:off x="2386" y="1859"/>
                <a:ext cx="43" cy="34"/>
              </a:xfrm>
              <a:custGeom>
                <a:avLst/>
                <a:gdLst>
                  <a:gd name="T0" fmla="*/ 3011 w 29"/>
                  <a:gd name="T1" fmla="*/ 0 h 31"/>
                  <a:gd name="T2" fmla="*/ 2997 w 29"/>
                  <a:gd name="T3" fmla="*/ 2 h 31"/>
                  <a:gd name="T4" fmla="*/ 2997 w 29"/>
                  <a:gd name="T5" fmla="*/ 2 h 31"/>
                  <a:gd name="T6" fmla="*/ 2997 w 29"/>
                  <a:gd name="T7" fmla="*/ 1 h 31"/>
                  <a:gd name="T8" fmla="*/ 2733 w 29"/>
                  <a:gd name="T9" fmla="*/ 5 h 31"/>
                  <a:gd name="T10" fmla="*/ 2733 w 29"/>
                  <a:gd name="T11" fmla="*/ 5 h 31"/>
                  <a:gd name="T12" fmla="*/ 2733 w 29"/>
                  <a:gd name="T13" fmla="*/ 5 h 31"/>
                  <a:gd name="T14" fmla="*/ 1243 w 29"/>
                  <a:gd name="T15" fmla="*/ 46 h 31"/>
                  <a:gd name="T16" fmla="*/ 1143 w 29"/>
                  <a:gd name="T17" fmla="*/ 46 h 31"/>
                  <a:gd name="T18" fmla="*/ 1143 w 29"/>
                  <a:gd name="T19" fmla="*/ 50 h 31"/>
                  <a:gd name="T20" fmla="*/ 1143 w 29"/>
                  <a:gd name="T21" fmla="*/ 57 h 31"/>
                  <a:gd name="T22" fmla="*/ 1143 w 29"/>
                  <a:gd name="T23" fmla="*/ 57 h 31"/>
                  <a:gd name="T24" fmla="*/ 1143 w 29"/>
                  <a:gd name="T25" fmla="*/ 57 h 31"/>
                  <a:gd name="T26" fmla="*/ 1243 w 29"/>
                  <a:gd name="T27" fmla="*/ 69 h 31"/>
                  <a:gd name="T28" fmla="*/ 1243 w 29"/>
                  <a:gd name="T29" fmla="*/ 66 h 31"/>
                  <a:gd name="T30" fmla="*/ 1243 w 29"/>
                  <a:gd name="T31" fmla="*/ 66 h 31"/>
                  <a:gd name="T32" fmla="*/ 1370 w 29"/>
                  <a:gd name="T33" fmla="*/ 63 h 31"/>
                  <a:gd name="T34" fmla="*/ 1370 w 29"/>
                  <a:gd name="T35" fmla="*/ 63 h 31"/>
                  <a:gd name="T36" fmla="*/ 979 w 29"/>
                  <a:gd name="T37" fmla="*/ 63 h 31"/>
                  <a:gd name="T38" fmla="*/ 979 w 29"/>
                  <a:gd name="T39" fmla="*/ 63 h 31"/>
                  <a:gd name="T40" fmla="*/ 979 w 29"/>
                  <a:gd name="T41" fmla="*/ 63 h 31"/>
                  <a:gd name="T42" fmla="*/ 520 w 29"/>
                  <a:gd name="T43" fmla="*/ 66 h 31"/>
                  <a:gd name="T44" fmla="*/ 520 w 29"/>
                  <a:gd name="T45" fmla="*/ 69 h 31"/>
                  <a:gd name="T46" fmla="*/ 445 w 29"/>
                  <a:gd name="T47" fmla="*/ 69 h 31"/>
                  <a:gd name="T48" fmla="*/ 202 w 29"/>
                  <a:gd name="T49" fmla="*/ 79 h 31"/>
                  <a:gd name="T50" fmla="*/ 202 w 29"/>
                  <a:gd name="T51" fmla="*/ 79 h 31"/>
                  <a:gd name="T52" fmla="*/ 202 w 29"/>
                  <a:gd name="T53" fmla="*/ 79 h 31"/>
                  <a:gd name="T54" fmla="*/ 0 w 29"/>
                  <a:gd name="T55" fmla="*/ 87 h 31"/>
                  <a:gd name="T56" fmla="*/ 0 w 29"/>
                  <a:gd name="T57" fmla="*/ 86 h 31"/>
                  <a:gd name="T58" fmla="*/ 202 w 29"/>
                  <a:gd name="T59" fmla="*/ 86 h 31"/>
                  <a:gd name="T60" fmla="*/ 0 w 29"/>
                  <a:gd name="T61" fmla="*/ 86 h 31"/>
                  <a:gd name="T62" fmla="*/ 202 w 29"/>
                  <a:gd name="T63" fmla="*/ 94 h 31"/>
                  <a:gd name="T64" fmla="*/ 300 w 29"/>
                  <a:gd name="T65" fmla="*/ 91 h 31"/>
                  <a:gd name="T66" fmla="*/ 300 w 29"/>
                  <a:gd name="T67" fmla="*/ 91 h 31"/>
                  <a:gd name="T68" fmla="*/ 445 w 29"/>
                  <a:gd name="T69" fmla="*/ 91 h 31"/>
                  <a:gd name="T70" fmla="*/ 445 w 29"/>
                  <a:gd name="T71" fmla="*/ 83 h 31"/>
                  <a:gd name="T72" fmla="*/ 445 w 29"/>
                  <a:gd name="T73" fmla="*/ 83 h 31"/>
                  <a:gd name="T74" fmla="*/ 445 w 29"/>
                  <a:gd name="T75" fmla="*/ 86 h 31"/>
                  <a:gd name="T76" fmla="*/ 660 w 29"/>
                  <a:gd name="T77" fmla="*/ 79 h 31"/>
                  <a:gd name="T78" fmla="*/ 660 w 29"/>
                  <a:gd name="T79" fmla="*/ 79 h 31"/>
                  <a:gd name="T80" fmla="*/ 660 w 29"/>
                  <a:gd name="T81" fmla="*/ 79 h 31"/>
                  <a:gd name="T82" fmla="*/ 1143 w 29"/>
                  <a:gd name="T83" fmla="*/ 72 h 31"/>
                  <a:gd name="T84" fmla="*/ 1143 w 29"/>
                  <a:gd name="T85" fmla="*/ 72 h 31"/>
                  <a:gd name="T86" fmla="*/ 1143 w 29"/>
                  <a:gd name="T87" fmla="*/ 72 h 31"/>
                  <a:gd name="T88" fmla="*/ 1370 w 29"/>
                  <a:gd name="T89" fmla="*/ 72 h 31"/>
                  <a:gd name="T90" fmla="*/ 1452 w 29"/>
                  <a:gd name="T91" fmla="*/ 72 h 31"/>
                  <a:gd name="T92" fmla="*/ 1452 w 29"/>
                  <a:gd name="T93" fmla="*/ 69 h 31"/>
                  <a:gd name="T94" fmla="*/ 1592 w 29"/>
                  <a:gd name="T95" fmla="*/ 69 h 31"/>
                  <a:gd name="T96" fmla="*/ 1592 w 29"/>
                  <a:gd name="T97" fmla="*/ 66 h 31"/>
                  <a:gd name="T98" fmla="*/ 1452 w 29"/>
                  <a:gd name="T99" fmla="*/ 57 h 31"/>
                  <a:gd name="T100" fmla="*/ 1452 w 29"/>
                  <a:gd name="T101" fmla="*/ 57 h 31"/>
                  <a:gd name="T102" fmla="*/ 1452 w 29"/>
                  <a:gd name="T103" fmla="*/ 57 h 31"/>
                  <a:gd name="T104" fmla="*/ 1452 w 29"/>
                  <a:gd name="T105" fmla="*/ 50 h 31"/>
                  <a:gd name="T106" fmla="*/ 1452 w 29"/>
                  <a:gd name="T107" fmla="*/ 50 h 31"/>
                  <a:gd name="T108" fmla="*/ 1370 w 29"/>
                  <a:gd name="T109" fmla="*/ 55 h 31"/>
                  <a:gd name="T110" fmla="*/ 2997 w 29"/>
                  <a:gd name="T111" fmla="*/ 22 h 31"/>
                  <a:gd name="T112" fmla="*/ 2997 w 29"/>
                  <a:gd name="T113" fmla="*/ 22 h 31"/>
                  <a:gd name="T114" fmla="*/ 2997 w 29"/>
                  <a:gd name="T115" fmla="*/ 22 h 31"/>
                  <a:gd name="T116" fmla="*/ 3192 w 29"/>
                  <a:gd name="T117" fmla="*/ 4 h 31"/>
                  <a:gd name="T118" fmla="*/ 3296 w 29"/>
                  <a:gd name="T119" fmla="*/ 4 h 31"/>
                  <a:gd name="T120" fmla="*/ 3296 w 29"/>
                  <a:gd name="T121" fmla="*/ 4 h 31"/>
                  <a:gd name="T122" fmla="*/ 3296 w 29"/>
                  <a:gd name="T123" fmla="*/ 0 h 31"/>
                  <a:gd name="T124" fmla="*/ 3011 w 29"/>
                  <a:gd name="T125" fmla="*/ 0 h 3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29"/>
                  <a:gd name="T190" fmla="*/ 0 h 31"/>
                  <a:gd name="T191" fmla="*/ 29 w 29"/>
                  <a:gd name="T192" fmla="*/ 31 h 31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29" h="31">
                    <a:moveTo>
                      <a:pt x="27" y="0"/>
                    </a:moveTo>
                    <a:lnTo>
                      <a:pt x="26" y="2"/>
                    </a:lnTo>
                    <a:lnTo>
                      <a:pt x="26" y="1"/>
                    </a:lnTo>
                    <a:lnTo>
                      <a:pt x="24" y="5"/>
                    </a:lnTo>
                    <a:lnTo>
                      <a:pt x="11" y="15"/>
                    </a:lnTo>
                    <a:lnTo>
                      <a:pt x="10" y="15"/>
                    </a:lnTo>
                    <a:lnTo>
                      <a:pt x="10" y="16"/>
                    </a:lnTo>
                    <a:lnTo>
                      <a:pt x="10" y="19"/>
                    </a:lnTo>
                    <a:lnTo>
                      <a:pt x="11" y="23"/>
                    </a:lnTo>
                    <a:lnTo>
                      <a:pt x="11" y="22"/>
                    </a:lnTo>
                    <a:lnTo>
                      <a:pt x="12" y="21"/>
                    </a:lnTo>
                    <a:lnTo>
                      <a:pt x="9" y="21"/>
                    </a:lnTo>
                    <a:lnTo>
                      <a:pt x="5" y="22"/>
                    </a:lnTo>
                    <a:lnTo>
                      <a:pt x="5" y="23"/>
                    </a:lnTo>
                    <a:lnTo>
                      <a:pt x="4" y="23"/>
                    </a:lnTo>
                    <a:lnTo>
                      <a:pt x="2" y="26"/>
                    </a:lnTo>
                    <a:lnTo>
                      <a:pt x="0" y="29"/>
                    </a:lnTo>
                    <a:lnTo>
                      <a:pt x="0" y="28"/>
                    </a:lnTo>
                    <a:lnTo>
                      <a:pt x="2" y="28"/>
                    </a:lnTo>
                    <a:lnTo>
                      <a:pt x="0" y="28"/>
                    </a:lnTo>
                    <a:lnTo>
                      <a:pt x="2" y="31"/>
                    </a:lnTo>
                    <a:lnTo>
                      <a:pt x="3" y="30"/>
                    </a:lnTo>
                    <a:lnTo>
                      <a:pt x="4" y="30"/>
                    </a:lnTo>
                    <a:lnTo>
                      <a:pt x="4" y="27"/>
                    </a:lnTo>
                    <a:lnTo>
                      <a:pt x="4" y="28"/>
                    </a:lnTo>
                    <a:lnTo>
                      <a:pt x="6" y="26"/>
                    </a:lnTo>
                    <a:lnTo>
                      <a:pt x="10" y="24"/>
                    </a:lnTo>
                    <a:lnTo>
                      <a:pt x="12" y="24"/>
                    </a:lnTo>
                    <a:lnTo>
                      <a:pt x="13" y="24"/>
                    </a:lnTo>
                    <a:lnTo>
                      <a:pt x="13" y="23"/>
                    </a:lnTo>
                    <a:lnTo>
                      <a:pt x="14" y="23"/>
                    </a:lnTo>
                    <a:lnTo>
                      <a:pt x="14" y="22"/>
                    </a:lnTo>
                    <a:lnTo>
                      <a:pt x="13" y="19"/>
                    </a:lnTo>
                    <a:lnTo>
                      <a:pt x="13" y="16"/>
                    </a:lnTo>
                    <a:lnTo>
                      <a:pt x="12" y="18"/>
                    </a:lnTo>
                    <a:lnTo>
                      <a:pt x="26" y="7"/>
                    </a:lnTo>
                    <a:lnTo>
                      <a:pt x="28" y="4"/>
                    </a:lnTo>
                    <a:lnTo>
                      <a:pt x="29" y="4"/>
                    </a:lnTo>
                    <a:lnTo>
                      <a:pt x="29" y="0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FF99CC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55" name="Freeform 2837"/>
              <p:cNvSpPr>
                <a:spLocks/>
              </p:cNvSpPr>
              <p:nvPr/>
            </p:nvSpPr>
            <p:spPr bwMode="auto">
              <a:xfrm>
                <a:off x="2594" y="2097"/>
                <a:ext cx="96" cy="25"/>
              </a:xfrm>
              <a:custGeom>
                <a:avLst/>
                <a:gdLst>
                  <a:gd name="T0" fmla="*/ 4644 w 67"/>
                  <a:gd name="T1" fmla="*/ 4 h 25"/>
                  <a:gd name="T2" fmla="*/ 4704 w 67"/>
                  <a:gd name="T3" fmla="*/ 2 h 25"/>
                  <a:gd name="T4" fmla="*/ 4274 w 67"/>
                  <a:gd name="T5" fmla="*/ 7 h 25"/>
                  <a:gd name="T6" fmla="*/ 3819 w 67"/>
                  <a:gd name="T7" fmla="*/ 9 h 25"/>
                  <a:gd name="T8" fmla="*/ 3980 w 67"/>
                  <a:gd name="T9" fmla="*/ 9 h 25"/>
                  <a:gd name="T10" fmla="*/ 3642 w 67"/>
                  <a:gd name="T11" fmla="*/ 9 h 25"/>
                  <a:gd name="T12" fmla="*/ 3459 w 67"/>
                  <a:gd name="T13" fmla="*/ 6 h 25"/>
                  <a:gd name="T14" fmla="*/ 3283 w 67"/>
                  <a:gd name="T15" fmla="*/ 6 h 25"/>
                  <a:gd name="T16" fmla="*/ 2983 w 67"/>
                  <a:gd name="T17" fmla="*/ 5 h 25"/>
                  <a:gd name="T18" fmla="*/ 2456 w 67"/>
                  <a:gd name="T19" fmla="*/ 7 h 25"/>
                  <a:gd name="T20" fmla="*/ 2456 w 67"/>
                  <a:gd name="T21" fmla="*/ 7 h 25"/>
                  <a:gd name="T22" fmla="*/ 1897 w 67"/>
                  <a:gd name="T23" fmla="*/ 13 h 25"/>
                  <a:gd name="T24" fmla="*/ 1774 w 67"/>
                  <a:gd name="T25" fmla="*/ 21 h 25"/>
                  <a:gd name="T26" fmla="*/ 1897 w 67"/>
                  <a:gd name="T27" fmla="*/ 20 h 25"/>
                  <a:gd name="T28" fmla="*/ 1522 w 67"/>
                  <a:gd name="T29" fmla="*/ 21 h 25"/>
                  <a:gd name="T30" fmla="*/ 1102 w 67"/>
                  <a:gd name="T31" fmla="*/ 19 h 25"/>
                  <a:gd name="T32" fmla="*/ 1102 w 67"/>
                  <a:gd name="T33" fmla="*/ 19 h 25"/>
                  <a:gd name="T34" fmla="*/ 484 w 67"/>
                  <a:gd name="T35" fmla="*/ 18 h 25"/>
                  <a:gd name="T36" fmla="*/ 236 w 67"/>
                  <a:gd name="T37" fmla="*/ 13 h 25"/>
                  <a:gd name="T38" fmla="*/ 338 w 67"/>
                  <a:gd name="T39" fmla="*/ 20 h 25"/>
                  <a:gd name="T40" fmla="*/ 361 w 67"/>
                  <a:gd name="T41" fmla="*/ 20 h 25"/>
                  <a:gd name="T42" fmla="*/ 1062 w 67"/>
                  <a:gd name="T43" fmla="*/ 22 h 25"/>
                  <a:gd name="T44" fmla="*/ 1522 w 67"/>
                  <a:gd name="T45" fmla="*/ 23 h 25"/>
                  <a:gd name="T46" fmla="*/ 1579 w 67"/>
                  <a:gd name="T47" fmla="*/ 25 h 25"/>
                  <a:gd name="T48" fmla="*/ 2039 w 67"/>
                  <a:gd name="T49" fmla="*/ 22 h 25"/>
                  <a:gd name="T50" fmla="*/ 2039 w 67"/>
                  <a:gd name="T51" fmla="*/ 13 h 25"/>
                  <a:gd name="T52" fmla="*/ 1939 w 67"/>
                  <a:gd name="T53" fmla="*/ 15 h 25"/>
                  <a:gd name="T54" fmla="*/ 2542 w 67"/>
                  <a:gd name="T55" fmla="*/ 11 h 25"/>
                  <a:gd name="T56" fmla="*/ 2983 w 67"/>
                  <a:gd name="T57" fmla="*/ 8 h 25"/>
                  <a:gd name="T58" fmla="*/ 2983 w 67"/>
                  <a:gd name="T59" fmla="*/ 8 h 25"/>
                  <a:gd name="T60" fmla="*/ 3241 w 67"/>
                  <a:gd name="T61" fmla="*/ 8 h 25"/>
                  <a:gd name="T62" fmla="*/ 3519 w 67"/>
                  <a:gd name="T63" fmla="*/ 12 h 25"/>
                  <a:gd name="T64" fmla="*/ 3604 w 67"/>
                  <a:gd name="T65" fmla="*/ 13 h 25"/>
                  <a:gd name="T66" fmla="*/ 3980 w 67"/>
                  <a:gd name="T67" fmla="*/ 13 h 25"/>
                  <a:gd name="T68" fmla="*/ 4354 w 67"/>
                  <a:gd name="T69" fmla="*/ 11 h 25"/>
                  <a:gd name="T70" fmla="*/ 4354 w 67"/>
                  <a:gd name="T71" fmla="*/ 11 h 25"/>
                  <a:gd name="T72" fmla="*/ 4813 w 67"/>
                  <a:gd name="T73" fmla="*/ 5 h 25"/>
                  <a:gd name="T74" fmla="*/ 5042 w 67"/>
                  <a:gd name="T75" fmla="*/ 2 h 25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67"/>
                  <a:gd name="T115" fmla="*/ 0 h 25"/>
                  <a:gd name="T116" fmla="*/ 67 w 67"/>
                  <a:gd name="T117" fmla="*/ 25 h 25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67" h="25">
                    <a:moveTo>
                      <a:pt x="64" y="0"/>
                    </a:moveTo>
                    <a:lnTo>
                      <a:pt x="62" y="4"/>
                    </a:lnTo>
                    <a:lnTo>
                      <a:pt x="63" y="2"/>
                    </a:lnTo>
                    <a:lnTo>
                      <a:pt x="56" y="8"/>
                    </a:lnTo>
                    <a:lnTo>
                      <a:pt x="57" y="7"/>
                    </a:lnTo>
                    <a:lnTo>
                      <a:pt x="51" y="9"/>
                    </a:lnTo>
                    <a:lnTo>
                      <a:pt x="53" y="9"/>
                    </a:lnTo>
                    <a:lnTo>
                      <a:pt x="48" y="9"/>
                    </a:lnTo>
                    <a:lnTo>
                      <a:pt x="49" y="9"/>
                    </a:lnTo>
                    <a:lnTo>
                      <a:pt x="49" y="11"/>
                    </a:lnTo>
                    <a:lnTo>
                      <a:pt x="46" y="6"/>
                    </a:lnTo>
                    <a:lnTo>
                      <a:pt x="44" y="6"/>
                    </a:lnTo>
                    <a:lnTo>
                      <a:pt x="40" y="5"/>
                    </a:lnTo>
                    <a:lnTo>
                      <a:pt x="39" y="5"/>
                    </a:lnTo>
                    <a:lnTo>
                      <a:pt x="33" y="7"/>
                    </a:lnTo>
                    <a:lnTo>
                      <a:pt x="25" y="12"/>
                    </a:lnTo>
                    <a:lnTo>
                      <a:pt x="25" y="13"/>
                    </a:lnTo>
                    <a:lnTo>
                      <a:pt x="24" y="13"/>
                    </a:lnTo>
                    <a:lnTo>
                      <a:pt x="24" y="21"/>
                    </a:lnTo>
                    <a:lnTo>
                      <a:pt x="24" y="20"/>
                    </a:lnTo>
                    <a:lnTo>
                      <a:pt x="25" y="20"/>
                    </a:lnTo>
                    <a:lnTo>
                      <a:pt x="20" y="21"/>
                    </a:lnTo>
                    <a:lnTo>
                      <a:pt x="21" y="21"/>
                    </a:lnTo>
                    <a:lnTo>
                      <a:pt x="15" y="19"/>
                    </a:lnTo>
                    <a:lnTo>
                      <a:pt x="6" y="16"/>
                    </a:lnTo>
                    <a:lnTo>
                      <a:pt x="6" y="18"/>
                    </a:lnTo>
                    <a:lnTo>
                      <a:pt x="3" y="13"/>
                    </a:lnTo>
                    <a:lnTo>
                      <a:pt x="0" y="15"/>
                    </a:lnTo>
                    <a:lnTo>
                      <a:pt x="4" y="20"/>
                    </a:lnTo>
                    <a:lnTo>
                      <a:pt x="5" y="20"/>
                    </a:lnTo>
                    <a:lnTo>
                      <a:pt x="15" y="22"/>
                    </a:lnTo>
                    <a:lnTo>
                      <a:pt x="14" y="22"/>
                    </a:lnTo>
                    <a:lnTo>
                      <a:pt x="14" y="21"/>
                    </a:lnTo>
                    <a:lnTo>
                      <a:pt x="20" y="23"/>
                    </a:lnTo>
                    <a:lnTo>
                      <a:pt x="20" y="25"/>
                    </a:lnTo>
                    <a:lnTo>
                      <a:pt x="21" y="25"/>
                    </a:lnTo>
                    <a:lnTo>
                      <a:pt x="26" y="22"/>
                    </a:lnTo>
                    <a:lnTo>
                      <a:pt x="27" y="22"/>
                    </a:lnTo>
                    <a:lnTo>
                      <a:pt x="27" y="21"/>
                    </a:lnTo>
                    <a:lnTo>
                      <a:pt x="27" y="13"/>
                    </a:lnTo>
                    <a:lnTo>
                      <a:pt x="27" y="14"/>
                    </a:lnTo>
                    <a:lnTo>
                      <a:pt x="26" y="15"/>
                    </a:lnTo>
                    <a:lnTo>
                      <a:pt x="34" y="11"/>
                    </a:lnTo>
                    <a:lnTo>
                      <a:pt x="40" y="8"/>
                    </a:lnTo>
                    <a:lnTo>
                      <a:pt x="44" y="8"/>
                    </a:lnTo>
                    <a:lnTo>
                      <a:pt x="43" y="8"/>
                    </a:lnTo>
                    <a:lnTo>
                      <a:pt x="47" y="12"/>
                    </a:lnTo>
                    <a:lnTo>
                      <a:pt x="48" y="13"/>
                    </a:lnTo>
                    <a:lnTo>
                      <a:pt x="53" y="13"/>
                    </a:lnTo>
                    <a:lnTo>
                      <a:pt x="58" y="11"/>
                    </a:lnTo>
                    <a:lnTo>
                      <a:pt x="64" y="5"/>
                    </a:lnTo>
                    <a:lnTo>
                      <a:pt x="65" y="5"/>
                    </a:lnTo>
                    <a:lnTo>
                      <a:pt x="67" y="2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FF99CC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56" name="Freeform 2838"/>
              <p:cNvSpPr>
                <a:spLocks/>
              </p:cNvSpPr>
              <p:nvPr/>
            </p:nvSpPr>
            <p:spPr bwMode="auto">
              <a:xfrm>
                <a:off x="2428" y="1841"/>
                <a:ext cx="42" cy="47"/>
              </a:xfrm>
              <a:custGeom>
                <a:avLst/>
                <a:gdLst>
                  <a:gd name="T0" fmla="*/ 1709 w 30"/>
                  <a:gd name="T1" fmla="*/ 4 h 43"/>
                  <a:gd name="T2" fmla="*/ 1709 w 30"/>
                  <a:gd name="T3" fmla="*/ 3 h 43"/>
                  <a:gd name="T4" fmla="*/ 1655 w 30"/>
                  <a:gd name="T5" fmla="*/ 1 h 43"/>
                  <a:gd name="T6" fmla="*/ 1655 w 30"/>
                  <a:gd name="T7" fmla="*/ 1 h 43"/>
                  <a:gd name="T8" fmla="*/ 1098 w 30"/>
                  <a:gd name="T9" fmla="*/ 0 h 43"/>
                  <a:gd name="T10" fmla="*/ 1021 w 30"/>
                  <a:gd name="T11" fmla="*/ 0 h 43"/>
                  <a:gd name="T12" fmla="*/ 1021 w 30"/>
                  <a:gd name="T13" fmla="*/ 1 h 43"/>
                  <a:gd name="T14" fmla="*/ 729 w 30"/>
                  <a:gd name="T15" fmla="*/ 5 h 43"/>
                  <a:gd name="T16" fmla="*/ 729 w 30"/>
                  <a:gd name="T17" fmla="*/ 19 h 43"/>
                  <a:gd name="T18" fmla="*/ 711 w 30"/>
                  <a:gd name="T19" fmla="*/ 19 h 43"/>
                  <a:gd name="T20" fmla="*/ 711 w 30"/>
                  <a:gd name="T21" fmla="*/ 33 h 43"/>
                  <a:gd name="T22" fmla="*/ 711 w 30"/>
                  <a:gd name="T23" fmla="*/ 33 h 43"/>
                  <a:gd name="T24" fmla="*/ 711 w 30"/>
                  <a:gd name="T25" fmla="*/ 36 h 43"/>
                  <a:gd name="T26" fmla="*/ 729 w 30"/>
                  <a:gd name="T27" fmla="*/ 61 h 43"/>
                  <a:gd name="T28" fmla="*/ 729 w 30"/>
                  <a:gd name="T29" fmla="*/ 62 h 43"/>
                  <a:gd name="T30" fmla="*/ 729 w 30"/>
                  <a:gd name="T31" fmla="*/ 62 h 43"/>
                  <a:gd name="T32" fmla="*/ 886 w 30"/>
                  <a:gd name="T33" fmla="*/ 87 h 43"/>
                  <a:gd name="T34" fmla="*/ 886 w 30"/>
                  <a:gd name="T35" fmla="*/ 87 h 43"/>
                  <a:gd name="T36" fmla="*/ 886 w 30"/>
                  <a:gd name="T37" fmla="*/ 87 h 43"/>
                  <a:gd name="T38" fmla="*/ 844 w 30"/>
                  <a:gd name="T39" fmla="*/ 106 h 43"/>
                  <a:gd name="T40" fmla="*/ 844 w 30"/>
                  <a:gd name="T41" fmla="*/ 106 h 43"/>
                  <a:gd name="T42" fmla="*/ 886 w 30"/>
                  <a:gd name="T43" fmla="*/ 104 h 43"/>
                  <a:gd name="T44" fmla="*/ 809 w 30"/>
                  <a:gd name="T45" fmla="*/ 114 h 43"/>
                  <a:gd name="T46" fmla="*/ 809 w 30"/>
                  <a:gd name="T47" fmla="*/ 106 h 43"/>
                  <a:gd name="T48" fmla="*/ 809 w 30"/>
                  <a:gd name="T49" fmla="*/ 106 h 43"/>
                  <a:gd name="T50" fmla="*/ 220 w 30"/>
                  <a:gd name="T51" fmla="*/ 116 h 43"/>
                  <a:gd name="T52" fmla="*/ 295 w 30"/>
                  <a:gd name="T53" fmla="*/ 116 h 43"/>
                  <a:gd name="T54" fmla="*/ 295 w 30"/>
                  <a:gd name="T55" fmla="*/ 120 h 43"/>
                  <a:gd name="T56" fmla="*/ 308 w 30"/>
                  <a:gd name="T57" fmla="*/ 120 h 43"/>
                  <a:gd name="T58" fmla="*/ 308 w 30"/>
                  <a:gd name="T59" fmla="*/ 120 h 43"/>
                  <a:gd name="T60" fmla="*/ 112 w 30"/>
                  <a:gd name="T61" fmla="*/ 81 h 43"/>
                  <a:gd name="T62" fmla="*/ 0 w 30"/>
                  <a:gd name="T63" fmla="*/ 81 h 43"/>
                  <a:gd name="T64" fmla="*/ 112 w 30"/>
                  <a:gd name="T65" fmla="*/ 124 h 43"/>
                  <a:gd name="T66" fmla="*/ 112 w 30"/>
                  <a:gd name="T67" fmla="*/ 124 h 43"/>
                  <a:gd name="T68" fmla="*/ 220 w 30"/>
                  <a:gd name="T69" fmla="*/ 125 h 43"/>
                  <a:gd name="T70" fmla="*/ 220 w 30"/>
                  <a:gd name="T71" fmla="*/ 125 h 43"/>
                  <a:gd name="T72" fmla="*/ 295 w 30"/>
                  <a:gd name="T73" fmla="*/ 125 h 43"/>
                  <a:gd name="T74" fmla="*/ 844 w 30"/>
                  <a:gd name="T75" fmla="*/ 120 h 43"/>
                  <a:gd name="T76" fmla="*/ 844 w 30"/>
                  <a:gd name="T77" fmla="*/ 120 h 43"/>
                  <a:gd name="T78" fmla="*/ 844 w 30"/>
                  <a:gd name="T79" fmla="*/ 120 h 43"/>
                  <a:gd name="T80" fmla="*/ 1021 w 30"/>
                  <a:gd name="T81" fmla="*/ 114 h 43"/>
                  <a:gd name="T82" fmla="*/ 1098 w 30"/>
                  <a:gd name="T83" fmla="*/ 114 h 43"/>
                  <a:gd name="T84" fmla="*/ 1098 w 30"/>
                  <a:gd name="T85" fmla="*/ 106 h 43"/>
                  <a:gd name="T86" fmla="*/ 1098 w 30"/>
                  <a:gd name="T87" fmla="*/ 87 h 43"/>
                  <a:gd name="T88" fmla="*/ 1098 w 30"/>
                  <a:gd name="T89" fmla="*/ 86 h 43"/>
                  <a:gd name="T90" fmla="*/ 1098 w 30"/>
                  <a:gd name="T91" fmla="*/ 86 h 43"/>
                  <a:gd name="T92" fmla="*/ 844 w 30"/>
                  <a:gd name="T93" fmla="*/ 61 h 43"/>
                  <a:gd name="T94" fmla="*/ 844 w 30"/>
                  <a:gd name="T95" fmla="*/ 61 h 43"/>
                  <a:gd name="T96" fmla="*/ 844 w 30"/>
                  <a:gd name="T97" fmla="*/ 61 h 43"/>
                  <a:gd name="T98" fmla="*/ 809 w 30"/>
                  <a:gd name="T99" fmla="*/ 33 h 43"/>
                  <a:gd name="T100" fmla="*/ 809 w 30"/>
                  <a:gd name="T101" fmla="*/ 33 h 43"/>
                  <a:gd name="T102" fmla="*/ 809 w 30"/>
                  <a:gd name="T103" fmla="*/ 36 h 43"/>
                  <a:gd name="T104" fmla="*/ 844 w 30"/>
                  <a:gd name="T105" fmla="*/ 19 h 43"/>
                  <a:gd name="T106" fmla="*/ 844 w 30"/>
                  <a:gd name="T107" fmla="*/ 21 h 43"/>
                  <a:gd name="T108" fmla="*/ 844 w 30"/>
                  <a:gd name="T109" fmla="*/ 21 h 43"/>
                  <a:gd name="T110" fmla="*/ 1098 w 30"/>
                  <a:gd name="T111" fmla="*/ 3 h 43"/>
                  <a:gd name="T112" fmla="*/ 1098 w 30"/>
                  <a:gd name="T113" fmla="*/ 4 h 43"/>
                  <a:gd name="T114" fmla="*/ 1021 w 30"/>
                  <a:gd name="T115" fmla="*/ 4 h 43"/>
                  <a:gd name="T116" fmla="*/ 1586 w 30"/>
                  <a:gd name="T117" fmla="*/ 5 h 43"/>
                  <a:gd name="T118" fmla="*/ 1586 w 30"/>
                  <a:gd name="T119" fmla="*/ 4 h 43"/>
                  <a:gd name="T120" fmla="*/ 1537 w 30"/>
                  <a:gd name="T121" fmla="*/ 3 h 43"/>
                  <a:gd name="T122" fmla="*/ 1537 w 30"/>
                  <a:gd name="T123" fmla="*/ 4 h 43"/>
                  <a:gd name="T124" fmla="*/ 1709 w 30"/>
                  <a:gd name="T125" fmla="*/ 4 h 43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30"/>
                  <a:gd name="T190" fmla="*/ 0 h 43"/>
                  <a:gd name="T191" fmla="*/ 30 w 30"/>
                  <a:gd name="T192" fmla="*/ 43 h 43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30" h="43">
                    <a:moveTo>
                      <a:pt x="30" y="4"/>
                    </a:moveTo>
                    <a:lnTo>
                      <a:pt x="30" y="3"/>
                    </a:lnTo>
                    <a:lnTo>
                      <a:pt x="29" y="1"/>
                    </a:lnTo>
                    <a:lnTo>
                      <a:pt x="19" y="0"/>
                    </a:lnTo>
                    <a:lnTo>
                      <a:pt x="18" y="0"/>
                    </a:lnTo>
                    <a:lnTo>
                      <a:pt x="18" y="1"/>
                    </a:lnTo>
                    <a:lnTo>
                      <a:pt x="13" y="5"/>
                    </a:lnTo>
                    <a:lnTo>
                      <a:pt x="13" y="6"/>
                    </a:lnTo>
                    <a:lnTo>
                      <a:pt x="12" y="6"/>
                    </a:lnTo>
                    <a:lnTo>
                      <a:pt x="12" y="12"/>
                    </a:lnTo>
                    <a:lnTo>
                      <a:pt x="12" y="13"/>
                    </a:lnTo>
                    <a:lnTo>
                      <a:pt x="13" y="21"/>
                    </a:lnTo>
                    <a:lnTo>
                      <a:pt x="13" y="22"/>
                    </a:lnTo>
                    <a:lnTo>
                      <a:pt x="16" y="30"/>
                    </a:lnTo>
                    <a:lnTo>
                      <a:pt x="15" y="37"/>
                    </a:lnTo>
                    <a:lnTo>
                      <a:pt x="16" y="36"/>
                    </a:lnTo>
                    <a:lnTo>
                      <a:pt x="14" y="39"/>
                    </a:lnTo>
                    <a:lnTo>
                      <a:pt x="14" y="37"/>
                    </a:lnTo>
                    <a:lnTo>
                      <a:pt x="4" y="40"/>
                    </a:lnTo>
                    <a:lnTo>
                      <a:pt x="5" y="40"/>
                    </a:lnTo>
                    <a:lnTo>
                      <a:pt x="5" y="41"/>
                    </a:lnTo>
                    <a:lnTo>
                      <a:pt x="6" y="41"/>
                    </a:lnTo>
                    <a:lnTo>
                      <a:pt x="2" y="28"/>
                    </a:lnTo>
                    <a:lnTo>
                      <a:pt x="0" y="28"/>
                    </a:lnTo>
                    <a:lnTo>
                      <a:pt x="2" y="42"/>
                    </a:lnTo>
                    <a:lnTo>
                      <a:pt x="4" y="43"/>
                    </a:lnTo>
                    <a:lnTo>
                      <a:pt x="5" y="43"/>
                    </a:lnTo>
                    <a:lnTo>
                      <a:pt x="15" y="41"/>
                    </a:lnTo>
                    <a:lnTo>
                      <a:pt x="18" y="39"/>
                    </a:lnTo>
                    <a:lnTo>
                      <a:pt x="19" y="39"/>
                    </a:lnTo>
                    <a:lnTo>
                      <a:pt x="19" y="37"/>
                    </a:lnTo>
                    <a:lnTo>
                      <a:pt x="19" y="30"/>
                    </a:lnTo>
                    <a:lnTo>
                      <a:pt x="19" y="29"/>
                    </a:lnTo>
                    <a:lnTo>
                      <a:pt x="15" y="21"/>
                    </a:lnTo>
                    <a:lnTo>
                      <a:pt x="14" y="12"/>
                    </a:lnTo>
                    <a:lnTo>
                      <a:pt x="14" y="13"/>
                    </a:lnTo>
                    <a:lnTo>
                      <a:pt x="15" y="6"/>
                    </a:lnTo>
                    <a:lnTo>
                      <a:pt x="15" y="7"/>
                    </a:lnTo>
                    <a:lnTo>
                      <a:pt x="19" y="3"/>
                    </a:lnTo>
                    <a:lnTo>
                      <a:pt x="19" y="4"/>
                    </a:lnTo>
                    <a:lnTo>
                      <a:pt x="18" y="4"/>
                    </a:lnTo>
                    <a:lnTo>
                      <a:pt x="28" y="5"/>
                    </a:lnTo>
                    <a:lnTo>
                      <a:pt x="28" y="4"/>
                    </a:lnTo>
                    <a:lnTo>
                      <a:pt x="27" y="3"/>
                    </a:lnTo>
                    <a:lnTo>
                      <a:pt x="27" y="4"/>
                    </a:lnTo>
                    <a:lnTo>
                      <a:pt x="30" y="4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57" name="Freeform 2839"/>
              <p:cNvSpPr>
                <a:spLocks/>
              </p:cNvSpPr>
              <p:nvPr/>
            </p:nvSpPr>
            <p:spPr bwMode="auto">
              <a:xfrm>
                <a:off x="2386" y="1884"/>
                <a:ext cx="221" cy="211"/>
              </a:xfrm>
              <a:custGeom>
                <a:avLst/>
                <a:gdLst>
                  <a:gd name="T0" fmla="*/ 1 w 155"/>
                  <a:gd name="T1" fmla="*/ 23 h 193"/>
                  <a:gd name="T2" fmla="*/ 455 w 155"/>
                  <a:gd name="T3" fmla="*/ 25 h 193"/>
                  <a:gd name="T4" fmla="*/ 806 w 155"/>
                  <a:gd name="T5" fmla="*/ 61 h 193"/>
                  <a:gd name="T6" fmla="*/ 925 w 155"/>
                  <a:gd name="T7" fmla="*/ 95 h 193"/>
                  <a:gd name="T8" fmla="*/ 1881 w 155"/>
                  <a:gd name="T9" fmla="*/ 97 h 193"/>
                  <a:gd name="T10" fmla="*/ 1852 w 155"/>
                  <a:gd name="T11" fmla="*/ 125 h 193"/>
                  <a:gd name="T12" fmla="*/ 1881 w 155"/>
                  <a:gd name="T13" fmla="*/ 163 h 193"/>
                  <a:gd name="T14" fmla="*/ 1775 w 155"/>
                  <a:gd name="T15" fmla="*/ 190 h 193"/>
                  <a:gd name="T16" fmla="*/ 1484 w 155"/>
                  <a:gd name="T17" fmla="*/ 255 h 193"/>
                  <a:gd name="T18" fmla="*/ 1537 w 155"/>
                  <a:gd name="T19" fmla="*/ 280 h 193"/>
                  <a:gd name="T20" fmla="*/ 1881 w 155"/>
                  <a:gd name="T21" fmla="*/ 279 h 193"/>
                  <a:gd name="T22" fmla="*/ 2641 w 155"/>
                  <a:gd name="T23" fmla="*/ 256 h 193"/>
                  <a:gd name="T24" fmla="*/ 3496 w 155"/>
                  <a:gd name="T25" fmla="*/ 227 h 193"/>
                  <a:gd name="T26" fmla="*/ 4001 w 155"/>
                  <a:gd name="T27" fmla="*/ 223 h 193"/>
                  <a:gd name="T28" fmla="*/ 4647 w 155"/>
                  <a:gd name="T29" fmla="*/ 255 h 193"/>
                  <a:gd name="T30" fmla="*/ 5452 w 155"/>
                  <a:gd name="T31" fmla="*/ 241 h 193"/>
                  <a:gd name="T32" fmla="*/ 6017 w 155"/>
                  <a:gd name="T33" fmla="*/ 227 h 193"/>
                  <a:gd name="T34" fmla="*/ 6418 w 155"/>
                  <a:gd name="T35" fmla="*/ 213 h 193"/>
                  <a:gd name="T36" fmla="*/ 7337 w 155"/>
                  <a:gd name="T37" fmla="*/ 213 h 193"/>
                  <a:gd name="T38" fmla="*/ 7821 w 155"/>
                  <a:gd name="T39" fmla="*/ 244 h 193"/>
                  <a:gd name="T40" fmla="*/ 8466 w 155"/>
                  <a:gd name="T41" fmla="*/ 261 h 193"/>
                  <a:gd name="T42" fmla="*/ 8666 w 155"/>
                  <a:gd name="T43" fmla="*/ 280 h 193"/>
                  <a:gd name="T44" fmla="*/ 9055 w 155"/>
                  <a:gd name="T45" fmla="*/ 312 h 193"/>
                  <a:gd name="T46" fmla="*/ 9055 w 155"/>
                  <a:gd name="T47" fmla="*/ 367 h 193"/>
                  <a:gd name="T48" fmla="*/ 9447 w 155"/>
                  <a:gd name="T49" fmla="*/ 400 h 193"/>
                  <a:gd name="T50" fmla="*/ 10135 w 155"/>
                  <a:gd name="T51" fmla="*/ 414 h 193"/>
                  <a:gd name="T52" fmla="*/ 10502 w 155"/>
                  <a:gd name="T53" fmla="*/ 434 h 193"/>
                  <a:gd name="T54" fmla="*/ 10669 w 155"/>
                  <a:gd name="T55" fmla="*/ 449 h 193"/>
                  <a:gd name="T56" fmla="*/ 10588 w 155"/>
                  <a:gd name="T57" fmla="*/ 476 h 193"/>
                  <a:gd name="T58" fmla="*/ 10360 w 155"/>
                  <a:gd name="T59" fmla="*/ 552 h 193"/>
                  <a:gd name="T60" fmla="*/ 10135 w 155"/>
                  <a:gd name="T61" fmla="*/ 565 h 193"/>
                  <a:gd name="T62" fmla="*/ 10461 w 155"/>
                  <a:gd name="T63" fmla="*/ 561 h 193"/>
                  <a:gd name="T64" fmla="*/ 10917 w 155"/>
                  <a:gd name="T65" fmla="*/ 478 h 193"/>
                  <a:gd name="T66" fmla="*/ 10937 w 155"/>
                  <a:gd name="T67" fmla="*/ 439 h 193"/>
                  <a:gd name="T68" fmla="*/ 10588 w 155"/>
                  <a:gd name="T69" fmla="*/ 423 h 193"/>
                  <a:gd name="T70" fmla="*/ 10299 w 155"/>
                  <a:gd name="T71" fmla="*/ 408 h 193"/>
                  <a:gd name="T72" fmla="*/ 9620 w 155"/>
                  <a:gd name="T73" fmla="*/ 398 h 193"/>
                  <a:gd name="T74" fmla="*/ 9151 w 155"/>
                  <a:gd name="T75" fmla="*/ 367 h 193"/>
                  <a:gd name="T76" fmla="*/ 9311 w 155"/>
                  <a:gd name="T77" fmla="*/ 308 h 193"/>
                  <a:gd name="T78" fmla="*/ 8913 w 155"/>
                  <a:gd name="T79" fmla="*/ 279 h 193"/>
                  <a:gd name="T80" fmla="*/ 8579 w 155"/>
                  <a:gd name="T81" fmla="*/ 256 h 193"/>
                  <a:gd name="T82" fmla="*/ 7989 w 155"/>
                  <a:gd name="T83" fmla="*/ 236 h 193"/>
                  <a:gd name="T84" fmla="*/ 7337 w 155"/>
                  <a:gd name="T85" fmla="*/ 204 h 193"/>
                  <a:gd name="T86" fmla="*/ 6418 w 155"/>
                  <a:gd name="T87" fmla="*/ 200 h 193"/>
                  <a:gd name="T88" fmla="*/ 5786 w 155"/>
                  <a:gd name="T89" fmla="*/ 223 h 193"/>
                  <a:gd name="T90" fmla="*/ 5452 w 155"/>
                  <a:gd name="T91" fmla="*/ 234 h 193"/>
                  <a:gd name="T92" fmla="*/ 4647 w 155"/>
                  <a:gd name="T93" fmla="*/ 244 h 193"/>
                  <a:gd name="T94" fmla="*/ 4263 w 155"/>
                  <a:gd name="T95" fmla="*/ 220 h 193"/>
                  <a:gd name="T96" fmla="*/ 3486 w 155"/>
                  <a:gd name="T97" fmla="*/ 219 h 193"/>
                  <a:gd name="T98" fmla="*/ 2452 w 155"/>
                  <a:gd name="T99" fmla="*/ 248 h 193"/>
                  <a:gd name="T100" fmla="*/ 1775 w 155"/>
                  <a:gd name="T101" fmla="*/ 267 h 193"/>
                  <a:gd name="T102" fmla="*/ 1775 w 155"/>
                  <a:gd name="T103" fmla="*/ 279 h 193"/>
                  <a:gd name="T104" fmla="*/ 1638 w 155"/>
                  <a:gd name="T105" fmla="*/ 255 h 193"/>
                  <a:gd name="T106" fmla="*/ 1968 w 155"/>
                  <a:gd name="T107" fmla="*/ 195 h 193"/>
                  <a:gd name="T108" fmla="*/ 2116 w 155"/>
                  <a:gd name="T109" fmla="*/ 164 h 193"/>
                  <a:gd name="T110" fmla="*/ 2016 w 155"/>
                  <a:gd name="T111" fmla="*/ 125 h 193"/>
                  <a:gd name="T112" fmla="*/ 1968 w 155"/>
                  <a:gd name="T113" fmla="*/ 87 h 193"/>
                  <a:gd name="T114" fmla="*/ 992 w 155"/>
                  <a:gd name="T115" fmla="*/ 87 h 193"/>
                  <a:gd name="T116" fmla="*/ 992 w 155"/>
                  <a:gd name="T117" fmla="*/ 61 h 193"/>
                  <a:gd name="T118" fmla="*/ 565 w 155"/>
                  <a:gd name="T119" fmla="*/ 23 h 193"/>
                  <a:gd name="T120" fmla="*/ 224 w 155"/>
                  <a:gd name="T121" fmla="*/ 19 h 193"/>
                  <a:gd name="T122" fmla="*/ 0 w 155"/>
                  <a:gd name="T123" fmla="*/ 0 h 193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55"/>
                  <a:gd name="T187" fmla="*/ 0 h 193"/>
                  <a:gd name="T188" fmla="*/ 155 w 155"/>
                  <a:gd name="T189" fmla="*/ 193 h 193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55" h="193">
                    <a:moveTo>
                      <a:pt x="0" y="0"/>
                    </a:moveTo>
                    <a:lnTo>
                      <a:pt x="0" y="4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3" y="8"/>
                    </a:lnTo>
                    <a:lnTo>
                      <a:pt x="6" y="8"/>
                    </a:lnTo>
                    <a:lnTo>
                      <a:pt x="5" y="8"/>
                    </a:lnTo>
                    <a:lnTo>
                      <a:pt x="5" y="7"/>
                    </a:lnTo>
                    <a:lnTo>
                      <a:pt x="6" y="9"/>
                    </a:lnTo>
                    <a:lnTo>
                      <a:pt x="10" y="14"/>
                    </a:lnTo>
                    <a:lnTo>
                      <a:pt x="11" y="21"/>
                    </a:lnTo>
                    <a:lnTo>
                      <a:pt x="11" y="30"/>
                    </a:lnTo>
                    <a:lnTo>
                      <a:pt x="11" y="32"/>
                    </a:lnTo>
                    <a:lnTo>
                      <a:pt x="12" y="33"/>
                    </a:lnTo>
                    <a:lnTo>
                      <a:pt x="13" y="33"/>
                    </a:lnTo>
                    <a:lnTo>
                      <a:pt x="17" y="34"/>
                    </a:lnTo>
                    <a:lnTo>
                      <a:pt x="27" y="34"/>
                    </a:lnTo>
                    <a:lnTo>
                      <a:pt x="26" y="33"/>
                    </a:lnTo>
                    <a:lnTo>
                      <a:pt x="28" y="35"/>
                    </a:lnTo>
                    <a:lnTo>
                      <a:pt x="28" y="34"/>
                    </a:lnTo>
                    <a:lnTo>
                      <a:pt x="28" y="33"/>
                    </a:lnTo>
                    <a:lnTo>
                      <a:pt x="26" y="42"/>
                    </a:lnTo>
                    <a:lnTo>
                      <a:pt x="26" y="43"/>
                    </a:lnTo>
                    <a:lnTo>
                      <a:pt x="28" y="51"/>
                    </a:lnTo>
                    <a:lnTo>
                      <a:pt x="27" y="55"/>
                    </a:lnTo>
                    <a:lnTo>
                      <a:pt x="27" y="56"/>
                    </a:lnTo>
                    <a:lnTo>
                      <a:pt x="27" y="59"/>
                    </a:lnTo>
                    <a:lnTo>
                      <a:pt x="25" y="65"/>
                    </a:lnTo>
                    <a:lnTo>
                      <a:pt x="23" y="78"/>
                    </a:lnTo>
                    <a:lnTo>
                      <a:pt x="21" y="85"/>
                    </a:lnTo>
                    <a:lnTo>
                      <a:pt x="21" y="86"/>
                    </a:lnTo>
                    <a:lnTo>
                      <a:pt x="22" y="93"/>
                    </a:lnTo>
                    <a:lnTo>
                      <a:pt x="22" y="92"/>
                    </a:lnTo>
                    <a:lnTo>
                      <a:pt x="22" y="94"/>
                    </a:lnTo>
                    <a:lnTo>
                      <a:pt x="22" y="95"/>
                    </a:lnTo>
                    <a:lnTo>
                      <a:pt x="22" y="97"/>
                    </a:lnTo>
                    <a:lnTo>
                      <a:pt x="23" y="97"/>
                    </a:lnTo>
                    <a:lnTo>
                      <a:pt x="25" y="97"/>
                    </a:lnTo>
                    <a:lnTo>
                      <a:pt x="27" y="94"/>
                    </a:lnTo>
                    <a:lnTo>
                      <a:pt x="32" y="90"/>
                    </a:lnTo>
                    <a:lnTo>
                      <a:pt x="30" y="90"/>
                    </a:lnTo>
                    <a:lnTo>
                      <a:pt x="37" y="87"/>
                    </a:lnTo>
                    <a:lnTo>
                      <a:pt x="43" y="80"/>
                    </a:lnTo>
                    <a:lnTo>
                      <a:pt x="50" y="78"/>
                    </a:lnTo>
                    <a:lnTo>
                      <a:pt x="55" y="77"/>
                    </a:lnTo>
                    <a:lnTo>
                      <a:pt x="54" y="77"/>
                    </a:lnTo>
                    <a:lnTo>
                      <a:pt x="58" y="78"/>
                    </a:lnTo>
                    <a:lnTo>
                      <a:pt x="57" y="78"/>
                    </a:lnTo>
                    <a:lnTo>
                      <a:pt x="57" y="77"/>
                    </a:lnTo>
                    <a:lnTo>
                      <a:pt x="61" y="83"/>
                    </a:lnTo>
                    <a:lnTo>
                      <a:pt x="61" y="84"/>
                    </a:lnTo>
                    <a:lnTo>
                      <a:pt x="65" y="86"/>
                    </a:lnTo>
                    <a:lnTo>
                      <a:pt x="66" y="86"/>
                    </a:lnTo>
                    <a:lnTo>
                      <a:pt x="70" y="86"/>
                    </a:lnTo>
                    <a:lnTo>
                      <a:pt x="71" y="86"/>
                    </a:lnTo>
                    <a:lnTo>
                      <a:pt x="78" y="83"/>
                    </a:lnTo>
                    <a:lnTo>
                      <a:pt x="77" y="83"/>
                    </a:lnTo>
                    <a:lnTo>
                      <a:pt x="82" y="81"/>
                    </a:lnTo>
                    <a:lnTo>
                      <a:pt x="83" y="81"/>
                    </a:lnTo>
                    <a:lnTo>
                      <a:pt x="84" y="79"/>
                    </a:lnTo>
                    <a:lnTo>
                      <a:pt x="85" y="78"/>
                    </a:lnTo>
                    <a:lnTo>
                      <a:pt x="86" y="72"/>
                    </a:lnTo>
                    <a:lnTo>
                      <a:pt x="86" y="73"/>
                    </a:lnTo>
                    <a:lnTo>
                      <a:pt x="85" y="73"/>
                    </a:lnTo>
                    <a:lnTo>
                      <a:pt x="91" y="72"/>
                    </a:lnTo>
                    <a:lnTo>
                      <a:pt x="97" y="72"/>
                    </a:lnTo>
                    <a:lnTo>
                      <a:pt x="98" y="72"/>
                    </a:lnTo>
                    <a:lnTo>
                      <a:pt x="99" y="72"/>
                    </a:lnTo>
                    <a:lnTo>
                      <a:pt x="101" y="72"/>
                    </a:lnTo>
                    <a:lnTo>
                      <a:pt x="103" y="72"/>
                    </a:lnTo>
                    <a:lnTo>
                      <a:pt x="104" y="72"/>
                    </a:lnTo>
                    <a:lnTo>
                      <a:pt x="103" y="72"/>
                    </a:lnTo>
                    <a:lnTo>
                      <a:pt x="108" y="79"/>
                    </a:lnTo>
                    <a:lnTo>
                      <a:pt x="111" y="84"/>
                    </a:lnTo>
                    <a:lnTo>
                      <a:pt x="115" y="87"/>
                    </a:lnTo>
                    <a:lnTo>
                      <a:pt x="120" y="90"/>
                    </a:lnTo>
                    <a:lnTo>
                      <a:pt x="119" y="90"/>
                    </a:lnTo>
                    <a:lnTo>
                      <a:pt x="120" y="93"/>
                    </a:lnTo>
                    <a:lnTo>
                      <a:pt x="121" y="93"/>
                    </a:lnTo>
                    <a:lnTo>
                      <a:pt x="123" y="95"/>
                    </a:lnTo>
                    <a:lnTo>
                      <a:pt x="126" y="100"/>
                    </a:lnTo>
                    <a:lnTo>
                      <a:pt x="128" y="107"/>
                    </a:lnTo>
                    <a:lnTo>
                      <a:pt x="128" y="114"/>
                    </a:lnTo>
                    <a:lnTo>
                      <a:pt x="128" y="113"/>
                    </a:lnTo>
                    <a:lnTo>
                      <a:pt x="128" y="126"/>
                    </a:lnTo>
                    <a:lnTo>
                      <a:pt x="128" y="127"/>
                    </a:lnTo>
                    <a:lnTo>
                      <a:pt x="130" y="133"/>
                    </a:lnTo>
                    <a:lnTo>
                      <a:pt x="134" y="137"/>
                    </a:lnTo>
                    <a:lnTo>
                      <a:pt x="134" y="138"/>
                    </a:lnTo>
                    <a:lnTo>
                      <a:pt x="139" y="141"/>
                    </a:lnTo>
                    <a:lnTo>
                      <a:pt x="139" y="142"/>
                    </a:lnTo>
                    <a:lnTo>
                      <a:pt x="144" y="142"/>
                    </a:lnTo>
                    <a:lnTo>
                      <a:pt x="143" y="142"/>
                    </a:lnTo>
                    <a:lnTo>
                      <a:pt x="143" y="141"/>
                    </a:lnTo>
                    <a:lnTo>
                      <a:pt x="144" y="144"/>
                    </a:lnTo>
                    <a:lnTo>
                      <a:pt x="144" y="145"/>
                    </a:lnTo>
                    <a:lnTo>
                      <a:pt x="149" y="148"/>
                    </a:lnTo>
                    <a:lnTo>
                      <a:pt x="148" y="148"/>
                    </a:lnTo>
                    <a:lnTo>
                      <a:pt x="151" y="151"/>
                    </a:lnTo>
                    <a:lnTo>
                      <a:pt x="150" y="151"/>
                    </a:lnTo>
                    <a:lnTo>
                      <a:pt x="150" y="150"/>
                    </a:lnTo>
                    <a:lnTo>
                      <a:pt x="151" y="154"/>
                    </a:lnTo>
                    <a:lnTo>
                      <a:pt x="151" y="152"/>
                    </a:lnTo>
                    <a:lnTo>
                      <a:pt x="151" y="158"/>
                    </a:lnTo>
                    <a:lnTo>
                      <a:pt x="150" y="163"/>
                    </a:lnTo>
                    <a:lnTo>
                      <a:pt x="150" y="185"/>
                    </a:lnTo>
                    <a:lnTo>
                      <a:pt x="147" y="190"/>
                    </a:lnTo>
                    <a:lnTo>
                      <a:pt x="148" y="190"/>
                    </a:lnTo>
                    <a:lnTo>
                      <a:pt x="146" y="190"/>
                    </a:lnTo>
                    <a:lnTo>
                      <a:pt x="144" y="190"/>
                    </a:lnTo>
                    <a:lnTo>
                      <a:pt x="144" y="191"/>
                    </a:lnTo>
                    <a:lnTo>
                      <a:pt x="144" y="193"/>
                    </a:lnTo>
                    <a:lnTo>
                      <a:pt x="147" y="193"/>
                    </a:lnTo>
                    <a:lnTo>
                      <a:pt x="147" y="191"/>
                    </a:lnTo>
                    <a:lnTo>
                      <a:pt x="147" y="192"/>
                    </a:lnTo>
                    <a:lnTo>
                      <a:pt x="146" y="192"/>
                    </a:lnTo>
                    <a:lnTo>
                      <a:pt x="148" y="192"/>
                    </a:lnTo>
                    <a:lnTo>
                      <a:pt x="149" y="192"/>
                    </a:lnTo>
                    <a:lnTo>
                      <a:pt x="152" y="186"/>
                    </a:lnTo>
                    <a:lnTo>
                      <a:pt x="154" y="186"/>
                    </a:lnTo>
                    <a:lnTo>
                      <a:pt x="154" y="185"/>
                    </a:lnTo>
                    <a:lnTo>
                      <a:pt x="154" y="163"/>
                    </a:lnTo>
                    <a:lnTo>
                      <a:pt x="154" y="164"/>
                    </a:lnTo>
                    <a:lnTo>
                      <a:pt x="155" y="158"/>
                    </a:lnTo>
                    <a:lnTo>
                      <a:pt x="155" y="152"/>
                    </a:lnTo>
                    <a:lnTo>
                      <a:pt x="154" y="150"/>
                    </a:lnTo>
                    <a:lnTo>
                      <a:pt x="154" y="149"/>
                    </a:lnTo>
                    <a:lnTo>
                      <a:pt x="150" y="145"/>
                    </a:lnTo>
                    <a:lnTo>
                      <a:pt x="147" y="143"/>
                    </a:lnTo>
                    <a:lnTo>
                      <a:pt x="146" y="140"/>
                    </a:lnTo>
                    <a:lnTo>
                      <a:pt x="144" y="138"/>
                    </a:lnTo>
                    <a:lnTo>
                      <a:pt x="140" y="138"/>
                    </a:lnTo>
                    <a:lnTo>
                      <a:pt x="136" y="136"/>
                    </a:lnTo>
                    <a:lnTo>
                      <a:pt x="133" y="131"/>
                    </a:lnTo>
                    <a:lnTo>
                      <a:pt x="130" y="126"/>
                    </a:lnTo>
                    <a:lnTo>
                      <a:pt x="132" y="127"/>
                    </a:lnTo>
                    <a:lnTo>
                      <a:pt x="132" y="113"/>
                    </a:lnTo>
                    <a:lnTo>
                      <a:pt x="132" y="106"/>
                    </a:lnTo>
                    <a:lnTo>
                      <a:pt x="130" y="106"/>
                    </a:lnTo>
                    <a:lnTo>
                      <a:pt x="129" y="100"/>
                    </a:lnTo>
                    <a:lnTo>
                      <a:pt x="129" y="99"/>
                    </a:lnTo>
                    <a:lnTo>
                      <a:pt x="126" y="94"/>
                    </a:lnTo>
                    <a:lnTo>
                      <a:pt x="126" y="93"/>
                    </a:lnTo>
                    <a:lnTo>
                      <a:pt x="122" y="91"/>
                    </a:lnTo>
                    <a:lnTo>
                      <a:pt x="122" y="92"/>
                    </a:lnTo>
                    <a:lnTo>
                      <a:pt x="123" y="92"/>
                    </a:lnTo>
                    <a:lnTo>
                      <a:pt x="121" y="88"/>
                    </a:lnTo>
                    <a:lnTo>
                      <a:pt x="121" y="87"/>
                    </a:lnTo>
                    <a:lnTo>
                      <a:pt x="116" y="85"/>
                    </a:lnTo>
                    <a:lnTo>
                      <a:pt x="113" y="81"/>
                    </a:lnTo>
                    <a:lnTo>
                      <a:pt x="111" y="78"/>
                    </a:lnTo>
                    <a:lnTo>
                      <a:pt x="105" y="70"/>
                    </a:lnTo>
                    <a:lnTo>
                      <a:pt x="104" y="70"/>
                    </a:lnTo>
                    <a:lnTo>
                      <a:pt x="104" y="69"/>
                    </a:lnTo>
                    <a:lnTo>
                      <a:pt x="97" y="69"/>
                    </a:lnTo>
                    <a:lnTo>
                      <a:pt x="96" y="69"/>
                    </a:lnTo>
                    <a:lnTo>
                      <a:pt x="93" y="69"/>
                    </a:lnTo>
                    <a:lnTo>
                      <a:pt x="92" y="69"/>
                    </a:lnTo>
                    <a:lnTo>
                      <a:pt x="91" y="69"/>
                    </a:lnTo>
                    <a:lnTo>
                      <a:pt x="85" y="71"/>
                    </a:lnTo>
                    <a:lnTo>
                      <a:pt x="84" y="71"/>
                    </a:lnTo>
                    <a:lnTo>
                      <a:pt x="82" y="77"/>
                    </a:lnTo>
                    <a:lnTo>
                      <a:pt x="83" y="77"/>
                    </a:lnTo>
                    <a:lnTo>
                      <a:pt x="80" y="79"/>
                    </a:lnTo>
                    <a:lnTo>
                      <a:pt x="77" y="80"/>
                    </a:lnTo>
                    <a:lnTo>
                      <a:pt x="76" y="80"/>
                    </a:lnTo>
                    <a:lnTo>
                      <a:pt x="70" y="84"/>
                    </a:lnTo>
                    <a:lnTo>
                      <a:pt x="66" y="84"/>
                    </a:lnTo>
                    <a:lnTo>
                      <a:pt x="68" y="84"/>
                    </a:lnTo>
                    <a:lnTo>
                      <a:pt x="63" y="80"/>
                    </a:lnTo>
                    <a:lnTo>
                      <a:pt x="63" y="81"/>
                    </a:lnTo>
                    <a:lnTo>
                      <a:pt x="60" y="76"/>
                    </a:lnTo>
                    <a:lnTo>
                      <a:pt x="58" y="76"/>
                    </a:lnTo>
                    <a:lnTo>
                      <a:pt x="55" y="75"/>
                    </a:lnTo>
                    <a:lnTo>
                      <a:pt x="54" y="75"/>
                    </a:lnTo>
                    <a:lnTo>
                      <a:pt x="49" y="75"/>
                    </a:lnTo>
                    <a:lnTo>
                      <a:pt x="49" y="76"/>
                    </a:lnTo>
                    <a:lnTo>
                      <a:pt x="42" y="78"/>
                    </a:lnTo>
                    <a:lnTo>
                      <a:pt x="35" y="85"/>
                    </a:lnTo>
                    <a:lnTo>
                      <a:pt x="36" y="84"/>
                    </a:lnTo>
                    <a:lnTo>
                      <a:pt x="29" y="87"/>
                    </a:lnTo>
                    <a:lnTo>
                      <a:pt x="25" y="92"/>
                    </a:lnTo>
                    <a:lnTo>
                      <a:pt x="26" y="92"/>
                    </a:lnTo>
                    <a:lnTo>
                      <a:pt x="22" y="94"/>
                    </a:lnTo>
                    <a:lnTo>
                      <a:pt x="23" y="93"/>
                    </a:lnTo>
                    <a:lnTo>
                      <a:pt x="25" y="94"/>
                    </a:lnTo>
                    <a:lnTo>
                      <a:pt x="25" y="95"/>
                    </a:lnTo>
                    <a:lnTo>
                      <a:pt x="26" y="93"/>
                    </a:lnTo>
                    <a:lnTo>
                      <a:pt x="26" y="92"/>
                    </a:lnTo>
                    <a:lnTo>
                      <a:pt x="23" y="85"/>
                    </a:lnTo>
                    <a:lnTo>
                      <a:pt x="23" y="86"/>
                    </a:lnTo>
                    <a:lnTo>
                      <a:pt x="26" y="79"/>
                    </a:lnTo>
                    <a:lnTo>
                      <a:pt x="28" y="65"/>
                    </a:lnTo>
                    <a:lnTo>
                      <a:pt x="28" y="66"/>
                    </a:lnTo>
                    <a:lnTo>
                      <a:pt x="30" y="61"/>
                    </a:lnTo>
                    <a:lnTo>
                      <a:pt x="30" y="59"/>
                    </a:lnTo>
                    <a:lnTo>
                      <a:pt x="30" y="56"/>
                    </a:lnTo>
                    <a:lnTo>
                      <a:pt x="30" y="51"/>
                    </a:lnTo>
                    <a:lnTo>
                      <a:pt x="29" y="42"/>
                    </a:lnTo>
                    <a:lnTo>
                      <a:pt x="29" y="43"/>
                    </a:lnTo>
                    <a:lnTo>
                      <a:pt x="30" y="34"/>
                    </a:lnTo>
                    <a:lnTo>
                      <a:pt x="30" y="33"/>
                    </a:lnTo>
                    <a:lnTo>
                      <a:pt x="28" y="30"/>
                    </a:lnTo>
                    <a:lnTo>
                      <a:pt x="27" y="30"/>
                    </a:lnTo>
                    <a:lnTo>
                      <a:pt x="17" y="30"/>
                    </a:lnTo>
                    <a:lnTo>
                      <a:pt x="18" y="30"/>
                    </a:lnTo>
                    <a:lnTo>
                      <a:pt x="13" y="30"/>
                    </a:lnTo>
                    <a:lnTo>
                      <a:pt x="14" y="30"/>
                    </a:lnTo>
                    <a:lnTo>
                      <a:pt x="13" y="29"/>
                    </a:lnTo>
                    <a:lnTo>
                      <a:pt x="13" y="30"/>
                    </a:lnTo>
                    <a:lnTo>
                      <a:pt x="14" y="30"/>
                    </a:lnTo>
                    <a:lnTo>
                      <a:pt x="14" y="21"/>
                    </a:lnTo>
                    <a:lnTo>
                      <a:pt x="14" y="20"/>
                    </a:lnTo>
                    <a:lnTo>
                      <a:pt x="12" y="13"/>
                    </a:lnTo>
                    <a:lnTo>
                      <a:pt x="8" y="8"/>
                    </a:lnTo>
                    <a:lnTo>
                      <a:pt x="8" y="7"/>
                    </a:lnTo>
                    <a:lnTo>
                      <a:pt x="7" y="5"/>
                    </a:lnTo>
                    <a:lnTo>
                      <a:pt x="6" y="5"/>
                    </a:lnTo>
                    <a:lnTo>
                      <a:pt x="5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3" y="4"/>
                    </a:lnTo>
                    <a:lnTo>
                      <a:pt x="3" y="5"/>
                    </a:lnTo>
                    <a:lnTo>
                      <a:pt x="4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CC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58" name="Freeform 2840"/>
              <p:cNvSpPr>
                <a:spLocks/>
              </p:cNvSpPr>
              <p:nvPr/>
            </p:nvSpPr>
            <p:spPr bwMode="auto">
              <a:xfrm>
                <a:off x="3471" y="1249"/>
                <a:ext cx="78" cy="32"/>
              </a:xfrm>
              <a:custGeom>
                <a:avLst/>
                <a:gdLst>
                  <a:gd name="T0" fmla="*/ 3483 w 55"/>
                  <a:gd name="T1" fmla="*/ 0 h 30"/>
                  <a:gd name="T2" fmla="*/ 2895 w 55"/>
                  <a:gd name="T3" fmla="*/ 20 h 30"/>
                  <a:gd name="T4" fmla="*/ 2895 w 55"/>
                  <a:gd name="T5" fmla="*/ 20 h 30"/>
                  <a:gd name="T6" fmla="*/ 2895 w 55"/>
                  <a:gd name="T7" fmla="*/ 20 h 30"/>
                  <a:gd name="T8" fmla="*/ 2429 w 55"/>
                  <a:gd name="T9" fmla="*/ 25 h 30"/>
                  <a:gd name="T10" fmla="*/ 2429 w 55"/>
                  <a:gd name="T11" fmla="*/ 25 h 30"/>
                  <a:gd name="T12" fmla="*/ 2429 w 55"/>
                  <a:gd name="T13" fmla="*/ 25 h 30"/>
                  <a:gd name="T14" fmla="*/ 1905 w 55"/>
                  <a:gd name="T15" fmla="*/ 23 h 30"/>
                  <a:gd name="T16" fmla="*/ 1905 w 55"/>
                  <a:gd name="T17" fmla="*/ 23 h 30"/>
                  <a:gd name="T18" fmla="*/ 1905 w 55"/>
                  <a:gd name="T19" fmla="*/ 23 h 30"/>
                  <a:gd name="T20" fmla="*/ 1261 w 55"/>
                  <a:gd name="T21" fmla="*/ 25 h 30"/>
                  <a:gd name="T22" fmla="*/ 1208 w 55"/>
                  <a:gd name="T23" fmla="*/ 25 h 30"/>
                  <a:gd name="T24" fmla="*/ 1208 w 55"/>
                  <a:gd name="T25" fmla="*/ 25 h 30"/>
                  <a:gd name="T26" fmla="*/ 465 w 55"/>
                  <a:gd name="T27" fmla="*/ 51 h 30"/>
                  <a:gd name="T28" fmla="*/ 465 w 55"/>
                  <a:gd name="T29" fmla="*/ 51 h 30"/>
                  <a:gd name="T30" fmla="*/ 465 w 55"/>
                  <a:gd name="T31" fmla="*/ 51 h 30"/>
                  <a:gd name="T32" fmla="*/ 0 w 55"/>
                  <a:gd name="T33" fmla="*/ 61 h 30"/>
                  <a:gd name="T34" fmla="*/ 149 w 55"/>
                  <a:gd name="T35" fmla="*/ 65 h 30"/>
                  <a:gd name="T36" fmla="*/ 601 w 55"/>
                  <a:gd name="T37" fmla="*/ 57 h 30"/>
                  <a:gd name="T38" fmla="*/ 601 w 55"/>
                  <a:gd name="T39" fmla="*/ 57 h 30"/>
                  <a:gd name="T40" fmla="*/ 601 w 55"/>
                  <a:gd name="T41" fmla="*/ 57 h 30"/>
                  <a:gd name="T42" fmla="*/ 1326 w 55"/>
                  <a:gd name="T43" fmla="*/ 29 h 30"/>
                  <a:gd name="T44" fmla="*/ 1326 w 55"/>
                  <a:gd name="T45" fmla="*/ 29 h 30"/>
                  <a:gd name="T46" fmla="*/ 1261 w 55"/>
                  <a:gd name="T47" fmla="*/ 29 h 30"/>
                  <a:gd name="T48" fmla="*/ 1905 w 55"/>
                  <a:gd name="T49" fmla="*/ 29 h 30"/>
                  <a:gd name="T50" fmla="*/ 1905 w 55"/>
                  <a:gd name="T51" fmla="*/ 29 h 30"/>
                  <a:gd name="T52" fmla="*/ 1905 w 55"/>
                  <a:gd name="T53" fmla="*/ 29 h 30"/>
                  <a:gd name="T54" fmla="*/ 2429 w 55"/>
                  <a:gd name="T55" fmla="*/ 29 h 30"/>
                  <a:gd name="T56" fmla="*/ 2429 w 55"/>
                  <a:gd name="T57" fmla="*/ 29 h 30"/>
                  <a:gd name="T58" fmla="*/ 2536 w 55"/>
                  <a:gd name="T59" fmla="*/ 29 h 30"/>
                  <a:gd name="T60" fmla="*/ 3001 w 55"/>
                  <a:gd name="T61" fmla="*/ 23 h 30"/>
                  <a:gd name="T62" fmla="*/ 3015 w 55"/>
                  <a:gd name="T63" fmla="*/ 23 h 30"/>
                  <a:gd name="T64" fmla="*/ 3015 w 55"/>
                  <a:gd name="T65" fmla="*/ 23 h 30"/>
                  <a:gd name="T66" fmla="*/ 3645 w 55"/>
                  <a:gd name="T67" fmla="*/ 2 h 30"/>
                  <a:gd name="T68" fmla="*/ 3483 w 55"/>
                  <a:gd name="T69" fmla="*/ 0 h 3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55"/>
                  <a:gd name="T106" fmla="*/ 0 h 30"/>
                  <a:gd name="T107" fmla="*/ 55 w 55"/>
                  <a:gd name="T108" fmla="*/ 30 h 30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55" h="30">
                    <a:moveTo>
                      <a:pt x="53" y="0"/>
                    </a:moveTo>
                    <a:lnTo>
                      <a:pt x="44" y="8"/>
                    </a:lnTo>
                    <a:lnTo>
                      <a:pt x="37" y="12"/>
                    </a:lnTo>
                    <a:lnTo>
                      <a:pt x="29" y="11"/>
                    </a:lnTo>
                    <a:lnTo>
                      <a:pt x="19" y="12"/>
                    </a:lnTo>
                    <a:lnTo>
                      <a:pt x="18" y="12"/>
                    </a:lnTo>
                    <a:lnTo>
                      <a:pt x="7" y="23"/>
                    </a:lnTo>
                    <a:lnTo>
                      <a:pt x="0" y="28"/>
                    </a:lnTo>
                    <a:lnTo>
                      <a:pt x="2" y="30"/>
                    </a:lnTo>
                    <a:lnTo>
                      <a:pt x="9" y="26"/>
                    </a:lnTo>
                    <a:lnTo>
                      <a:pt x="20" y="14"/>
                    </a:lnTo>
                    <a:lnTo>
                      <a:pt x="19" y="14"/>
                    </a:lnTo>
                    <a:lnTo>
                      <a:pt x="29" y="14"/>
                    </a:lnTo>
                    <a:lnTo>
                      <a:pt x="37" y="14"/>
                    </a:lnTo>
                    <a:lnTo>
                      <a:pt x="38" y="14"/>
                    </a:lnTo>
                    <a:lnTo>
                      <a:pt x="45" y="11"/>
                    </a:lnTo>
                    <a:lnTo>
                      <a:pt x="46" y="11"/>
                    </a:lnTo>
                    <a:lnTo>
                      <a:pt x="55" y="2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59" name="Freeform 2841"/>
              <p:cNvSpPr>
                <a:spLocks/>
              </p:cNvSpPr>
              <p:nvPr/>
            </p:nvSpPr>
            <p:spPr bwMode="auto">
              <a:xfrm>
                <a:off x="3638" y="1085"/>
                <a:ext cx="8" cy="9"/>
              </a:xfrm>
              <a:custGeom>
                <a:avLst/>
                <a:gdLst>
                  <a:gd name="T0" fmla="*/ 0 w 5"/>
                  <a:gd name="T1" fmla="*/ 0 h 8"/>
                  <a:gd name="T2" fmla="*/ 354 w 5"/>
                  <a:gd name="T3" fmla="*/ 19 h 8"/>
                  <a:gd name="T4" fmla="*/ 354 w 5"/>
                  <a:gd name="T5" fmla="*/ 19 h 8"/>
                  <a:gd name="T6" fmla="*/ 354 w 5"/>
                  <a:gd name="T7" fmla="*/ 19 h 8"/>
                  <a:gd name="T8" fmla="*/ 906 w 5"/>
                  <a:gd name="T9" fmla="*/ 30 h 8"/>
                  <a:gd name="T10" fmla="*/ 1450 w 5"/>
                  <a:gd name="T11" fmla="*/ 27 h 8"/>
                  <a:gd name="T12" fmla="*/ 906 w 5"/>
                  <a:gd name="T13" fmla="*/ 2 h 8"/>
                  <a:gd name="T14" fmla="*/ 906 w 5"/>
                  <a:gd name="T15" fmla="*/ 2 h 8"/>
                  <a:gd name="T16" fmla="*/ 906 w 5"/>
                  <a:gd name="T17" fmla="*/ 2 h 8"/>
                  <a:gd name="T18" fmla="*/ 906 w 5"/>
                  <a:gd name="T19" fmla="*/ 0 h 8"/>
                  <a:gd name="T20" fmla="*/ 0 w 5"/>
                  <a:gd name="T21" fmla="*/ 0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"/>
                  <a:gd name="T34" fmla="*/ 0 h 8"/>
                  <a:gd name="T35" fmla="*/ 5 w 5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" h="8">
                    <a:moveTo>
                      <a:pt x="0" y="0"/>
                    </a:moveTo>
                    <a:lnTo>
                      <a:pt x="1" y="4"/>
                    </a:lnTo>
                    <a:lnTo>
                      <a:pt x="3" y="8"/>
                    </a:lnTo>
                    <a:lnTo>
                      <a:pt x="5" y="7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60" name="Freeform 2842"/>
              <p:cNvSpPr>
                <a:spLocks/>
              </p:cNvSpPr>
              <p:nvPr/>
            </p:nvSpPr>
            <p:spPr bwMode="auto">
              <a:xfrm>
                <a:off x="3378" y="1069"/>
                <a:ext cx="260" cy="126"/>
              </a:xfrm>
              <a:custGeom>
                <a:avLst/>
                <a:gdLst>
                  <a:gd name="T0" fmla="*/ 13649 w 181"/>
                  <a:gd name="T1" fmla="*/ 25 h 119"/>
                  <a:gd name="T2" fmla="*/ 13425 w 181"/>
                  <a:gd name="T3" fmla="*/ 6 h 119"/>
                  <a:gd name="T4" fmla="*/ 12917 w 181"/>
                  <a:gd name="T5" fmla="*/ 0 h 119"/>
                  <a:gd name="T6" fmla="*/ 12341 w 181"/>
                  <a:gd name="T7" fmla="*/ 5 h 119"/>
                  <a:gd name="T8" fmla="*/ 12174 w 181"/>
                  <a:gd name="T9" fmla="*/ 28 h 119"/>
                  <a:gd name="T10" fmla="*/ 11676 w 181"/>
                  <a:gd name="T11" fmla="*/ 44 h 119"/>
                  <a:gd name="T12" fmla="*/ 10311 w 181"/>
                  <a:gd name="T13" fmla="*/ 69 h 119"/>
                  <a:gd name="T14" fmla="*/ 9502 w 181"/>
                  <a:gd name="T15" fmla="*/ 73 h 119"/>
                  <a:gd name="T16" fmla="*/ 8643 w 181"/>
                  <a:gd name="T17" fmla="*/ 74 h 119"/>
                  <a:gd name="T18" fmla="*/ 8475 w 181"/>
                  <a:gd name="T19" fmla="*/ 87 h 119"/>
                  <a:gd name="T20" fmla="*/ 8643 w 181"/>
                  <a:gd name="T21" fmla="*/ 120 h 119"/>
                  <a:gd name="T22" fmla="*/ 8840 w 181"/>
                  <a:gd name="T23" fmla="*/ 116 h 119"/>
                  <a:gd name="T24" fmla="*/ 7178 w 181"/>
                  <a:gd name="T25" fmla="*/ 120 h 119"/>
                  <a:gd name="T26" fmla="*/ 6506 w 181"/>
                  <a:gd name="T27" fmla="*/ 110 h 119"/>
                  <a:gd name="T28" fmla="*/ 5658 w 181"/>
                  <a:gd name="T29" fmla="*/ 104 h 119"/>
                  <a:gd name="T30" fmla="*/ 5072 w 181"/>
                  <a:gd name="T31" fmla="*/ 116 h 119"/>
                  <a:gd name="T32" fmla="*/ 4189 w 181"/>
                  <a:gd name="T33" fmla="*/ 145 h 119"/>
                  <a:gd name="T34" fmla="*/ 3479 w 181"/>
                  <a:gd name="T35" fmla="*/ 161 h 119"/>
                  <a:gd name="T36" fmla="*/ 1711 w 181"/>
                  <a:gd name="T37" fmla="*/ 184 h 119"/>
                  <a:gd name="T38" fmla="*/ 1276 w 181"/>
                  <a:gd name="T39" fmla="*/ 188 h 119"/>
                  <a:gd name="T40" fmla="*/ 1243 w 181"/>
                  <a:gd name="T41" fmla="*/ 191 h 119"/>
                  <a:gd name="T42" fmla="*/ 1 w 181"/>
                  <a:gd name="T43" fmla="*/ 230 h 119"/>
                  <a:gd name="T44" fmla="*/ 237 w 181"/>
                  <a:gd name="T45" fmla="*/ 231 h 119"/>
                  <a:gd name="T46" fmla="*/ 1385 w 181"/>
                  <a:gd name="T47" fmla="*/ 195 h 119"/>
                  <a:gd name="T48" fmla="*/ 1961 w 181"/>
                  <a:gd name="T49" fmla="*/ 188 h 119"/>
                  <a:gd name="T50" fmla="*/ 2986 w 181"/>
                  <a:gd name="T51" fmla="*/ 174 h 119"/>
                  <a:gd name="T52" fmla="*/ 3531 w 181"/>
                  <a:gd name="T53" fmla="*/ 167 h 119"/>
                  <a:gd name="T54" fmla="*/ 4421 w 181"/>
                  <a:gd name="T55" fmla="*/ 150 h 119"/>
                  <a:gd name="T56" fmla="*/ 5295 w 181"/>
                  <a:gd name="T57" fmla="*/ 123 h 119"/>
                  <a:gd name="T58" fmla="*/ 5677 w 181"/>
                  <a:gd name="T59" fmla="*/ 113 h 119"/>
                  <a:gd name="T60" fmla="*/ 6398 w 181"/>
                  <a:gd name="T61" fmla="*/ 116 h 119"/>
                  <a:gd name="T62" fmla="*/ 7024 w 181"/>
                  <a:gd name="T63" fmla="*/ 127 h 119"/>
                  <a:gd name="T64" fmla="*/ 8840 w 181"/>
                  <a:gd name="T65" fmla="*/ 123 h 119"/>
                  <a:gd name="T66" fmla="*/ 8850 w 181"/>
                  <a:gd name="T67" fmla="*/ 120 h 119"/>
                  <a:gd name="T68" fmla="*/ 8537 w 181"/>
                  <a:gd name="T69" fmla="*/ 88 h 119"/>
                  <a:gd name="T70" fmla="*/ 8643 w 181"/>
                  <a:gd name="T71" fmla="*/ 82 h 119"/>
                  <a:gd name="T72" fmla="*/ 9597 w 181"/>
                  <a:gd name="T73" fmla="*/ 82 h 119"/>
                  <a:gd name="T74" fmla="*/ 10605 w 181"/>
                  <a:gd name="T75" fmla="*/ 73 h 119"/>
                  <a:gd name="T76" fmla="*/ 11824 w 181"/>
                  <a:gd name="T77" fmla="*/ 53 h 119"/>
                  <a:gd name="T78" fmla="*/ 12263 w 181"/>
                  <a:gd name="T79" fmla="*/ 30 h 119"/>
                  <a:gd name="T80" fmla="*/ 12525 w 181"/>
                  <a:gd name="T81" fmla="*/ 7 h 119"/>
                  <a:gd name="T82" fmla="*/ 12780 w 181"/>
                  <a:gd name="T83" fmla="*/ 2 h 119"/>
                  <a:gd name="T84" fmla="*/ 13105 w 181"/>
                  <a:gd name="T85" fmla="*/ 7 h 119"/>
                  <a:gd name="T86" fmla="*/ 13553 w 181"/>
                  <a:gd name="T87" fmla="*/ 30 h 119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81"/>
                  <a:gd name="T133" fmla="*/ 0 h 119"/>
                  <a:gd name="T134" fmla="*/ 181 w 181"/>
                  <a:gd name="T135" fmla="*/ 119 h 119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81" h="119">
                    <a:moveTo>
                      <a:pt x="181" y="13"/>
                    </a:moveTo>
                    <a:lnTo>
                      <a:pt x="176" y="13"/>
                    </a:lnTo>
                    <a:lnTo>
                      <a:pt x="177" y="13"/>
                    </a:lnTo>
                    <a:lnTo>
                      <a:pt x="177" y="14"/>
                    </a:lnTo>
                    <a:lnTo>
                      <a:pt x="174" y="6"/>
                    </a:lnTo>
                    <a:lnTo>
                      <a:pt x="173" y="6"/>
                    </a:lnTo>
                    <a:lnTo>
                      <a:pt x="167" y="0"/>
                    </a:lnTo>
                    <a:lnTo>
                      <a:pt x="166" y="0"/>
                    </a:lnTo>
                    <a:lnTo>
                      <a:pt x="160" y="3"/>
                    </a:lnTo>
                    <a:lnTo>
                      <a:pt x="160" y="5"/>
                    </a:lnTo>
                    <a:lnTo>
                      <a:pt x="155" y="15"/>
                    </a:lnTo>
                    <a:lnTo>
                      <a:pt x="157" y="15"/>
                    </a:lnTo>
                    <a:lnTo>
                      <a:pt x="151" y="23"/>
                    </a:lnTo>
                    <a:lnTo>
                      <a:pt x="134" y="35"/>
                    </a:lnTo>
                    <a:lnTo>
                      <a:pt x="136" y="35"/>
                    </a:lnTo>
                    <a:lnTo>
                      <a:pt x="123" y="37"/>
                    </a:lnTo>
                    <a:lnTo>
                      <a:pt x="112" y="37"/>
                    </a:lnTo>
                    <a:lnTo>
                      <a:pt x="112" y="38"/>
                    </a:lnTo>
                    <a:lnTo>
                      <a:pt x="111" y="38"/>
                    </a:lnTo>
                    <a:lnTo>
                      <a:pt x="109" y="43"/>
                    </a:lnTo>
                    <a:lnTo>
                      <a:pt x="109" y="44"/>
                    </a:lnTo>
                    <a:lnTo>
                      <a:pt x="112" y="60"/>
                    </a:lnTo>
                    <a:lnTo>
                      <a:pt x="112" y="59"/>
                    </a:lnTo>
                    <a:lnTo>
                      <a:pt x="114" y="59"/>
                    </a:lnTo>
                    <a:lnTo>
                      <a:pt x="91" y="60"/>
                    </a:lnTo>
                    <a:lnTo>
                      <a:pt x="93" y="60"/>
                    </a:lnTo>
                    <a:lnTo>
                      <a:pt x="84" y="56"/>
                    </a:lnTo>
                    <a:lnTo>
                      <a:pt x="75" y="53"/>
                    </a:lnTo>
                    <a:lnTo>
                      <a:pt x="74" y="53"/>
                    </a:lnTo>
                    <a:lnTo>
                      <a:pt x="73" y="53"/>
                    </a:lnTo>
                    <a:lnTo>
                      <a:pt x="67" y="59"/>
                    </a:lnTo>
                    <a:lnTo>
                      <a:pt x="66" y="59"/>
                    </a:lnTo>
                    <a:lnTo>
                      <a:pt x="54" y="74"/>
                    </a:lnTo>
                    <a:lnTo>
                      <a:pt x="54" y="73"/>
                    </a:lnTo>
                    <a:lnTo>
                      <a:pt x="45" y="81"/>
                    </a:lnTo>
                    <a:lnTo>
                      <a:pt x="24" y="92"/>
                    </a:lnTo>
                    <a:lnTo>
                      <a:pt x="24" y="93"/>
                    </a:lnTo>
                    <a:lnTo>
                      <a:pt x="22" y="93"/>
                    </a:lnTo>
                    <a:lnTo>
                      <a:pt x="21" y="94"/>
                    </a:lnTo>
                    <a:lnTo>
                      <a:pt x="18" y="95"/>
                    </a:lnTo>
                    <a:lnTo>
                      <a:pt x="17" y="95"/>
                    </a:lnTo>
                    <a:lnTo>
                      <a:pt x="16" y="95"/>
                    </a:lnTo>
                    <a:lnTo>
                      <a:pt x="16" y="96"/>
                    </a:lnTo>
                    <a:lnTo>
                      <a:pt x="1" y="115"/>
                    </a:lnTo>
                    <a:lnTo>
                      <a:pt x="0" y="117"/>
                    </a:lnTo>
                    <a:lnTo>
                      <a:pt x="3" y="119"/>
                    </a:lnTo>
                    <a:lnTo>
                      <a:pt x="3" y="116"/>
                    </a:lnTo>
                    <a:lnTo>
                      <a:pt x="3" y="117"/>
                    </a:lnTo>
                    <a:lnTo>
                      <a:pt x="18" y="98"/>
                    </a:lnTo>
                    <a:lnTo>
                      <a:pt x="18" y="99"/>
                    </a:lnTo>
                    <a:lnTo>
                      <a:pt x="17" y="99"/>
                    </a:lnTo>
                    <a:lnTo>
                      <a:pt x="25" y="95"/>
                    </a:lnTo>
                    <a:lnTo>
                      <a:pt x="28" y="94"/>
                    </a:lnTo>
                    <a:lnTo>
                      <a:pt x="33" y="92"/>
                    </a:lnTo>
                    <a:lnTo>
                      <a:pt x="39" y="88"/>
                    </a:lnTo>
                    <a:lnTo>
                      <a:pt x="44" y="85"/>
                    </a:lnTo>
                    <a:lnTo>
                      <a:pt x="46" y="84"/>
                    </a:lnTo>
                    <a:lnTo>
                      <a:pt x="57" y="77"/>
                    </a:lnTo>
                    <a:lnTo>
                      <a:pt x="57" y="76"/>
                    </a:lnTo>
                    <a:lnTo>
                      <a:pt x="68" y="62"/>
                    </a:lnTo>
                    <a:lnTo>
                      <a:pt x="75" y="56"/>
                    </a:lnTo>
                    <a:lnTo>
                      <a:pt x="74" y="57"/>
                    </a:lnTo>
                    <a:lnTo>
                      <a:pt x="83" y="59"/>
                    </a:lnTo>
                    <a:lnTo>
                      <a:pt x="90" y="64"/>
                    </a:lnTo>
                    <a:lnTo>
                      <a:pt x="91" y="64"/>
                    </a:lnTo>
                    <a:lnTo>
                      <a:pt x="114" y="62"/>
                    </a:lnTo>
                    <a:lnTo>
                      <a:pt x="115" y="62"/>
                    </a:lnTo>
                    <a:lnTo>
                      <a:pt x="115" y="60"/>
                    </a:lnTo>
                    <a:lnTo>
                      <a:pt x="111" y="43"/>
                    </a:lnTo>
                    <a:lnTo>
                      <a:pt x="111" y="44"/>
                    </a:lnTo>
                    <a:lnTo>
                      <a:pt x="114" y="39"/>
                    </a:lnTo>
                    <a:lnTo>
                      <a:pt x="114" y="41"/>
                    </a:lnTo>
                    <a:lnTo>
                      <a:pt x="112" y="41"/>
                    </a:lnTo>
                    <a:lnTo>
                      <a:pt x="123" y="41"/>
                    </a:lnTo>
                    <a:lnTo>
                      <a:pt x="124" y="41"/>
                    </a:lnTo>
                    <a:lnTo>
                      <a:pt x="136" y="37"/>
                    </a:lnTo>
                    <a:lnTo>
                      <a:pt x="137" y="37"/>
                    </a:lnTo>
                    <a:lnTo>
                      <a:pt x="153" y="26"/>
                    </a:lnTo>
                    <a:lnTo>
                      <a:pt x="159" y="16"/>
                    </a:lnTo>
                    <a:lnTo>
                      <a:pt x="162" y="6"/>
                    </a:lnTo>
                    <a:lnTo>
                      <a:pt x="162" y="7"/>
                    </a:lnTo>
                    <a:lnTo>
                      <a:pt x="167" y="2"/>
                    </a:lnTo>
                    <a:lnTo>
                      <a:pt x="166" y="2"/>
                    </a:lnTo>
                    <a:lnTo>
                      <a:pt x="172" y="8"/>
                    </a:lnTo>
                    <a:lnTo>
                      <a:pt x="170" y="8"/>
                    </a:lnTo>
                    <a:lnTo>
                      <a:pt x="170" y="7"/>
                    </a:lnTo>
                    <a:lnTo>
                      <a:pt x="175" y="15"/>
                    </a:lnTo>
                    <a:lnTo>
                      <a:pt x="176" y="16"/>
                    </a:lnTo>
                    <a:lnTo>
                      <a:pt x="181" y="16"/>
                    </a:lnTo>
                    <a:lnTo>
                      <a:pt x="181" y="13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61" name="Freeform 2843"/>
              <p:cNvSpPr>
                <a:spLocks/>
              </p:cNvSpPr>
              <p:nvPr/>
            </p:nvSpPr>
            <p:spPr bwMode="auto">
              <a:xfrm>
                <a:off x="2958" y="2394"/>
                <a:ext cx="57" cy="32"/>
              </a:xfrm>
              <a:custGeom>
                <a:avLst/>
                <a:gdLst>
                  <a:gd name="T0" fmla="*/ 1 w 41"/>
                  <a:gd name="T1" fmla="*/ 27 h 30"/>
                  <a:gd name="T2" fmla="*/ 150 w 41"/>
                  <a:gd name="T3" fmla="*/ 33 h 30"/>
                  <a:gd name="T4" fmla="*/ 405 w 41"/>
                  <a:gd name="T5" fmla="*/ 42 h 30"/>
                  <a:gd name="T6" fmla="*/ 495 w 41"/>
                  <a:gd name="T7" fmla="*/ 53 h 30"/>
                  <a:gd name="T8" fmla="*/ 642 w 41"/>
                  <a:gd name="T9" fmla="*/ 57 h 30"/>
                  <a:gd name="T10" fmla="*/ 783 w 41"/>
                  <a:gd name="T11" fmla="*/ 61 h 30"/>
                  <a:gd name="T12" fmla="*/ 893 w 41"/>
                  <a:gd name="T13" fmla="*/ 65 h 30"/>
                  <a:gd name="T14" fmla="*/ 1051 w 41"/>
                  <a:gd name="T15" fmla="*/ 58 h 30"/>
                  <a:gd name="T16" fmla="*/ 1184 w 41"/>
                  <a:gd name="T17" fmla="*/ 51 h 30"/>
                  <a:gd name="T18" fmla="*/ 1241 w 41"/>
                  <a:gd name="T19" fmla="*/ 22 h 30"/>
                  <a:gd name="T20" fmla="*/ 1329 w 41"/>
                  <a:gd name="T21" fmla="*/ 21 h 30"/>
                  <a:gd name="T22" fmla="*/ 1438 w 41"/>
                  <a:gd name="T23" fmla="*/ 7 h 30"/>
                  <a:gd name="T24" fmla="*/ 1514 w 41"/>
                  <a:gd name="T25" fmla="*/ 7 h 30"/>
                  <a:gd name="T26" fmla="*/ 1571 w 41"/>
                  <a:gd name="T27" fmla="*/ 21 h 30"/>
                  <a:gd name="T28" fmla="*/ 1571 w 41"/>
                  <a:gd name="T29" fmla="*/ 25 h 30"/>
                  <a:gd name="T30" fmla="*/ 1646 w 41"/>
                  <a:gd name="T31" fmla="*/ 35 h 30"/>
                  <a:gd name="T32" fmla="*/ 1887 w 41"/>
                  <a:gd name="T33" fmla="*/ 37 h 30"/>
                  <a:gd name="T34" fmla="*/ 2031 w 41"/>
                  <a:gd name="T35" fmla="*/ 39 h 30"/>
                  <a:gd name="T36" fmla="*/ 2141 w 41"/>
                  <a:gd name="T37" fmla="*/ 33 h 30"/>
                  <a:gd name="T38" fmla="*/ 2141 w 41"/>
                  <a:gd name="T39" fmla="*/ 23 h 30"/>
                  <a:gd name="T40" fmla="*/ 2141 w 41"/>
                  <a:gd name="T41" fmla="*/ 7 h 30"/>
                  <a:gd name="T42" fmla="*/ 2031 w 41"/>
                  <a:gd name="T43" fmla="*/ 4 h 30"/>
                  <a:gd name="T44" fmla="*/ 1927 w 41"/>
                  <a:gd name="T45" fmla="*/ 0 h 30"/>
                  <a:gd name="T46" fmla="*/ 1927 w 41"/>
                  <a:gd name="T47" fmla="*/ 5 h 30"/>
                  <a:gd name="T48" fmla="*/ 1999 w 41"/>
                  <a:gd name="T49" fmla="*/ 21 h 30"/>
                  <a:gd name="T50" fmla="*/ 2031 w 41"/>
                  <a:gd name="T51" fmla="*/ 23 h 30"/>
                  <a:gd name="T52" fmla="*/ 2031 w 41"/>
                  <a:gd name="T53" fmla="*/ 29 h 30"/>
                  <a:gd name="T54" fmla="*/ 1999 w 41"/>
                  <a:gd name="T55" fmla="*/ 33 h 30"/>
                  <a:gd name="T56" fmla="*/ 1927 w 41"/>
                  <a:gd name="T57" fmla="*/ 33 h 30"/>
                  <a:gd name="T58" fmla="*/ 1743 w 41"/>
                  <a:gd name="T59" fmla="*/ 29 h 30"/>
                  <a:gd name="T60" fmla="*/ 1725 w 41"/>
                  <a:gd name="T61" fmla="*/ 23 h 30"/>
                  <a:gd name="T62" fmla="*/ 1646 w 41"/>
                  <a:gd name="T63" fmla="*/ 7 h 30"/>
                  <a:gd name="T64" fmla="*/ 1571 w 41"/>
                  <a:gd name="T65" fmla="*/ 5 h 30"/>
                  <a:gd name="T66" fmla="*/ 1357 w 41"/>
                  <a:gd name="T67" fmla="*/ 4 h 30"/>
                  <a:gd name="T68" fmla="*/ 1184 w 41"/>
                  <a:gd name="T69" fmla="*/ 6 h 30"/>
                  <a:gd name="T70" fmla="*/ 1051 w 41"/>
                  <a:gd name="T71" fmla="*/ 21 h 30"/>
                  <a:gd name="T72" fmla="*/ 1051 w 41"/>
                  <a:gd name="T73" fmla="*/ 51 h 30"/>
                  <a:gd name="T74" fmla="*/ 976 w 41"/>
                  <a:gd name="T75" fmla="*/ 54 h 30"/>
                  <a:gd name="T76" fmla="*/ 956 w 41"/>
                  <a:gd name="T77" fmla="*/ 57 h 30"/>
                  <a:gd name="T78" fmla="*/ 831 w 41"/>
                  <a:gd name="T79" fmla="*/ 57 h 30"/>
                  <a:gd name="T80" fmla="*/ 688 w 41"/>
                  <a:gd name="T81" fmla="*/ 53 h 30"/>
                  <a:gd name="T82" fmla="*/ 563 w 41"/>
                  <a:gd name="T83" fmla="*/ 45 h 30"/>
                  <a:gd name="T84" fmla="*/ 505 w 41"/>
                  <a:gd name="T85" fmla="*/ 39 h 30"/>
                  <a:gd name="T86" fmla="*/ 209 w 41"/>
                  <a:gd name="T87" fmla="*/ 27 h 30"/>
                  <a:gd name="T88" fmla="*/ 150 w 41"/>
                  <a:gd name="T89" fmla="*/ 23 h 30"/>
                  <a:gd name="T90" fmla="*/ 1 w 41"/>
                  <a:gd name="T91" fmla="*/ 22 h 30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41"/>
                  <a:gd name="T139" fmla="*/ 0 h 30"/>
                  <a:gd name="T140" fmla="*/ 41 w 41"/>
                  <a:gd name="T141" fmla="*/ 30 h 30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41" h="30">
                    <a:moveTo>
                      <a:pt x="0" y="13"/>
                    </a:moveTo>
                    <a:lnTo>
                      <a:pt x="1" y="14"/>
                    </a:lnTo>
                    <a:lnTo>
                      <a:pt x="1" y="13"/>
                    </a:lnTo>
                    <a:lnTo>
                      <a:pt x="3" y="16"/>
                    </a:lnTo>
                    <a:lnTo>
                      <a:pt x="8" y="20"/>
                    </a:lnTo>
                    <a:lnTo>
                      <a:pt x="9" y="24"/>
                    </a:lnTo>
                    <a:lnTo>
                      <a:pt x="10" y="24"/>
                    </a:lnTo>
                    <a:lnTo>
                      <a:pt x="12" y="26"/>
                    </a:lnTo>
                    <a:lnTo>
                      <a:pt x="13" y="27"/>
                    </a:lnTo>
                    <a:lnTo>
                      <a:pt x="13" y="28"/>
                    </a:lnTo>
                    <a:lnTo>
                      <a:pt x="15" y="28"/>
                    </a:lnTo>
                    <a:lnTo>
                      <a:pt x="17" y="30"/>
                    </a:lnTo>
                    <a:lnTo>
                      <a:pt x="18" y="30"/>
                    </a:lnTo>
                    <a:lnTo>
                      <a:pt x="18" y="28"/>
                    </a:lnTo>
                    <a:lnTo>
                      <a:pt x="20" y="27"/>
                    </a:lnTo>
                    <a:lnTo>
                      <a:pt x="22" y="27"/>
                    </a:lnTo>
                    <a:lnTo>
                      <a:pt x="23" y="23"/>
                    </a:lnTo>
                    <a:lnTo>
                      <a:pt x="24" y="10"/>
                    </a:lnTo>
                    <a:lnTo>
                      <a:pt x="23" y="11"/>
                    </a:lnTo>
                    <a:lnTo>
                      <a:pt x="25" y="9"/>
                    </a:lnTo>
                    <a:lnTo>
                      <a:pt x="27" y="7"/>
                    </a:lnTo>
                    <a:lnTo>
                      <a:pt x="26" y="7"/>
                    </a:lnTo>
                    <a:lnTo>
                      <a:pt x="29" y="7"/>
                    </a:lnTo>
                    <a:lnTo>
                      <a:pt x="27" y="7"/>
                    </a:lnTo>
                    <a:lnTo>
                      <a:pt x="30" y="9"/>
                    </a:lnTo>
                    <a:lnTo>
                      <a:pt x="29" y="9"/>
                    </a:lnTo>
                    <a:lnTo>
                      <a:pt x="30" y="12"/>
                    </a:lnTo>
                    <a:lnTo>
                      <a:pt x="31" y="13"/>
                    </a:lnTo>
                    <a:lnTo>
                      <a:pt x="32" y="17"/>
                    </a:lnTo>
                    <a:lnTo>
                      <a:pt x="33" y="17"/>
                    </a:lnTo>
                    <a:lnTo>
                      <a:pt x="36" y="18"/>
                    </a:lnTo>
                    <a:lnTo>
                      <a:pt x="36" y="19"/>
                    </a:lnTo>
                    <a:lnTo>
                      <a:pt x="39" y="19"/>
                    </a:lnTo>
                    <a:lnTo>
                      <a:pt x="40" y="18"/>
                    </a:lnTo>
                    <a:lnTo>
                      <a:pt x="41" y="16"/>
                    </a:lnTo>
                    <a:lnTo>
                      <a:pt x="41" y="14"/>
                    </a:lnTo>
                    <a:lnTo>
                      <a:pt x="41" y="11"/>
                    </a:lnTo>
                    <a:lnTo>
                      <a:pt x="41" y="7"/>
                    </a:lnTo>
                    <a:lnTo>
                      <a:pt x="39" y="4"/>
                    </a:lnTo>
                    <a:lnTo>
                      <a:pt x="37" y="0"/>
                    </a:lnTo>
                    <a:lnTo>
                      <a:pt x="34" y="3"/>
                    </a:lnTo>
                    <a:lnTo>
                      <a:pt x="37" y="5"/>
                    </a:lnTo>
                    <a:lnTo>
                      <a:pt x="38" y="9"/>
                    </a:lnTo>
                    <a:lnTo>
                      <a:pt x="39" y="12"/>
                    </a:lnTo>
                    <a:lnTo>
                      <a:pt x="39" y="11"/>
                    </a:lnTo>
                    <a:lnTo>
                      <a:pt x="39" y="14"/>
                    </a:lnTo>
                    <a:lnTo>
                      <a:pt x="38" y="17"/>
                    </a:lnTo>
                    <a:lnTo>
                      <a:pt x="38" y="16"/>
                    </a:lnTo>
                    <a:lnTo>
                      <a:pt x="39" y="16"/>
                    </a:lnTo>
                    <a:lnTo>
                      <a:pt x="36" y="16"/>
                    </a:lnTo>
                    <a:lnTo>
                      <a:pt x="37" y="16"/>
                    </a:lnTo>
                    <a:lnTo>
                      <a:pt x="34" y="14"/>
                    </a:lnTo>
                    <a:lnTo>
                      <a:pt x="36" y="14"/>
                    </a:lnTo>
                    <a:lnTo>
                      <a:pt x="33" y="11"/>
                    </a:lnTo>
                    <a:lnTo>
                      <a:pt x="33" y="12"/>
                    </a:lnTo>
                    <a:lnTo>
                      <a:pt x="32" y="7"/>
                    </a:lnTo>
                    <a:lnTo>
                      <a:pt x="30" y="5"/>
                    </a:lnTo>
                    <a:lnTo>
                      <a:pt x="29" y="4"/>
                    </a:lnTo>
                    <a:lnTo>
                      <a:pt x="26" y="4"/>
                    </a:lnTo>
                    <a:lnTo>
                      <a:pt x="26" y="5"/>
                    </a:lnTo>
                    <a:lnTo>
                      <a:pt x="23" y="6"/>
                    </a:lnTo>
                    <a:lnTo>
                      <a:pt x="20" y="9"/>
                    </a:lnTo>
                    <a:lnTo>
                      <a:pt x="20" y="10"/>
                    </a:lnTo>
                    <a:lnTo>
                      <a:pt x="20" y="23"/>
                    </a:lnTo>
                    <a:lnTo>
                      <a:pt x="18" y="26"/>
                    </a:lnTo>
                    <a:lnTo>
                      <a:pt x="19" y="25"/>
                    </a:lnTo>
                    <a:lnTo>
                      <a:pt x="17" y="26"/>
                    </a:lnTo>
                    <a:lnTo>
                      <a:pt x="18" y="26"/>
                    </a:lnTo>
                    <a:lnTo>
                      <a:pt x="16" y="25"/>
                    </a:lnTo>
                    <a:lnTo>
                      <a:pt x="16" y="26"/>
                    </a:lnTo>
                    <a:lnTo>
                      <a:pt x="13" y="24"/>
                    </a:lnTo>
                    <a:lnTo>
                      <a:pt x="12" y="23"/>
                    </a:lnTo>
                    <a:lnTo>
                      <a:pt x="12" y="21"/>
                    </a:lnTo>
                    <a:lnTo>
                      <a:pt x="11" y="21"/>
                    </a:lnTo>
                    <a:lnTo>
                      <a:pt x="12" y="21"/>
                    </a:lnTo>
                    <a:lnTo>
                      <a:pt x="10" y="19"/>
                    </a:lnTo>
                    <a:lnTo>
                      <a:pt x="10" y="18"/>
                    </a:lnTo>
                    <a:lnTo>
                      <a:pt x="4" y="13"/>
                    </a:lnTo>
                    <a:lnTo>
                      <a:pt x="3" y="11"/>
                    </a:lnTo>
                    <a:lnTo>
                      <a:pt x="2" y="11"/>
                    </a:lnTo>
                    <a:lnTo>
                      <a:pt x="1" y="10"/>
                    </a:lnTo>
                    <a:lnTo>
                      <a:pt x="0" y="13"/>
                    </a:lnTo>
                    <a:close/>
                  </a:path>
                </a:pathLst>
              </a:custGeom>
              <a:noFill/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62" name="Freeform 2844"/>
              <p:cNvSpPr>
                <a:spLocks/>
              </p:cNvSpPr>
              <p:nvPr/>
            </p:nvSpPr>
            <p:spPr bwMode="auto">
              <a:xfrm>
                <a:off x="2771" y="2410"/>
                <a:ext cx="330" cy="111"/>
              </a:xfrm>
              <a:custGeom>
                <a:avLst/>
                <a:gdLst>
                  <a:gd name="T0" fmla="*/ 16523 w 231"/>
                  <a:gd name="T1" fmla="*/ 5 h 102"/>
                  <a:gd name="T2" fmla="*/ 15714 w 231"/>
                  <a:gd name="T3" fmla="*/ 1 h 102"/>
                  <a:gd name="T4" fmla="*/ 13706 w 231"/>
                  <a:gd name="T5" fmla="*/ 0 h 102"/>
                  <a:gd name="T6" fmla="*/ 12994 w 231"/>
                  <a:gd name="T7" fmla="*/ 2 h 102"/>
                  <a:gd name="T8" fmla="*/ 12496 w 231"/>
                  <a:gd name="T9" fmla="*/ 45 h 102"/>
                  <a:gd name="T10" fmla="*/ 12416 w 231"/>
                  <a:gd name="T11" fmla="*/ 70 h 102"/>
                  <a:gd name="T12" fmla="*/ 12157 w 231"/>
                  <a:gd name="T13" fmla="*/ 89 h 102"/>
                  <a:gd name="T14" fmla="*/ 10971 w 231"/>
                  <a:gd name="T15" fmla="*/ 171 h 102"/>
                  <a:gd name="T16" fmla="*/ 10633 w 231"/>
                  <a:gd name="T17" fmla="*/ 201 h 102"/>
                  <a:gd name="T18" fmla="*/ 10409 w 231"/>
                  <a:gd name="T19" fmla="*/ 211 h 102"/>
                  <a:gd name="T20" fmla="*/ 10061 w 231"/>
                  <a:gd name="T21" fmla="*/ 227 h 102"/>
                  <a:gd name="T22" fmla="*/ 9553 w 231"/>
                  <a:gd name="T23" fmla="*/ 230 h 102"/>
                  <a:gd name="T24" fmla="*/ 9067 w 231"/>
                  <a:gd name="T25" fmla="*/ 242 h 102"/>
                  <a:gd name="T26" fmla="*/ 8830 w 231"/>
                  <a:gd name="T27" fmla="*/ 243 h 102"/>
                  <a:gd name="T28" fmla="*/ 8387 w 231"/>
                  <a:gd name="T29" fmla="*/ 247 h 102"/>
                  <a:gd name="T30" fmla="*/ 7286 w 231"/>
                  <a:gd name="T31" fmla="*/ 242 h 102"/>
                  <a:gd name="T32" fmla="*/ 7084 w 231"/>
                  <a:gd name="T33" fmla="*/ 242 h 102"/>
                  <a:gd name="T34" fmla="*/ 7043 w 231"/>
                  <a:gd name="T35" fmla="*/ 227 h 102"/>
                  <a:gd name="T36" fmla="*/ 5776 w 231"/>
                  <a:gd name="T37" fmla="*/ 223 h 102"/>
                  <a:gd name="T38" fmla="*/ 5537 w 231"/>
                  <a:gd name="T39" fmla="*/ 225 h 102"/>
                  <a:gd name="T40" fmla="*/ 5100 w 231"/>
                  <a:gd name="T41" fmla="*/ 243 h 102"/>
                  <a:gd name="T42" fmla="*/ 4701 w 231"/>
                  <a:gd name="T43" fmla="*/ 264 h 102"/>
                  <a:gd name="T44" fmla="*/ 4361 w 231"/>
                  <a:gd name="T45" fmla="*/ 267 h 102"/>
                  <a:gd name="T46" fmla="*/ 4110 w 231"/>
                  <a:gd name="T47" fmla="*/ 267 h 102"/>
                  <a:gd name="T48" fmla="*/ 3691 w 231"/>
                  <a:gd name="T49" fmla="*/ 267 h 102"/>
                  <a:gd name="T50" fmla="*/ 3070 w 231"/>
                  <a:gd name="T51" fmla="*/ 264 h 102"/>
                  <a:gd name="T52" fmla="*/ 2584 w 231"/>
                  <a:gd name="T53" fmla="*/ 264 h 102"/>
                  <a:gd name="T54" fmla="*/ 2149 w 231"/>
                  <a:gd name="T55" fmla="*/ 269 h 102"/>
                  <a:gd name="T56" fmla="*/ 1166 w 231"/>
                  <a:gd name="T57" fmla="*/ 250 h 102"/>
                  <a:gd name="T58" fmla="*/ 233 w 231"/>
                  <a:gd name="T59" fmla="*/ 201 h 102"/>
                  <a:gd name="T60" fmla="*/ 0 w 231"/>
                  <a:gd name="T61" fmla="*/ 201 h 102"/>
                  <a:gd name="T62" fmla="*/ 1019 w 231"/>
                  <a:gd name="T63" fmla="*/ 260 h 102"/>
                  <a:gd name="T64" fmla="*/ 1566 w 231"/>
                  <a:gd name="T65" fmla="*/ 274 h 102"/>
                  <a:gd name="T66" fmla="*/ 2713 w 231"/>
                  <a:gd name="T67" fmla="*/ 274 h 102"/>
                  <a:gd name="T68" fmla="*/ 3053 w 231"/>
                  <a:gd name="T69" fmla="*/ 274 h 102"/>
                  <a:gd name="T70" fmla="*/ 3400 w 231"/>
                  <a:gd name="T71" fmla="*/ 283 h 102"/>
                  <a:gd name="T72" fmla="*/ 4110 w 231"/>
                  <a:gd name="T73" fmla="*/ 274 h 102"/>
                  <a:gd name="T74" fmla="*/ 4386 w 231"/>
                  <a:gd name="T75" fmla="*/ 282 h 102"/>
                  <a:gd name="T76" fmla="*/ 4734 w 231"/>
                  <a:gd name="T77" fmla="*/ 269 h 102"/>
                  <a:gd name="T78" fmla="*/ 5619 w 231"/>
                  <a:gd name="T79" fmla="*/ 239 h 102"/>
                  <a:gd name="T80" fmla="*/ 5619 w 231"/>
                  <a:gd name="T81" fmla="*/ 230 h 102"/>
                  <a:gd name="T82" fmla="*/ 6763 w 231"/>
                  <a:gd name="T83" fmla="*/ 230 h 102"/>
                  <a:gd name="T84" fmla="*/ 6877 w 231"/>
                  <a:gd name="T85" fmla="*/ 239 h 102"/>
                  <a:gd name="T86" fmla="*/ 7043 w 231"/>
                  <a:gd name="T87" fmla="*/ 245 h 102"/>
                  <a:gd name="T88" fmla="*/ 7930 w 231"/>
                  <a:gd name="T89" fmla="*/ 260 h 102"/>
                  <a:gd name="T90" fmla="*/ 8387 w 231"/>
                  <a:gd name="T91" fmla="*/ 260 h 102"/>
                  <a:gd name="T92" fmla="*/ 8830 w 231"/>
                  <a:gd name="T93" fmla="*/ 247 h 102"/>
                  <a:gd name="T94" fmla="*/ 9437 w 231"/>
                  <a:gd name="T95" fmla="*/ 243 h 102"/>
                  <a:gd name="T96" fmla="*/ 9594 w 231"/>
                  <a:gd name="T97" fmla="*/ 243 h 102"/>
                  <a:gd name="T98" fmla="*/ 10409 w 231"/>
                  <a:gd name="T99" fmla="*/ 227 h 102"/>
                  <a:gd name="T100" fmla="*/ 10573 w 231"/>
                  <a:gd name="T101" fmla="*/ 220 h 102"/>
                  <a:gd name="T102" fmla="*/ 10930 w 231"/>
                  <a:gd name="T103" fmla="*/ 202 h 102"/>
                  <a:gd name="T104" fmla="*/ 11427 w 231"/>
                  <a:gd name="T105" fmla="*/ 132 h 102"/>
                  <a:gd name="T106" fmla="*/ 12416 w 231"/>
                  <a:gd name="T107" fmla="*/ 90 h 102"/>
                  <a:gd name="T108" fmla="*/ 12614 w 231"/>
                  <a:gd name="T109" fmla="*/ 75 h 102"/>
                  <a:gd name="T110" fmla="*/ 12953 w 231"/>
                  <a:gd name="T111" fmla="*/ 23 h 102"/>
                  <a:gd name="T112" fmla="*/ 13116 w 231"/>
                  <a:gd name="T113" fmla="*/ 4 h 102"/>
                  <a:gd name="T114" fmla="*/ 13706 w 231"/>
                  <a:gd name="T115" fmla="*/ 3 h 102"/>
                  <a:gd name="T116" fmla="*/ 15891 w 231"/>
                  <a:gd name="T117" fmla="*/ 21 h 102"/>
                  <a:gd name="T118" fmla="*/ 16523 w 231"/>
                  <a:gd name="T119" fmla="*/ 25 h 10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1"/>
                  <a:gd name="T181" fmla="*/ 0 h 102"/>
                  <a:gd name="T182" fmla="*/ 231 w 231"/>
                  <a:gd name="T183" fmla="*/ 102 h 102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1" h="102">
                    <a:moveTo>
                      <a:pt x="231" y="5"/>
                    </a:moveTo>
                    <a:lnTo>
                      <a:pt x="229" y="5"/>
                    </a:lnTo>
                    <a:lnTo>
                      <a:pt x="222" y="3"/>
                    </a:lnTo>
                    <a:lnTo>
                      <a:pt x="222" y="4"/>
                    </a:lnTo>
                    <a:lnTo>
                      <a:pt x="218" y="1"/>
                    </a:lnTo>
                    <a:lnTo>
                      <a:pt x="217" y="1"/>
                    </a:lnTo>
                    <a:lnTo>
                      <a:pt x="190" y="0"/>
                    </a:lnTo>
                    <a:lnTo>
                      <a:pt x="180" y="1"/>
                    </a:lnTo>
                    <a:lnTo>
                      <a:pt x="180" y="2"/>
                    </a:lnTo>
                    <a:lnTo>
                      <a:pt x="176" y="5"/>
                    </a:lnTo>
                    <a:lnTo>
                      <a:pt x="175" y="7"/>
                    </a:lnTo>
                    <a:lnTo>
                      <a:pt x="173" y="16"/>
                    </a:lnTo>
                    <a:lnTo>
                      <a:pt x="170" y="26"/>
                    </a:lnTo>
                    <a:lnTo>
                      <a:pt x="172" y="26"/>
                    </a:lnTo>
                    <a:lnTo>
                      <a:pt x="168" y="32"/>
                    </a:lnTo>
                    <a:lnTo>
                      <a:pt x="169" y="32"/>
                    </a:lnTo>
                    <a:lnTo>
                      <a:pt x="155" y="47"/>
                    </a:lnTo>
                    <a:lnTo>
                      <a:pt x="154" y="48"/>
                    </a:lnTo>
                    <a:lnTo>
                      <a:pt x="152" y="62"/>
                    </a:lnTo>
                    <a:lnTo>
                      <a:pt x="147" y="72"/>
                    </a:lnTo>
                    <a:lnTo>
                      <a:pt x="147" y="70"/>
                    </a:lnTo>
                    <a:lnTo>
                      <a:pt x="144" y="77"/>
                    </a:lnTo>
                    <a:lnTo>
                      <a:pt x="141" y="81"/>
                    </a:lnTo>
                    <a:lnTo>
                      <a:pt x="143" y="81"/>
                    </a:lnTo>
                    <a:lnTo>
                      <a:pt x="139" y="83"/>
                    </a:lnTo>
                    <a:lnTo>
                      <a:pt x="132" y="84"/>
                    </a:lnTo>
                    <a:lnTo>
                      <a:pt x="126" y="86"/>
                    </a:lnTo>
                    <a:lnTo>
                      <a:pt x="125" y="87"/>
                    </a:lnTo>
                    <a:lnTo>
                      <a:pt x="123" y="87"/>
                    </a:lnTo>
                    <a:lnTo>
                      <a:pt x="122" y="88"/>
                    </a:lnTo>
                    <a:lnTo>
                      <a:pt x="121" y="88"/>
                    </a:lnTo>
                    <a:lnTo>
                      <a:pt x="115" y="90"/>
                    </a:lnTo>
                    <a:lnTo>
                      <a:pt x="116" y="90"/>
                    </a:lnTo>
                    <a:lnTo>
                      <a:pt x="111" y="90"/>
                    </a:lnTo>
                    <a:lnTo>
                      <a:pt x="101" y="87"/>
                    </a:lnTo>
                    <a:lnTo>
                      <a:pt x="100" y="87"/>
                    </a:lnTo>
                    <a:lnTo>
                      <a:pt x="97" y="87"/>
                    </a:lnTo>
                    <a:lnTo>
                      <a:pt x="98" y="87"/>
                    </a:lnTo>
                    <a:lnTo>
                      <a:pt x="98" y="88"/>
                    </a:lnTo>
                    <a:lnTo>
                      <a:pt x="98" y="84"/>
                    </a:lnTo>
                    <a:lnTo>
                      <a:pt x="98" y="83"/>
                    </a:lnTo>
                    <a:lnTo>
                      <a:pt x="97" y="83"/>
                    </a:lnTo>
                    <a:lnTo>
                      <a:pt x="95" y="82"/>
                    </a:lnTo>
                    <a:lnTo>
                      <a:pt x="94" y="82"/>
                    </a:lnTo>
                    <a:lnTo>
                      <a:pt x="80" y="81"/>
                    </a:lnTo>
                    <a:lnTo>
                      <a:pt x="78" y="82"/>
                    </a:lnTo>
                    <a:lnTo>
                      <a:pt x="76" y="82"/>
                    </a:lnTo>
                    <a:lnTo>
                      <a:pt x="72" y="87"/>
                    </a:lnTo>
                    <a:lnTo>
                      <a:pt x="71" y="88"/>
                    </a:lnTo>
                    <a:lnTo>
                      <a:pt x="69" y="90"/>
                    </a:lnTo>
                    <a:lnTo>
                      <a:pt x="67" y="93"/>
                    </a:lnTo>
                    <a:lnTo>
                      <a:pt x="66" y="95"/>
                    </a:lnTo>
                    <a:lnTo>
                      <a:pt x="65" y="96"/>
                    </a:lnTo>
                    <a:lnTo>
                      <a:pt x="64" y="96"/>
                    </a:lnTo>
                    <a:lnTo>
                      <a:pt x="65" y="96"/>
                    </a:lnTo>
                    <a:lnTo>
                      <a:pt x="60" y="97"/>
                    </a:lnTo>
                    <a:lnTo>
                      <a:pt x="61" y="97"/>
                    </a:lnTo>
                    <a:lnTo>
                      <a:pt x="57" y="97"/>
                    </a:lnTo>
                    <a:lnTo>
                      <a:pt x="51" y="97"/>
                    </a:lnTo>
                    <a:lnTo>
                      <a:pt x="46" y="98"/>
                    </a:lnTo>
                    <a:lnTo>
                      <a:pt x="47" y="100"/>
                    </a:lnTo>
                    <a:lnTo>
                      <a:pt x="43" y="96"/>
                    </a:lnTo>
                    <a:lnTo>
                      <a:pt x="42" y="96"/>
                    </a:lnTo>
                    <a:lnTo>
                      <a:pt x="36" y="96"/>
                    </a:lnTo>
                    <a:lnTo>
                      <a:pt x="29" y="98"/>
                    </a:lnTo>
                    <a:lnTo>
                      <a:pt x="30" y="98"/>
                    </a:lnTo>
                    <a:lnTo>
                      <a:pt x="23" y="96"/>
                    </a:lnTo>
                    <a:lnTo>
                      <a:pt x="23" y="97"/>
                    </a:lnTo>
                    <a:lnTo>
                      <a:pt x="16" y="91"/>
                    </a:lnTo>
                    <a:lnTo>
                      <a:pt x="17" y="91"/>
                    </a:lnTo>
                    <a:lnTo>
                      <a:pt x="2" y="70"/>
                    </a:lnTo>
                    <a:lnTo>
                      <a:pt x="3" y="72"/>
                    </a:lnTo>
                    <a:lnTo>
                      <a:pt x="3" y="69"/>
                    </a:lnTo>
                    <a:lnTo>
                      <a:pt x="0" y="69"/>
                    </a:lnTo>
                    <a:lnTo>
                      <a:pt x="0" y="72"/>
                    </a:lnTo>
                    <a:lnTo>
                      <a:pt x="0" y="73"/>
                    </a:lnTo>
                    <a:lnTo>
                      <a:pt x="14" y="93"/>
                    </a:lnTo>
                    <a:lnTo>
                      <a:pt x="14" y="94"/>
                    </a:lnTo>
                    <a:lnTo>
                      <a:pt x="15" y="94"/>
                    </a:lnTo>
                    <a:lnTo>
                      <a:pt x="21" y="100"/>
                    </a:lnTo>
                    <a:lnTo>
                      <a:pt x="22" y="100"/>
                    </a:lnTo>
                    <a:lnTo>
                      <a:pt x="29" y="102"/>
                    </a:lnTo>
                    <a:lnTo>
                      <a:pt x="30" y="102"/>
                    </a:lnTo>
                    <a:lnTo>
                      <a:pt x="37" y="100"/>
                    </a:lnTo>
                    <a:lnTo>
                      <a:pt x="36" y="100"/>
                    </a:lnTo>
                    <a:lnTo>
                      <a:pt x="42" y="100"/>
                    </a:lnTo>
                    <a:lnTo>
                      <a:pt x="40" y="98"/>
                    </a:lnTo>
                    <a:lnTo>
                      <a:pt x="46" y="102"/>
                    </a:lnTo>
                    <a:lnTo>
                      <a:pt x="47" y="102"/>
                    </a:lnTo>
                    <a:lnTo>
                      <a:pt x="52" y="101"/>
                    </a:lnTo>
                    <a:lnTo>
                      <a:pt x="51" y="101"/>
                    </a:lnTo>
                    <a:lnTo>
                      <a:pt x="57" y="100"/>
                    </a:lnTo>
                    <a:lnTo>
                      <a:pt x="61" y="101"/>
                    </a:lnTo>
                    <a:lnTo>
                      <a:pt x="66" y="100"/>
                    </a:lnTo>
                    <a:lnTo>
                      <a:pt x="66" y="98"/>
                    </a:lnTo>
                    <a:lnTo>
                      <a:pt x="74" y="88"/>
                    </a:lnTo>
                    <a:lnTo>
                      <a:pt x="75" y="88"/>
                    </a:lnTo>
                    <a:lnTo>
                      <a:pt x="76" y="87"/>
                    </a:lnTo>
                    <a:lnTo>
                      <a:pt x="78" y="86"/>
                    </a:lnTo>
                    <a:lnTo>
                      <a:pt x="79" y="84"/>
                    </a:lnTo>
                    <a:lnTo>
                      <a:pt x="78" y="84"/>
                    </a:lnTo>
                    <a:lnTo>
                      <a:pt x="80" y="84"/>
                    </a:lnTo>
                    <a:lnTo>
                      <a:pt x="94" y="84"/>
                    </a:lnTo>
                    <a:lnTo>
                      <a:pt x="96" y="86"/>
                    </a:lnTo>
                    <a:lnTo>
                      <a:pt x="95" y="86"/>
                    </a:lnTo>
                    <a:lnTo>
                      <a:pt x="95" y="84"/>
                    </a:lnTo>
                    <a:lnTo>
                      <a:pt x="96" y="88"/>
                    </a:lnTo>
                    <a:lnTo>
                      <a:pt x="96" y="89"/>
                    </a:lnTo>
                    <a:lnTo>
                      <a:pt x="97" y="89"/>
                    </a:lnTo>
                    <a:lnTo>
                      <a:pt x="100" y="90"/>
                    </a:lnTo>
                    <a:lnTo>
                      <a:pt x="110" y="94"/>
                    </a:lnTo>
                    <a:lnTo>
                      <a:pt x="111" y="94"/>
                    </a:lnTo>
                    <a:lnTo>
                      <a:pt x="116" y="94"/>
                    </a:lnTo>
                    <a:lnTo>
                      <a:pt x="123" y="90"/>
                    </a:lnTo>
                    <a:lnTo>
                      <a:pt x="122" y="90"/>
                    </a:lnTo>
                    <a:lnTo>
                      <a:pt x="128" y="89"/>
                    </a:lnTo>
                    <a:lnTo>
                      <a:pt x="130" y="89"/>
                    </a:lnTo>
                    <a:lnTo>
                      <a:pt x="131" y="88"/>
                    </a:lnTo>
                    <a:lnTo>
                      <a:pt x="132" y="88"/>
                    </a:lnTo>
                    <a:lnTo>
                      <a:pt x="133" y="88"/>
                    </a:lnTo>
                    <a:lnTo>
                      <a:pt x="140" y="86"/>
                    </a:lnTo>
                    <a:lnTo>
                      <a:pt x="144" y="83"/>
                    </a:lnTo>
                    <a:lnTo>
                      <a:pt x="145" y="82"/>
                    </a:lnTo>
                    <a:lnTo>
                      <a:pt x="146" y="79"/>
                    </a:lnTo>
                    <a:lnTo>
                      <a:pt x="151" y="73"/>
                    </a:lnTo>
                    <a:lnTo>
                      <a:pt x="154" y="63"/>
                    </a:lnTo>
                    <a:lnTo>
                      <a:pt x="154" y="62"/>
                    </a:lnTo>
                    <a:lnTo>
                      <a:pt x="158" y="48"/>
                    </a:lnTo>
                    <a:lnTo>
                      <a:pt x="158" y="50"/>
                    </a:lnTo>
                    <a:lnTo>
                      <a:pt x="172" y="33"/>
                    </a:lnTo>
                    <a:lnTo>
                      <a:pt x="174" y="27"/>
                    </a:lnTo>
                    <a:lnTo>
                      <a:pt x="175" y="16"/>
                    </a:lnTo>
                    <a:lnTo>
                      <a:pt x="175" y="17"/>
                    </a:lnTo>
                    <a:lnTo>
                      <a:pt x="179" y="8"/>
                    </a:lnTo>
                    <a:lnTo>
                      <a:pt x="182" y="3"/>
                    </a:lnTo>
                    <a:lnTo>
                      <a:pt x="181" y="4"/>
                    </a:lnTo>
                    <a:lnTo>
                      <a:pt x="190" y="3"/>
                    </a:lnTo>
                    <a:lnTo>
                      <a:pt x="217" y="4"/>
                    </a:lnTo>
                    <a:lnTo>
                      <a:pt x="216" y="4"/>
                    </a:lnTo>
                    <a:lnTo>
                      <a:pt x="216" y="3"/>
                    </a:lnTo>
                    <a:lnTo>
                      <a:pt x="220" y="7"/>
                    </a:lnTo>
                    <a:lnTo>
                      <a:pt x="227" y="9"/>
                    </a:lnTo>
                    <a:lnTo>
                      <a:pt x="229" y="9"/>
                    </a:lnTo>
                    <a:lnTo>
                      <a:pt x="231" y="9"/>
                    </a:lnTo>
                    <a:lnTo>
                      <a:pt x="231" y="5"/>
                    </a:lnTo>
                    <a:close/>
                  </a:path>
                </a:pathLst>
              </a:custGeom>
              <a:noFill/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63" name="Freeform 2845"/>
              <p:cNvSpPr>
                <a:spLocks/>
              </p:cNvSpPr>
              <p:nvPr/>
            </p:nvSpPr>
            <p:spPr bwMode="auto">
              <a:xfrm>
                <a:off x="4066" y="2629"/>
                <a:ext cx="15" cy="206"/>
              </a:xfrm>
              <a:custGeom>
                <a:avLst/>
                <a:gdLst>
                  <a:gd name="T0" fmla="*/ 89 w 11"/>
                  <a:gd name="T1" fmla="*/ 0 h 190"/>
                  <a:gd name="T2" fmla="*/ 89 w 11"/>
                  <a:gd name="T3" fmla="*/ 5 h 190"/>
                  <a:gd name="T4" fmla="*/ 0 w 11"/>
                  <a:gd name="T5" fmla="*/ 5 h 190"/>
                  <a:gd name="T6" fmla="*/ 0 w 11"/>
                  <a:gd name="T7" fmla="*/ 5 h 190"/>
                  <a:gd name="T8" fmla="*/ 165 w 11"/>
                  <a:gd name="T9" fmla="*/ 186 h 190"/>
                  <a:gd name="T10" fmla="*/ 165 w 11"/>
                  <a:gd name="T11" fmla="*/ 196 h 190"/>
                  <a:gd name="T12" fmla="*/ 165 w 11"/>
                  <a:gd name="T13" fmla="*/ 224 h 190"/>
                  <a:gd name="T14" fmla="*/ 165 w 11"/>
                  <a:gd name="T15" fmla="*/ 253 h 190"/>
                  <a:gd name="T16" fmla="*/ 165 w 11"/>
                  <a:gd name="T17" fmla="*/ 275 h 190"/>
                  <a:gd name="T18" fmla="*/ 165 w 11"/>
                  <a:gd name="T19" fmla="*/ 289 h 190"/>
                  <a:gd name="T20" fmla="*/ 165 w 11"/>
                  <a:gd name="T21" fmla="*/ 289 h 190"/>
                  <a:gd name="T22" fmla="*/ 165 w 11"/>
                  <a:gd name="T23" fmla="*/ 289 h 190"/>
                  <a:gd name="T24" fmla="*/ 89 w 11"/>
                  <a:gd name="T25" fmla="*/ 316 h 190"/>
                  <a:gd name="T26" fmla="*/ 89 w 11"/>
                  <a:gd name="T27" fmla="*/ 316 h 190"/>
                  <a:gd name="T28" fmla="*/ 89 w 11"/>
                  <a:gd name="T29" fmla="*/ 316 h 190"/>
                  <a:gd name="T30" fmla="*/ 89 w 11"/>
                  <a:gd name="T31" fmla="*/ 319 h 190"/>
                  <a:gd name="T32" fmla="*/ 0 w 11"/>
                  <a:gd name="T33" fmla="*/ 319 h 190"/>
                  <a:gd name="T34" fmla="*/ 89 w 11"/>
                  <a:gd name="T35" fmla="*/ 321 h 190"/>
                  <a:gd name="T36" fmla="*/ 225 w 11"/>
                  <a:gd name="T37" fmla="*/ 346 h 190"/>
                  <a:gd name="T38" fmla="*/ 225 w 11"/>
                  <a:gd name="T39" fmla="*/ 346 h 190"/>
                  <a:gd name="T40" fmla="*/ 225 w 11"/>
                  <a:gd name="T41" fmla="*/ 346 h 190"/>
                  <a:gd name="T42" fmla="*/ 225 w 11"/>
                  <a:gd name="T43" fmla="*/ 403 h 190"/>
                  <a:gd name="T44" fmla="*/ 225 w 11"/>
                  <a:gd name="T45" fmla="*/ 409 h 190"/>
                  <a:gd name="T46" fmla="*/ 225 w 11"/>
                  <a:gd name="T47" fmla="*/ 427 h 190"/>
                  <a:gd name="T48" fmla="*/ 236 w 11"/>
                  <a:gd name="T49" fmla="*/ 450 h 190"/>
                  <a:gd name="T50" fmla="*/ 236 w 11"/>
                  <a:gd name="T51" fmla="*/ 469 h 190"/>
                  <a:gd name="T52" fmla="*/ 236 w 11"/>
                  <a:gd name="T53" fmla="*/ 480 h 190"/>
                  <a:gd name="T54" fmla="*/ 236 w 11"/>
                  <a:gd name="T55" fmla="*/ 480 h 190"/>
                  <a:gd name="T56" fmla="*/ 236 w 11"/>
                  <a:gd name="T57" fmla="*/ 480 h 190"/>
                  <a:gd name="T58" fmla="*/ 361 w 11"/>
                  <a:gd name="T59" fmla="*/ 500 h 190"/>
                  <a:gd name="T60" fmla="*/ 439 w 11"/>
                  <a:gd name="T61" fmla="*/ 499 h 190"/>
                  <a:gd name="T62" fmla="*/ 419 w 11"/>
                  <a:gd name="T63" fmla="*/ 480 h 190"/>
                  <a:gd name="T64" fmla="*/ 419 w 11"/>
                  <a:gd name="T65" fmla="*/ 480 h 190"/>
                  <a:gd name="T66" fmla="*/ 419 w 11"/>
                  <a:gd name="T67" fmla="*/ 480 h 190"/>
                  <a:gd name="T68" fmla="*/ 361 w 11"/>
                  <a:gd name="T69" fmla="*/ 403 h 190"/>
                  <a:gd name="T70" fmla="*/ 361 w 11"/>
                  <a:gd name="T71" fmla="*/ 390 h 190"/>
                  <a:gd name="T72" fmla="*/ 307 w 11"/>
                  <a:gd name="T73" fmla="*/ 373 h 190"/>
                  <a:gd name="T74" fmla="*/ 307 w 11"/>
                  <a:gd name="T75" fmla="*/ 350 h 190"/>
                  <a:gd name="T76" fmla="*/ 307 w 11"/>
                  <a:gd name="T77" fmla="*/ 346 h 190"/>
                  <a:gd name="T78" fmla="*/ 307 w 11"/>
                  <a:gd name="T79" fmla="*/ 346 h 190"/>
                  <a:gd name="T80" fmla="*/ 307 w 11"/>
                  <a:gd name="T81" fmla="*/ 343 h 190"/>
                  <a:gd name="T82" fmla="*/ 165 w 11"/>
                  <a:gd name="T83" fmla="*/ 319 h 190"/>
                  <a:gd name="T84" fmla="*/ 165 w 11"/>
                  <a:gd name="T85" fmla="*/ 319 h 190"/>
                  <a:gd name="T86" fmla="*/ 165 w 11"/>
                  <a:gd name="T87" fmla="*/ 321 h 190"/>
                  <a:gd name="T88" fmla="*/ 225 w 11"/>
                  <a:gd name="T89" fmla="*/ 317 h 190"/>
                  <a:gd name="T90" fmla="*/ 225 w 11"/>
                  <a:gd name="T91" fmla="*/ 317 h 190"/>
                  <a:gd name="T92" fmla="*/ 225 w 11"/>
                  <a:gd name="T93" fmla="*/ 316 h 190"/>
                  <a:gd name="T94" fmla="*/ 307 w 11"/>
                  <a:gd name="T95" fmla="*/ 289 h 190"/>
                  <a:gd name="T96" fmla="*/ 307 w 11"/>
                  <a:gd name="T97" fmla="*/ 289 h 190"/>
                  <a:gd name="T98" fmla="*/ 307 w 11"/>
                  <a:gd name="T99" fmla="*/ 289 h 190"/>
                  <a:gd name="T100" fmla="*/ 236 w 11"/>
                  <a:gd name="T101" fmla="*/ 186 h 190"/>
                  <a:gd name="T102" fmla="*/ 236 w 11"/>
                  <a:gd name="T103" fmla="*/ 180 h 190"/>
                  <a:gd name="T104" fmla="*/ 236 w 11"/>
                  <a:gd name="T105" fmla="*/ 152 h 190"/>
                  <a:gd name="T106" fmla="*/ 225 w 11"/>
                  <a:gd name="T107" fmla="*/ 119 h 190"/>
                  <a:gd name="T108" fmla="*/ 225 w 11"/>
                  <a:gd name="T109" fmla="*/ 82 h 190"/>
                  <a:gd name="T110" fmla="*/ 225 w 11"/>
                  <a:gd name="T111" fmla="*/ 50 h 190"/>
                  <a:gd name="T112" fmla="*/ 165 w 11"/>
                  <a:gd name="T113" fmla="*/ 24 h 190"/>
                  <a:gd name="T114" fmla="*/ 165 w 11"/>
                  <a:gd name="T115" fmla="*/ 5 h 190"/>
                  <a:gd name="T116" fmla="*/ 165 w 11"/>
                  <a:gd name="T117" fmla="*/ 5 h 190"/>
                  <a:gd name="T118" fmla="*/ 165 w 11"/>
                  <a:gd name="T119" fmla="*/ 18 h 190"/>
                  <a:gd name="T120" fmla="*/ 225 w 11"/>
                  <a:gd name="T121" fmla="*/ 2 h 190"/>
                  <a:gd name="T122" fmla="*/ 89 w 11"/>
                  <a:gd name="T123" fmla="*/ 0 h 190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1"/>
                  <a:gd name="T187" fmla="*/ 0 h 190"/>
                  <a:gd name="T188" fmla="*/ 11 w 11"/>
                  <a:gd name="T189" fmla="*/ 190 h 190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1" h="190">
                    <a:moveTo>
                      <a:pt x="2" y="0"/>
                    </a:moveTo>
                    <a:lnTo>
                      <a:pt x="2" y="5"/>
                    </a:lnTo>
                    <a:lnTo>
                      <a:pt x="0" y="5"/>
                    </a:lnTo>
                    <a:lnTo>
                      <a:pt x="4" y="71"/>
                    </a:lnTo>
                    <a:lnTo>
                      <a:pt x="4" y="75"/>
                    </a:lnTo>
                    <a:lnTo>
                      <a:pt x="4" y="84"/>
                    </a:lnTo>
                    <a:lnTo>
                      <a:pt x="4" y="96"/>
                    </a:lnTo>
                    <a:lnTo>
                      <a:pt x="4" y="105"/>
                    </a:lnTo>
                    <a:lnTo>
                      <a:pt x="4" y="109"/>
                    </a:lnTo>
                    <a:lnTo>
                      <a:pt x="2" y="119"/>
                    </a:lnTo>
                    <a:lnTo>
                      <a:pt x="2" y="121"/>
                    </a:lnTo>
                    <a:lnTo>
                      <a:pt x="0" y="121"/>
                    </a:lnTo>
                    <a:lnTo>
                      <a:pt x="2" y="122"/>
                    </a:lnTo>
                    <a:lnTo>
                      <a:pt x="5" y="131"/>
                    </a:lnTo>
                    <a:lnTo>
                      <a:pt x="5" y="152"/>
                    </a:lnTo>
                    <a:lnTo>
                      <a:pt x="5" y="155"/>
                    </a:lnTo>
                    <a:lnTo>
                      <a:pt x="5" y="162"/>
                    </a:lnTo>
                    <a:lnTo>
                      <a:pt x="6" y="171"/>
                    </a:lnTo>
                    <a:lnTo>
                      <a:pt x="6" y="178"/>
                    </a:lnTo>
                    <a:lnTo>
                      <a:pt x="6" y="182"/>
                    </a:lnTo>
                    <a:lnTo>
                      <a:pt x="9" y="190"/>
                    </a:lnTo>
                    <a:lnTo>
                      <a:pt x="11" y="189"/>
                    </a:lnTo>
                    <a:lnTo>
                      <a:pt x="10" y="182"/>
                    </a:lnTo>
                    <a:lnTo>
                      <a:pt x="9" y="152"/>
                    </a:lnTo>
                    <a:lnTo>
                      <a:pt x="9" y="148"/>
                    </a:lnTo>
                    <a:lnTo>
                      <a:pt x="7" y="141"/>
                    </a:lnTo>
                    <a:lnTo>
                      <a:pt x="7" y="134"/>
                    </a:lnTo>
                    <a:lnTo>
                      <a:pt x="7" y="131"/>
                    </a:lnTo>
                    <a:lnTo>
                      <a:pt x="7" y="129"/>
                    </a:lnTo>
                    <a:lnTo>
                      <a:pt x="4" y="121"/>
                    </a:lnTo>
                    <a:lnTo>
                      <a:pt x="4" y="122"/>
                    </a:lnTo>
                    <a:lnTo>
                      <a:pt x="5" y="120"/>
                    </a:lnTo>
                    <a:lnTo>
                      <a:pt x="5" y="119"/>
                    </a:lnTo>
                    <a:lnTo>
                      <a:pt x="7" y="109"/>
                    </a:lnTo>
                    <a:lnTo>
                      <a:pt x="6" y="71"/>
                    </a:lnTo>
                    <a:lnTo>
                      <a:pt x="6" y="68"/>
                    </a:lnTo>
                    <a:lnTo>
                      <a:pt x="6" y="57"/>
                    </a:lnTo>
                    <a:lnTo>
                      <a:pt x="5" y="45"/>
                    </a:lnTo>
                    <a:lnTo>
                      <a:pt x="5" y="31"/>
                    </a:lnTo>
                    <a:lnTo>
                      <a:pt x="5" y="18"/>
                    </a:lnTo>
                    <a:lnTo>
                      <a:pt x="4" y="9"/>
                    </a:lnTo>
                    <a:lnTo>
                      <a:pt x="4" y="5"/>
                    </a:lnTo>
                    <a:lnTo>
                      <a:pt x="4" y="6"/>
                    </a:lnTo>
                    <a:lnTo>
                      <a:pt x="5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99CC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64" name="Freeform 2846"/>
              <p:cNvSpPr>
                <a:spLocks/>
              </p:cNvSpPr>
              <p:nvPr/>
            </p:nvSpPr>
            <p:spPr bwMode="auto">
              <a:xfrm>
                <a:off x="3366" y="2833"/>
                <a:ext cx="19" cy="14"/>
              </a:xfrm>
              <a:custGeom>
                <a:avLst/>
                <a:gdLst>
                  <a:gd name="T0" fmla="*/ 0 w 13"/>
                  <a:gd name="T1" fmla="*/ 123 h 11"/>
                  <a:gd name="T2" fmla="*/ 1 w 13"/>
                  <a:gd name="T3" fmla="*/ 157 h 11"/>
                  <a:gd name="T4" fmla="*/ 1 w 13"/>
                  <a:gd name="T5" fmla="*/ 157 h 11"/>
                  <a:gd name="T6" fmla="*/ 403 w 13"/>
                  <a:gd name="T7" fmla="*/ 157 h 11"/>
                  <a:gd name="T8" fmla="*/ 403 w 13"/>
                  <a:gd name="T9" fmla="*/ 157 h 11"/>
                  <a:gd name="T10" fmla="*/ 462 w 13"/>
                  <a:gd name="T11" fmla="*/ 154 h 11"/>
                  <a:gd name="T12" fmla="*/ 462 w 13"/>
                  <a:gd name="T13" fmla="*/ 154 h 11"/>
                  <a:gd name="T14" fmla="*/ 462 w 13"/>
                  <a:gd name="T15" fmla="*/ 157 h 11"/>
                  <a:gd name="T16" fmla="*/ 462 w 13"/>
                  <a:gd name="T17" fmla="*/ 157 h 11"/>
                  <a:gd name="T18" fmla="*/ 462 w 13"/>
                  <a:gd name="T19" fmla="*/ 154 h 11"/>
                  <a:gd name="T20" fmla="*/ 462 w 13"/>
                  <a:gd name="T21" fmla="*/ 157 h 11"/>
                  <a:gd name="T22" fmla="*/ 462 w 13"/>
                  <a:gd name="T23" fmla="*/ 196 h 11"/>
                  <a:gd name="T24" fmla="*/ 799 w 13"/>
                  <a:gd name="T25" fmla="*/ 200 h 11"/>
                  <a:gd name="T26" fmla="*/ 799 w 13"/>
                  <a:gd name="T27" fmla="*/ 200 h 11"/>
                  <a:gd name="T28" fmla="*/ 861 w 13"/>
                  <a:gd name="T29" fmla="*/ 200 h 11"/>
                  <a:gd name="T30" fmla="*/ 861 w 13"/>
                  <a:gd name="T31" fmla="*/ 200 h 11"/>
                  <a:gd name="T32" fmla="*/ 987 w 13"/>
                  <a:gd name="T33" fmla="*/ 196 h 11"/>
                  <a:gd name="T34" fmla="*/ 987 w 13"/>
                  <a:gd name="T35" fmla="*/ 154 h 11"/>
                  <a:gd name="T36" fmla="*/ 799 w 13"/>
                  <a:gd name="T37" fmla="*/ 157 h 11"/>
                  <a:gd name="T38" fmla="*/ 1041 w 13"/>
                  <a:gd name="T39" fmla="*/ 154 h 11"/>
                  <a:gd name="T40" fmla="*/ 987 w 13"/>
                  <a:gd name="T41" fmla="*/ 157 h 11"/>
                  <a:gd name="T42" fmla="*/ 1041 w 13"/>
                  <a:gd name="T43" fmla="*/ 154 h 11"/>
                  <a:gd name="T44" fmla="*/ 1168 w 13"/>
                  <a:gd name="T45" fmla="*/ 123 h 11"/>
                  <a:gd name="T46" fmla="*/ 1041 w 13"/>
                  <a:gd name="T47" fmla="*/ 123 h 11"/>
                  <a:gd name="T48" fmla="*/ 1168 w 13"/>
                  <a:gd name="T49" fmla="*/ 121 h 11"/>
                  <a:gd name="T50" fmla="*/ 1168 w 13"/>
                  <a:gd name="T51" fmla="*/ 121 h 11"/>
                  <a:gd name="T52" fmla="*/ 1258 w 13"/>
                  <a:gd name="T53" fmla="*/ 59 h 11"/>
                  <a:gd name="T54" fmla="*/ 1258 w 13"/>
                  <a:gd name="T55" fmla="*/ 59 h 11"/>
                  <a:gd name="T56" fmla="*/ 1168 w 13"/>
                  <a:gd name="T57" fmla="*/ 0 h 11"/>
                  <a:gd name="T58" fmla="*/ 1041 w 13"/>
                  <a:gd name="T59" fmla="*/ 1 h 11"/>
                  <a:gd name="T60" fmla="*/ 987 w 13"/>
                  <a:gd name="T61" fmla="*/ 46 h 11"/>
                  <a:gd name="T62" fmla="*/ 987 w 13"/>
                  <a:gd name="T63" fmla="*/ 59 h 11"/>
                  <a:gd name="T64" fmla="*/ 987 w 13"/>
                  <a:gd name="T65" fmla="*/ 59 h 11"/>
                  <a:gd name="T66" fmla="*/ 987 w 13"/>
                  <a:gd name="T67" fmla="*/ 75 h 11"/>
                  <a:gd name="T68" fmla="*/ 987 w 13"/>
                  <a:gd name="T69" fmla="*/ 59 h 11"/>
                  <a:gd name="T70" fmla="*/ 861 w 13"/>
                  <a:gd name="T71" fmla="*/ 121 h 11"/>
                  <a:gd name="T72" fmla="*/ 861 w 13"/>
                  <a:gd name="T73" fmla="*/ 121 h 11"/>
                  <a:gd name="T74" fmla="*/ 799 w 13"/>
                  <a:gd name="T75" fmla="*/ 123 h 11"/>
                  <a:gd name="T76" fmla="*/ 799 w 13"/>
                  <a:gd name="T77" fmla="*/ 123 h 11"/>
                  <a:gd name="T78" fmla="*/ 589 w 13"/>
                  <a:gd name="T79" fmla="*/ 154 h 11"/>
                  <a:gd name="T80" fmla="*/ 799 w 13"/>
                  <a:gd name="T81" fmla="*/ 157 h 11"/>
                  <a:gd name="T82" fmla="*/ 799 w 13"/>
                  <a:gd name="T83" fmla="*/ 157 h 11"/>
                  <a:gd name="T84" fmla="*/ 861 w 13"/>
                  <a:gd name="T85" fmla="*/ 154 h 11"/>
                  <a:gd name="T86" fmla="*/ 799 w 13"/>
                  <a:gd name="T87" fmla="*/ 154 h 11"/>
                  <a:gd name="T88" fmla="*/ 462 w 13"/>
                  <a:gd name="T89" fmla="*/ 157 h 11"/>
                  <a:gd name="T90" fmla="*/ 589 w 13"/>
                  <a:gd name="T91" fmla="*/ 157 h 11"/>
                  <a:gd name="T92" fmla="*/ 799 w 13"/>
                  <a:gd name="T93" fmla="*/ 196 h 11"/>
                  <a:gd name="T94" fmla="*/ 799 w 13"/>
                  <a:gd name="T95" fmla="*/ 157 h 11"/>
                  <a:gd name="T96" fmla="*/ 799 w 13"/>
                  <a:gd name="T97" fmla="*/ 154 h 11"/>
                  <a:gd name="T98" fmla="*/ 799 w 13"/>
                  <a:gd name="T99" fmla="*/ 123 h 11"/>
                  <a:gd name="T100" fmla="*/ 589 w 13"/>
                  <a:gd name="T101" fmla="*/ 123 h 11"/>
                  <a:gd name="T102" fmla="*/ 462 w 13"/>
                  <a:gd name="T103" fmla="*/ 121 h 11"/>
                  <a:gd name="T104" fmla="*/ 403 w 13"/>
                  <a:gd name="T105" fmla="*/ 121 h 11"/>
                  <a:gd name="T106" fmla="*/ 189 w 13"/>
                  <a:gd name="T107" fmla="*/ 123 h 11"/>
                  <a:gd name="T108" fmla="*/ 276 w 13"/>
                  <a:gd name="T109" fmla="*/ 123 h 11"/>
                  <a:gd name="T110" fmla="*/ 276 w 13"/>
                  <a:gd name="T111" fmla="*/ 123 h 11"/>
                  <a:gd name="T112" fmla="*/ 189 w 13"/>
                  <a:gd name="T113" fmla="*/ 123 h 11"/>
                  <a:gd name="T114" fmla="*/ 189 w 13"/>
                  <a:gd name="T115" fmla="*/ 123 h 11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3"/>
                  <a:gd name="T175" fmla="*/ 0 h 11"/>
                  <a:gd name="T176" fmla="*/ 13 w 13"/>
                  <a:gd name="T177" fmla="*/ 11 h 11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3" h="11">
                    <a:moveTo>
                      <a:pt x="0" y="7"/>
                    </a:moveTo>
                    <a:lnTo>
                      <a:pt x="0" y="7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2" y="9"/>
                    </a:lnTo>
                    <a:lnTo>
                      <a:pt x="1" y="9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3" y="10"/>
                    </a:lnTo>
                    <a:lnTo>
                      <a:pt x="4" y="9"/>
                    </a:lnTo>
                    <a:lnTo>
                      <a:pt x="5" y="8"/>
                    </a:lnTo>
                    <a:lnTo>
                      <a:pt x="4" y="9"/>
                    </a:lnTo>
                    <a:lnTo>
                      <a:pt x="5" y="8"/>
                    </a:lnTo>
                    <a:lnTo>
                      <a:pt x="4" y="8"/>
                    </a:lnTo>
                    <a:lnTo>
                      <a:pt x="4" y="9"/>
                    </a:lnTo>
                    <a:lnTo>
                      <a:pt x="5" y="8"/>
                    </a:lnTo>
                    <a:lnTo>
                      <a:pt x="4" y="8"/>
                    </a:lnTo>
                    <a:lnTo>
                      <a:pt x="5" y="8"/>
                    </a:lnTo>
                    <a:lnTo>
                      <a:pt x="4" y="8"/>
                    </a:lnTo>
                    <a:lnTo>
                      <a:pt x="5" y="9"/>
                    </a:lnTo>
                    <a:lnTo>
                      <a:pt x="5" y="8"/>
                    </a:lnTo>
                    <a:lnTo>
                      <a:pt x="4" y="8"/>
                    </a:lnTo>
                    <a:lnTo>
                      <a:pt x="5" y="9"/>
                    </a:lnTo>
                    <a:lnTo>
                      <a:pt x="5" y="8"/>
                    </a:lnTo>
                    <a:lnTo>
                      <a:pt x="5" y="9"/>
                    </a:lnTo>
                    <a:lnTo>
                      <a:pt x="5" y="10"/>
                    </a:lnTo>
                    <a:lnTo>
                      <a:pt x="5" y="11"/>
                    </a:lnTo>
                    <a:lnTo>
                      <a:pt x="6" y="11"/>
                    </a:lnTo>
                    <a:lnTo>
                      <a:pt x="8" y="11"/>
                    </a:lnTo>
                    <a:lnTo>
                      <a:pt x="9" y="10"/>
                    </a:lnTo>
                    <a:lnTo>
                      <a:pt x="8" y="11"/>
                    </a:lnTo>
                    <a:lnTo>
                      <a:pt x="9" y="11"/>
                    </a:lnTo>
                    <a:lnTo>
                      <a:pt x="8" y="11"/>
                    </a:lnTo>
                    <a:lnTo>
                      <a:pt x="9" y="11"/>
                    </a:lnTo>
                    <a:lnTo>
                      <a:pt x="8" y="11"/>
                    </a:lnTo>
                    <a:lnTo>
                      <a:pt x="9" y="11"/>
                    </a:lnTo>
                    <a:lnTo>
                      <a:pt x="10" y="11"/>
                    </a:lnTo>
                    <a:lnTo>
                      <a:pt x="10" y="10"/>
                    </a:lnTo>
                    <a:lnTo>
                      <a:pt x="10" y="9"/>
                    </a:lnTo>
                    <a:lnTo>
                      <a:pt x="10" y="10"/>
                    </a:lnTo>
                    <a:lnTo>
                      <a:pt x="10" y="9"/>
                    </a:lnTo>
                    <a:lnTo>
                      <a:pt x="10" y="8"/>
                    </a:lnTo>
                    <a:lnTo>
                      <a:pt x="10" y="7"/>
                    </a:lnTo>
                    <a:lnTo>
                      <a:pt x="9" y="7"/>
                    </a:lnTo>
                    <a:lnTo>
                      <a:pt x="10" y="8"/>
                    </a:lnTo>
                    <a:lnTo>
                      <a:pt x="10" y="9"/>
                    </a:lnTo>
                    <a:lnTo>
                      <a:pt x="10" y="8"/>
                    </a:lnTo>
                    <a:lnTo>
                      <a:pt x="9" y="9"/>
                    </a:lnTo>
                    <a:lnTo>
                      <a:pt x="8" y="9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1" y="8"/>
                    </a:lnTo>
                    <a:lnTo>
                      <a:pt x="11" y="7"/>
                    </a:lnTo>
                    <a:lnTo>
                      <a:pt x="10" y="8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0" y="8"/>
                    </a:lnTo>
                    <a:lnTo>
                      <a:pt x="11" y="8"/>
                    </a:lnTo>
                    <a:lnTo>
                      <a:pt x="11" y="7"/>
                    </a:lnTo>
                    <a:lnTo>
                      <a:pt x="12" y="7"/>
                    </a:lnTo>
                    <a:lnTo>
                      <a:pt x="12" y="6"/>
                    </a:lnTo>
                    <a:lnTo>
                      <a:pt x="11" y="7"/>
                    </a:lnTo>
                    <a:lnTo>
                      <a:pt x="12" y="7"/>
                    </a:lnTo>
                    <a:lnTo>
                      <a:pt x="12" y="6"/>
                    </a:lnTo>
                    <a:lnTo>
                      <a:pt x="13" y="6"/>
                    </a:lnTo>
                    <a:lnTo>
                      <a:pt x="13" y="4"/>
                    </a:lnTo>
                    <a:lnTo>
                      <a:pt x="12" y="6"/>
                    </a:lnTo>
                    <a:lnTo>
                      <a:pt x="11" y="6"/>
                    </a:lnTo>
                    <a:lnTo>
                      <a:pt x="12" y="6"/>
                    </a:lnTo>
                    <a:lnTo>
                      <a:pt x="13" y="4"/>
                    </a:lnTo>
                    <a:lnTo>
                      <a:pt x="13" y="6"/>
                    </a:lnTo>
                    <a:lnTo>
                      <a:pt x="12" y="6"/>
                    </a:lnTo>
                    <a:lnTo>
                      <a:pt x="13" y="4"/>
                    </a:lnTo>
                    <a:lnTo>
                      <a:pt x="13" y="3"/>
                    </a:lnTo>
                    <a:lnTo>
                      <a:pt x="13" y="4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3" y="1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10" y="3"/>
                    </a:lnTo>
                    <a:lnTo>
                      <a:pt x="11" y="2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11" y="3"/>
                    </a:lnTo>
                    <a:lnTo>
                      <a:pt x="12" y="2"/>
                    </a:lnTo>
                    <a:lnTo>
                      <a:pt x="11" y="3"/>
                    </a:lnTo>
                    <a:lnTo>
                      <a:pt x="10" y="4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6"/>
                    </a:lnTo>
                    <a:lnTo>
                      <a:pt x="9" y="4"/>
                    </a:lnTo>
                    <a:lnTo>
                      <a:pt x="9" y="6"/>
                    </a:lnTo>
                    <a:lnTo>
                      <a:pt x="9" y="7"/>
                    </a:lnTo>
                    <a:lnTo>
                      <a:pt x="9" y="6"/>
                    </a:lnTo>
                    <a:lnTo>
                      <a:pt x="10" y="6"/>
                    </a:lnTo>
                    <a:lnTo>
                      <a:pt x="9" y="6"/>
                    </a:lnTo>
                    <a:lnTo>
                      <a:pt x="8" y="7"/>
                    </a:lnTo>
                    <a:lnTo>
                      <a:pt x="8" y="8"/>
                    </a:lnTo>
                    <a:lnTo>
                      <a:pt x="8" y="7"/>
                    </a:lnTo>
                    <a:lnTo>
                      <a:pt x="9" y="7"/>
                    </a:lnTo>
                    <a:lnTo>
                      <a:pt x="8" y="7"/>
                    </a:lnTo>
                    <a:lnTo>
                      <a:pt x="9" y="6"/>
                    </a:lnTo>
                    <a:lnTo>
                      <a:pt x="10" y="7"/>
                    </a:lnTo>
                    <a:lnTo>
                      <a:pt x="9" y="6"/>
                    </a:lnTo>
                    <a:lnTo>
                      <a:pt x="8" y="6"/>
                    </a:lnTo>
                    <a:lnTo>
                      <a:pt x="8" y="7"/>
                    </a:lnTo>
                    <a:lnTo>
                      <a:pt x="6" y="8"/>
                    </a:lnTo>
                    <a:lnTo>
                      <a:pt x="6" y="9"/>
                    </a:lnTo>
                    <a:lnTo>
                      <a:pt x="8" y="9"/>
                    </a:lnTo>
                    <a:lnTo>
                      <a:pt x="8" y="10"/>
                    </a:lnTo>
                    <a:lnTo>
                      <a:pt x="9" y="10"/>
                    </a:lnTo>
                    <a:lnTo>
                      <a:pt x="8" y="9"/>
                    </a:lnTo>
                    <a:lnTo>
                      <a:pt x="8" y="8"/>
                    </a:lnTo>
                    <a:lnTo>
                      <a:pt x="8" y="9"/>
                    </a:lnTo>
                    <a:lnTo>
                      <a:pt x="8" y="8"/>
                    </a:lnTo>
                    <a:lnTo>
                      <a:pt x="9" y="8"/>
                    </a:lnTo>
                    <a:lnTo>
                      <a:pt x="8" y="8"/>
                    </a:lnTo>
                    <a:lnTo>
                      <a:pt x="6" y="8"/>
                    </a:lnTo>
                    <a:lnTo>
                      <a:pt x="6" y="9"/>
                    </a:lnTo>
                    <a:lnTo>
                      <a:pt x="8" y="8"/>
                    </a:lnTo>
                    <a:lnTo>
                      <a:pt x="6" y="9"/>
                    </a:lnTo>
                    <a:lnTo>
                      <a:pt x="5" y="9"/>
                    </a:lnTo>
                    <a:lnTo>
                      <a:pt x="5" y="10"/>
                    </a:lnTo>
                    <a:lnTo>
                      <a:pt x="6" y="9"/>
                    </a:lnTo>
                    <a:lnTo>
                      <a:pt x="8" y="9"/>
                    </a:lnTo>
                    <a:lnTo>
                      <a:pt x="8" y="10"/>
                    </a:lnTo>
                    <a:lnTo>
                      <a:pt x="8" y="9"/>
                    </a:lnTo>
                    <a:lnTo>
                      <a:pt x="8" y="10"/>
                    </a:lnTo>
                    <a:lnTo>
                      <a:pt x="8" y="9"/>
                    </a:lnTo>
                    <a:lnTo>
                      <a:pt x="8" y="8"/>
                    </a:lnTo>
                    <a:lnTo>
                      <a:pt x="8" y="7"/>
                    </a:lnTo>
                    <a:lnTo>
                      <a:pt x="8" y="8"/>
                    </a:lnTo>
                    <a:lnTo>
                      <a:pt x="8" y="7"/>
                    </a:lnTo>
                    <a:lnTo>
                      <a:pt x="6" y="7"/>
                    </a:lnTo>
                    <a:lnTo>
                      <a:pt x="6" y="6"/>
                    </a:lnTo>
                    <a:lnTo>
                      <a:pt x="6" y="7"/>
                    </a:lnTo>
                    <a:lnTo>
                      <a:pt x="6" y="6"/>
                    </a:lnTo>
                    <a:lnTo>
                      <a:pt x="6" y="7"/>
                    </a:lnTo>
                    <a:lnTo>
                      <a:pt x="6" y="6"/>
                    </a:lnTo>
                    <a:lnTo>
                      <a:pt x="5" y="6"/>
                    </a:lnTo>
                    <a:lnTo>
                      <a:pt x="4" y="6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3" y="6"/>
                    </a:lnTo>
                    <a:lnTo>
                      <a:pt x="3" y="7"/>
                    </a:lnTo>
                    <a:lnTo>
                      <a:pt x="2" y="7"/>
                    </a:lnTo>
                    <a:lnTo>
                      <a:pt x="2" y="8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4" y="8"/>
                    </a:lnTo>
                    <a:lnTo>
                      <a:pt x="3" y="7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65" name="Freeform 2847"/>
              <p:cNvSpPr>
                <a:spLocks/>
              </p:cNvSpPr>
              <p:nvPr/>
            </p:nvSpPr>
            <p:spPr bwMode="auto">
              <a:xfrm>
                <a:off x="3401" y="2827"/>
                <a:ext cx="16" cy="20"/>
              </a:xfrm>
              <a:custGeom>
                <a:avLst/>
                <a:gdLst>
                  <a:gd name="T0" fmla="*/ 0 w 10"/>
                  <a:gd name="T1" fmla="*/ 3 h 18"/>
                  <a:gd name="T2" fmla="*/ 354 w 10"/>
                  <a:gd name="T3" fmla="*/ 22 h 18"/>
                  <a:gd name="T4" fmla="*/ 906 w 10"/>
                  <a:gd name="T5" fmla="*/ 24 h 18"/>
                  <a:gd name="T6" fmla="*/ 1450 w 10"/>
                  <a:gd name="T7" fmla="*/ 22 h 18"/>
                  <a:gd name="T8" fmla="*/ 1795 w 10"/>
                  <a:gd name="T9" fmla="*/ 22 h 18"/>
                  <a:gd name="T10" fmla="*/ 1979 w 10"/>
                  <a:gd name="T11" fmla="*/ 3 h 18"/>
                  <a:gd name="T12" fmla="*/ 2320 w 10"/>
                  <a:gd name="T13" fmla="*/ 2 h 18"/>
                  <a:gd name="T14" fmla="*/ 1795 w 10"/>
                  <a:gd name="T15" fmla="*/ 3 h 18"/>
                  <a:gd name="T16" fmla="*/ 1979 w 10"/>
                  <a:gd name="T17" fmla="*/ 3 h 18"/>
                  <a:gd name="T18" fmla="*/ 2320 w 10"/>
                  <a:gd name="T19" fmla="*/ 4 h 18"/>
                  <a:gd name="T20" fmla="*/ 1979 w 10"/>
                  <a:gd name="T21" fmla="*/ 3 h 18"/>
                  <a:gd name="T22" fmla="*/ 1979 w 10"/>
                  <a:gd name="T23" fmla="*/ 4 h 18"/>
                  <a:gd name="T24" fmla="*/ 1979 w 10"/>
                  <a:gd name="T25" fmla="*/ 22 h 18"/>
                  <a:gd name="T26" fmla="*/ 1979 w 10"/>
                  <a:gd name="T27" fmla="*/ 24 h 18"/>
                  <a:gd name="T28" fmla="*/ 1979 w 10"/>
                  <a:gd name="T29" fmla="*/ 24 h 18"/>
                  <a:gd name="T30" fmla="*/ 2320 w 10"/>
                  <a:gd name="T31" fmla="*/ 24 h 18"/>
                  <a:gd name="T32" fmla="*/ 1979 w 10"/>
                  <a:gd name="T33" fmla="*/ 24 h 18"/>
                  <a:gd name="T34" fmla="*/ 1795 w 10"/>
                  <a:gd name="T35" fmla="*/ 24 h 18"/>
                  <a:gd name="T36" fmla="*/ 1450 w 10"/>
                  <a:gd name="T37" fmla="*/ 24 h 18"/>
                  <a:gd name="T38" fmla="*/ 566 w 10"/>
                  <a:gd name="T39" fmla="*/ 24 h 18"/>
                  <a:gd name="T40" fmla="*/ 354 w 10"/>
                  <a:gd name="T41" fmla="*/ 27 h 18"/>
                  <a:gd name="T42" fmla="*/ 354 w 10"/>
                  <a:gd name="T43" fmla="*/ 33 h 18"/>
                  <a:gd name="T44" fmla="*/ 566 w 10"/>
                  <a:gd name="T45" fmla="*/ 30 h 18"/>
                  <a:gd name="T46" fmla="*/ 566 w 10"/>
                  <a:gd name="T47" fmla="*/ 37 h 18"/>
                  <a:gd name="T48" fmla="*/ 566 w 10"/>
                  <a:gd name="T49" fmla="*/ 46 h 18"/>
                  <a:gd name="T50" fmla="*/ 906 w 10"/>
                  <a:gd name="T51" fmla="*/ 46 h 18"/>
                  <a:gd name="T52" fmla="*/ 906 w 10"/>
                  <a:gd name="T53" fmla="*/ 46 h 18"/>
                  <a:gd name="T54" fmla="*/ 1450 w 10"/>
                  <a:gd name="T55" fmla="*/ 54 h 18"/>
                  <a:gd name="T56" fmla="*/ 1450 w 10"/>
                  <a:gd name="T57" fmla="*/ 54 h 18"/>
                  <a:gd name="T58" fmla="*/ 1450 w 10"/>
                  <a:gd name="T59" fmla="*/ 57 h 18"/>
                  <a:gd name="T60" fmla="*/ 1979 w 10"/>
                  <a:gd name="T61" fmla="*/ 63 h 18"/>
                  <a:gd name="T62" fmla="*/ 1979 w 10"/>
                  <a:gd name="T63" fmla="*/ 54 h 18"/>
                  <a:gd name="T64" fmla="*/ 1979 w 10"/>
                  <a:gd name="T65" fmla="*/ 51 h 18"/>
                  <a:gd name="T66" fmla="*/ 1795 w 10"/>
                  <a:gd name="T67" fmla="*/ 46 h 18"/>
                  <a:gd name="T68" fmla="*/ 1979 w 10"/>
                  <a:gd name="T69" fmla="*/ 51 h 18"/>
                  <a:gd name="T70" fmla="*/ 1795 w 10"/>
                  <a:gd name="T71" fmla="*/ 37 h 18"/>
                  <a:gd name="T72" fmla="*/ 1450 w 10"/>
                  <a:gd name="T73" fmla="*/ 33 h 18"/>
                  <a:gd name="T74" fmla="*/ 906 w 10"/>
                  <a:gd name="T75" fmla="*/ 30 h 18"/>
                  <a:gd name="T76" fmla="*/ 1450 w 10"/>
                  <a:gd name="T77" fmla="*/ 33 h 18"/>
                  <a:gd name="T78" fmla="*/ 1450 w 10"/>
                  <a:gd name="T79" fmla="*/ 30 h 18"/>
                  <a:gd name="T80" fmla="*/ 1450 w 10"/>
                  <a:gd name="T81" fmla="*/ 27 h 18"/>
                  <a:gd name="T82" fmla="*/ 906 w 10"/>
                  <a:gd name="T83" fmla="*/ 30 h 18"/>
                  <a:gd name="T84" fmla="*/ 906 w 10"/>
                  <a:gd name="T85" fmla="*/ 30 h 18"/>
                  <a:gd name="T86" fmla="*/ 1450 w 10"/>
                  <a:gd name="T87" fmla="*/ 30 h 18"/>
                  <a:gd name="T88" fmla="*/ 1795 w 10"/>
                  <a:gd name="T89" fmla="*/ 33 h 18"/>
                  <a:gd name="T90" fmla="*/ 2320 w 10"/>
                  <a:gd name="T91" fmla="*/ 30 h 18"/>
                  <a:gd name="T92" fmla="*/ 2411 w 10"/>
                  <a:gd name="T93" fmla="*/ 30 h 18"/>
                  <a:gd name="T94" fmla="*/ 2872 w 10"/>
                  <a:gd name="T95" fmla="*/ 22 h 18"/>
                  <a:gd name="T96" fmla="*/ 2872 w 10"/>
                  <a:gd name="T97" fmla="*/ 24 h 18"/>
                  <a:gd name="T98" fmla="*/ 2872 w 10"/>
                  <a:gd name="T99" fmla="*/ 22 h 18"/>
                  <a:gd name="T100" fmla="*/ 2872 w 10"/>
                  <a:gd name="T101" fmla="*/ 4 h 18"/>
                  <a:gd name="T102" fmla="*/ 2872 w 10"/>
                  <a:gd name="T103" fmla="*/ 3 h 18"/>
                  <a:gd name="T104" fmla="*/ 2411 w 10"/>
                  <a:gd name="T105" fmla="*/ 2 h 18"/>
                  <a:gd name="T106" fmla="*/ 2411 w 10"/>
                  <a:gd name="T107" fmla="*/ 2 h 18"/>
                  <a:gd name="T108" fmla="*/ 1795 w 10"/>
                  <a:gd name="T109" fmla="*/ 1 h 18"/>
                  <a:gd name="T110" fmla="*/ 1450 w 10"/>
                  <a:gd name="T111" fmla="*/ 2 h 18"/>
                  <a:gd name="T112" fmla="*/ 1450 w 10"/>
                  <a:gd name="T113" fmla="*/ 2 h 18"/>
                  <a:gd name="T114" fmla="*/ 906 w 10"/>
                  <a:gd name="T115" fmla="*/ 2 h 18"/>
                  <a:gd name="T116" fmla="*/ 566 w 10"/>
                  <a:gd name="T117" fmla="*/ 3 h 18"/>
                  <a:gd name="T118" fmla="*/ 906 w 10"/>
                  <a:gd name="T119" fmla="*/ 3 h 18"/>
                  <a:gd name="T120" fmla="*/ 906 w 10"/>
                  <a:gd name="T121" fmla="*/ 3 h 18"/>
                  <a:gd name="T122" fmla="*/ 906 w 10"/>
                  <a:gd name="T123" fmla="*/ 2 h 1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0"/>
                  <a:gd name="T187" fmla="*/ 0 h 18"/>
                  <a:gd name="T188" fmla="*/ 10 w 10"/>
                  <a:gd name="T189" fmla="*/ 18 h 18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0" h="18">
                    <a:moveTo>
                      <a:pt x="1" y="2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6" y="4"/>
                    </a:lnTo>
                    <a:lnTo>
                      <a:pt x="6" y="6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8" y="3"/>
                    </a:lnTo>
                    <a:lnTo>
                      <a:pt x="7" y="3"/>
                    </a:lnTo>
                    <a:lnTo>
                      <a:pt x="7" y="4"/>
                    </a:lnTo>
                    <a:lnTo>
                      <a:pt x="7" y="3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7" y="3"/>
                    </a:lnTo>
                    <a:lnTo>
                      <a:pt x="6" y="3"/>
                    </a:lnTo>
                    <a:lnTo>
                      <a:pt x="7" y="4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7" y="3"/>
                    </a:lnTo>
                    <a:lnTo>
                      <a:pt x="7" y="4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7" y="3"/>
                    </a:lnTo>
                    <a:lnTo>
                      <a:pt x="7" y="4"/>
                    </a:lnTo>
                    <a:lnTo>
                      <a:pt x="7" y="6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7" y="6"/>
                    </a:lnTo>
                    <a:lnTo>
                      <a:pt x="7" y="7"/>
                    </a:lnTo>
                    <a:lnTo>
                      <a:pt x="7" y="8"/>
                    </a:lnTo>
                    <a:lnTo>
                      <a:pt x="8" y="8"/>
                    </a:lnTo>
                    <a:lnTo>
                      <a:pt x="7" y="8"/>
                    </a:lnTo>
                    <a:lnTo>
                      <a:pt x="7" y="7"/>
                    </a:lnTo>
                    <a:lnTo>
                      <a:pt x="7" y="8"/>
                    </a:lnTo>
                    <a:lnTo>
                      <a:pt x="7" y="7"/>
                    </a:lnTo>
                    <a:lnTo>
                      <a:pt x="8" y="7"/>
                    </a:lnTo>
                    <a:lnTo>
                      <a:pt x="7" y="7"/>
                    </a:lnTo>
                    <a:lnTo>
                      <a:pt x="8" y="7"/>
                    </a:lnTo>
                    <a:lnTo>
                      <a:pt x="7" y="7"/>
                    </a:lnTo>
                    <a:lnTo>
                      <a:pt x="6" y="7"/>
                    </a:lnTo>
                    <a:lnTo>
                      <a:pt x="6" y="8"/>
                    </a:lnTo>
                    <a:lnTo>
                      <a:pt x="6" y="7"/>
                    </a:lnTo>
                    <a:lnTo>
                      <a:pt x="7" y="7"/>
                    </a:lnTo>
                    <a:lnTo>
                      <a:pt x="6" y="7"/>
                    </a:lnTo>
                    <a:lnTo>
                      <a:pt x="5" y="7"/>
                    </a:lnTo>
                    <a:lnTo>
                      <a:pt x="5" y="6"/>
                    </a:lnTo>
                    <a:lnTo>
                      <a:pt x="3" y="6"/>
                    </a:lnTo>
                    <a:lnTo>
                      <a:pt x="3" y="7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2" y="7"/>
                    </a:lnTo>
                    <a:lnTo>
                      <a:pt x="1" y="7"/>
                    </a:lnTo>
                    <a:lnTo>
                      <a:pt x="1" y="8"/>
                    </a:lnTo>
                    <a:lnTo>
                      <a:pt x="1" y="9"/>
                    </a:lnTo>
                    <a:lnTo>
                      <a:pt x="1" y="8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2" y="10"/>
                    </a:lnTo>
                    <a:lnTo>
                      <a:pt x="2" y="9"/>
                    </a:lnTo>
                    <a:lnTo>
                      <a:pt x="1" y="10"/>
                    </a:lnTo>
                    <a:lnTo>
                      <a:pt x="2" y="11"/>
                    </a:lnTo>
                    <a:lnTo>
                      <a:pt x="2" y="10"/>
                    </a:lnTo>
                    <a:lnTo>
                      <a:pt x="2" y="11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2" y="13"/>
                    </a:lnTo>
                    <a:lnTo>
                      <a:pt x="2" y="11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5" y="14"/>
                    </a:lnTo>
                    <a:lnTo>
                      <a:pt x="3" y="14"/>
                    </a:lnTo>
                    <a:lnTo>
                      <a:pt x="5" y="14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3" y="15"/>
                    </a:lnTo>
                    <a:lnTo>
                      <a:pt x="5" y="15"/>
                    </a:lnTo>
                    <a:lnTo>
                      <a:pt x="5" y="16"/>
                    </a:lnTo>
                    <a:lnTo>
                      <a:pt x="5" y="17"/>
                    </a:lnTo>
                    <a:lnTo>
                      <a:pt x="6" y="18"/>
                    </a:lnTo>
                    <a:lnTo>
                      <a:pt x="7" y="18"/>
                    </a:lnTo>
                    <a:lnTo>
                      <a:pt x="8" y="16"/>
                    </a:lnTo>
                    <a:lnTo>
                      <a:pt x="7" y="15"/>
                    </a:lnTo>
                    <a:lnTo>
                      <a:pt x="7" y="16"/>
                    </a:lnTo>
                    <a:lnTo>
                      <a:pt x="8" y="16"/>
                    </a:lnTo>
                    <a:lnTo>
                      <a:pt x="8" y="15"/>
                    </a:lnTo>
                    <a:lnTo>
                      <a:pt x="7" y="15"/>
                    </a:lnTo>
                    <a:lnTo>
                      <a:pt x="7" y="14"/>
                    </a:lnTo>
                    <a:lnTo>
                      <a:pt x="7" y="13"/>
                    </a:lnTo>
                    <a:lnTo>
                      <a:pt x="6" y="13"/>
                    </a:lnTo>
                    <a:lnTo>
                      <a:pt x="7" y="13"/>
                    </a:lnTo>
                    <a:lnTo>
                      <a:pt x="6" y="13"/>
                    </a:lnTo>
                    <a:lnTo>
                      <a:pt x="7" y="13"/>
                    </a:lnTo>
                    <a:lnTo>
                      <a:pt x="6" y="13"/>
                    </a:lnTo>
                    <a:lnTo>
                      <a:pt x="7" y="13"/>
                    </a:lnTo>
                    <a:lnTo>
                      <a:pt x="7" y="14"/>
                    </a:lnTo>
                    <a:lnTo>
                      <a:pt x="7" y="13"/>
                    </a:lnTo>
                    <a:lnTo>
                      <a:pt x="6" y="11"/>
                    </a:lnTo>
                    <a:lnTo>
                      <a:pt x="6" y="10"/>
                    </a:lnTo>
                    <a:lnTo>
                      <a:pt x="5" y="10"/>
                    </a:lnTo>
                    <a:lnTo>
                      <a:pt x="6" y="11"/>
                    </a:lnTo>
                    <a:lnTo>
                      <a:pt x="5" y="10"/>
                    </a:lnTo>
                    <a:lnTo>
                      <a:pt x="5" y="9"/>
                    </a:lnTo>
                    <a:lnTo>
                      <a:pt x="3" y="9"/>
                    </a:lnTo>
                    <a:lnTo>
                      <a:pt x="5" y="10"/>
                    </a:lnTo>
                    <a:lnTo>
                      <a:pt x="5" y="11"/>
                    </a:lnTo>
                    <a:lnTo>
                      <a:pt x="5" y="10"/>
                    </a:lnTo>
                    <a:lnTo>
                      <a:pt x="5" y="9"/>
                    </a:lnTo>
                    <a:lnTo>
                      <a:pt x="5" y="10"/>
                    </a:lnTo>
                    <a:lnTo>
                      <a:pt x="5" y="11"/>
                    </a:lnTo>
                    <a:lnTo>
                      <a:pt x="5" y="10"/>
                    </a:lnTo>
                    <a:lnTo>
                      <a:pt x="5" y="9"/>
                    </a:lnTo>
                    <a:lnTo>
                      <a:pt x="5" y="8"/>
                    </a:lnTo>
                    <a:lnTo>
                      <a:pt x="5" y="9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6" y="9"/>
                    </a:lnTo>
                    <a:lnTo>
                      <a:pt x="5" y="9"/>
                    </a:lnTo>
                    <a:lnTo>
                      <a:pt x="5" y="10"/>
                    </a:lnTo>
                    <a:lnTo>
                      <a:pt x="6" y="10"/>
                    </a:lnTo>
                    <a:lnTo>
                      <a:pt x="7" y="10"/>
                    </a:lnTo>
                    <a:lnTo>
                      <a:pt x="8" y="9"/>
                    </a:lnTo>
                    <a:lnTo>
                      <a:pt x="7" y="9"/>
                    </a:lnTo>
                    <a:lnTo>
                      <a:pt x="8" y="9"/>
                    </a:lnTo>
                    <a:lnTo>
                      <a:pt x="7" y="9"/>
                    </a:lnTo>
                    <a:lnTo>
                      <a:pt x="8" y="9"/>
                    </a:lnTo>
                    <a:lnTo>
                      <a:pt x="9" y="9"/>
                    </a:lnTo>
                    <a:lnTo>
                      <a:pt x="10" y="8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9" y="6"/>
                    </a:lnTo>
                    <a:lnTo>
                      <a:pt x="10" y="6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10" y="7"/>
                    </a:lnTo>
                    <a:lnTo>
                      <a:pt x="9" y="7"/>
                    </a:lnTo>
                    <a:lnTo>
                      <a:pt x="10" y="7"/>
                    </a:lnTo>
                    <a:lnTo>
                      <a:pt x="9" y="7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10" y="3"/>
                    </a:lnTo>
                    <a:lnTo>
                      <a:pt x="10" y="2"/>
                    </a:lnTo>
                    <a:lnTo>
                      <a:pt x="9" y="2"/>
                    </a:lnTo>
                    <a:lnTo>
                      <a:pt x="8" y="1"/>
                    </a:lnTo>
                    <a:lnTo>
                      <a:pt x="7" y="1"/>
                    </a:lnTo>
                    <a:lnTo>
                      <a:pt x="8" y="1"/>
                    </a:lnTo>
                    <a:lnTo>
                      <a:pt x="9" y="2"/>
                    </a:lnTo>
                    <a:lnTo>
                      <a:pt x="8" y="2"/>
                    </a:lnTo>
                    <a:lnTo>
                      <a:pt x="8" y="1"/>
                    </a:lnTo>
                    <a:lnTo>
                      <a:pt x="7" y="1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98002E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66" name="Freeform 2848"/>
              <p:cNvSpPr>
                <a:spLocks/>
              </p:cNvSpPr>
              <p:nvPr/>
            </p:nvSpPr>
            <p:spPr bwMode="auto">
              <a:xfrm>
                <a:off x="1293" y="1205"/>
                <a:ext cx="58" cy="96"/>
              </a:xfrm>
              <a:custGeom>
                <a:avLst/>
                <a:gdLst>
                  <a:gd name="T0" fmla="*/ 0 w 41"/>
                  <a:gd name="T1" fmla="*/ 49 h 88"/>
                  <a:gd name="T2" fmla="*/ 0 w 41"/>
                  <a:gd name="T3" fmla="*/ 49 h 88"/>
                  <a:gd name="T4" fmla="*/ 0 w 41"/>
                  <a:gd name="T5" fmla="*/ 81 h 88"/>
                  <a:gd name="T6" fmla="*/ 265 w 41"/>
                  <a:gd name="T7" fmla="*/ 106 h 88"/>
                  <a:gd name="T8" fmla="*/ 265 w 41"/>
                  <a:gd name="T9" fmla="*/ 106 h 88"/>
                  <a:gd name="T10" fmla="*/ 750 w 41"/>
                  <a:gd name="T11" fmla="*/ 116 h 88"/>
                  <a:gd name="T12" fmla="*/ 1331 w 41"/>
                  <a:gd name="T13" fmla="*/ 113 h 88"/>
                  <a:gd name="T14" fmla="*/ 1331 w 41"/>
                  <a:gd name="T15" fmla="*/ 113 h 88"/>
                  <a:gd name="T16" fmla="*/ 1857 w 41"/>
                  <a:gd name="T17" fmla="*/ 113 h 88"/>
                  <a:gd name="T18" fmla="*/ 2123 w 41"/>
                  <a:gd name="T19" fmla="*/ 127 h 88"/>
                  <a:gd name="T20" fmla="*/ 2123 w 41"/>
                  <a:gd name="T21" fmla="*/ 125 h 88"/>
                  <a:gd name="T22" fmla="*/ 2123 w 41"/>
                  <a:gd name="T23" fmla="*/ 154 h 88"/>
                  <a:gd name="T24" fmla="*/ 2453 w 41"/>
                  <a:gd name="T25" fmla="*/ 192 h 88"/>
                  <a:gd name="T26" fmla="*/ 2453 w 41"/>
                  <a:gd name="T27" fmla="*/ 189 h 88"/>
                  <a:gd name="T28" fmla="*/ 2453 w 41"/>
                  <a:gd name="T29" fmla="*/ 239 h 88"/>
                  <a:gd name="T30" fmla="*/ 2391 w 41"/>
                  <a:gd name="T31" fmla="*/ 239 h 88"/>
                  <a:gd name="T32" fmla="*/ 2453 w 41"/>
                  <a:gd name="T33" fmla="*/ 239 h 88"/>
                  <a:gd name="T34" fmla="*/ 2183 w 41"/>
                  <a:gd name="T35" fmla="*/ 245 h 88"/>
                  <a:gd name="T36" fmla="*/ 2453 w 41"/>
                  <a:gd name="T37" fmla="*/ 249 h 88"/>
                  <a:gd name="T38" fmla="*/ 2624 w 41"/>
                  <a:gd name="T39" fmla="*/ 245 h 88"/>
                  <a:gd name="T40" fmla="*/ 2627 w 41"/>
                  <a:gd name="T41" fmla="*/ 244 h 88"/>
                  <a:gd name="T42" fmla="*/ 2627 w 41"/>
                  <a:gd name="T43" fmla="*/ 189 h 88"/>
                  <a:gd name="T44" fmla="*/ 2320 w 41"/>
                  <a:gd name="T45" fmla="*/ 154 h 88"/>
                  <a:gd name="T46" fmla="*/ 2320 w 41"/>
                  <a:gd name="T47" fmla="*/ 154 h 88"/>
                  <a:gd name="T48" fmla="*/ 2320 w 41"/>
                  <a:gd name="T49" fmla="*/ 125 h 88"/>
                  <a:gd name="T50" fmla="*/ 1989 w 41"/>
                  <a:gd name="T51" fmla="*/ 106 h 88"/>
                  <a:gd name="T52" fmla="*/ 1883 w 41"/>
                  <a:gd name="T53" fmla="*/ 105 h 88"/>
                  <a:gd name="T54" fmla="*/ 1331 w 41"/>
                  <a:gd name="T55" fmla="*/ 104 h 88"/>
                  <a:gd name="T56" fmla="*/ 750 w 41"/>
                  <a:gd name="T57" fmla="*/ 113 h 88"/>
                  <a:gd name="T58" fmla="*/ 771 w 41"/>
                  <a:gd name="T59" fmla="*/ 113 h 88"/>
                  <a:gd name="T60" fmla="*/ 375 w 41"/>
                  <a:gd name="T61" fmla="*/ 104 h 88"/>
                  <a:gd name="T62" fmla="*/ 265 w 41"/>
                  <a:gd name="T63" fmla="*/ 81 h 88"/>
                  <a:gd name="T64" fmla="*/ 265 w 41"/>
                  <a:gd name="T65" fmla="*/ 81 h 88"/>
                  <a:gd name="T66" fmla="*/ 265 w 41"/>
                  <a:gd name="T67" fmla="*/ 52 h 88"/>
                  <a:gd name="T68" fmla="*/ 530 w 41"/>
                  <a:gd name="T69" fmla="*/ 1 h 88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41"/>
                  <a:gd name="T106" fmla="*/ 0 h 88"/>
                  <a:gd name="T107" fmla="*/ 41 w 41"/>
                  <a:gd name="T108" fmla="*/ 88 h 88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41" h="88">
                    <a:moveTo>
                      <a:pt x="6" y="0"/>
                    </a:moveTo>
                    <a:lnTo>
                      <a:pt x="0" y="17"/>
                    </a:lnTo>
                    <a:lnTo>
                      <a:pt x="0" y="28"/>
                    </a:lnTo>
                    <a:lnTo>
                      <a:pt x="0" y="29"/>
                    </a:lnTo>
                    <a:lnTo>
                      <a:pt x="4" y="38"/>
                    </a:lnTo>
                    <a:lnTo>
                      <a:pt x="9" y="41"/>
                    </a:lnTo>
                    <a:lnTo>
                      <a:pt x="11" y="41"/>
                    </a:lnTo>
                    <a:lnTo>
                      <a:pt x="21" y="39"/>
                    </a:lnTo>
                    <a:lnTo>
                      <a:pt x="30" y="40"/>
                    </a:lnTo>
                    <a:lnTo>
                      <a:pt x="29" y="39"/>
                    </a:lnTo>
                    <a:lnTo>
                      <a:pt x="33" y="45"/>
                    </a:lnTo>
                    <a:lnTo>
                      <a:pt x="33" y="44"/>
                    </a:lnTo>
                    <a:lnTo>
                      <a:pt x="33" y="54"/>
                    </a:lnTo>
                    <a:lnTo>
                      <a:pt x="33" y="55"/>
                    </a:lnTo>
                    <a:lnTo>
                      <a:pt x="38" y="68"/>
                    </a:lnTo>
                    <a:lnTo>
                      <a:pt x="38" y="67"/>
                    </a:lnTo>
                    <a:lnTo>
                      <a:pt x="38" y="86"/>
                    </a:lnTo>
                    <a:lnTo>
                      <a:pt x="38" y="84"/>
                    </a:lnTo>
                    <a:lnTo>
                      <a:pt x="40" y="84"/>
                    </a:lnTo>
                    <a:lnTo>
                      <a:pt x="37" y="84"/>
                    </a:lnTo>
                    <a:lnTo>
                      <a:pt x="38" y="84"/>
                    </a:lnTo>
                    <a:lnTo>
                      <a:pt x="34" y="83"/>
                    </a:lnTo>
                    <a:lnTo>
                      <a:pt x="34" y="87"/>
                    </a:lnTo>
                    <a:lnTo>
                      <a:pt x="37" y="88"/>
                    </a:lnTo>
                    <a:lnTo>
                      <a:pt x="38" y="88"/>
                    </a:lnTo>
                    <a:lnTo>
                      <a:pt x="40" y="87"/>
                    </a:lnTo>
                    <a:lnTo>
                      <a:pt x="41" y="87"/>
                    </a:lnTo>
                    <a:lnTo>
                      <a:pt x="41" y="86"/>
                    </a:lnTo>
                    <a:lnTo>
                      <a:pt x="41" y="67"/>
                    </a:lnTo>
                    <a:lnTo>
                      <a:pt x="36" y="54"/>
                    </a:lnTo>
                    <a:lnTo>
                      <a:pt x="36" y="44"/>
                    </a:lnTo>
                    <a:lnTo>
                      <a:pt x="36" y="43"/>
                    </a:lnTo>
                    <a:lnTo>
                      <a:pt x="31" y="38"/>
                    </a:lnTo>
                    <a:lnTo>
                      <a:pt x="31" y="37"/>
                    </a:lnTo>
                    <a:lnTo>
                      <a:pt x="30" y="37"/>
                    </a:lnTo>
                    <a:lnTo>
                      <a:pt x="21" y="36"/>
                    </a:lnTo>
                    <a:lnTo>
                      <a:pt x="11" y="39"/>
                    </a:lnTo>
                    <a:lnTo>
                      <a:pt x="12" y="39"/>
                    </a:lnTo>
                    <a:lnTo>
                      <a:pt x="6" y="36"/>
                    </a:lnTo>
                    <a:lnTo>
                      <a:pt x="6" y="37"/>
                    </a:lnTo>
                    <a:lnTo>
                      <a:pt x="4" y="28"/>
                    </a:lnTo>
                    <a:lnTo>
                      <a:pt x="4" y="17"/>
                    </a:lnTo>
                    <a:lnTo>
                      <a:pt x="4" y="18"/>
                    </a:lnTo>
                    <a:lnTo>
                      <a:pt x="8" y="1"/>
                    </a:lnTo>
                    <a:lnTo>
                      <a:pt x="6" y="0"/>
                    </a:lnTo>
                    <a:close/>
                  </a:path>
                </a:pathLst>
              </a:custGeom>
              <a:noFill/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67" name="Freeform 2849"/>
              <p:cNvSpPr>
                <a:spLocks/>
              </p:cNvSpPr>
              <p:nvPr/>
            </p:nvSpPr>
            <p:spPr bwMode="auto">
              <a:xfrm>
                <a:off x="1336" y="1307"/>
                <a:ext cx="124" cy="63"/>
              </a:xfrm>
              <a:custGeom>
                <a:avLst/>
                <a:gdLst>
                  <a:gd name="T0" fmla="*/ 486 w 87"/>
                  <a:gd name="T1" fmla="*/ 4 h 57"/>
                  <a:gd name="T2" fmla="*/ 1040 w 87"/>
                  <a:gd name="T3" fmla="*/ 3 h 57"/>
                  <a:gd name="T4" fmla="*/ 1318 w 87"/>
                  <a:gd name="T5" fmla="*/ 21 h 57"/>
                  <a:gd name="T6" fmla="*/ 1482 w 87"/>
                  <a:gd name="T7" fmla="*/ 3 h 57"/>
                  <a:gd name="T8" fmla="*/ 1482 w 87"/>
                  <a:gd name="T9" fmla="*/ 31 h 57"/>
                  <a:gd name="T10" fmla="*/ 1613 w 87"/>
                  <a:gd name="T11" fmla="*/ 42 h 57"/>
                  <a:gd name="T12" fmla="*/ 1963 w 87"/>
                  <a:gd name="T13" fmla="*/ 31 h 57"/>
                  <a:gd name="T14" fmla="*/ 2446 w 87"/>
                  <a:gd name="T15" fmla="*/ 46 h 57"/>
                  <a:gd name="T16" fmla="*/ 2617 w 87"/>
                  <a:gd name="T17" fmla="*/ 54 h 57"/>
                  <a:gd name="T18" fmla="*/ 2757 w 87"/>
                  <a:gd name="T19" fmla="*/ 60 h 57"/>
                  <a:gd name="T20" fmla="*/ 2617 w 87"/>
                  <a:gd name="T21" fmla="*/ 84 h 57"/>
                  <a:gd name="T22" fmla="*/ 2757 w 87"/>
                  <a:gd name="T23" fmla="*/ 93 h 57"/>
                  <a:gd name="T24" fmla="*/ 2798 w 87"/>
                  <a:gd name="T25" fmla="*/ 97 h 57"/>
                  <a:gd name="T26" fmla="*/ 2617 w 87"/>
                  <a:gd name="T27" fmla="*/ 99 h 57"/>
                  <a:gd name="T28" fmla="*/ 2521 w 87"/>
                  <a:gd name="T29" fmla="*/ 107 h 57"/>
                  <a:gd name="T30" fmla="*/ 2617 w 87"/>
                  <a:gd name="T31" fmla="*/ 120 h 57"/>
                  <a:gd name="T32" fmla="*/ 3096 w 87"/>
                  <a:gd name="T33" fmla="*/ 144 h 57"/>
                  <a:gd name="T34" fmla="*/ 3277 w 87"/>
                  <a:gd name="T35" fmla="*/ 147 h 57"/>
                  <a:gd name="T36" fmla="*/ 3473 w 87"/>
                  <a:gd name="T37" fmla="*/ 144 h 57"/>
                  <a:gd name="T38" fmla="*/ 3841 w 87"/>
                  <a:gd name="T39" fmla="*/ 133 h 57"/>
                  <a:gd name="T40" fmla="*/ 3841 w 87"/>
                  <a:gd name="T41" fmla="*/ 133 h 57"/>
                  <a:gd name="T42" fmla="*/ 3841 w 87"/>
                  <a:gd name="T43" fmla="*/ 133 h 57"/>
                  <a:gd name="T44" fmla="*/ 4290 w 87"/>
                  <a:gd name="T45" fmla="*/ 155 h 57"/>
                  <a:gd name="T46" fmla="*/ 4950 w 87"/>
                  <a:gd name="T47" fmla="*/ 170 h 57"/>
                  <a:gd name="T48" fmla="*/ 5288 w 87"/>
                  <a:gd name="T49" fmla="*/ 179 h 57"/>
                  <a:gd name="T50" fmla="*/ 5771 w 87"/>
                  <a:gd name="T51" fmla="*/ 188 h 57"/>
                  <a:gd name="T52" fmla="*/ 6114 w 87"/>
                  <a:gd name="T53" fmla="*/ 176 h 57"/>
                  <a:gd name="T54" fmla="*/ 5560 w 87"/>
                  <a:gd name="T55" fmla="*/ 170 h 57"/>
                  <a:gd name="T56" fmla="*/ 5288 w 87"/>
                  <a:gd name="T57" fmla="*/ 170 h 57"/>
                  <a:gd name="T58" fmla="*/ 4969 w 87"/>
                  <a:gd name="T59" fmla="*/ 162 h 57"/>
                  <a:gd name="T60" fmla="*/ 3988 w 87"/>
                  <a:gd name="T61" fmla="*/ 144 h 57"/>
                  <a:gd name="T62" fmla="*/ 4078 w 87"/>
                  <a:gd name="T63" fmla="*/ 133 h 57"/>
                  <a:gd name="T64" fmla="*/ 3930 w 87"/>
                  <a:gd name="T65" fmla="*/ 124 h 57"/>
                  <a:gd name="T66" fmla="*/ 3486 w 87"/>
                  <a:gd name="T67" fmla="*/ 133 h 57"/>
                  <a:gd name="T68" fmla="*/ 3486 w 87"/>
                  <a:gd name="T69" fmla="*/ 130 h 57"/>
                  <a:gd name="T70" fmla="*/ 3364 w 87"/>
                  <a:gd name="T71" fmla="*/ 133 h 57"/>
                  <a:gd name="T72" fmla="*/ 3010 w 87"/>
                  <a:gd name="T73" fmla="*/ 118 h 57"/>
                  <a:gd name="T74" fmla="*/ 2798 w 87"/>
                  <a:gd name="T75" fmla="*/ 109 h 57"/>
                  <a:gd name="T76" fmla="*/ 2757 w 87"/>
                  <a:gd name="T77" fmla="*/ 109 h 57"/>
                  <a:gd name="T78" fmla="*/ 2861 w 87"/>
                  <a:gd name="T79" fmla="*/ 107 h 57"/>
                  <a:gd name="T80" fmla="*/ 2976 w 87"/>
                  <a:gd name="T81" fmla="*/ 99 h 57"/>
                  <a:gd name="T82" fmla="*/ 2861 w 87"/>
                  <a:gd name="T83" fmla="*/ 84 h 57"/>
                  <a:gd name="T84" fmla="*/ 2861 w 87"/>
                  <a:gd name="T85" fmla="*/ 73 h 57"/>
                  <a:gd name="T86" fmla="*/ 2861 w 87"/>
                  <a:gd name="T87" fmla="*/ 60 h 57"/>
                  <a:gd name="T88" fmla="*/ 2798 w 87"/>
                  <a:gd name="T89" fmla="*/ 51 h 57"/>
                  <a:gd name="T90" fmla="*/ 2112 w 87"/>
                  <a:gd name="T91" fmla="*/ 23 h 57"/>
                  <a:gd name="T92" fmla="*/ 1879 w 87"/>
                  <a:gd name="T93" fmla="*/ 23 h 57"/>
                  <a:gd name="T94" fmla="*/ 1769 w 87"/>
                  <a:gd name="T95" fmla="*/ 31 h 57"/>
                  <a:gd name="T96" fmla="*/ 1769 w 87"/>
                  <a:gd name="T97" fmla="*/ 3 h 57"/>
                  <a:gd name="T98" fmla="*/ 1524 w 87"/>
                  <a:gd name="T99" fmla="*/ 1 h 57"/>
                  <a:gd name="T100" fmla="*/ 1318 w 87"/>
                  <a:gd name="T101" fmla="*/ 2 h 57"/>
                  <a:gd name="T102" fmla="*/ 988 w 87"/>
                  <a:gd name="T103" fmla="*/ 0 h 57"/>
                  <a:gd name="T104" fmla="*/ 455 w 87"/>
                  <a:gd name="T105" fmla="*/ 1 h 57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87"/>
                  <a:gd name="T160" fmla="*/ 0 h 57"/>
                  <a:gd name="T161" fmla="*/ 87 w 87"/>
                  <a:gd name="T162" fmla="*/ 57 h 57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87" h="57">
                    <a:moveTo>
                      <a:pt x="0" y="2"/>
                    </a:moveTo>
                    <a:lnTo>
                      <a:pt x="6" y="4"/>
                    </a:lnTo>
                    <a:lnTo>
                      <a:pt x="7" y="4"/>
                    </a:lnTo>
                    <a:lnTo>
                      <a:pt x="14" y="3"/>
                    </a:lnTo>
                    <a:lnTo>
                      <a:pt x="13" y="3"/>
                    </a:lnTo>
                    <a:lnTo>
                      <a:pt x="15" y="3"/>
                    </a:lnTo>
                    <a:lnTo>
                      <a:pt x="14" y="3"/>
                    </a:lnTo>
                    <a:lnTo>
                      <a:pt x="18" y="4"/>
                    </a:lnTo>
                    <a:lnTo>
                      <a:pt x="19" y="6"/>
                    </a:lnTo>
                    <a:lnTo>
                      <a:pt x="22" y="4"/>
                    </a:lnTo>
                    <a:lnTo>
                      <a:pt x="21" y="4"/>
                    </a:lnTo>
                    <a:lnTo>
                      <a:pt x="21" y="3"/>
                    </a:lnTo>
                    <a:lnTo>
                      <a:pt x="22" y="4"/>
                    </a:lnTo>
                    <a:lnTo>
                      <a:pt x="22" y="3"/>
                    </a:lnTo>
                    <a:lnTo>
                      <a:pt x="21" y="10"/>
                    </a:lnTo>
                    <a:lnTo>
                      <a:pt x="22" y="11"/>
                    </a:lnTo>
                    <a:lnTo>
                      <a:pt x="22" y="13"/>
                    </a:lnTo>
                    <a:lnTo>
                      <a:pt x="23" y="13"/>
                    </a:lnTo>
                    <a:lnTo>
                      <a:pt x="25" y="13"/>
                    </a:lnTo>
                    <a:lnTo>
                      <a:pt x="28" y="10"/>
                    </a:lnTo>
                    <a:lnTo>
                      <a:pt x="30" y="10"/>
                    </a:lnTo>
                    <a:lnTo>
                      <a:pt x="29" y="10"/>
                    </a:lnTo>
                    <a:lnTo>
                      <a:pt x="29" y="9"/>
                    </a:lnTo>
                    <a:lnTo>
                      <a:pt x="35" y="14"/>
                    </a:lnTo>
                    <a:lnTo>
                      <a:pt x="34" y="14"/>
                    </a:lnTo>
                    <a:lnTo>
                      <a:pt x="37" y="17"/>
                    </a:lnTo>
                    <a:lnTo>
                      <a:pt x="37" y="16"/>
                    </a:lnTo>
                    <a:lnTo>
                      <a:pt x="39" y="20"/>
                    </a:lnTo>
                    <a:lnTo>
                      <a:pt x="39" y="18"/>
                    </a:lnTo>
                    <a:lnTo>
                      <a:pt x="39" y="22"/>
                    </a:lnTo>
                    <a:lnTo>
                      <a:pt x="37" y="25"/>
                    </a:lnTo>
                    <a:lnTo>
                      <a:pt x="39" y="26"/>
                    </a:lnTo>
                    <a:lnTo>
                      <a:pt x="40" y="28"/>
                    </a:lnTo>
                    <a:lnTo>
                      <a:pt x="39" y="28"/>
                    </a:lnTo>
                    <a:lnTo>
                      <a:pt x="39" y="26"/>
                    </a:lnTo>
                    <a:lnTo>
                      <a:pt x="40" y="29"/>
                    </a:lnTo>
                    <a:lnTo>
                      <a:pt x="39" y="30"/>
                    </a:lnTo>
                    <a:lnTo>
                      <a:pt x="40" y="29"/>
                    </a:lnTo>
                    <a:lnTo>
                      <a:pt x="37" y="30"/>
                    </a:lnTo>
                    <a:lnTo>
                      <a:pt x="36" y="30"/>
                    </a:lnTo>
                    <a:lnTo>
                      <a:pt x="36" y="31"/>
                    </a:lnTo>
                    <a:lnTo>
                      <a:pt x="36" y="32"/>
                    </a:lnTo>
                    <a:lnTo>
                      <a:pt x="36" y="33"/>
                    </a:lnTo>
                    <a:lnTo>
                      <a:pt x="37" y="35"/>
                    </a:lnTo>
                    <a:lnTo>
                      <a:pt x="37" y="36"/>
                    </a:lnTo>
                    <a:lnTo>
                      <a:pt x="41" y="37"/>
                    </a:lnTo>
                    <a:lnTo>
                      <a:pt x="44" y="43"/>
                    </a:lnTo>
                    <a:lnTo>
                      <a:pt x="47" y="44"/>
                    </a:lnTo>
                    <a:lnTo>
                      <a:pt x="48" y="44"/>
                    </a:lnTo>
                    <a:lnTo>
                      <a:pt x="50" y="43"/>
                    </a:lnTo>
                    <a:lnTo>
                      <a:pt x="49" y="43"/>
                    </a:lnTo>
                    <a:lnTo>
                      <a:pt x="51" y="43"/>
                    </a:lnTo>
                    <a:lnTo>
                      <a:pt x="52" y="43"/>
                    </a:lnTo>
                    <a:lnTo>
                      <a:pt x="55" y="40"/>
                    </a:lnTo>
                    <a:lnTo>
                      <a:pt x="56" y="40"/>
                    </a:lnTo>
                    <a:lnTo>
                      <a:pt x="55" y="40"/>
                    </a:lnTo>
                    <a:lnTo>
                      <a:pt x="55" y="39"/>
                    </a:lnTo>
                    <a:lnTo>
                      <a:pt x="55" y="40"/>
                    </a:lnTo>
                    <a:lnTo>
                      <a:pt x="55" y="44"/>
                    </a:lnTo>
                    <a:lnTo>
                      <a:pt x="56" y="45"/>
                    </a:lnTo>
                    <a:lnTo>
                      <a:pt x="61" y="47"/>
                    </a:lnTo>
                    <a:lnTo>
                      <a:pt x="61" y="49"/>
                    </a:lnTo>
                    <a:lnTo>
                      <a:pt x="71" y="51"/>
                    </a:lnTo>
                    <a:lnTo>
                      <a:pt x="70" y="51"/>
                    </a:lnTo>
                    <a:lnTo>
                      <a:pt x="73" y="54"/>
                    </a:lnTo>
                    <a:lnTo>
                      <a:pt x="75" y="54"/>
                    </a:lnTo>
                    <a:lnTo>
                      <a:pt x="78" y="54"/>
                    </a:lnTo>
                    <a:lnTo>
                      <a:pt x="77" y="53"/>
                    </a:lnTo>
                    <a:lnTo>
                      <a:pt x="82" y="56"/>
                    </a:lnTo>
                    <a:lnTo>
                      <a:pt x="82" y="57"/>
                    </a:lnTo>
                    <a:lnTo>
                      <a:pt x="87" y="57"/>
                    </a:lnTo>
                    <a:lnTo>
                      <a:pt x="87" y="53"/>
                    </a:lnTo>
                    <a:lnTo>
                      <a:pt x="82" y="53"/>
                    </a:lnTo>
                    <a:lnTo>
                      <a:pt x="83" y="53"/>
                    </a:lnTo>
                    <a:lnTo>
                      <a:pt x="79" y="51"/>
                    </a:lnTo>
                    <a:lnTo>
                      <a:pt x="78" y="51"/>
                    </a:lnTo>
                    <a:lnTo>
                      <a:pt x="75" y="51"/>
                    </a:lnTo>
                    <a:lnTo>
                      <a:pt x="76" y="52"/>
                    </a:lnTo>
                    <a:lnTo>
                      <a:pt x="72" y="49"/>
                    </a:lnTo>
                    <a:lnTo>
                      <a:pt x="71" y="49"/>
                    </a:lnTo>
                    <a:lnTo>
                      <a:pt x="62" y="45"/>
                    </a:lnTo>
                    <a:lnTo>
                      <a:pt x="63" y="45"/>
                    </a:lnTo>
                    <a:lnTo>
                      <a:pt x="57" y="43"/>
                    </a:lnTo>
                    <a:lnTo>
                      <a:pt x="58" y="43"/>
                    </a:lnTo>
                    <a:lnTo>
                      <a:pt x="58" y="44"/>
                    </a:lnTo>
                    <a:lnTo>
                      <a:pt x="58" y="40"/>
                    </a:lnTo>
                    <a:lnTo>
                      <a:pt x="58" y="39"/>
                    </a:lnTo>
                    <a:lnTo>
                      <a:pt x="57" y="38"/>
                    </a:lnTo>
                    <a:lnTo>
                      <a:pt x="57" y="37"/>
                    </a:lnTo>
                    <a:lnTo>
                      <a:pt x="56" y="37"/>
                    </a:lnTo>
                    <a:lnTo>
                      <a:pt x="54" y="38"/>
                    </a:lnTo>
                    <a:lnTo>
                      <a:pt x="52" y="38"/>
                    </a:lnTo>
                    <a:lnTo>
                      <a:pt x="50" y="40"/>
                    </a:lnTo>
                    <a:lnTo>
                      <a:pt x="51" y="39"/>
                    </a:lnTo>
                    <a:lnTo>
                      <a:pt x="50" y="39"/>
                    </a:lnTo>
                    <a:lnTo>
                      <a:pt x="49" y="39"/>
                    </a:lnTo>
                    <a:lnTo>
                      <a:pt x="47" y="40"/>
                    </a:lnTo>
                    <a:lnTo>
                      <a:pt x="48" y="40"/>
                    </a:lnTo>
                    <a:lnTo>
                      <a:pt x="45" y="40"/>
                    </a:lnTo>
                    <a:lnTo>
                      <a:pt x="47" y="40"/>
                    </a:lnTo>
                    <a:lnTo>
                      <a:pt x="43" y="35"/>
                    </a:lnTo>
                    <a:lnTo>
                      <a:pt x="42" y="35"/>
                    </a:lnTo>
                    <a:lnTo>
                      <a:pt x="39" y="33"/>
                    </a:lnTo>
                    <a:lnTo>
                      <a:pt x="40" y="33"/>
                    </a:lnTo>
                    <a:lnTo>
                      <a:pt x="39" y="32"/>
                    </a:lnTo>
                    <a:lnTo>
                      <a:pt x="39" y="33"/>
                    </a:lnTo>
                    <a:lnTo>
                      <a:pt x="40" y="32"/>
                    </a:lnTo>
                    <a:lnTo>
                      <a:pt x="39" y="32"/>
                    </a:lnTo>
                    <a:lnTo>
                      <a:pt x="39" y="33"/>
                    </a:lnTo>
                    <a:lnTo>
                      <a:pt x="41" y="32"/>
                    </a:lnTo>
                    <a:lnTo>
                      <a:pt x="41" y="31"/>
                    </a:lnTo>
                    <a:lnTo>
                      <a:pt x="42" y="30"/>
                    </a:lnTo>
                    <a:lnTo>
                      <a:pt x="42" y="29"/>
                    </a:lnTo>
                    <a:lnTo>
                      <a:pt x="42" y="26"/>
                    </a:lnTo>
                    <a:lnTo>
                      <a:pt x="42" y="25"/>
                    </a:lnTo>
                    <a:lnTo>
                      <a:pt x="41" y="25"/>
                    </a:lnTo>
                    <a:lnTo>
                      <a:pt x="40" y="24"/>
                    </a:lnTo>
                    <a:lnTo>
                      <a:pt x="41" y="25"/>
                    </a:lnTo>
                    <a:lnTo>
                      <a:pt x="41" y="22"/>
                    </a:lnTo>
                    <a:lnTo>
                      <a:pt x="41" y="18"/>
                    </a:lnTo>
                    <a:lnTo>
                      <a:pt x="40" y="15"/>
                    </a:lnTo>
                    <a:lnTo>
                      <a:pt x="36" y="11"/>
                    </a:lnTo>
                    <a:lnTo>
                      <a:pt x="30" y="7"/>
                    </a:lnTo>
                    <a:lnTo>
                      <a:pt x="29" y="7"/>
                    </a:lnTo>
                    <a:lnTo>
                      <a:pt x="27" y="7"/>
                    </a:lnTo>
                    <a:lnTo>
                      <a:pt x="27" y="8"/>
                    </a:lnTo>
                    <a:lnTo>
                      <a:pt x="22" y="10"/>
                    </a:lnTo>
                    <a:lnTo>
                      <a:pt x="23" y="9"/>
                    </a:lnTo>
                    <a:lnTo>
                      <a:pt x="25" y="10"/>
                    </a:lnTo>
                    <a:lnTo>
                      <a:pt x="25" y="9"/>
                    </a:lnTo>
                    <a:lnTo>
                      <a:pt x="25" y="10"/>
                    </a:lnTo>
                    <a:lnTo>
                      <a:pt x="25" y="3"/>
                    </a:lnTo>
                    <a:lnTo>
                      <a:pt x="25" y="2"/>
                    </a:lnTo>
                    <a:lnTo>
                      <a:pt x="23" y="1"/>
                    </a:lnTo>
                    <a:lnTo>
                      <a:pt x="22" y="1"/>
                    </a:lnTo>
                    <a:lnTo>
                      <a:pt x="21" y="1"/>
                    </a:lnTo>
                    <a:lnTo>
                      <a:pt x="18" y="2"/>
                    </a:lnTo>
                    <a:lnTo>
                      <a:pt x="19" y="2"/>
                    </a:lnTo>
                    <a:lnTo>
                      <a:pt x="16" y="1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3" y="0"/>
                    </a:lnTo>
                    <a:lnTo>
                      <a:pt x="6" y="1"/>
                    </a:lnTo>
                    <a:lnTo>
                      <a:pt x="7" y="1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noFill/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68" name="Freeform 2850"/>
              <p:cNvSpPr>
                <a:spLocks/>
              </p:cNvSpPr>
              <p:nvPr/>
            </p:nvSpPr>
            <p:spPr bwMode="auto">
              <a:xfrm>
                <a:off x="1845" y="792"/>
                <a:ext cx="35" cy="14"/>
              </a:xfrm>
              <a:custGeom>
                <a:avLst/>
                <a:gdLst>
                  <a:gd name="T0" fmla="*/ 0 w 24"/>
                  <a:gd name="T1" fmla="*/ 49 h 12"/>
                  <a:gd name="T2" fmla="*/ 1124 w 24"/>
                  <a:gd name="T3" fmla="*/ 76 h 12"/>
                  <a:gd name="T4" fmla="*/ 1124 w 24"/>
                  <a:gd name="T5" fmla="*/ 76 h 12"/>
                  <a:gd name="T6" fmla="*/ 1253 w 24"/>
                  <a:gd name="T7" fmla="*/ 76 h 12"/>
                  <a:gd name="T8" fmla="*/ 2059 w 24"/>
                  <a:gd name="T9" fmla="*/ 23 h 12"/>
                  <a:gd name="T10" fmla="*/ 2059 w 24"/>
                  <a:gd name="T11" fmla="*/ 23 h 12"/>
                  <a:gd name="T12" fmla="*/ 2059 w 24"/>
                  <a:gd name="T13" fmla="*/ 23 h 12"/>
                  <a:gd name="T14" fmla="*/ 2201 w 24"/>
                  <a:gd name="T15" fmla="*/ 23 h 12"/>
                  <a:gd name="T16" fmla="*/ 2173 w 24"/>
                  <a:gd name="T17" fmla="*/ 0 h 12"/>
                  <a:gd name="T18" fmla="*/ 1957 w 24"/>
                  <a:gd name="T19" fmla="*/ 1 h 12"/>
                  <a:gd name="T20" fmla="*/ 1957 w 24"/>
                  <a:gd name="T21" fmla="*/ 1 h 12"/>
                  <a:gd name="T22" fmla="*/ 1785 w 24"/>
                  <a:gd name="T23" fmla="*/ 1 h 12"/>
                  <a:gd name="T24" fmla="*/ 1022 w 24"/>
                  <a:gd name="T25" fmla="*/ 57 h 12"/>
                  <a:gd name="T26" fmla="*/ 1124 w 24"/>
                  <a:gd name="T27" fmla="*/ 57 h 12"/>
                  <a:gd name="T28" fmla="*/ 1124 w 24"/>
                  <a:gd name="T29" fmla="*/ 57 h 12"/>
                  <a:gd name="T30" fmla="*/ 1 w 24"/>
                  <a:gd name="T31" fmla="*/ 31 h 12"/>
                  <a:gd name="T32" fmla="*/ 0 w 24"/>
                  <a:gd name="T33" fmla="*/ 49 h 1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4"/>
                  <a:gd name="T52" fmla="*/ 0 h 12"/>
                  <a:gd name="T53" fmla="*/ 24 w 24"/>
                  <a:gd name="T54" fmla="*/ 12 h 1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4" h="12">
                    <a:moveTo>
                      <a:pt x="0" y="8"/>
                    </a:moveTo>
                    <a:lnTo>
                      <a:pt x="12" y="12"/>
                    </a:lnTo>
                    <a:lnTo>
                      <a:pt x="14" y="12"/>
                    </a:lnTo>
                    <a:lnTo>
                      <a:pt x="22" y="3"/>
                    </a:lnTo>
                    <a:lnTo>
                      <a:pt x="24" y="3"/>
                    </a:lnTo>
                    <a:lnTo>
                      <a:pt x="23" y="0"/>
                    </a:lnTo>
                    <a:lnTo>
                      <a:pt x="21" y="1"/>
                    </a:lnTo>
                    <a:lnTo>
                      <a:pt x="19" y="1"/>
                    </a:lnTo>
                    <a:lnTo>
                      <a:pt x="11" y="9"/>
                    </a:lnTo>
                    <a:lnTo>
                      <a:pt x="12" y="9"/>
                    </a:lnTo>
                    <a:lnTo>
                      <a:pt x="1" y="5"/>
                    </a:lnTo>
                    <a:lnTo>
                      <a:pt x="0" y="8"/>
                    </a:lnTo>
                    <a:close/>
                  </a:path>
                </a:pathLst>
              </a:custGeom>
              <a:noFill/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69" name="Freeform 2851"/>
              <p:cNvSpPr>
                <a:spLocks/>
              </p:cNvSpPr>
              <p:nvPr/>
            </p:nvSpPr>
            <p:spPr bwMode="auto">
              <a:xfrm>
                <a:off x="1300" y="1094"/>
                <a:ext cx="273" cy="111"/>
              </a:xfrm>
              <a:custGeom>
                <a:avLst/>
                <a:gdLst>
                  <a:gd name="T0" fmla="*/ 266 w 188"/>
                  <a:gd name="T1" fmla="*/ 217 h 104"/>
                  <a:gd name="T2" fmla="*/ 710 w 188"/>
                  <a:gd name="T3" fmla="*/ 195 h 104"/>
                  <a:gd name="T4" fmla="*/ 2113 w 188"/>
                  <a:gd name="T5" fmla="*/ 180 h 104"/>
                  <a:gd name="T6" fmla="*/ 2284 w 188"/>
                  <a:gd name="T7" fmla="*/ 171 h 104"/>
                  <a:gd name="T8" fmla="*/ 2673 w 188"/>
                  <a:gd name="T9" fmla="*/ 171 h 104"/>
                  <a:gd name="T10" fmla="*/ 2927 w 188"/>
                  <a:gd name="T11" fmla="*/ 158 h 104"/>
                  <a:gd name="T12" fmla="*/ 3317 w 188"/>
                  <a:gd name="T13" fmla="*/ 159 h 104"/>
                  <a:gd name="T14" fmla="*/ 3941 w 188"/>
                  <a:gd name="T15" fmla="*/ 153 h 104"/>
                  <a:gd name="T16" fmla="*/ 4425 w 188"/>
                  <a:gd name="T17" fmla="*/ 156 h 104"/>
                  <a:gd name="T18" fmla="*/ 4687 w 188"/>
                  <a:gd name="T19" fmla="*/ 170 h 104"/>
                  <a:gd name="T20" fmla="*/ 5261 w 188"/>
                  <a:gd name="T21" fmla="*/ 170 h 104"/>
                  <a:gd name="T22" fmla="*/ 5993 w 188"/>
                  <a:gd name="T23" fmla="*/ 169 h 104"/>
                  <a:gd name="T24" fmla="*/ 6469 w 188"/>
                  <a:gd name="T25" fmla="*/ 169 h 104"/>
                  <a:gd name="T26" fmla="*/ 7200 w 188"/>
                  <a:gd name="T27" fmla="*/ 156 h 104"/>
                  <a:gd name="T28" fmla="*/ 7471 w 188"/>
                  <a:gd name="T29" fmla="*/ 134 h 104"/>
                  <a:gd name="T30" fmla="*/ 7821 w 188"/>
                  <a:gd name="T31" fmla="*/ 124 h 104"/>
                  <a:gd name="T32" fmla="*/ 8566 w 188"/>
                  <a:gd name="T33" fmla="*/ 122 h 104"/>
                  <a:gd name="T34" fmla="*/ 9394 w 188"/>
                  <a:gd name="T35" fmla="*/ 118 h 104"/>
                  <a:gd name="T36" fmla="*/ 10721 w 188"/>
                  <a:gd name="T37" fmla="*/ 111 h 104"/>
                  <a:gd name="T38" fmla="*/ 11357 w 188"/>
                  <a:gd name="T39" fmla="*/ 108 h 104"/>
                  <a:gd name="T40" fmla="*/ 11682 w 188"/>
                  <a:gd name="T41" fmla="*/ 90 h 104"/>
                  <a:gd name="T42" fmla="*/ 12294 w 188"/>
                  <a:gd name="T43" fmla="*/ 74 h 104"/>
                  <a:gd name="T44" fmla="*/ 13953 w 188"/>
                  <a:gd name="T45" fmla="*/ 54 h 104"/>
                  <a:gd name="T46" fmla="*/ 15754 w 188"/>
                  <a:gd name="T47" fmla="*/ 37 h 104"/>
                  <a:gd name="T48" fmla="*/ 16318 w 188"/>
                  <a:gd name="T49" fmla="*/ 29 h 104"/>
                  <a:gd name="T50" fmla="*/ 16511 w 188"/>
                  <a:gd name="T51" fmla="*/ 6 h 104"/>
                  <a:gd name="T52" fmla="*/ 16318 w 188"/>
                  <a:gd name="T53" fmla="*/ 0 h 104"/>
                  <a:gd name="T54" fmla="*/ 16318 w 188"/>
                  <a:gd name="T55" fmla="*/ 5 h 104"/>
                  <a:gd name="T56" fmla="*/ 15963 w 188"/>
                  <a:gd name="T57" fmla="*/ 25 h 104"/>
                  <a:gd name="T58" fmla="*/ 15638 w 188"/>
                  <a:gd name="T59" fmla="*/ 31 h 104"/>
                  <a:gd name="T60" fmla="*/ 13908 w 188"/>
                  <a:gd name="T61" fmla="*/ 45 h 104"/>
                  <a:gd name="T62" fmla="*/ 12074 w 188"/>
                  <a:gd name="T63" fmla="*/ 69 h 104"/>
                  <a:gd name="T64" fmla="*/ 11507 w 188"/>
                  <a:gd name="T65" fmla="*/ 89 h 104"/>
                  <a:gd name="T66" fmla="*/ 11241 w 188"/>
                  <a:gd name="T67" fmla="*/ 101 h 104"/>
                  <a:gd name="T68" fmla="*/ 10672 w 188"/>
                  <a:gd name="T69" fmla="*/ 108 h 104"/>
                  <a:gd name="T70" fmla="*/ 9394 w 188"/>
                  <a:gd name="T71" fmla="*/ 111 h 104"/>
                  <a:gd name="T72" fmla="*/ 8566 w 188"/>
                  <a:gd name="T73" fmla="*/ 111 h 104"/>
                  <a:gd name="T74" fmla="*/ 7741 w 188"/>
                  <a:gd name="T75" fmla="*/ 122 h 104"/>
                  <a:gd name="T76" fmla="*/ 7200 w 188"/>
                  <a:gd name="T77" fmla="*/ 132 h 104"/>
                  <a:gd name="T78" fmla="*/ 6995 w 188"/>
                  <a:gd name="T79" fmla="*/ 153 h 104"/>
                  <a:gd name="T80" fmla="*/ 6469 w 188"/>
                  <a:gd name="T81" fmla="*/ 163 h 104"/>
                  <a:gd name="T82" fmla="*/ 5993 w 188"/>
                  <a:gd name="T83" fmla="*/ 159 h 104"/>
                  <a:gd name="T84" fmla="*/ 5261 w 188"/>
                  <a:gd name="T85" fmla="*/ 167 h 104"/>
                  <a:gd name="T86" fmla="*/ 4898 w 188"/>
                  <a:gd name="T87" fmla="*/ 167 h 104"/>
                  <a:gd name="T88" fmla="*/ 4455 w 188"/>
                  <a:gd name="T89" fmla="*/ 150 h 104"/>
                  <a:gd name="T90" fmla="*/ 3941 w 188"/>
                  <a:gd name="T91" fmla="*/ 149 h 104"/>
                  <a:gd name="T92" fmla="*/ 3317 w 188"/>
                  <a:gd name="T93" fmla="*/ 156 h 104"/>
                  <a:gd name="T94" fmla="*/ 2714 w 188"/>
                  <a:gd name="T95" fmla="*/ 153 h 104"/>
                  <a:gd name="T96" fmla="*/ 2554 w 188"/>
                  <a:gd name="T97" fmla="*/ 169 h 104"/>
                  <a:gd name="T98" fmla="*/ 2113 w 188"/>
                  <a:gd name="T99" fmla="*/ 169 h 104"/>
                  <a:gd name="T100" fmla="*/ 1926 w 188"/>
                  <a:gd name="T101" fmla="*/ 171 h 104"/>
                  <a:gd name="T102" fmla="*/ 561 w 188"/>
                  <a:gd name="T103" fmla="*/ 191 h 104"/>
                  <a:gd name="T104" fmla="*/ 0 w 188"/>
                  <a:gd name="T105" fmla="*/ 217 h 104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88"/>
                  <a:gd name="T160" fmla="*/ 0 h 104"/>
                  <a:gd name="T161" fmla="*/ 188 w 188"/>
                  <a:gd name="T162" fmla="*/ 104 h 104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88" h="104">
                    <a:moveTo>
                      <a:pt x="3" y="104"/>
                    </a:moveTo>
                    <a:lnTo>
                      <a:pt x="3" y="98"/>
                    </a:lnTo>
                    <a:lnTo>
                      <a:pt x="3" y="99"/>
                    </a:lnTo>
                    <a:lnTo>
                      <a:pt x="8" y="89"/>
                    </a:lnTo>
                    <a:lnTo>
                      <a:pt x="8" y="90"/>
                    </a:lnTo>
                    <a:lnTo>
                      <a:pt x="7" y="90"/>
                    </a:lnTo>
                    <a:lnTo>
                      <a:pt x="23" y="83"/>
                    </a:lnTo>
                    <a:lnTo>
                      <a:pt x="24" y="82"/>
                    </a:lnTo>
                    <a:lnTo>
                      <a:pt x="26" y="79"/>
                    </a:lnTo>
                    <a:lnTo>
                      <a:pt x="25" y="79"/>
                    </a:lnTo>
                    <a:lnTo>
                      <a:pt x="29" y="79"/>
                    </a:lnTo>
                    <a:lnTo>
                      <a:pt x="30" y="79"/>
                    </a:lnTo>
                    <a:lnTo>
                      <a:pt x="31" y="78"/>
                    </a:lnTo>
                    <a:lnTo>
                      <a:pt x="33" y="71"/>
                    </a:lnTo>
                    <a:lnTo>
                      <a:pt x="33" y="72"/>
                    </a:lnTo>
                    <a:lnTo>
                      <a:pt x="32" y="72"/>
                    </a:lnTo>
                    <a:lnTo>
                      <a:pt x="37" y="73"/>
                    </a:lnTo>
                    <a:lnTo>
                      <a:pt x="38" y="73"/>
                    </a:lnTo>
                    <a:lnTo>
                      <a:pt x="46" y="70"/>
                    </a:lnTo>
                    <a:lnTo>
                      <a:pt x="45" y="70"/>
                    </a:lnTo>
                    <a:lnTo>
                      <a:pt x="51" y="71"/>
                    </a:lnTo>
                    <a:lnTo>
                      <a:pt x="50" y="71"/>
                    </a:lnTo>
                    <a:lnTo>
                      <a:pt x="53" y="77"/>
                    </a:lnTo>
                    <a:lnTo>
                      <a:pt x="53" y="78"/>
                    </a:lnTo>
                    <a:lnTo>
                      <a:pt x="54" y="78"/>
                    </a:lnTo>
                    <a:lnTo>
                      <a:pt x="60" y="78"/>
                    </a:lnTo>
                    <a:lnTo>
                      <a:pt x="68" y="77"/>
                    </a:lnTo>
                    <a:lnTo>
                      <a:pt x="73" y="77"/>
                    </a:lnTo>
                    <a:lnTo>
                      <a:pt x="74" y="77"/>
                    </a:lnTo>
                    <a:lnTo>
                      <a:pt x="82" y="72"/>
                    </a:lnTo>
                    <a:lnTo>
                      <a:pt x="82" y="71"/>
                    </a:lnTo>
                    <a:lnTo>
                      <a:pt x="85" y="62"/>
                    </a:lnTo>
                    <a:lnTo>
                      <a:pt x="85" y="63"/>
                    </a:lnTo>
                    <a:lnTo>
                      <a:pt x="90" y="56"/>
                    </a:lnTo>
                    <a:lnTo>
                      <a:pt x="89" y="57"/>
                    </a:lnTo>
                    <a:lnTo>
                      <a:pt x="97" y="55"/>
                    </a:lnTo>
                    <a:lnTo>
                      <a:pt x="107" y="54"/>
                    </a:lnTo>
                    <a:lnTo>
                      <a:pt x="122" y="51"/>
                    </a:lnTo>
                    <a:lnTo>
                      <a:pt x="129" y="49"/>
                    </a:lnTo>
                    <a:lnTo>
                      <a:pt x="129" y="48"/>
                    </a:lnTo>
                    <a:lnTo>
                      <a:pt x="133" y="41"/>
                    </a:lnTo>
                    <a:lnTo>
                      <a:pt x="140" y="34"/>
                    </a:lnTo>
                    <a:lnTo>
                      <a:pt x="159" y="25"/>
                    </a:lnTo>
                    <a:lnTo>
                      <a:pt x="179" y="18"/>
                    </a:lnTo>
                    <a:lnTo>
                      <a:pt x="185" y="14"/>
                    </a:lnTo>
                    <a:lnTo>
                      <a:pt x="185" y="13"/>
                    </a:lnTo>
                    <a:lnTo>
                      <a:pt x="188" y="6"/>
                    </a:lnTo>
                    <a:lnTo>
                      <a:pt x="188" y="0"/>
                    </a:lnTo>
                    <a:lnTo>
                      <a:pt x="185" y="0"/>
                    </a:lnTo>
                    <a:lnTo>
                      <a:pt x="185" y="6"/>
                    </a:lnTo>
                    <a:lnTo>
                      <a:pt x="185" y="5"/>
                    </a:lnTo>
                    <a:lnTo>
                      <a:pt x="182" y="12"/>
                    </a:lnTo>
                    <a:lnTo>
                      <a:pt x="178" y="15"/>
                    </a:lnTo>
                    <a:lnTo>
                      <a:pt x="158" y="21"/>
                    </a:lnTo>
                    <a:lnTo>
                      <a:pt x="139" y="32"/>
                    </a:lnTo>
                    <a:lnTo>
                      <a:pt x="138" y="32"/>
                    </a:lnTo>
                    <a:lnTo>
                      <a:pt x="131" y="39"/>
                    </a:lnTo>
                    <a:lnTo>
                      <a:pt x="131" y="40"/>
                    </a:lnTo>
                    <a:lnTo>
                      <a:pt x="126" y="47"/>
                    </a:lnTo>
                    <a:lnTo>
                      <a:pt x="128" y="46"/>
                    </a:lnTo>
                    <a:lnTo>
                      <a:pt x="121" y="49"/>
                    </a:lnTo>
                    <a:lnTo>
                      <a:pt x="107" y="51"/>
                    </a:lnTo>
                    <a:lnTo>
                      <a:pt x="97" y="51"/>
                    </a:lnTo>
                    <a:lnTo>
                      <a:pt x="88" y="54"/>
                    </a:lnTo>
                    <a:lnTo>
                      <a:pt x="88" y="55"/>
                    </a:lnTo>
                    <a:lnTo>
                      <a:pt x="82" y="61"/>
                    </a:lnTo>
                    <a:lnTo>
                      <a:pt x="79" y="70"/>
                    </a:lnTo>
                    <a:lnTo>
                      <a:pt x="80" y="70"/>
                    </a:lnTo>
                    <a:lnTo>
                      <a:pt x="73" y="75"/>
                    </a:lnTo>
                    <a:lnTo>
                      <a:pt x="74" y="75"/>
                    </a:lnTo>
                    <a:lnTo>
                      <a:pt x="68" y="73"/>
                    </a:lnTo>
                    <a:lnTo>
                      <a:pt x="60" y="76"/>
                    </a:lnTo>
                    <a:lnTo>
                      <a:pt x="54" y="75"/>
                    </a:lnTo>
                    <a:lnTo>
                      <a:pt x="56" y="75"/>
                    </a:lnTo>
                    <a:lnTo>
                      <a:pt x="56" y="76"/>
                    </a:lnTo>
                    <a:lnTo>
                      <a:pt x="52" y="69"/>
                    </a:lnTo>
                    <a:lnTo>
                      <a:pt x="51" y="69"/>
                    </a:lnTo>
                    <a:lnTo>
                      <a:pt x="45" y="68"/>
                    </a:lnTo>
                    <a:lnTo>
                      <a:pt x="37" y="71"/>
                    </a:lnTo>
                    <a:lnTo>
                      <a:pt x="38" y="71"/>
                    </a:lnTo>
                    <a:lnTo>
                      <a:pt x="33" y="69"/>
                    </a:lnTo>
                    <a:lnTo>
                      <a:pt x="32" y="69"/>
                    </a:lnTo>
                    <a:lnTo>
                      <a:pt x="31" y="70"/>
                    </a:lnTo>
                    <a:lnTo>
                      <a:pt x="28" y="77"/>
                    </a:lnTo>
                    <a:lnTo>
                      <a:pt x="29" y="77"/>
                    </a:lnTo>
                    <a:lnTo>
                      <a:pt x="25" y="77"/>
                    </a:lnTo>
                    <a:lnTo>
                      <a:pt x="24" y="77"/>
                    </a:lnTo>
                    <a:lnTo>
                      <a:pt x="22" y="79"/>
                    </a:lnTo>
                    <a:lnTo>
                      <a:pt x="6" y="86"/>
                    </a:lnTo>
                    <a:lnTo>
                      <a:pt x="6" y="87"/>
                    </a:lnTo>
                    <a:lnTo>
                      <a:pt x="0" y="97"/>
                    </a:lnTo>
                    <a:lnTo>
                      <a:pt x="0" y="98"/>
                    </a:lnTo>
                    <a:lnTo>
                      <a:pt x="1" y="104"/>
                    </a:lnTo>
                    <a:lnTo>
                      <a:pt x="3" y="104"/>
                    </a:lnTo>
                    <a:close/>
                  </a:path>
                </a:pathLst>
              </a:custGeom>
              <a:noFill/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70" name="Freeform 2852"/>
              <p:cNvSpPr>
                <a:spLocks/>
              </p:cNvSpPr>
              <p:nvPr/>
            </p:nvSpPr>
            <p:spPr bwMode="auto">
              <a:xfrm>
                <a:off x="1328" y="1296"/>
                <a:ext cx="16" cy="13"/>
              </a:xfrm>
              <a:custGeom>
                <a:avLst/>
                <a:gdLst>
                  <a:gd name="T0" fmla="*/ 963 w 11"/>
                  <a:gd name="T1" fmla="*/ 1 h 13"/>
                  <a:gd name="T2" fmla="*/ 935 w 11"/>
                  <a:gd name="T3" fmla="*/ 0 h 13"/>
                  <a:gd name="T4" fmla="*/ 720 w 11"/>
                  <a:gd name="T5" fmla="*/ 0 h 13"/>
                  <a:gd name="T6" fmla="*/ 720 w 11"/>
                  <a:gd name="T7" fmla="*/ 0 h 13"/>
                  <a:gd name="T8" fmla="*/ 569 w 11"/>
                  <a:gd name="T9" fmla="*/ 1 h 13"/>
                  <a:gd name="T10" fmla="*/ 442 w 11"/>
                  <a:gd name="T11" fmla="*/ 1 h 13"/>
                  <a:gd name="T12" fmla="*/ 442 w 11"/>
                  <a:gd name="T13" fmla="*/ 1 h 13"/>
                  <a:gd name="T14" fmla="*/ 185 w 11"/>
                  <a:gd name="T15" fmla="*/ 6 h 13"/>
                  <a:gd name="T16" fmla="*/ 0 w 11"/>
                  <a:gd name="T17" fmla="*/ 6 h 13"/>
                  <a:gd name="T18" fmla="*/ 0 w 11"/>
                  <a:gd name="T19" fmla="*/ 7 h 13"/>
                  <a:gd name="T20" fmla="*/ 185 w 11"/>
                  <a:gd name="T21" fmla="*/ 9 h 13"/>
                  <a:gd name="T22" fmla="*/ 269 w 11"/>
                  <a:gd name="T23" fmla="*/ 9 h 13"/>
                  <a:gd name="T24" fmla="*/ 269 w 11"/>
                  <a:gd name="T25" fmla="*/ 9 h 13"/>
                  <a:gd name="T26" fmla="*/ 569 w 11"/>
                  <a:gd name="T27" fmla="*/ 11 h 13"/>
                  <a:gd name="T28" fmla="*/ 442 w 11"/>
                  <a:gd name="T29" fmla="*/ 11 h 13"/>
                  <a:gd name="T30" fmla="*/ 442 w 11"/>
                  <a:gd name="T31" fmla="*/ 11 h 13"/>
                  <a:gd name="T32" fmla="*/ 569 w 11"/>
                  <a:gd name="T33" fmla="*/ 13 h 13"/>
                  <a:gd name="T34" fmla="*/ 569 w 11"/>
                  <a:gd name="T35" fmla="*/ 12 h 13"/>
                  <a:gd name="T36" fmla="*/ 569 w 11"/>
                  <a:gd name="T37" fmla="*/ 12 h 13"/>
                  <a:gd name="T38" fmla="*/ 442 w 11"/>
                  <a:gd name="T39" fmla="*/ 13 h 13"/>
                  <a:gd name="T40" fmla="*/ 720 w 11"/>
                  <a:gd name="T41" fmla="*/ 13 h 13"/>
                  <a:gd name="T42" fmla="*/ 720 w 11"/>
                  <a:gd name="T43" fmla="*/ 12 h 13"/>
                  <a:gd name="T44" fmla="*/ 720 w 11"/>
                  <a:gd name="T45" fmla="*/ 12 h 13"/>
                  <a:gd name="T46" fmla="*/ 720 w 11"/>
                  <a:gd name="T47" fmla="*/ 12 h 13"/>
                  <a:gd name="T48" fmla="*/ 643 w 11"/>
                  <a:gd name="T49" fmla="*/ 9 h 13"/>
                  <a:gd name="T50" fmla="*/ 643 w 11"/>
                  <a:gd name="T51" fmla="*/ 8 h 13"/>
                  <a:gd name="T52" fmla="*/ 643 w 11"/>
                  <a:gd name="T53" fmla="*/ 8 h 13"/>
                  <a:gd name="T54" fmla="*/ 391 w 11"/>
                  <a:gd name="T55" fmla="*/ 7 h 13"/>
                  <a:gd name="T56" fmla="*/ 391 w 11"/>
                  <a:gd name="T57" fmla="*/ 7 h 13"/>
                  <a:gd name="T58" fmla="*/ 442 w 11"/>
                  <a:gd name="T59" fmla="*/ 7 h 13"/>
                  <a:gd name="T60" fmla="*/ 391 w 11"/>
                  <a:gd name="T61" fmla="*/ 6 h 13"/>
                  <a:gd name="T62" fmla="*/ 391 w 11"/>
                  <a:gd name="T63" fmla="*/ 7 h 13"/>
                  <a:gd name="T64" fmla="*/ 269 w 11"/>
                  <a:gd name="T65" fmla="*/ 7 h 13"/>
                  <a:gd name="T66" fmla="*/ 643 w 11"/>
                  <a:gd name="T67" fmla="*/ 4 h 13"/>
                  <a:gd name="T68" fmla="*/ 643 w 11"/>
                  <a:gd name="T69" fmla="*/ 4 h 13"/>
                  <a:gd name="T70" fmla="*/ 569 w 11"/>
                  <a:gd name="T71" fmla="*/ 4 h 13"/>
                  <a:gd name="T72" fmla="*/ 720 w 11"/>
                  <a:gd name="T73" fmla="*/ 4 h 13"/>
                  <a:gd name="T74" fmla="*/ 720 w 11"/>
                  <a:gd name="T75" fmla="*/ 4 h 13"/>
                  <a:gd name="T76" fmla="*/ 643 w 11"/>
                  <a:gd name="T77" fmla="*/ 4 h 13"/>
                  <a:gd name="T78" fmla="*/ 935 w 11"/>
                  <a:gd name="T79" fmla="*/ 5 h 13"/>
                  <a:gd name="T80" fmla="*/ 963 w 11"/>
                  <a:gd name="T81" fmla="*/ 1 h 13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1"/>
                  <a:gd name="T124" fmla="*/ 0 h 13"/>
                  <a:gd name="T125" fmla="*/ 11 w 11"/>
                  <a:gd name="T126" fmla="*/ 13 h 13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1" h="13">
                    <a:moveTo>
                      <a:pt x="11" y="1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3" y="9"/>
                    </a:lnTo>
                    <a:lnTo>
                      <a:pt x="6" y="11"/>
                    </a:lnTo>
                    <a:lnTo>
                      <a:pt x="5" y="11"/>
                    </a:lnTo>
                    <a:lnTo>
                      <a:pt x="6" y="13"/>
                    </a:lnTo>
                    <a:lnTo>
                      <a:pt x="6" y="12"/>
                    </a:lnTo>
                    <a:lnTo>
                      <a:pt x="5" y="13"/>
                    </a:lnTo>
                    <a:lnTo>
                      <a:pt x="8" y="13"/>
                    </a:lnTo>
                    <a:lnTo>
                      <a:pt x="8" y="12"/>
                    </a:lnTo>
                    <a:lnTo>
                      <a:pt x="7" y="9"/>
                    </a:lnTo>
                    <a:lnTo>
                      <a:pt x="7" y="8"/>
                    </a:lnTo>
                    <a:lnTo>
                      <a:pt x="4" y="7"/>
                    </a:lnTo>
                    <a:lnTo>
                      <a:pt x="5" y="7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3" y="7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10" y="5"/>
                    </a:lnTo>
                    <a:lnTo>
                      <a:pt x="11" y="1"/>
                    </a:lnTo>
                    <a:close/>
                  </a:path>
                </a:pathLst>
              </a:custGeom>
              <a:noFill/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71" name="Freeform 2853"/>
              <p:cNvSpPr>
                <a:spLocks/>
              </p:cNvSpPr>
              <p:nvPr/>
            </p:nvSpPr>
            <p:spPr bwMode="auto">
              <a:xfrm>
                <a:off x="1554" y="798"/>
                <a:ext cx="291" cy="296"/>
              </a:xfrm>
              <a:custGeom>
                <a:avLst/>
                <a:gdLst>
                  <a:gd name="T0" fmla="*/ 12600 w 205"/>
                  <a:gd name="T1" fmla="*/ 60 h 268"/>
                  <a:gd name="T2" fmla="*/ 11992 w 205"/>
                  <a:gd name="T3" fmla="*/ 68 h 268"/>
                  <a:gd name="T4" fmla="*/ 10996 w 205"/>
                  <a:gd name="T5" fmla="*/ 104 h 268"/>
                  <a:gd name="T6" fmla="*/ 10898 w 205"/>
                  <a:gd name="T7" fmla="*/ 190 h 268"/>
                  <a:gd name="T8" fmla="*/ 10828 w 205"/>
                  <a:gd name="T9" fmla="*/ 250 h 268"/>
                  <a:gd name="T10" fmla="*/ 9579 w 205"/>
                  <a:gd name="T11" fmla="*/ 283 h 268"/>
                  <a:gd name="T12" fmla="*/ 8971 w 205"/>
                  <a:gd name="T13" fmla="*/ 256 h 268"/>
                  <a:gd name="T14" fmla="*/ 7677 w 205"/>
                  <a:gd name="T15" fmla="*/ 257 h 268"/>
                  <a:gd name="T16" fmla="*/ 6748 w 205"/>
                  <a:gd name="T17" fmla="*/ 236 h 268"/>
                  <a:gd name="T18" fmla="*/ 5476 w 205"/>
                  <a:gd name="T19" fmla="*/ 276 h 268"/>
                  <a:gd name="T20" fmla="*/ 5149 w 205"/>
                  <a:gd name="T21" fmla="*/ 318 h 268"/>
                  <a:gd name="T22" fmla="*/ 4410 w 205"/>
                  <a:gd name="T23" fmla="*/ 411 h 268"/>
                  <a:gd name="T24" fmla="*/ 4352 w 205"/>
                  <a:gd name="T25" fmla="*/ 444 h 268"/>
                  <a:gd name="T26" fmla="*/ 4410 w 205"/>
                  <a:gd name="T27" fmla="*/ 472 h 268"/>
                  <a:gd name="T28" fmla="*/ 4410 w 205"/>
                  <a:gd name="T29" fmla="*/ 506 h 268"/>
                  <a:gd name="T30" fmla="*/ 1800 w 205"/>
                  <a:gd name="T31" fmla="*/ 524 h 268"/>
                  <a:gd name="T32" fmla="*/ 1110 w 205"/>
                  <a:gd name="T33" fmla="*/ 524 h 268"/>
                  <a:gd name="T34" fmla="*/ 1 w 205"/>
                  <a:gd name="T35" fmla="*/ 553 h 268"/>
                  <a:gd name="T36" fmla="*/ 328 w 205"/>
                  <a:gd name="T37" fmla="*/ 571 h 268"/>
                  <a:gd name="T38" fmla="*/ 782 w 205"/>
                  <a:gd name="T39" fmla="*/ 660 h 268"/>
                  <a:gd name="T40" fmla="*/ 938 w 205"/>
                  <a:gd name="T41" fmla="*/ 688 h 268"/>
                  <a:gd name="T42" fmla="*/ 1431 w 205"/>
                  <a:gd name="T43" fmla="*/ 752 h 268"/>
                  <a:gd name="T44" fmla="*/ 1008 w 205"/>
                  <a:gd name="T45" fmla="*/ 792 h 268"/>
                  <a:gd name="T46" fmla="*/ 1008 w 205"/>
                  <a:gd name="T47" fmla="*/ 817 h 268"/>
                  <a:gd name="T48" fmla="*/ 661 w 205"/>
                  <a:gd name="T49" fmla="*/ 852 h 268"/>
                  <a:gd name="T50" fmla="*/ 864 w 205"/>
                  <a:gd name="T51" fmla="*/ 852 h 268"/>
                  <a:gd name="T52" fmla="*/ 1226 w 205"/>
                  <a:gd name="T53" fmla="*/ 821 h 268"/>
                  <a:gd name="T54" fmla="*/ 1226 w 205"/>
                  <a:gd name="T55" fmla="*/ 801 h 268"/>
                  <a:gd name="T56" fmla="*/ 1662 w 205"/>
                  <a:gd name="T57" fmla="*/ 752 h 268"/>
                  <a:gd name="T58" fmla="*/ 1110 w 205"/>
                  <a:gd name="T59" fmla="*/ 681 h 268"/>
                  <a:gd name="T60" fmla="*/ 938 w 205"/>
                  <a:gd name="T61" fmla="*/ 660 h 268"/>
                  <a:gd name="T62" fmla="*/ 466 w 205"/>
                  <a:gd name="T63" fmla="*/ 569 h 268"/>
                  <a:gd name="T64" fmla="*/ 302 w 205"/>
                  <a:gd name="T65" fmla="*/ 559 h 268"/>
                  <a:gd name="T66" fmla="*/ 1226 w 205"/>
                  <a:gd name="T67" fmla="*/ 537 h 268"/>
                  <a:gd name="T68" fmla="*/ 1891 w 205"/>
                  <a:gd name="T69" fmla="*/ 535 h 268"/>
                  <a:gd name="T70" fmla="*/ 4588 w 205"/>
                  <a:gd name="T71" fmla="*/ 515 h 268"/>
                  <a:gd name="T72" fmla="*/ 4683 w 205"/>
                  <a:gd name="T73" fmla="*/ 472 h 268"/>
                  <a:gd name="T74" fmla="*/ 4616 w 205"/>
                  <a:gd name="T75" fmla="*/ 444 h 268"/>
                  <a:gd name="T76" fmla="*/ 4812 w 205"/>
                  <a:gd name="T77" fmla="*/ 383 h 268"/>
                  <a:gd name="T78" fmla="*/ 4909 w 205"/>
                  <a:gd name="T79" fmla="*/ 372 h 268"/>
                  <a:gd name="T80" fmla="*/ 5620 w 205"/>
                  <a:gd name="T81" fmla="*/ 282 h 268"/>
                  <a:gd name="T82" fmla="*/ 6709 w 205"/>
                  <a:gd name="T83" fmla="*/ 250 h 268"/>
                  <a:gd name="T84" fmla="*/ 7037 w 205"/>
                  <a:gd name="T85" fmla="*/ 257 h 268"/>
                  <a:gd name="T86" fmla="*/ 8886 w 205"/>
                  <a:gd name="T87" fmla="*/ 261 h 268"/>
                  <a:gd name="T88" fmla="*/ 9524 w 205"/>
                  <a:gd name="T89" fmla="*/ 288 h 268"/>
                  <a:gd name="T90" fmla="*/ 10103 w 205"/>
                  <a:gd name="T91" fmla="*/ 273 h 268"/>
                  <a:gd name="T92" fmla="*/ 11153 w 205"/>
                  <a:gd name="T93" fmla="*/ 190 h 268"/>
                  <a:gd name="T94" fmla="*/ 11235 w 205"/>
                  <a:gd name="T95" fmla="*/ 108 h 268"/>
                  <a:gd name="T96" fmla="*/ 11470 w 205"/>
                  <a:gd name="T97" fmla="*/ 75 h 268"/>
                  <a:gd name="T98" fmla="*/ 12793 w 205"/>
                  <a:gd name="T99" fmla="*/ 68 h 268"/>
                  <a:gd name="T100" fmla="*/ 13712 w 205"/>
                  <a:gd name="T101" fmla="*/ 1 h 268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05"/>
                  <a:gd name="T154" fmla="*/ 0 h 268"/>
                  <a:gd name="T155" fmla="*/ 205 w 205"/>
                  <a:gd name="T156" fmla="*/ 268 h 268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05" h="268">
                    <a:moveTo>
                      <a:pt x="202" y="0"/>
                    </a:moveTo>
                    <a:lnTo>
                      <a:pt x="197" y="10"/>
                    </a:lnTo>
                    <a:lnTo>
                      <a:pt x="198" y="10"/>
                    </a:lnTo>
                    <a:lnTo>
                      <a:pt x="188" y="18"/>
                    </a:lnTo>
                    <a:lnTo>
                      <a:pt x="190" y="18"/>
                    </a:lnTo>
                    <a:lnTo>
                      <a:pt x="179" y="21"/>
                    </a:lnTo>
                    <a:lnTo>
                      <a:pt x="171" y="21"/>
                    </a:lnTo>
                    <a:lnTo>
                      <a:pt x="170" y="21"/>
                    </a:lnTo>
                    <a:lnTo>
                      <a:pt x="164" y="32"/>
                    </a:lnTo>
                    <a:lnTo>
                      <a:pt x="162" y="45"/>
                    </a:lnTo>
                    <a:lnTo>
                      <a:pt x="162" y="46"/>
                    </a:lnTo>
                    <a:lnTo>
                      <a:pt x="163" y="58"/>
                    </a:lnTo>
                    <a:lnTo>
                      <a:pt x="162" y="76"/>
                    </a:lnTo>
                    <a:lnTo>
                      <a:pt x="162" y="75"/>
                    </a:lnTo>
                    <a:lnTo>
                      <a:pt x="150" y="80"/>
                    </a:lnTo>
                    <a:lnTo>
                      <a:pt x="149" y="80"/>
                    </a:lnTo>
                    <a:lnTo>
                      <a:pt x="142" y="86"/>
                    </a:lnTo>
                    <a:lnTo>
                      <a:pt x="143" y="86"/>
                    </a:lnTo>
                    <a:lnTo>
                      <a:pt x="144" y="86"/>
                    </a:lnTo>
                    <a:lnTo>
                      <a:pt x="140" y="82"/>
                    </a:lnTo>
                    <a:lnTo>
                      <a:pt x="134" y="78"/>
                    </a:lnTo>
                    <a:lnTo>
                      <a:pt x="134" y="76"/>
                    </a:lnTo>
                    <a:lnTo>
                      <a:pt x="133" y="76"/>
                    </a:lnTo>
                    <a:lnTo>
                      <a:pt x="115" y="79"/>
                    </a:lnTo>
                    <a:lnTo>
                      <a:pt x="106" y="75"/>
                    </a:lnTo>
                    <a:lnTo>
                      <a:pt x="106" y="76"/>
                    </a:lnTo>
                    <a:lnTo>
                      <a:pt x="107" y="76"/>
                    </a:lnTo>
                    <a:lnTo>
                      <a:pt x="101" y="72"/>
                    </a:lnTo>
                    <a:lnTo>
                      <a:pt x="89" y="72"/>
                    </a:lnTo>
                    <a:lnTo>
                      <a:pt x="87" y="72"/>
                    </a:lnTo>
                    <a:lnTo>
                      <a:pt x="82" y="83"/>
                    </a:lnTo>
                    <a:lnTo>
                      <a:pt x="77" y="97"/>
                    </a:lnTo>
                    <a:lnTo>
                      <a:pt x="70" y="111"/>
                    </a:lnTo>
                    <a:lnTo>
                      <a:pt x="68" y="124"/>
                    </a:lnTo>
                    <a:lnTo>
                      <a:pt x="66" y="125"/>
                    </a:lnTo>
                    <a:lnTo>
                      <a:pt x="66" y="126"/>
                    </a:lnTo>
                    <a:lnTo>
                      <a:pt x="66" y="129"/>
                    </a:lnTo>
                    <a:lnTo>
                      <a:pt x="65" y="132"/>
                    </a:lnTo>
                    <a:lnTo>
                      <a:pt x="65" y="133"/>
                    </a:lnTo>
                    <a:lnTo>
                      <a:pt x="65" y="135"/>
                    </a:lnTo>
                    <a:lnTo>
                      <a:pt x="66" y="143"/>
                    </a:lnTo>
                    <a:lnTo>
                      <a:pt x="70" y="152"/>
                    </a:lnTo>
                    <a:lnTo>
                      <a:pt x="70" y="151"/>
                    </a:lnTo>
                    <a:lnTo>
                      <a:pt x="66" y="153"/>
                    </a:lnTo>
                    <a:lnTo>
                      <a:pt x="68" y="153"/>
                    </a:lnTo>
                    <a:lnTo>
                      <a:pt x="39" y="154"/>
                    </a:lnTo>
                    <a:lnTo>
                      <a:pt x="37" y="154"/>
                    </a:lnTo>
                    <a:lnTo>
                      <a:pt x="27" y="159"/>
                    </a:lnTo>
                    <a:lnTo>
                      <a:pt x="27" y="158"/>
                    </a:lnTo>
                    <a:lnTo>
                      <a:pt x="18" y="159"/>
                    </a:lnTo>
                    <a:lnTo>
                      <a:pt x="16" y="159"/>
                    </a:lnTo>
                    <a:lnTo>
                      <a:pt x="6" y="164"/>
                    </a:lnTo>
                    <a:lnTo>
                      <a:pt x="1" y="167"/>
                    </a:lnTo>
                    <a:lnTo>
                      <a:pt x="1" y="168"/>
                    </a:lnTo>
                    <a:lnTo>
                      <a:pt x="0" y="168"/>
                    </a:lnTo>
                    <a:lnTo>
                      <a:pt x="0" y="169"/>
                    </a:lnTo>
                    <a:lnTo>
                      <a:pt x="1" y="169"/>
                    </a:lnTo>
                    <a:lnTo>
                      <a:pt x="5" y="174"/>
                    </a:lnTo>
                    <a:lnTo>
                      <a:pt x="10" y="181"/>
                    </a:lnTo>
                    <a:lnTo>
                      <a:pt x="11" y="201"/>
                    </a:lnTo>
                    <a:lnTo>
                      <a:pt x="13" y="208"/>
                    </a:lnTo>
                    <a:lnTo>
                      <a:pt x="14" y="209"/>
                    </a:lnTo>
                    <a:lnTo>
                      <a:pt x="18" y="215"/>
                    </a:lnTo>
                    <a:lnTo>
                      <a:pt x="16" y="215"/>
                    </a:lnTo>
                    <a:lnTo>
                      <a:pt x="21" y="229"/>
                    </a:lnTo>
                    <a:lnTo>
                      <a:pt x="21" y="237"/>
                    </a:lnTo>
                    <a:lnTo>
                      <a:pt x="21" y="236"/>
                    </a:lnTo>
                    <a:lnTo>
                      <a:pt x="22" y="236"/>
                    </a:lnTo>
                    <a:lnTo>
                      <a:pt x="15" y="240"/>
                    </a:lnTo>
                    <a:lnTo>
                      <a:pt x="14" y="241"/>
                    </a:lnTo>
                    <a:lnTo>
                      <a:pt x="15" y="248"/>
                    </a:lnTo>
                    <a:lnTo>
                      <a:pt x="15" y="247"/>
                    </a:lnTo>
                    <a:lnTo>
                      <a:pt x="12" y="252"/>
                    </a:lnTo>
                    <a:lnTo>
                      <a:pt x="12" y="253"/>
                    </a:lnTo>
                    <a:lnTo>
                      <a:pt x="10" y="259"/>
                    </a:lnTo>
                    <a:lnTo>
                      <a:pt x="10" y="268"/>
                    </a:lnTo>
                    <a:lnTo>
                      <a:pt x="13" y="268"/>
                    </a:lnTo>
                    <a:lnTo>
                      <a:pt x="13" y="259"/>
                    </a:lnTo>
                    <a:lnTo>
                      <a:pt x="14" y="253"/>
                    </a:lnTo>
                    <a:lnTo>
                      <a:pt x="14" y="254"/>
                    </a:lnTo>
                    <a:lnTo>
                      <a:pt x="18" y="248"/>
                    </a:lnTo>
                    <a:lnTo>
                      <a:pt x="19" y="248"/>
                    </a:lnTo>
                    <a:lnTo>
                      <a:pt x="18" y="241"/>
                    </a:lnTo>
                    <a:lnTo>
                      <a:pt x="18" y="243"/>
                    </a:lnTo>
                    <a:lnTo>
                      <a:pt x="23" y="238"/>
                    </a:lnTo>
                    <a:lnTo>
                      <a:pt x="25" y="237"/>
                    </a:lnTo>
                    <a:lnTo>
                      <a:pt x="25" y="229"/>
                    </a:lnTo>
                    <a:lnTo>
                      <a:pt x="20" y="214"/>
                    </a:lnTo>
                    <a:lnTo>
                      <a:pt x="16" y="207"/>
                    </a:lnTo>
                    <a:lnTo>
                      <a:pt x="16" y="208"/>
                    </a:lnTo>
                    <a:lnTo>
                      <a:pt x="14" y="200"/>
                    </a:lnTo>
                    <a:lnTo>
                      <a:pt x="14" y="201"/>
                    </a:lnTo>
                    <a:lnTo>
                      <a:pt x="12" y="181"/>
                    </a:lnTo>
                    <a:lnTo>
                      <a:pt x="12" y="180"/>
                    </a:lnTo>
                    <a:lnTo>
                      <a:pt x="8" y="172"/>
                    </a:lnTo>
                    <a:lnTo>
                      <a:pt x="7" y="172"/>
                    </a:lnTo>
                    <a:lnTo>
                      <a:pt x="4" y="167"/>
                    </a:lnTo>
                    <a:lnTo>
                      <a:pt x="4" y="168"/>
                    </a:lnTo>
                    <a:lnTo>
                      <a:pt x="4" y="169"/>
                    </a:lnTo>
                    <a:lnTo>
                      <a:pt x="4" y="171"/>
                    </a:lnTo>
                    <a:lnTo>
                      <a:pt x="8" y="166"/>
                    </a:lnTo>
                    <a:lnTo>
                      <a:pt x="7" y="166"/>
                    </a:lnTo>
                    <a:lnTo>
                      <a:pt x="18" y="162"/>
                    </a:lnTo>
                    <a:lnTo>
                      <a:pt x="27" y="161"/>
                    </a:lnTo>
                    <a:lnTo>
                      <a:pt x="28" y="161"/>
                    </a:lnTo>
                    <a:lnTo>
                      <a:pt x="39" y="157"/>
                    </a:lnTo>
                    <a:lnTo>
                      <a:pt x="39" y="158"/>
                    </a:lnTo>
                    <a:lnTo>
                      <a:pt x="68" y="156"/>
                    </a:lnTo>
                    <a:lnTo>
                      <a:pt x="69" y="156"/>
                    </a:lnTo>
                    <a:lnTo>
                      <a:pt x="72" y="153"/>
                    </a:lnTo>
                    <a:lnTo>
                      <a:pt x="72" y="152"/>
                    </a:lnTo>
                    <a:lnTo>
                      <a:pt x="72" y="151"/>
                    </a:lnTo>
                    <a:lnTo>
                      <a:pt x="70" y="143"/>
                    </a:lnTo>
                    <a:lnTo>
                      <a:pt x="69" y="135"/>
                    </a:lnTo>
                    <a:lnTo>
                      <a:pt x="70" y="125"/>
                    </a:lnTo>
                    <a:lnTo>
                      <a:pt x="70" y="124"/>
                    </a:lnTo>
                    <a:lnTo>
                      <a:pt x="71" y="122"/>
                    </a:lnTo>
                    <a:lnTo>
                      <a:pt x="71" y="119"/>
                    </a:lnTo>
                    <a:lnTo>
                      <a:pt x="72" y="117"/>
                    </a:lnTo>
                    <a:lnTo>
                      <a:pt x="72" y="115"/>
                    </a:lnTo>
                    <a:lnTo>
                      <a:pt x="73" y="113"/>
                    </a:lnTo>
                    <a:lnTo>
                      <a:pt x="80" y="99"/>
                    </a:lnTo>
                    <a:lnTo>
                      <a:pt x="84" y="85"/>
                    </a:lnTo>
                    <a:lnTo>
                      <a:pt x="90" y="74"/>
                    </a:lnTo>
                    <a:lnTo>
                      <a:pt x="89" y="74"/>
                    </a:lnTo>
                    <a:lnTo>
                      <a:pt x="100" y="75"/>
                    </a:lnTo>
                    <a:lnTo>
                      <a:pt x="100" y="74"/>
                    </a:lnTo>
                    <a:lnTo>
                      <a:pt x="105" y="79"/>
                    </a:lnTo>
                    <a:lnTo>
                      <a:pt x="115" y="82"/>
                    </a:lnTo>
                    <a:lnTo>
                      <a:pt x="134" y="80"/>
                    </a:lnTo>
                    <a:lnTo>
                      <a:pt x="133" y="80"/>
                    </a:lnTo>
                    <a:lnTo>
                      <a:pt x="137" y="85"/>
                    </a:lnTo>
                    <a:lnTo>
                      <a:pt x="142" y="88"/>
                    </a:lnTo>
                    <a:lnTo>
                      <a:pt x="143" y="88"/>
                    </a:lnTo>
                    <a:lnTo>
                      <a:pt x="144" y="88"/>
                    </a:lnTo>
                    <a:lnTo>
                      <a:pt x="151" y="82"/>
                    </a:lnTo>
                    <a:lnTo>
                      <a:pt x="163" y="79"/>
                    </a:lnTo>
                    <a:lnTo>
                      <a:pt x="164" y="78"/>
                    </a:lnTo>
                    <a:lnTo>
                      <a:pt x="164" y="76"/>
                    </a:lnTo>
                    <a:lnTo>
                      <a:pt x="166" y="58"/>
                    </a:lnTo>
                    <a:lnTo>
                      <a:pt x="164" y="46"/>
                    </a:lnTo>
                    <a:lnTo>
                      <a:pt x="168" y="33"/>
                    </a:lnTo>
                    <a:lnTo>
                      <a:pt x="166" y="33"/>
                    </a:lnTo>
                    <a:lnTo>
                      <a:pt x="172" y="23"/>
                    </a:lnTo>
                    <a:lnTo>
                      <a:pt x="171" y="23"/>
                    </a:lnTo>
                    <a:lnTo>
                      <a:pt x="179" y="24"/>
                    </a:lnTo>
                    <a:lnTo>
                      <a:pt x="180" y="24"/>
                    </a:lnTo>
                    <a:lnTo>
                      <a:pt x="191" y="21"/>
                    </a:lnTo>
                    <a:lnTo>
                      <a:pt x="200" y="13"/>
                    </a:lnTo>
                    <a:lnTo>
                      <a:pt x="200" y="11"/>
                    </a:lnTo>
                    <a:lnTo>
                      <a:pt x="205" y="1"/>
                    </a:lnTo>
                    <a:lnTo>
                      <a:pt x="202" y="0"/>
                    </a:lnTo>
                    <a:close/>
                  </a:path>
                </a:pathLst>
              </a:custGeom>
              <a:noFill/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72" name="Freeform 2854"/>
              <p:cNvSpPr>
                <a:spLocks/>
              </p:cNvSpPr>
              <p:nvPr/>
            </p:nvSpPr>
            <p:spPr bwMode="auto">
              <a:xfrm>
                <a:off x="3914" y="480"/>
                <a:ext cx="35" cy="32"/>
              </a:xfrm>
              <a:custGeom>
                <a:avLst/>
                <a:gdLst>
                  <a:gd name="T0" fmla="*/ 0 w 24"/>
                  <a:gd name="T1" fmla="*/ 63 h 29"/>
                  <a:gd name="T2" fmla="*/ 0 w 24"/>
                  <a:gd name="T3" fmla="*/ 75 h 29"/>
                  <a:gd name="T4" fmla="*/ 185 w 24"/>
                  <a:gd name="T5" fmla="*/ 63 h 29"/>
                  <a:gd name="T6" fmla="*/ 455 w 24"/>
                  <a:gd name="T7" fmla="*/ 70 h 29"/>
                  <a:gd name="T8" fmla="*/ 839 w 24"/>
                  <a:gd name="T9" fmla="*/ 89 h 29"/>
                  <a:gd name="T10" fmla="*/ 1124 w 24"/>
                  <a:gd name="T11" fmla="*/ 94 h 29"/>
                  <a:gd name="T12" fmla="*/ 1569 w 24"/>
                  <a:gd name="T13" fmla="*/ 77 h 29"/>
                  <a:gd name="T14" fmla="*/ 1785 w 24"/>
                  <a:gd name="T15" fmla="*/ 63 h 29"/>
                  <a:gd name="T16" fmla="*/ 1957 w 24"/>
                  <a:gd name="T17" fmla="*/ 42 h 29"/>
                  <a:gd name="T18" fmla="*/ 2201 w 24"/>
                  <a:gd name="T19" fmla="*/ 25 h 29"/>
                  <a:gd name="T20" fmla="*/ 1639 w 24"/>
                  <a:gd name="T21" fmla="*/ 3 h 29"/>
                  <a:gd name="T22" fmla="*/ 839 w 24"/>
                  <a:gd name="T23" fmla="*/ 0 h 29"/>
                  <a:gd name="T24" fmla="*/ 455 w 24"/>
                  <a:gd name="T25" fmla="*/ 42 h 29"/>
                  <a:gd name="T26" fmla="*/ 0 w 24"/>
                  <a:gd name="T27" fmla="*/ 63 h 2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4"/>
                  <a:gd name="T43" fmla="*/ 0 h 29"/>
                  <a:gd name="T44" fmla="*/ 24 w 24"/>
                  <a:gd name="T45" fmla="*/ 29 h 29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4" h="29">
                    <a:moveTo>
                      <a:pt x="0" y="20"/>
                    </a:moveTo>
                    <a:lnTo>
                      <a:pt x="0" y="23"/>
                    </a:lnTo>
                    <a:lnTo>
                      <a:pt x="2" y="20"/>
                    </a:lnTo>
                    <a:lnTo>
                      <a:pt x="5" y="22"/>
                    </a:lnTo>
                    <a:lnTo>
                      <a:pt x="9" y="27"/>
                    </a:lnTo>
                    <a:lnTo>
                      <a:pt x="12" y="29"/>
                    </a:lnTo>
                    <a:lnTo>
                      <a:pt x="17" y="24"/>
                    </a:lnTo>
                    <a:lnTo>
                      <a:pt x="19" y="20"/>
                    </a:lnTo>
                    <a:lnTo>
                      <a:pt x="21" y="13"/>
                    </a:lnTo>
                    <a:lnTo>
                      <a:pt x="24" y="8"/>
                    </a:lnTo>
                    <a:lnTo>
                      <a:pt x="18" y="3"/>
                    </a:lnTo>
                    <a:lnTo>
                      <a:pt x="9" y="0"/>
                    </a:lnTo>
                    <a:lnTo>
                      <a:pt x="5" y="13"/>
                    </a:lnTo>
                    <a:lnTo>
                      <a:pt x="0" y="20"/>
                    </a:lnTo>
                    <a:close/>
                  </a:path>
                </a:pathLst>
              </a:custGeom>
              <a:noFill/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73" name="Freeform 2855"/>
              <p:cNvSpPr>
                <a:spLocks/>
              </p:cNvSpPr>
              <p:nvPr/>
            </p:nvSpPr>
            <p:spPr bwMode="auto">
              <a:xfrm>
                <a:off x="1880" y="639"/>
                <a:ext cx="1299" cy="485"/>
              </a:xfrm>
              <a:custGeom>
                <a:avLst/>
                <a:gdLst>
                  <a:gd name="T0" fmla="*/ 1807 w 905"/>
                  <a:gd name="T1" fmla="*/ 343 h 444"/>
                  <a:gd name="T2" fmla="*/ 5041 w 905"/>
                  <a:gd name="T3" fmla="*/ 280 h 444"/>
                  <a:gd name="T4" fmla="*/ 9686 w 905"/>
                  <a:gd name="T5" fmla="*/ 199 h 444"/>
                  <a:gd name="T6" fmla="*/ 12459 w 905"/>
                  <a:gd name="T7" fmla="*/ 223 h 444"/>
                  <a:gd name="T8" fmla="*/ 15404 w 905"/>
                  <a:gd name="T9" fmla="*/ 283 h 444"/>
                  <a:gd name="T10" fmla="*/ 20208 w 905"/>
                  <a:gd name="T11" fmla="*/ 287 h 444"/>
                  <a:gd name="T12" fmla="*/ 22000 w 905"/>
                  <a:gd name="T13" fmla="*/ 241 h 444"/>
                  <a:gd name="T14" fmla="*/ 22110 w 905"/>
                  <a:gd name="T15" fmla="*/ 153 h 444"/>
                  <a:gd name="T16" fmla="*/ 23175 w 905"/>
                  <a:gd name="T17" fmla="*/ 50 h 444"/>
                  <a:gd name="T18" fmla="*/ 25669 w 905"/>
                  <a:gd name="T19" fmla="*/ 4 h 444"/>
                  <a:gd name="T20" fmla="*/ 29148 w 905"/>
                  <a:gd name="T21" fmla="*/ 72 h 444"/>
                  <a:gd name="T22" fmla="*/ 31315 w 905"/>
                  <a:gd name="T23" fmla="*/ 154 h 444"/>
                  <a:gd name="T24" fmla="*/ 33150 w 905"/>
                  <a:gd name="T25" fmla="*/ 237 h 444"/>
                  <a:gd name="T26" fmla="*/ 37705 w 905"/>
                  <a:gd name="T27" fmla="*/ 199 h 444"/>
                  <a:gd name="T28" fmla="*/ 41267 w 905"/>
                  <a:gd name="T29" fmla="*/ 258 h 444"/>
                  <a:gd name="T30" fmla="*/ 44071 w 905"/>
                  <a:gd name="T31" fmla="*/ 307 h 444"/>
                  <a:gd name="T32" fmla="*/ 47888 w 905"/>
                  <a:gd name="T33" fmla="*/ 377 h 444"/>
                  <a:gd name="T34" fmla="*/ 52523 w 905"/>
                  <a:gd name="T35" fmla="*/ 365 h 444"/>
                  <a:gd name="T36" fmla="*/ 57492 w 905"/>
                  <a:gd name="T37" fmla="*/ 267 h 444"/>
                  <a:gd name="T38" fmla="*/ 60986 w 905"/>
                  <a:gd name="T39" fmla="*/ 306 h 444"/>
                  <a:gd name="T40" fmla="*/ 62504 w 905"/>
                  <a:gd name="T41" fmla="*/ 296 h 444"/>
                  <a:gd name="T42" fmla="*/ 60904 w 905"/>
                  <a:gd name="T43" fmla="*/ 386 h 444"/>
                  <a:gd name="T44" fmla="*/ 60466 w 905"/>
                  <a:gd name="T45" fmla="*/ 492 h 444"/>
                  <a:gd name="T46" fmla="*/ 62655 w 905"/>
                  <a:gd name="T47" fmla="*/ 594 h 444"/>
                  <a:gd name="T48" fmla="*/ 66573 w 905"/>
                  <a:gd name="T49" fmla="*/ 527 h 444"/>
                  <a:gd name="T50" fmla="*/ 68658 w 905"/>
                  <a:gd name="T51" fmla="*/ 626 h 444"/>
                  <a:gd name="T52" fmla="*/ 69225 w 905"/>
                  <a:gd name="T53" fmla="*/ 689 h 444"/>
                  <a:gd name="T54" fmla="*/ 66348 w 905"/>
                  <a:gd name="T55" fmla="*/ 697 h 444"/>
                  <a:gd name="T56" fmla="*/ 62915 w 905"/>
                  <a:gd name="T57" fmla="*/ 728 h 444"/>
                  <a:gd name="T58" fmla="*/ 59395 w 905"/>
                  <a:gd name="T59" fmla="*/ 836 h 444"/>
                  <a:gd name="T60" fmla="*/ 56371 w 905"/>
                  <a:gd name="T61" fmla="*/ 923 h 444"/>
                  <a:gd name="T62" fmla="*/ 53711 w 905"/>
                  <a:gd name="T63" fmla="*/ 886 h 444"/>
                  <a:gd name="T64" fmla="*/ 51781 w 905"/>
                  <a:gd name="T65" fmla="*/ 972 h 444"/>
                  <a:gd name="T66" fmla="*/ 50074 w 905"/>
                  <a:gd name="T67" fmla="*/ 1134 h 444"/>
                  <a:gd name="T68" fmla="*/ 46517 w 905"/>
                  <a:gd name="T69" fmla="*/ 1192 h 444"/>
                  <a:gd name="T70" fmla="*/ 43424 w 905"/>
                  <a:gd name="T71" fmla="*/ 1190 h 444"/>
                  <a:gd name="T72" fmla="*/ 40517 w 905"/>
                  <a:gd name="T73" fmla="*/ 1229 h 444"/>
                  <a:gd name="T74" fmla="*/ 37604 w 905"/>
                  <a:gd name="T75" fmla="*/ 1280 h 444"/>
                  <a:gd name="T76" fmla="*/ 36003 w 905"/>
                  <a:gd name="T77" fmla="*/ 1257 h 444"/>
                  <a:gd name="T78" fmla="*/ 31911 w 905"/>
                  <a:gd name="T79" fmla="*/ 1214 h 444"/>
                  <a:gd name="T80" fmla="*/ 29667 w 905"/>
                  <a:gd name="T81" fmla="*/ 1158 h 444"/>
                  <a:gd name="T82" fmla="*/ 20953 w 905"/>
                  <a:gd name="T83" fmla="*/ 1155 h 444"/>
                  <a:gd name="T84" fmla="*/ 18485 w 905"/>
                  <a:gd name="T85" fmla="*/ 1101 h 444"/>
                  <a:gd name="T86" fmla="*/ 16860 w 905"/>
                  <a:gd name="T87" fmla="*/ 992 h 444"/>
                  <a:gd name="T88" fmla="*/ 14184 w 905"/>
                  <a:gd name="T89" fmla="*/ 943 h 444"/>
                  <a:gd name="T90" fmla="*/ 11094 w 905"/>
                  <a:gd name="T91" fmla="*/ 888 h 444"/>
                  <a:gd name="T92" fmla="*/ 8437 w 905"/>
                  <a:gd name="T93" fmla="*/ 883 h 444"/>
                  <a:gd name="T94" fmla="*/ 6288 w 905"/>
                  <a:gd name="T95" fmla="*/ 838 h 444"/>
                  <a:gd name="T96" fmla="*/ 6492 w 905"/>
                  <a:gd name="T97" fmla="*/ 710 h 444"/>
                  <a:gd name="T98" fmla="*/ 4883 w 905"/>
                  <a:gd name="T99" fmla="*/ 558 h 444"/>
                  <a:gd name="T100" fmla="*/ 2789 w 905"/>
                  <a:gd name="T101" fmla="*/ 555 h 444"/>
                  <a:gd name="T102" fmla="*/ 1 w 905"/>
                  <a:gd name="T103" fmla="*/ 436 h 444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905"/>
                  <a:gd name="T157" fmla="*/ 0 h 444"/>
                  <a:gd name="T158" fmla="*/ 905 w 905"/>
                  <a:gd name="T159" fmla="*/ 444 h 444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905" h="444">
                    <a:moveTo>
                      <a:pt x="0" y="143"/>
                    </a:moveTo>
                    <a:lnTo>
                      <a:pt x="6" y="132"/>
                    </a:lnTo>
                    <a:lnTo>
                      <a:pt x="14" y="122"/>
                    </a:lnTo>
                    <a:lnTo>
                      <a:pt x="24" y="119"/>
                    </a:lnTo>
                    <a:lnTo>
                      <a:pt x="33" y="115"/>
                    </a:lnTo>
                    <a:lnTo>
                      <a:pt x="43" y="110"/>
                    </a:lnTo>
                    <a:lnTo>
                      <a:pt x="53" y="101"/>
                    </a:lnTo>
                    <a:lnTo>
                      <a:pt x="66" y="95"/>
                    </a:lnTo>
                    <a:lnTo>
                      <a:pt x="80" y="83"/>
                    </a:lnTo>
                    <a:lnTo>
                      <a:pt x="101" y="77"/>
                    </a:lnTo>
                    <a:lnTo>
                      <a:pt x="114" y="71"/>
                    </a:lnTo>
                    <a:lnTo>
                      <a:pt x="127" y="69"/>
                    </a:lnTo>
                    <a:lnTo>
                      <a:pt x="138" y="71"/>
                    </a:lnTo>
                    <a:lnTo>
                      <a:pt x="146" y="75"/>
                    </a:lnTo>
                    <a:lnTo>
                      <a:pt x="153" y="81"/>
                    </a:lnTo>
                    <a:lnTo>
                      <a:pt x="163" y="78"/>
                    </a:lnTo>
                    <a:lnTo>
                      <a:pt x="173" y="78"/>
                    </a:lnTo>
                    <a:lnTo>
                      <a:pt x="182" y="79"/>
                    </a:lnTo>
                    <a:lnTo>
                      <a:pt x="199" y="95"/>
                    </a:lnTo>
                    <a:lnTo>
                      <a:pt x="201" y="98"/>
                    </a:lnTo>
                    <a:lnTo>
                      <a:pt x="210" y="100"/>
                    </a:lnTo>
                    <a:lnTo>
                      <a:pt x="235" y="96"/>
                    </a:lnTo>
                    <a:lnTo>
                      <a:pt x="242" y="99"/>
                    </a:lnTo>
                    <a:lnTo>
                      <a:pt x="265" y="100"/>
                    </a:lnTo>
                    <a:lnTo>
                      <a:pt x="285" y="97"/>
                    </a:lnTo>
                    <a:lnTo>
                      <a:pt x="290" y="95"/>
                    </a:lnTo>
                    <a:lnTo>
                      <a:pt x="289" y="90"/>
                    </a:lnTo>
                    <a:lnTo>
                      <a:pt x="288" y="84"/>
                    </a:lnTo>
                    <a:lnTo>
                      <a:pt x="289" y="77"/>
                    </a:lnTo>
                    <a:lnTo>
                      <a:pt x="295" y="68"/>
                    </a:lnTo>
                    <a:lnTo>
                      <a:pt x="294" y="60"/>
                    </a:lnTo>
                    <a:lnTo>
                      <a:pt x="289" y="53"/>
                    </a:lnTo>
                    <a:lnTo>
                      <a:pt x="287" y="42"/>
                    </a:lnTo>
                    <a:lnTo>
                      <a:pt x="288" y="33"/>
                    </a:lnTo>
                    <a:lnTo>
                      <a:pt x="296" y="26"/>
                    </a:lnTo>
                    <a:lnTo>
                      <a:pt x="303" y="17"/>
                    </a:lnTo>
                    <a:lnTo>
                      <a:pt x="314" y="10"/>
                    </a:lnTo>
                    <a:lnTo>
                      <a:pt x="318" y="2"/>
                    </a:lnTo>
                    <a:lnTo>
                      <a:pt x="327" y="0"/>
                    </a:lnTo>
                    <a:lnTo>
                      <a:pt x="336" y="4"/>
                    </a:lnTo>
                    <a:lnTo>
                      <a:pt x="344" y="10"/>
                    </a:lnTo>
                    <a:lnTo>
                      <a:pt x="364" y="14"/>
                    </a:lnTo>
                    <a:lnTo>
                      <a:pt x="370" y="21"/>
                    </a:lnTo>
                    <a:lnTo>
                      <a:pt x="381" y="25"/>
                    </a:lnTo>
                    <a:lnTo>
                      <a:pt x="394" y="27"/>
                    </a:lnTo>
                    <a:lnTo>
                      <a:pt x="403" y="31"/>
                    </a:lnTo>
                    <a:lnTo>
                      <a:pt x="408" y="39"/>
                    </a:lnTo>
                    <a:lnTo>
                      <a:pt x="410" y="54"/>
                    </a:lnTo>
                    <a:lnTo>
                      <a:pt x="410" y="65"/>
                    </a:lnTo>
                    <a:lnTo>
                      <a:pt x="414" y="65"/>
                    </a:lnTo>
                    <a:lnTo>
                      <a:pt x="421" y="72"/>
                    </a:lnTo>
                    <a:lnTo>
                      <a:pt x="433" y="82"/>
                    </a:lnTo>
                    <a:lnTo>
                      <a:pt x="451" y="86"/>
                    </a:lnTo>
                    <a:lnTo>
                      <a:pt x="465" y="84"/>
                    </a:lnTo>
                    <a:lnTo>
                      <a:pt x="479" y="76"/>
                    </a:lnTo>
                    <a:lnTo>
                      <a:pt x="493" y="69"/>
                    </a:lnTo>
                    <a:lnTo>
                      <a:pt x="509" y="74"/>
                    </a:lnTo>
                    <a:lnTo>
                      <a:pt x="533" y="83"/>
                    </a:lnTo>
                    <a:lnTo>
                      <a:pt x="539" y="89"/>
                    </a:lnTo>
                    <a:lnTo>
                      <a:pt x="540" y="89"/>
                    </a:lnTo>
                    <a:lnTo>
                      <a:pt x="543" y="91"/>
                    </a:lnTo>
                    <a:lnTo>
                      <a:pt x="554" y="98"/>
                    </a:lnTo>
                    <a:lnTo>
                      <a:pt x="566" y="101"/>
                    </a:lnTo>
                    <a:lnTo>
                      <a:pt x="576" y="105"/>
                    </a:lnTo>
                    <a:lnTo>
                      <a:pt x="583" y="115"/>
                    </a:lnTo>
                    <a:lnTo>
                      <a:pt x="597" y="125"/>
                    </a:lnTo>
                    <a:lnTo>
                      <a:pt x="615" y="126"/>
                    </a:lnTo>
                    <a:lnTo>
                      <a:pt x="626" y="131"/>
                    </a:lnTo>
                    <a:lnTo>
                      <a:pt x="636" y="131"/>
                    </a:lnTo>
                    <a:lnTo>
                      <a:pt x="648" y="131"/>
                    </a:lnTo>
                    <a:lnTo>
                      <a:pt x="659" y="134"/>
                    </a:lnTo>
                    <a:lnTo>
                      <a:pt x="687" y="125"/>
                    </a:lnTo>
                    <a:lnTo>
                      <a:pt x="705" y="120"/>
                    </a:lnTo>
                    <a:lnTo>
                      <a:pt x="719" y="118"/>
                    </a:lnTo>
                    <a:lnTo>
                      <a:pt x="738" y="103"/>
                    </a:lnTo>
                    <a:lnTo>
                      <a:pt x="752" y="93"/>
                    </a:lnTo>
                    <a:lnTo>
                      <a:pt x="765" y="90"/>
                    </a:lnTo>
                    <a:lnTo>
                      <a:pt x="777" y="95"/>
                    </a:lnTo>
                    <a:lnTo>
                      <a:pt x="787" y="103"/>
                    </a:lnTo>
                    <a:lnTo>
                      <a:pt x="798" y="104"/>
                    </a:lnTo>
                    <a:lnTo>
                      <a:pt x="806" y="103"/>
                    </a:lnTo>
                    <a:lnTo>
                      <a:pt x="813" y="98"/>
                    </a:lnTo>
                    <a:lnTo>
                      <a:pt x="817" y="100"/>
                    </a:lnTo>
                    <a:lnTo>
                      <a:pt x="817" y="103"/>
                    </a:lnTo>
                    <a:lnTo>
                      <a:pt x="812" y="106"/>
                    </a:lnTo>
                    <a:lnTo>
                      <a:pt x="804" y="121"/>
                    </a:lnTo>
                    <a:lnTo>
                      <a:pt x="798" y="129"/>
                    </a:lnTo>
                    <a:lnTo>
                      <a:pt x="796" y="134"/>
                    </a:lnTo>
                    <a:lnTo>
                      <a:pt x="796" y="142"/>
                    </a:lnTo>
                    <a:lnTo>
                      <a:pt x="798" y="151"/>
                    </a:lnTo>
                    <a:lnTo>
                      <a:pt x="796" y="161"/>
                    </a:lnTo>
                    <a:lnTo>
                      <a:pt x="791" y="170"/>
                    </a:lnTo>
                    <a:lnTo>
                      <a:pt x="792" y="182"/>
                    </a:lnTo>
                    <a:lnTo>
                      <a:pt x="794" y="192"/>
                    </a:lnTo>
                    <a:lnTo>
                      <a:pt x="798" y="200"/>
                    </a:lnTo>
                    <a:lnTo>
                      <a:pt x="819" y="205"/>
                    </a:lnTo>
                    <a:lnTo>
                      <a:pt x="833" y="204"/>
                    </a:lnTo>
                    <a:lnTo>
                      <a:pt x="846" y="200"/>
                    </a:lnTo>
                    <a:lnTo>
                      <a:pt x="855" y="193"/>
                    </a:lnTo>
                    <a:lnTo>
                      <a:pt x="870" y="183"/>
                    </a:lnTo>
                    <a:lnTo>
                      <a:pt x="874" y="190"/>
                    </a:lnTo>
                    <a:lnTo>
                      <a:pt x="881" y="197"/>
                    </a:lnTo>
                    <a:lnTo>
                      <a:pt x="896" y="210"/>
                    </a:lnTo>
                    <a:lnTo>
                      <a:pt x="898" y="217"/>
                    </a:lnTo>
                    <a:lnTo>
                      <a:pt x="898" y="223"/>
                    </a:lnTo>
                    <a:lnTo>
                      <a:pt x="898" y="228"/>
                    </a:lnTo>
                    <a:lnTo>
                      <a:pt x="905" y="233"/>
                    </a:lnTo>
                    <a:lnTo>
                      <a:pt x="905" y="240"/>
                    </a:lnTo>
                    <a:lnTo>
                      <a:pt x="901" y="242"/>
                    </a:lnTo>
                    <a:lnTo>
                      <a:pt x="891" y="242"/>
                    </a:lnTo>
                    <a:lnTo>
                      <a:pt x="881" y="239"/>
                    </a:lnTo>
                    <a:lnTo>
                      <a:pt x="868" y="242"/>
                    </a:lnTo>
                    <a:lnTo>
                      <a:pt x="855" y="243"/>
                    </a:lnTo>
                    <a:lnTo>
                      <a:pt x="842" y="242"/>
                    </a:lnTo>
                    <a:lnTo>
                      <a:pt x="831" y="244"/>
                    </a:lnTo>
                    <a:lnTo>
                      <a:pt x="823" y="253"/>
                    </a:lnTo>
                    <a:lnTo>
                      <a:pt x="796" y="282"/>
                    </a:lnTo>
                    <a:lnTo>
                      <a:pt x="787" y="287"/>
                    </a:lnTo>
                    <a:lnTo>
                      <a:pt x="783" y="289"/>
                    </a:lnTo>
                    <a:lnTo>
                      <a:pt x="777" y="289"/>
                    </a:lnTo>
                    <a:lnTo>
                      <a:pt x="772" y="289"/>
                    </a:lnTo>
                    <a:lnTo>
                      <a:pt x="761" y="299"/>
                    </a:lnTo>
                    <a:lnTo>
                      <a:pt x="751" y="311"/>
                    </a:lnTo>
                    <a:lnTo>
                      <a:pt x="737" y="320"/>
                    </a:lnTo>
                    <a:lnTo>
                      <a:pt x="727" y="320"/>
                    </a:lnTo>
                    <a:lnTo>
                      <a:pt x="717" y="316"/>
                    </a:lnTo>
                    <a:lnTo>
                      <a:pt x="710" y="311"/>
                    </a:lnTo>
                    <a:lnTo>
                      <a:pt x="702" y="307"/>
                    </a:lnTo>
                    <a:lnTo>
                      <a:pt x="690" y="311"/>
                    </a:lnTo>
                    <a:lnTo>
                      <a:pt x="687" y="320"/>
                    </a:lnTo>
                    <a:lnTo>
                      <a:pt x="680" y="330"/>
                    </a:lnTo>
                    <a:lnTo>
                      <a:pt x="677" y="337"/>
                    </a:lnTo>
                    <a:lnTo>
                      <a:pt x="689" y="354"/>
                    </a:lnTo>
                    <a:lnTo>
                      <a:pt x="690" y="361"/>
                    </a:lnTo>
                    <a:lnTo>
                      <a:pt x="660" y="386"/>
                    </a:lnTo>
                    <a:lnTo>
                      <a:pt x="655" y="393"/>
                    </a:lnTo>
                    <a:lnTo>
                      <a:pt x="645" y="401"/>
                    </a:lnTo>
                    <a:lnTo>
                      <a:pt x="637" y="406"/>
                    </a:lnTo>
                    <a:lnTo>
                      <a:pt x="622" y="412"/>
                    </a:lnTo>
                    <a:lnTo>
                      <a:pt x="608" y="413"/>
                    </a:lnTo>
                    <a:lnTo>
                      <a:pt x="604" y="414"/>
                    </a:lnTo>
                    <a:lnTo>
                      <a:pt x="590" y="409"/>
                    </a:lnTo>
                    <a:lnTo>
                      <a:pt x="581" y="413"/>
                    </a:lnTo>
                    <a:lnTo>
                      <a:pt x="568" y="412"/>
                    </a:lnTo>
                    <a:lnTo>
                      <a:pt x="559" y="416"/>
                    </a:lnTo>
                    <a:lnTo>
                      <a:pt x="539" y="420"/>
                    </a:lnTo>
                    <a:lnTo>
                      <a:pt x="533" y="421"/>
                    </a:lnTo>
                    <a:lnTo>
                      <a:pt x="530" y="426"/>
                    </a:lnTo>
                    <a:lnTo>
                      <a:pt x="524" y="428"/>
                    </a:lnTo>
                    <a:lnTo>
                      <a:pt x="516" y="429"/>
                    </a:lnTo>
                    <a:lnTo>
                      <a:pt x="502" y="435"/>
                    </a:lnTo>
                    <a:lnTo>
                      <a:pt x="492" y="443"/>
                    </a:lnTo>
                    <a:lnTo>
                      <a:pt x="486" y="444"/>
                    </a:lnTo>
                    <a:lnTo>
                      <a:pt x="480" y="442"/>
                    </a:lnTo>
                    <a:lnTo>
                      <a:pt x="474" y="437"/>
                    </a:lnTo>
                    <a:lnTo>
                      <a:pt x="471" y="436"/>
                    </a:lnTo>
                    <a:lnTo>
                      <a:pt x="457" y="435"/>
                    </a:lnTo>
                    <a:lnTo>
                      <a:pt x="445" y="431"/>
                    </a:lnTo>
                    <a:lnTo>
                      <a:pt x="436" y="426"/>
                    </a:lnTo>
                    <a:lnTo>
                      <a:pt x="417" y="421"/>
                    </a:lnTo>
                    <a:lnTo>
                      <a:pt x="406" y="415"/>
                    </a:lnTo>
                    <a:lnTo>
                      <a:pt x="397" y="408"/>
                    </a:lnTo>
                    <a:lnTo>
                      <a:pt x="393" y="404"/>
                    </a:lnTo>
                    <a:lnTo>
                      <a:pt x="388" y="401"/>
                    </a:lnTo>
                    <a:lnTo>
                      <a:pt x="371" y="395"/>
                    </a:lnTo>
                    <a:lnTo>
                      <a:pt x="361" y="394"/>
                    </a:lnTo>
                    <a:lnTo>
                      <a:pt x="352" y="395"/>
                    </a:lnTo>
                    <a:lnTo>
                      <a:pt x="274" y="400"/>
                    </a:lnTo>
                    <a:lnTo>
                      <a:pt x="264" y="400"/>
                    </a:lnTo>
                    <a:lnTo>
                      <a:pt x="257" y="398"/>
                    </a:lnTo>
                    <a:lnTo>
                      <a:pt x="249" y="390"/>
                    </a:lnTo>
                    <a:lnTo>
                      <a:pt x="242" y="382"/>
                    </a:lnTo>
                    <a:lnTo>
                      <a:pt x="235" y="375"/>
                    </a:lnTo>
                    <a:lnTo>
                      <a:pt x="229" y="364"/>
                    </a:lnTo>
                    <a:lnTo>
                      <a:pt x="225" y="354"/>
                    </a:lnTo>
                    <a:lnTo>
                      <a:pt x="220" y="344"/>
                    </a:lnTo>
                    <a:lnTo>
                      <a:pt x="214" y="337"/>
                    </a:lnTo>
                    <a:lnTo>
                      <a:pt x="207" y="336"/>
                    </a:lnTo>
                    <a:lnTo>
                      <a:pt x="201" y="332"/>
                    </a:lnTo>
                    <a:lnTo>
                      <a:pt x="185" y="327"/>
                    </a:lnTo>
                    <a:lnTo>
                      <a:pt x="175" y="322"/>
                    </a:lnTo>
                    <a:lnTo>
                      <a:pt x="167" y="318"/>
                    </a:lnTo>
                    <a:lnTo>
                      <a:pt x="152" y="312"/>
                    </a:lnTo>
                    <a:lnTo>
                      <a:pt x="145" y="308"/>
                    </a:lnTo>
                    <a:lnTo>
                      <a:pt x="139" y="309"/>
                    </a:lnTo>
                    <a:lnTo>
                      <a:pt x="132" y="312"/>
                    </a:lnTo>
                    <a:lnTo>
                      <a:pt x="128" y="312"/>
                    </a:lnTo>
                    <a:lnTo>
                      <a:pt x="110" y="306"/>
                    </a:lnTo>
                    <a:lnTo>
                      <a:pt x="94" y="304"/>
                    </a:lnTo>
                    <a:lnTo>
                      <a:pt x="86" y="300"/>
                    </a:lnTo>
                    <a:lnTo>
                      <a:pt x="81" y="297"/>
                    </a:lnTo>
                    <a:lnTo>
                      <a:pt x="82" y="290"/>
                    </a:lnTo>
                    <a:lnTo>
                      <a:pt x="86" y="280"/>
                    </a:lnTo>
                    <a:lnTo>
                      <a:pt x="87" y="271"/>
                    </a:lnTo>
                    <a:lnTo>
                      <a:pt x="85" y="261"/>
                    </a:lnTo>
                    <a:lnTo>
                      <a:pt x="85" y="246"/>
                    </a:lnTo>
                    <a:lnTo>
                      <a:pt x="78" y="223"/>
                    </a:lnTo>
                    <a:lnTo>
                      <a:pt x="73" y="214"/>
                    </a:lnTo>
                    <a:lnTo>
                      <a:pt x="70" y="203"/>
                    </a:lnTo>
                    <a:lnTo>
                      <a:pt x="64" y="194"/>
                    </a:lnTo>
                    <a:lnTo>
                      <a:pt x="56" y="193"/>
                    </a:lnTo>
                    <a:lnTo>
                      <a:pt x="49" y="189"/>
                    </a:lnTo>
                    <a:lnTo>
                      <a:pt x="39" y="187"/>
                    </a:lnTo>
                    <a:lnTo>
                      <a:pt x="36" y="193"/>
                    </a:lnTo>
                    <a:lnTo>
                      <a:pt x="28" y="187"/>
                    </a:lnTo>
                    <a:lnTo>
                      <a:pt x="23" y="177"/>
                    </a:lnTo>
                    <a:lnTo>
                      <a:pt x="7" y="164"/>
                    </a:lnTo>
                    <a:lnTo>
                      <a:pt x="1" y="150"/>
                    </a:lnTo>
                    <a:lnTo>
                      <a:pt x="0" y="144"/>
                    </a:lnTo>
                    <a:lnTo>
                      <a:pt x="0" y="143"/>
                    </a:lnTo>
                    <a:close/>
                  </a:path>
                </a:pathLst>
              </a:custGeom>
              <a:solidFill>
                <a:srgbClr val="FF99CC"/>
              </a:solidFill>
              <a:ln w="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757" name="Rectangle 2856"/>
            <p:cNvSpPr>
              <a:spLocks noChangeArrowheads="1"/>
            </p:cNvSpPr>
            <p:nvPr/>
          </p:nvSpPr>
          <p:spPr bwMode="black">
            <a:xfrm>
              <a:off x="7543800" y="2286000"/>
              <a:ext cx="228600" cy="114300"/>
            </a:xfrm>
            <a:prstGeom prst="rect">
              <a:avLst/>
            </a:prstGeom>
            <a:solidFill>
              <a:srgbClr val="98002E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r"/>
              <a:endParaRPr lang="en-US" altLang="zh-CN"/>
            </a:p>
          </p:txBody>
        </p:sp>
        <p:sp>
          <p:nvSpPr>
            <p:cNvPr id="31758" name="Text Box 2857"/>
            <p:cNvSpPr txBox="1">
              <a:spLocks noChangeArrowheads="1"/>
            </p:cNvSpPr>
            <p:nvPr/>
          </p:nvSpPr>
          <p:spPr bwMode="black">
            <a:xfrm>
              <a:off x="7772400" y="2171700"/>
              <a:ext cx="800100" cy="3385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/>
                <a:t>CEVA</a:t>
              </a:r>
            </a:p>
          </p:txBody>
        </p:sp>
        <p:sp>
          <p:nvSpPr>
            <p:cNvPr id="31759" name="Rectangle 2858"/>
            <p:cNvSpPr>
              <a:spLocks noChangeArrowheads="1"/>
            </p:cNvSpPr>
            <p:nvPr/>
          </p:nvSpPr>
          <p:spPr bwMode="black">
            <a:xfrm>
              <a:off x="7543800" y="2514600"/>
              <a:ext cx="228600" cy="114300"/>
            </a:xfrm>
            <a:prstGeom prst="rect">
              <a:avLst/>
            </a:prstGeom>
            <a:solidFill>
              <a:srgbClr val="FF99CC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r"/>
              <a:endParaRPr lang="en-US" altLang="zh-CN"/>
            </a:p>
          </p:txBody>
        </p:sp>
        <p:sp>
          <p:nvSpPr>
            <p:cNvPr id="31760" name="Text Box 2859"/>
            <p:cNvSpPr txBox="1">
              <a:spLocks noChangeArrowheads="1"/>
            </p:cNvSpPr>
            <p:nvPr/>
          </p:nvSpPr>
          <p:spPr bwMode="black">
            <a:xfrm>
              <a:off x="7772400" y="2400300"/>
              <a:ext cx="685800" cy="3385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/>
                <a:t>Agent</a:t>
              </a:r>
            </a:p>
          </p:txBody>
        </p:sp>
      </p:grpSp>
      <p:sp>
        <p:nvSpPr>
          <p:cNvPr id="31755" name="TextBox 231"/>
          <p:cNvSpPr txBox="1">
            <a:spLocks noChangeArrowheads="1"/>
          </p:cNvSpPr>
          <p:nvPr/>
        </p:nvSpPr>
        <p:spPr bwMode="auto">
          <a:xfrm>
            <a:off x="434975" y="5546725"/>
            <a:ext cx="74993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13 Agent countries </a:t>
            </a:r>
          </a:p>
          <a:p>
            <a:r>
              <a:rPr lang="en-US" altLang="zh-CN"/>
              <a:t>(including </a:t>
            </a:r>
            <a:r>
              <a:rPr lang="en-US" altLang="zh-CN" i="1"/>
              <a:t>Bangladesh, Cambodia, Laos, Myanmar, Pakistan, Sri Lanka</a:t>
            </a:r>
            <a:r>
              <a:rPr lang="en-US" altLang="zh-CN"/>
              <a:t>)</a:t>
            </a:r>
            <a:endParaRPr lang="en-SG" altLang="zh-CN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6E94DE-D878-4B73-99DA-B822D61F448D}" type="slidenum">
              <a:rPr lang="en-GB"/>
              <a:pPr>
                <a:defRPr/>
              </a:pPr>
              <a:t>12</a:t>
            </a:fld>
            <a:endParaRPr lang="en-GB"/>
          </a:p>
        </p:txBody>
      </p:sp>
      <p:sp>
        <p:nvSpPr>
          <p:cNvPr id="345" name="Oval 344"/>
          <p:cNvSpPr/>
          <p:nvPr/>
        </p:nvSpPr>
        <p:spPr bwMode="auto">
          <a:xfrm>
            <a:off x="1066800" y="228600"/>
            <a:ext cx="6629400" cy="6629400"/>
          </a:xfrm>
          <a:prstGeom prst="ellipse">
            <a:avLst/>
          </a:prstGeom>
          <a:solidFill>
            <a:schemeClr val="accent5">
              <a:lumMod val="20000"/>
              <a:lumOff val="80000"/>
              <a:alpha val="3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pPr eaLnBrk="0" hangingPunct="0">
              <a:defRPr/>
            </a:pPr>
            <a:endParaRPr lang="en-US">
              <a:cs typeface="Arial" pitchFamily="34" charset="0"/>
            </a:endParaRPr>
          </a:p>
        </p:txBody>
      </p:sp>
      <p:graphicFrame>
        <p:nvGraphicFramePr>
          <p:cNvPr id="29" name="Table 28"/>
          <p:cNvGraphicFramePr>
            <a:graphicFrameLocks noGrp="1"/>
          </p:cNvGraphicFramePr>
          <p:nvPr/>
        </p:nvGraphicFramePr>
        <p:xfrm>
          <a:off x="228600" y="1447800"/>
          <a:ext cx="1752600" cy="1112520"/>
        </p:xfrm>
        <a:graphic>
          <a:graphicData uri="http://schemas.openxmlformats.org/drawingml/2006/table">
            <a:tbl>
              <a:tblPr bandRow="1"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tableStyleId>{00A15C55-8517-42AA-B614-E9B94910E393}</a:tableStyleId>
              </a:tblPr>
              <a:tblGrid>
                <a:gridCol w="876300"/>
                <a:gridCol w="876300"/>
              </a:tblGrid>
              <a:tr h="167640">
                <a:tc gridSpan="2"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India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>
                    <a:solidFill>
                      <a:srgbClr val="6600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/>
                </a:tc>
              </a:tr>
              <a:tr h="1676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CL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FM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/>
                </a:tc>
              </a:tr>
              <a:tr h="440266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11</a:t>
                      </a:r>
                      <a:r>
                        <a:rPr lang="en-US" sz="1100" baseline="0" dirty="0" smtClean="0"/>
                        <a:t> sites</a:t>
                      </a:r>
                    </a:p>
                    <a:p>
                      <a:r>
                        <a:rPr lang="en-US" sz="1100" baseline="0" dirty="0" smtClean="0"/>
                        <a:t>71,600 </a:t>
                      </a:r>
                      <a:r>
                        <a:rPr lang="en-US" sz="1100" baseline="0" dirty="0" err="1" smtClean="0"/>
                        <a:t>sqm</a:t>
                      </a:r>
                      <a:endParaRPr lang="en-US" sz="1100" baseline="0" dirty="0" smtClean="0"/>
                    </a:p>
                    <a:p>
                      <a:r>
                        <a:rPr lang="en-US" sz="1100" baseline="0" dirty="0" smtClean="0"/>
                        <a:t>1,819 FTEs</a:t>
                      </a:r>
                      <a:endParaRPr lang="en-US" sz="1100" dirty="0" smtClean="0"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31 sites</a:t>
                      </a:r>
                    </a:p>
                    <a:p>
                      <a:r>
                        <a:rPr lang="en-US" sz="1100" dirty="0" smtClean="0"/>
                        <a:t>8,500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baseline="0" dirty="0" err="1" smtClean="0"/>
                        <a:t>sqm</a:t>
                      </a:r>
                      <a:endParaRPr lang="en-US" sz="1100" baseline="0" dirty="0" smtClean="0"/>
                    </a:p>
                    <a:p>
                      <a:r>
                        <a:rPr lang="en-US" sz="1100" baseline="0" dirty="0" smtClean="0"/>
                        <a:t>419 FTEs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  <p:sp>
        <p:nvSpPr>
          <p:cNvPr id="32773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7315200" cy="533400"/>
          </a:xfrm>
        </p:spPr>
        <p:txBody>
          <a:bodyPr/>
          <a:lstStyle/>
          <a:p>
            <a:r>
              <a:rPr lang="en-US" altLang="zh-CN" sz="2400" smtClean="0"/>
              <a:t>Asia Pacific Network and Footprint – Q1 2011</a:t>
            </a:r>
          </a:p>
        </p:txBody>
      </p:sp>
      <p:grpSp>
        <p:nvGrpSpPr>
          <p:cNvPr id="32774" name="Group 263"/>
          <p:cNvGrpSpPr>
            <a:grpSpLocks/>
          </p:cNvGrpSpPr>
          <p:nvPr/>
        </p:nvGrpSpPr>
        <p:grpSpPr bwMode="auto">
          <a:xfrm>
            <a:off x="2362200" y="1600200"/>
            <a:ext cx="4038600" cy="4591050"/>
            <a:chOff x="2362200" y="1600200"/>
            <a:chExt cx="4038600" cy="4591198"/>
          </a:xfrm>
        </p:grpSpPr>
        <p:pic>
          <p:nvPicPr>
            <p:cNvPr id="32859" name="Picture 6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362200" y="1600200"/>
              <a:ext cx="4038600" cy="45911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Oval 5"/>
            <p:cNvSpPr>
              <a:spLocks noChangeAspect="1"/>
            </p:cNvSpPr>
            <p:nvPr/>
          </p:nvSpPr>
          <p:spPr bwMode="auto">
            <a:xfrm>
              <a:off x="2743200" y="2852741"/>
              <a:ext cx="91440" cy="91440"/>
            </a:xfrm>
            <a:prstGeom prst="ellipse">
              <a:avLst/>
            </a:prstGeom>
            <a:solidFill>
              <a:schemeClr val="tx2">
                <a:lumMod val="9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7" name="Oval 6"/>
            <p:cNvSpPr>
              <a:spLocks noChangeAspect="1"/>
            </p:cNvSpPr>
            <p:nvPr/>
          </p:nvSpPr>
          <p:spPr bwMode="auto">
            <a:xfrm>
              <a:off x="3886200" y="2971800"/>
              <a:ext cx="91440" cy="91440"/>
            </a:xfrm>
            <a:prstGeom prst="ellipse">
              <a:avLst/>
            </a:prstGeom>
            <a:solidFill>
              <a:schemeClr val="tx2">
                <a:lumMod val="9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8" name="Oval 7"/>
            <p:cNvSpPr>
              <a:spLocks noChangeAspect="1"/>
            </p:cNvSpPr>
            <p:nvPr/>
          </p:nvSpPr>
          <p:spPr bwMode="auto">
            <a:xfrm>
              <a:off x="3581400" y="3276600"/>
              <a:ext cx="91440" cy="91440"/>
            </a:xfrm>
            <a:prstGeom prst="ellipse">
              <a:avLst/>
            </a:prstGeom>
            <a:solidFill>
              <a:schemeClr val="tx2">
                <a:lumMod val="9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9" name="Oval 8"/>
            <p:cNvSpPr>
              <a:spLocks noChangeAspect="1"/>
            </p:cNvSpPr>
            <p:nvPr/>
          </p:nvSpPr>
          <p:spPr bwMode="auto">
            <a:xfrm>
              <a:off x="3505200" y="3581400"/>
              <a:ext cx="91440" cy="91440"/>
            </a:xfrm>
            <a:prstGeom prst="ellipse">
              <a:avLst/>
            </a:prstGeom>
            <a:solidFill>
              <a:schemeClr val="tx2">
                <a:lumMod val="9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0" name="Oval 9"/>
            <p:cNvSpPr>
              <a:spLocks noChangeAspect="1"/>
            </p:cNvSpPr>
            <p:nvPr/>
          </p:nvSpPr>
          <p:spPr bwMode="auto">
            <a:xfrm>
              <a:off x="3581400" y="3886200"/>
              <a:ext cx="91440" cy="91440"/>
            </a:xfrm>
            <a:prstGeom prst="ellipse">
              <a:avLst/>
            </a:prstGeom>
            <a:solidFill>
              <a:schemeClr val="tx2">
                <a:lumMod val="9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1" name="Oval 10"/>
            <p:cNvSpPr>
              <a:spLocks noChangeAspect="1"/>
            </p:cNvSpPr>
            <p:nvPr/>
          </p:nvSpPr>
          <p:spPr bwMode="auto">
            <a:xfrm>
              <a:off x="4800600" y="2438400"/>
              <a:ext cx="91440" cy="91440"/>
            </a:xfrm>
            <a:prstGeom prst="ellipse">
              <a:avLst/>
            </a:prstGeom>
            <a:solidFill>
              <a:schemeClr val="tx2">
                <a:lumMod val="9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2" name="Oval 11"/>
            <p:cNvSpPr>
              <a:spLocks noChangeAspect="1"/>
            </p:cNvSpPr>
            <p:nvPr/>
          </p:nvSpPr>
          <p:spPr bwMode="auto">
            <a:xfrm>
              <a:off x="4419600" y="2387600"/>
              <a:ext cx="91440" cy="91440"/>
            </a:xfrm>
            <a:prstGeom prst="ellipse">
              <a:avLst/>
            </a:prstGeom>
            <a:solidFill>
              <a:schemeClr val="tx2">
                <a:lumMod val="9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3" name="Oval 12"/>
            <p:cNvSpPr>
              <a:spLocks noChangeAspect="1"/>
            </p:cNvSpPr>
            <p:nvPr/>
          </p:nvSpPr>
          <p:spPr bwMode="auto">
            <a:xfrm>
              <a:off x="3579494" y="3691892"/>
              <a:ext cx="91440" cy="91440"/>
            </a:xfrm>
            <a:prstGeom prst="ellipse">
              <a:avLst/>
            </a:prstGeom>
            <a:solidFill>
              <a:schemeClr val="tx2">
                <a:lumMod val="9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4" name="Oval 13"/>
            <p:cNvSpPr>
              <a:spLocks noChangeAspect="1"/>
            </p:cNvSpPr>
            <p:nvPr/>
          </p:nvSpPr>
          <p:spPr bwMode="auto">
            <a:xfrm>
              <a:off x="4178300" y="3200400"/>
              <a:ext cx="91440" cy="91440"/>
            </a:xfrm>
            <a:prstGeom prst="ellipse">
              <a:avLst/>
            </a:prstGeom>
            <a:solidFill>
              <a:schemeClr val="tx2">
                <a:lumMod val="9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5" name="Oval 14"/>
            <p:cNvSpPr>
              <a:spLocks noChangeAspect="1"/>
            </p:cNvSpPr>
            <p:nvPr/>
          </p:nvSpPr>
          <p:spPr bwMode="auto">
            <a:xfrm>
              <a:off x="4724400" y="4572000"/>
              <a:ext cx="91440" cy="91440"/>
            </a:xfrm>
            <a:prstGeom prst="ellipse">
              <a:avLst/>
            </a:prstGeom>
            <a:solidFill>
              <a:schemeClr val="tx2">
                <a:lumMod val="9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cs typeface="Arial" charset="0"/>
              </a:endParaRPr>
            </a:p>
          </p:txBody>
        </p:sp>
      </p:grpSp>
      <p:graphicFrame>
        <p:nvGraphicFramePr>
          <p:cNvPr id="262" name="Table 261"/>
          <p:cNvGraphicFramePr>
            <a:graphicFrameLocks noGrp="1"/>
          </p:cNvGraphicFramePr>
          <p:nvPr/>
        </p:nvGraphicFramePr>
        <p:xfrm>
          <a:off x="228600" y="2667000"/>
          <a:ext cx="1752600" cy="1112520"/>
        </p:xfrm>
        <a:graphic>
          <a:graphicData uri="http://schemas.openxmlformats.org/drawingml/2006/table">
            <a:tbl>
              <a:tblPr bandRow="1"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tableStyleId>{00A15C55-8517-42AA-B614-E9B94910E393}</a:tableStyleId>
              </a:tblPr>
              <a:tblGrid>
                <a:gridCol w="876300"/>
                <a:gridCol w="876300"/>
              </a:tblGrid>
              <a:tr h="167640">
                <a:tc gridSpan="2"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Thailand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>
                    <a:solidFill>
                      <a:srgbClr val="6600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/>
                </a:tc>
              </a:tr>
              <a:tr h="1676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CL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FM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/>
                </a:tc>
              </a:tr>
              <a:tr h="440266">
                <a:tc>
                  <a:txBody>
                    <a:bodyPr/>
                    <a:lstStyle/>
                    <a:p>
                      <a:r>
                        <a:rPr lang="en-US" sz="1100" baseline="0" dirty="0" smtClean="0"/>
                        <a:t>35 sites</a:t>
                      </a:r>
                    </a:p>
                    <a:p>
                      <a:r>
                        <a:rPr lang="en-US" sz="1100" baseline="0" dirty="0" smtClean="0"/>
                        <a:t>710,200 </a:t>
                      </a:r>
                      <a:r>
                        <a:rPr lang="en-US" sz="1100" baseline="0" dirty="0" err="1" smtClean="0"/>
                        <a:t>sqm</a:t>
                      </a:r>
                      <a:endParaRPr lang="en-US" sz="1100" baseline="0" dirty="0" smtClean="0"/>
                    </a:p>
                    <a:p>
                      <a:r>
                        <a:rPr lang="en-US" sz="1100" baseline="0" dirty="0" smtClean="0"/>
                        <a:t>2,942 FTEs</a:t>
                      </a:r>
                      <a:endParaRPr lang="en-US" sz="1100" dirty="0" smtClean="0"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5 sites</a:t>
                      </a:r>
                    </a:p>
                    <a:p>
                      <a:r>
                        <a:rPr lang="en-US" sz="1100" baseline="0" dirty="0" smtClean="0"/>
                        <a:t>2,100 </a:t>
                      </a:r>
                      <a:r>
                        <a:rPr lang="en-US" sz="1100" baseline="0" dirty="0" err="1" smtClean="0"/>
                        <a:t>sqm</a:t>
                      </a:r>
                      <a:endParaRPr lang="en-US" sz="1100" baseline="0" dirty="0" smtClean="0"/>
                    </a:p>
                    <a:p>
                      <a:r>
                        <a:rPr lang="en-US" sz="1100" baseline="0" dirty="0" smtClean="0"/>
                        <a:t>228 FTEs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  <p:graphicFrame>
        <p:nvGraphicFramePr>
          <p:cNvPr id="263" name="Table 262"/>
          <p:cNvGraphicFramePr>
            <a:graphicFrameLocks noGrp="1"/>
          </p:cNvGraphicFramePr>
          <p:nvPr/>
        </p:nvGraphicFramePr>
        <p:xfrm>
          <a:off x="228600" y="3886200"/>
          <a:ext cx="1752600" cy="1112520"/>
        </p:xfrm>
        <a:graphic>
          <a:graphicData uri="http://schemas.openxmlformats.org/drawingml/2006/table">
            <a:tbl>
              <a:tblPr bandRow="1"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tableStyleId>{00A15C55-8517-42AA-B614-E9B94910E393}</a:tableStyleId>
              </a:tblPr>
              <a:tblGrid>
                <a:gridCol w="876300"/>
                <a:gridCol w="876300"/>
              </a:tblGrid>
              <a:tr h="167640">
                <a:tc gridSpan="2"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Malaysia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>
                    <a:solidFill>
                      <a:srgbClr val="6600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/>
                </a:tc>
              </a:tr>
              <a:tr h="19812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CL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FM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/>
                </a:tc>
              </a:tr>
              <a:tr h="440266">
                <a:tc>
                  <a:txBody>
                    <a:bodyPr/>
                    <a:lstStyle/>
                    <a:p>
                      <a:r>
                        <a:rPr lang="en-US" sz="1100" baseline="0" dirty="0" smtClean="0"/>
                        <a:t>21 sites</a:t>
                      </a:r>
                    </a:p>
                    <a:p>
                      <a:r>
                        <a:rPr lang="en-US" sz="1100" baseline="0" dirty="0" smtClean="0"/>
                        <a:t>233,300 </a:t>
                      </a:r>
                      <a:r>
                        <a:rPr lang="en-US" sz="1100" baseline="0" dirty="0" err="1" smtClean="0"/>
                        <a:t>sqm</a:t>
                      </a:r>
                      <a:endParaRPr lang="en-US" sz="1100" baseline="0" dirty="0" smtClean="0"/>
                    </a:p>
                    <a:p>
                      <a:r>
                        <a:rPr lang="en-US" sz="1100" baseline="0" dirty="0" smtClean="0"/>
                        <a:t>535 FTEs</a:t>
                      </a:r>
                      <a:endParaRPr lang="en-US" sz="1100" dirty="0" smtClean="0"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3 sites</a:t>
                      </a:r>
                    </a:p>
                    <a:p>
                      <a:r>
                        <a:rPr lang="en-US" sz="1100" baseline="0" dirty="0" smtClean="0"/>
                        <a:t>3,200 </a:t>
                      </a:r>
                      <a:r>
                        <a:rPr lang="en-US" sz="1100" baseline="0" dirty="0" err="1" smtClean="0"/>
                        <a:t>sqm</a:t>
                      </a:r>
                      <a:endParaRPr lang="en-US" sz="1100" baseline="0" dirty="0" smtClean="0"/>
                    </a:p>
                    <a:p>
                      <a:r>
                        <a:rPr lang="en-US" sz="1100" baseline="0" dirty="0" smtClean="0"/>
                        <a:t>328 FTEs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  <p:graphicFrame>
        <p:nvGraphicFramePr>
          <p:cNvPr id="265" name="Table 264"/>
          <p:cNvGraphicFramePr>
            <a:graphicFrameLocks noGrp="1"/>
          </p:cNvGraphicFramePr>
          <p:nvPr/>
        </p:nvGraphicFramePr>
        <p:xfrm>
          <a:off x="228600" y="5105400"/>
          <a:ext cx="1752600" cy="1112520"/>
        </p:xfrm>
        <a:graphic>
          <a:graphicData uri="http://schemas.openxmlformats.org/drawingml/2006/table">
            <a:tbl>
              <a:tblPr bandRow="1"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tableStyleId>{00A15C55-8517-42AA-B614-E9B94910E393}</a:tableStyleId>
              </a:tblPr>
              <a:tblGrid>
                <a:gridCol w="876300"/>
                <a:gridCol w="876300"/>
              </a:tblGrid>
              <a:tr h="167640">
                <a:tc gridSpan="2"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Singapore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>
                    <a:solidFill>
                      <a:srgbClr val="6600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/>
                </a:tc>
              </a:tr>
              <a:tr h="1676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CL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FM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/>
                </a:tc>
              </a:tr>
              <a:tr h="440266">
                <a:tc>
                  <a:txBody>
                    <a:bodyPr/>
                    <a:lstStyle/>
                    <a:p>
                      <a:r>
                        <a:rPr lang="en-US" sz="1100" baseline="0" dirty="0" smtClean="0"/>
                        <a:t>10 sites</a:t>
                      </a:r>
                    </a:p>
                    <a:p>
                      <a:r>
                        <a:rPr lang="en-US" sz="1100" baseline="0" dirty="0" smtClean="0"/>
                        <a:t>81,300 </a:t>
                      </a:r>
                      <a:r>
                        <a:rPr lang="en-US" sz="1100" baseline="0" dirty="0" err="1" smtClean="0"/>
                        <a:t>sqm</a:t>
                      </a:r>
                      <a:endParaRPr lang="en-US" sz="1100" baseline="0" dirty="0" smtClean="0"/>
                    </a:p>
                    <a:p>
                      <a:r>
                        <a:rPr lang="en-US" sz="1100" baseline="0" dirty="0" smtClean="0"/>
                        <a:t>454 FTEs</a:t>
                      </a:r>
                      <a:endParaRPr lang="en-US" sz="1100" dirty="0" smtClean="0"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 site</a:t>
                      </a:r>
                    </a:p>
                    <a:p>
                      <a:r>
                        <a:rPr lang="en-US" sz="1100" baseline="0" dirty="0" smtClean="0"/>
                        <a:t>5,100 </a:t>
                      </a:r>
                      <a:r>
                        <a:rPr lang="en-US" sz="1100" baseline="0" dirty="0" err="1" smtClean="0"/>
                        <a:t>sqm</a:t>
                      </a:r>
                      <a:endParaRPr lang="en-US" sz="1100" baseline="0" dirty="0" smtClean="0"/>
                    </a:p>
                    <a:p>
                      <a:r>
                        <a:rPr lang="en-US" sz="1100" baseline="0" dirty="0" smtClean="0"/>
                        <a:t>106 FTEs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  <p:graphicFrame>
        <p:nvGraphicFramePr>
          <p:cNvPr id="266" name="Table 265"/>
          <p:cNvGraphicFramePr>
            <a:graphicFrameLocks noGrp="1"/>
          </p:cNvGraphicFramePr>
          <p:nvPr/>
        </p:nvGraphicFramePr>
        <p:xfrm>
          <a:off x="6629400" y="4356100"/>
          <a:ext cx="1752600" cy="1112520"/>
        </p:xfrm>
        <a:graphic>
          <a:graphicData uri="http://schemas.openxmlformats.org/drawingml/2006/table">
            <a:tbl>
              <a:tblPr bandRow="1"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tableStyleId>{00A15C55-8517-42AA-B614-E9B94910E393}</a:tableStyleId>
              </a:tblPr>
              <a:tblGrid>
                <a:gridCol w="876300"/>
                <a:gridCol w="876300"/>
              </a:tblGrid>
              <a:tr h="167640">
                <a:tc gridSpan="2">
                  <a:txBody>
                    <a:bodyPr/>
                    <a:lstStyle/>
                    <a:p>
                      <a:pPr algn="r"/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Philippines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>
                    <a:solidFill>
                      <a:srgbClr val="6600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/>
                </a:tc>
              </a:tr>
              <a:tr h="1676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CL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FM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/>
                </a:tc>
              </a:tr>
              <a:tr h="440266">
                <a:tc>
                  <a:txBody>
                    <a:bodyPr/>
                    <a:lstStyle/>
                    <a:p>
                      <a:r>
                        <a:rPr lang="en-US" sz="1100" baseline="0" dirty="0" smtClean="0"/>
                        <a:t>8 sites</a:t>
                      </a:r>
                    </a:p>
                    <a:p>
                      <a:r>
                        <a:rPr lang="en-US" sz="1100" baseline="0" dirty="0" smtClean="0"/>
                        <a:t>55,100 </a:t>
                      </a:r>
                      <a:r>
                        <a:rPr lang="en-US" sz="1100" baseline="0" dirty="0" err="1" smtClean="0"/>
                        <a:t>sqm</a:t>
                      </a:r>
                      <a:endParaRPr lang="en-US" sz="1100" baseline="0" dirty="0" smtClean="0"/>
                    </a:p>
                    <a:p>
                      <a:r>
                        <a:rPr lang="en-US" sz="1100" baseline="0" dirty="0" smtClean="0"/>
                        <a:t>58 FTEs</a:t>
                      </a:r>
                      <a:endParaRPr lang="en-US" sz="1100" dirty="0" smtClean="0"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7 sites</a:t>
                      </a:r>
                    </a:p>
                    <a:p>
                      <a:r>
                        <a:rPr lang="en-US" sz="1100" baseline="0" dirty="0" smtClean="0"/>
                        <a:t>1,400 </a:t>
                      </a:r>
                      <a:r>
                        <a:rPr lang="en-US" sz="1100" baseline="0" dirty="0" err="1" smtClean="0"/>
                        <a:t>sqm</a:t>
                      </a:r>
                      <a:endParaRPr lang="en-US" sz="1100" baseline="0" dirty="0" smtClean="0"/>
                    </a:p>
                    <a:p>
                      <a:r>
                        <a:rPr lang="en-US" sz="1100" baseline="0" dirty="0" smtClean="0"/>
                        <a:t>133 FTEs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  <p:graphicFrame>
        <p:nvGraphicFramePr>
          <p:cNvPr id="267" name="Table 266"/>
          <p:cNvGraphicFramePr>
            <a:graphicFrameLocks noGrp="1"/>
          </p:cNvGraphicFramePr>
          <p:nvPr/>
        </p:nvGraphicFramePr>
        <p:xfrm>
          <a:off x="6629400" y="5567680"/>
          <a:ext cx="1752600" cy="1112520"/>
        </p:xfrm>
        <a:graphic>
          <a:graphicData uri="http://schemas.openxmlformats.org/drawingml/2006/table">
            <a:tbl>
              <a:tblPr bandRow="1"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tableStyleId>{00A15C55-8517-42AA-B614-E9B94910E393}</a:tableStyleId>
              </a:tblPr>
              <a:tblGrid>
                <a:gridCol w="876300"/>
                <a:gridCol w="876300"/>
              </a:tblGrid>
              <a:tr h="167640">
                <a:tc gridSpan="2">
                  <a:txBody>
                    <a:bodyPr/>
                    <a:lstStyle/>
                    <a:p>
                      <a:pPr algn="r"/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Indonesia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>
                    <a:solidFill>
                      <a:srgbClr val="6600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/>
                </a:tc>
              </a:tr>
              <a:tr h="1676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CL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FM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/>
                </a:tc>
              </a:tr>
              <a:tr h="440266">
                <a:tc>
                  <a:txBody>
                    <a:bodyPr/>
                    <a:lstStyle/>
                    <a:p>
                      <a:r>
                        <a:rPr lang="en-US" sz="1100" baseline="0" dirty="0" smtClean="0"/>
                        <a:t>18 sites</a:t>
                      </a:r>
                    </a:p>
                    <a:p>
                      <a:r>
                        <a:rPr lang="en-US" sz="1100" baseline="0" dirty="0" smtClean="0"/>
                        <a:t>200,000 </a:t>
                      </a:r>
                      <a:r>
                        <a:rPr lang="en-US" sz="1100" baseline="0" dirty="0" err="1" smtClean="0"/>
                        <a:t>sqm</a:t>
                      </a:r>
                      <a:endParaRPr lang="en-US" sz="1100" baseline="0" dirty="0" smtClean="0"/>
                    </a:p>
                    <a:p>
                      <a:r>
                        <a:rPr lang="en-US" sz="1100" baseline="0" dirty="0" smtClean="0"/>
                        <a:t>1,179 FTEs</a:t>
                      </a:r>
                      <a:endParaRPr lang="en-US" sz="1100" dirty="0" smtClean="0"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3 sites</a:t>
                      </a:r>
                    </a:p>
                    <a:p>
                      <a:r>
                        <a:rPr lang="en-US" sz="1100" baseline="0" dirty="0" smtClean="0"/>
                        <a:t>250 </a:t>
                      </a:r>
                      <a:r>
                        <a:rPr lang="en-US" sz="1100" baseline="0" dirty="0" err="1" smtClean="0"/>
                        <a:t>sqm</a:t>
                      </a:r>
                      <a:endParaRPr lang="en-US" sz="1100" baseline="0" dirty="0" smtClean="0"/>
                    </a:p>
                    <a:p>
                      <a:r>
                        <a:rPr lang="en-US" sz="1100" baseline="0" dirty="0" smtClean="0"/>
                        <a:t>79 FTEs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  <p:graphicFrame>
        <p:nvGraphicFramePr>
          <p:cNvPr id="268" name="Table 267"/>
          <p:cNvGraphicFramePr>
            <a:graphicFrameLocks noGrp="1"/>
          </p:cNvGraphicFramePr>
          <p:nvPr/>
        </p:nvGraphicFramePr>
        <p:xfrm>
          <a:off x="6629400" y="1955800"/>
          <a:ext cx="1752600" cy="1112520"/>
        </p:xfrm>
        <a:graphic>
          <a:graphicData uri="http://schemas.openxmlformats.org/drawingml/2006/table">
            <a:tbl>
              <a:tblPr bandRow="1"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tableStyleId>{00A15C55-8517-42AA-B614-E9B94910E393}</a:tableStyleId>
              </a:tblPr>
              <a:tblGrid>
                <a:gridCol w="876300"/>
                <a:gridCol w="876300"/>
              </a:tblGrid>
              <a:tr h="167640">
                <a:tc gridSpan="2">
                  <a:txBody>
                    <a:bodyPr/>
                    <a:lstStyle/>
                    <a:p>
                      <a:pPr algn="r"/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Korea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>
                    <a:solidFill>
                      <a:srgbClr val="F1C1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/>
                </a:tc>
              </a:tr>
              <a:tr h="1676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CL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FM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/>
                </a:tc>
              </a:tr>
              <a:tr h="440266">
                <a:tc>
                  <a:txBody>
                    <a:bodyPr/>
                    <a:lstStyle/>
                    <a:p>
                      <a:r>
                        <a:rPr lang="en-US" sz="1100" baseline="0" dirty="0" smtClean="0"/>
                        <a:t>2 sites</a:t>
                      </a:r>
                    </a:p>
                    <a:p>
                      <a:r>
                        <a:rPr lang="en-US" sz="1100" baseline="0" dirty="0" smtClean="0"/>
                        <a:t>3,500 </a:t>
                      </a:r>
                      <a:r>
                        <a:rPr lang="en-US" sz="1100" baseline="0" dirty="0" err="1" smtClean="0"/>
                        <a:t>sqm</a:t>
                      </a:r>
                      <a:endParaRPr lang="en-US" sz="1100" baseline="0" dirty="0" smtClean="0"/>
                    </a:p>
                    <a:p>
                      <a:r>
                        <a:rPr lang="en-US" sz="1100" baseline="0" dirty="0" smtClean="0"/>
                        <a:t>9 FTEs</a:t>
                      </a:r>
                      <a:endParaRPr lang="en-US" sz="1100" dirty="0" smtClean="0"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3 sites</a:t>
                      </a:r>
                    </a:p>
                    <a:p>
                      <a:r>
                        <a:rPr lang="en-US" sz="1100" baseline="0" dirty="0" smtClean="0"/>
                        <a:t>1,700 </a:t>
                      </a:r>
                      <a:r>
                        <a:rPr lang="en-US" sz="1100" baseline="0" dirty="0" err="1" smtClean="0"/>
                        <a:t>sqm</a:t>
                      </a:r>
                      <a:endParaRPr lang="en-US" sz="1100" baseline="0" dirty="0" smtClean="0"/>
                    </a:p>
                    <a:p>
                      <a:r>
                        <a:rPr lang="en-US" sz="1100" baseline="0" dirty="0" smtClean="0"/>
                        <a:t>106 FTEs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  <p:graphicFrame>
        <p:nvGraphicFramePr>
          <p:cNvPr id="269" name="Table 268"/>
          <p:cNvGraphicFramePr>
            <a:graphicFrameLocks noGrp="1"/>
          </p:cNvGraphicFramePr>
          <p:nvPr/>
        </p:nvGraphicFramePr>
        <p:xfrm>
          <a:off x="6629400" y="762000"/>
          <a:ext cx="1752600" cy="1112520"/>
        </p:xfrm>
        <a:graphic>
          <a:graphicData uri="http://schemas.openxmlformats.org/drawingml/2006/table">
            <a:tbl>
              <a:tblPr bandRow="1"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tableStyleId>{00A15C55-8517-42AA-B614-E9B94910E393}</a:tableStyleId>
              </a:tblPr>
              <a:tblGrid>
                <a:gridCol w="876300"/>
                <a:gridCol w="876300"/>
              </a:tblGrid>
              <a:tr h="167640">
                <a:tc gridSpan="2">
                  <a:txBody>
                    <a:bodyPr/>
                    <a:lstStyle/>
                    <a:p>
                      <a:pPr algn="r"/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Japan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>
                    <a:solidFill>
                      <a:srgbClr val="F1C1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/>
                </a:tc>
              </a:tr>
              <a:tr h="1676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CL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FM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/>
                </a:tc>
              </a:tr>
              <a:tr h="440266">
                <a:tc>
                  <a:txBody>
                    <a:bodyPr/>
                    <a:lstStyle/>
                    <a:p>
                      <a:r>
                        <a:rPr lang="en-US" sz="1100" baseline="0" dirty="0" smtClean="0"/>
                        <a:t>5 sites</a:t>
                      </a:r>
                    </a:p>
                    <a:p>
                      <a:r>
                        <a:rPr lang="en-US" sz="1100" baseline="0" dirty="0" smtClean="0"/>
                        <a:t>20,000 </a:t>
                      </a:r>
                      <a:r>
                        <a:rPr lang="en-US" sz="1100" baseline="0" dirty="0" err="1" smtClean="0"/>
                        <a:t>sqm</a:t>
                      </a:r>
                      <a:endParaRPr lang="en-US" sz="1100" baseline="0" dirty="0" smtClean="0"/>
                    </a:p>
                    <a:p>
                      <a:r>
                        <a:rPr lang="en-US" sz="1100" baseline="0" dirty="0" smtClean="0"/>
                        <a:t>45 FTEs</a:t>
                      </a:r>
                      <a:endParaRPr lang="en-US" sz="1100" dirty="0" smtClean="0"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 site</a:t>
                      </a:r>
                    </a:p>
                    <a:p>
                      <a:r>
                        <a:rPr lang="en-US" sz="1100" baseline="0" dirty="0" smtClean="0"/>
                        <a:t>1,700 </a:t>
                      </a:r>
                      <a:r>
                        <a:rPr lang="en-US" sz="1100" baseline="0" dirty="0" err="1" smtClean="0"/>
                        <a:t>sqm</a:t>
                      </a:r>
                      <a:endParaRPr lang="en-US" sz="1100" baseline="0" dirty="0" smtClean="0"/>
                    </a:p>
                    <a:p>
                      <a:r>
                        <a:rPr lang="en-US" sz="1100" baseline="0" dirty="0" smtClean="0"/>
                        <a:t>106 FTEs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  <p:graphicFrame>
        <p:nvGraphicFramePr>
          <p:cNvPr id="270" name="Table 269"/>
          <p:cNvGraphicFramePr>
            <a:graphicFrameLocks noGrp="1"/>
          </p:cNvGraphicFramePr>
          <p:nvPr/>
        </p:nvGraphicFramePr>
        <p:xfrm>
          <a:off x="3352800" y="457200"/>
          <a:ext cx="1752600" cy="1112520"/>
        </p:xfrm>
        <a:graphic>
          <a:graphicData uri="http://schemas.openxmlformats.org/drawingml/2006/table">
            <a:tbl>
              <a:tblPr bandRow="1"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tableStyleId>{00A15C55-8517-42AA-B614-E9B94910E393}</a:tableStyleId>
              </a:tblPr>
              <a:tblGrid>
                <a:gridCol w="990600"/>
                <a:gridCol w="762000"/>
              </a:tblGrid>
              <a:tr h="167640">
                <a:tc gridSpan="2"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China, HK</a:t>
                      </a:r>
                      <a:r>
                        <a:rPr lang="en-US" sz="1100" b="1" baseline="0" dirty="0" smtClean="0">
                          <a:solidFill>
                            <a:schemeClr val="bg1"/>
                          </a:solidFill>
                        </a:rPr>
                        <a:t> &amp; Taiwan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>
                    <a:solidFill>
                      <a:srgbClr val="F1C1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/>
                </a:tc>
              </a:tr>
              <a:tr h="1676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CL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FM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/>
                </a:tc>
              </a:tr>
              <a:tr h="440266">
                <a:tc>
                  <a:txBody>
                    <a:bodyPr/>
                    <a:lstStyle/>
                    <a:p>
                      <a:r>
                        <a:rPr lang="en-US" sz="1100" baseline="0" dirty="0" smtClean="0"/>
                        <a:t>69 sites</a:t>
                      </a:r>
                    </a:p>
                    <a:p>
                      <a:r>
                        <a:rPr lang="en-US" sz="1100" baseline="0" dirty="0" smtClean="0"/>
                        <a:t>3,902,000 </a:t>
                      </a:r>
                      <a:r>
                        <a:rPr lang="en-US" sz="1100" baseline="0" dirty="0" err="1" smtClean="0"/>
                        <a:t>sqm</a:t>
                      </a:r>
                      <a:endParaRPr lang="en-US" sz="1100" baseline="0" dirty="0" smtClean="0"/>
                    </a:p>
                    <a:p>
                      <a:r>
                        <a:rPr lang="en-US" sz="1100" baseline="0" dirty="0" smtClean="0"/>
                        <a:t>8,731 FTEs</a:t>
                      </a:r>
                      <a:endParaRPr lang="en-US" sz="1100" dirty="0" smtClean="0"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19 sites</a:t>
                      </a:r>
                    </a:p>
                    <a:p>
                      <a:r>
                        <a:rPr lang="en-US" sz="1100" baseline="0" dirty="0" smtClean="0"/>
                        <a:t>15,900 </a:t>
                      </a:r>
                      <a:r>
                        <a:rPr lang="en-US" sz="1100" baseline="0" dirty="0" err="1" smtClean="0"/>
                        <a:t>sqm</a:t>
                      </a:r>
                      <a:endParaRPr lang="en-US" sz="1100" baseline="0" dirty="0" smtClean="0"/>
                    </a:p>
                    <a:p>
                      <a:r>
                        <a:rPr lang="en-US" sz="1100" baseline="0" dirty="0" smtClean="0"/>
                        <a:t>832 FTEs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  <p:graphicFrame>
        <p:nvGraphicFramePr>
          <p:cNvPr id="271" name="Table 270"/>
          <p:cNvGraphicFramePr>
            <a:graphicFrameLocks noGrp="1"/>
          </p:cNvGraphicFramePr>
          <p:nvPr/>
        </p:nvGraphicFramePr>
        <p:xfrm>
          <a:off x="3429000" y="5184775"/>
          <a:ext cx="1752600" cy="1112520"/>
        </p:xfrm>
        <a:graphic>
          <a:graphicData uri="http://schemas.openxmlformats.org/drawingml/2006/table">
            <a:tbl>
              <a:tblPr bandRow="1"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tableStyleId>{00A15C55-8517-42AA-B614-E9B94910E393}</a:tableStyleId>
              </a:tblPr>
              <a:tblGrid>
                <a:gridCol w="876300"/>
                <a:gridCol w="876300"/>
              </a:tblGrid>
              <a:tr h="167640">
                <a:tc gridSpan="2"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Australia</a:t>
                      </a:r>
                      <a:r>
                        <a:rPr lang="en-US" sz="1100" b="1" baseline="0" dirty="0" smtClean="0">
                          <a:solidFill>
                            <a:schemeClr val="bg1"/>
                          </a:solidFill>
                        </a:rPr>
                        <a:t> &amp; New Zealand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/>
                </a:tc>
              </a:tr>
              <a:tr h="1676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CL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FM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/>
                </a:tc>
              </a:tr>
              <a:tr h="440266">
                <a:tc>
                  <a:txBody>
                    <a:bodyPr/>
                    <a:lstStyle/>
                    <a:p>
                      <a:r>
                        <a:rPr lang="en-US" sz="1100" baseline="0" dirty="0" smtClean="0"/>
                        <a:t>21 sites</a:t>
                      </a:r>
                    </a:p>
                    <a:p>
                      <a:r>
                        <a:rPr lang="en-US" sz="1100" baseline="0" dirty="0" smtClean="0"/>
                        <a:t>190,200 </a:t>
                      </a:r>
                      <a:r>
                        <a:rPr lang="en-US" sz="1100" baseline="0" dirty="0" err="1" smtClean="0"/>
                        <a:t>sqm</a:t>
                      </a:r>
                      <a:endParaRPr lang="en-US" sz="1100" baseline="0" dirty="0" smtClean="0"/>
                    </a:p>
                    <a:p>
                      <a:r>
                        <a:rPr lang="en-US" sz="1100" baseline="0" dirty="0" smtClean="0"/>
                        <a:t>1,186 FTEs</a:t>
                      </a:r>
                      <a:endParaRPr lang="en-US" sz="1100" dirty="0" smtClean="0"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12 sites</a:t>
                      </a:r>
                    </a:p>
                    <a:p>
                      <a:r>
                        <a:rPr lang="en-US" sz="1100" baseline="0" dirty="0" smtClean="0"/>
                        <a:t>51,000 </a:t>
                      </a:r>
                      <a:r>
                        <a:rPr lang="en-US" sz="1100" baseline="0" dirty="0" err="1" smtClean="0"/>
                        <a:t>sqm</a:t>
                      </a:r>
                      <a:endParaRPr lang="en-US" sz="1100" baseline="0" dirty="0" smtClean="0"/>
                    </a:p>
                    <a:p>
                      <a:r>
                        <a:rPr lang="en-US" sz="1100" baseline="0" dirty="0" smtClean="0"/>
                        <a:t>391 FTEs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  <p:sp>
        <p:nvSpPr>
          <p:cNvPr id="275" name="Oval 274"/>
          <p:cNvSpPr>
            <a:spLocks noChangeAspect="1"/>
          </p:cNvSpPr>
          <p:nvPr/>
        </p:nvSpPr>
        <p:spPr bwMode="auto">
          <a:xfrm>
            <a:off x="1752600" y="1524000"/>
            <a:ext cx="91440" cy="91440"/>
          </a:xfrm>
          <a:prstGeom prst="ellipse">
            <a:avLst/>
          </a:prstGeom>
          <a:solidFill>
            <a:schemeClr val="tx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eaLnBrk="0" hangingPunct="0">
              <a:defRPr/>
            </a:pPr>
            <a:endParaRPr lang="en-US">
              <a:cs typeface="Arial" charset="0"/>
            </a:endParaRPr>
          </a:p>
        </p:txBody>
      </p:sp>
      <p:sp>
        <p:nvSpPr>
          <p:cNvPr id="276" name="Oval 275"/>
          <p:cNvSpPr>
            <a:spLocks noChangeAspect="1"/>
          </p:cNvSpPr>
          <p:nvPr/>
        </p:nvSpPr>
        <p:spPr bwMode="auto">
          <a:xfrm>
            <a:off x="1752600" y="2743200"/>
            <a:ext cx="91440" cy="91440"/>
          </a:xfrm>
          <a:prstGeom prst="ellipse">
            <a:avLst/>
          </a:prstGeom>
          <a:solidFill>
            <a:schemeClr val="tx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eaLnBrk="0" hangingPunct="0">
              <a:defRPr/>
            </a:pPr>
            <a:endParaRPr lang="en-US">
              <a:cs typeface="Arial" charset="0"/>
            </a:endParaRPr>
          </a:p>
        </p:txBody>
      </p:sp>
      <p:sp>
        <p:nvSpPr>
          <p:cNvPr id="277" name="Oval 276"/>
          <p:cNvSpPr>
            <a:spLocks noChangeAspect="1"/>
          </p:cNvSpPr>
          <p:nvPr/>
        </p:nvSpPr>
        <p:spPr bwMode="auto">
          <a:xfrm>
            <a:off x="1752600" y="3962400"/>
            <a:ext cx="91440" cy="91440"/>
          </a:xfrm>
          <a:prstGeom prst="ellipse">
            <a:avLst/>
          </a:prstGeom>
          <a:solidFill>
            <a:schemeClr val="tx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eaLnBrk="0" hangingPunct="0">
              <a:defRPr/>
            </a:pPr>
            <a:endParaRPr lang="en-US">
              <a:cs typeface="Arial" charset="0"/>
            </a:endParaRPr>
          </a:p>
        </p:txBody>
      </p:sp>
      <p:sp>
        <p:nvSpPr>
          <p:cNvPr id="278" name="Oval 277"/>
          <p:cNvSpPr>
            <a:spLocks noChangeAspect="1"/>
          </p:cNvSpPr>
          <p:nvPr/>
        </p:nvSpPr>
        <p:spPr bwMode="auto">
          <a:xfrm>
            <a:off x="1752600" y="5181600"/>
            <a:ext cx="91440" cy="91440"/>
          </a:xfrm>
          <a:prstGeom prst="ellipse">
            <a:avLst/>
          </a:prstGeom>
          <a:solidFill>
            <a:schemeClr val="tx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eaLnBrk="0" hangingPunct="0">
              <a:defRPr/>
            </a:pPr>
            <a:endParaRPr lang="en-US">
              <a:cs typeface="Arial" charset="0"/>
            </a:endParaRPr>
          </a:p>
        </p:txBody>
      </p:sp>
      <p:sp>
        <p:nvSpPr>
          <p:cNvPr id="279" name="Oval 278"/>
          <p:cNvSpPr>
            <a:spLocks noChangeAspect="1"/>
          </p:cNvSpPr>
          <p:nvPr/>
        </p:nvSpPr>
        <p:spPr bwMode="auto">
          <a:xfrm>
            <a:off x="6705600" y="838200"/>
            <a:ext cx="91440" cy="91440"/>
          </a:xfrm>
          <a:prstGeom prst="ellipse">
            <a:avLst/>
          </a:prstGeom>
          <a:solidFill>
            <a:schemeClr val="tx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eaLnBrk="0" hangingPunct="0">
              <a:defRPr/>
            </a:pPr>
            <a:endParaRPr lang="en-US">
              <a:cs typeface="Arial" charset="0"/>
            </a:endParaRPr>
          </a:p>
        </p:txBody>
      </p:sp>
      <p:sp>
        <p:nvSpPr>
          <p:cNvPr id="280" name="Oval 279"/>
          <p:cNvSpPr>
            <a:spLocks noChangeAspect="1"/>
          </p:cNvSpPr>
          <p:nvPr/>
        </p:nvSpPr>
        <p:spPr bwMode="auto">
          <a:xfrm>
            <a:off x="6705600" y="2032000"/>
            <a:ext cx="91440" cy="91440"/>
          </a:xfrm>
          <a:prstGeom prst="ellipse">
            <a:avLst/>
          </a:prstGeom>
          <a:solidFill>
            <a:schemeClr val="tx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eaLnBrk="0" hangingPunct="0">
              <a:defRPr/>
            </a:pPr>
            <a:endParaRPr lang="en-US">
              <a:cs typeface="Arial" charset="0"/>
            </a:endParaRPr>
          </a:p>
        </p:txBody>
      </p:sp>
      <p:sp>
        <p:nvSpPr>
          <p:cNvPr id="281" name="Oval 280"/>
          <p:cNvSpPr>
            <a:spLocks noChangeAspect="1"/>
          </p:cNvSpPr>
          <p:nvPr/>
        </p:nvSpPr>
        <p:spPr bwMode="auto">
          <a:xfrm>
            <a:off x="6705600" y="4432300"/>
            <a:ext cx="91440" cy="91440"/>
          </a:xfrm>
          <a:prstGeom prst="ellipse">
            <a:avLst/>
          </a:prstGeom>
          <a:solidFill>
            <a:schemeClr val="tx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eaLnBrk="0" hangingPunct="0">
              <a:defRPr/>
            </a:pPr>
            <a:endParaRPr lang="en-US">
              <a:cs typeface="Arial" charset="0"/>
            </a:endParaRPr>
          </a:p>
        </p:txBody>
      </p:sp>
      <p:sp>
        <p:nvSpPr>
          <p:cNvPr id="282" name="Oval 281"/>
          <p:cNvSpPr>
            <a:spLocks noChangeAspect="1"/>
          </p:cNvSpPr>
          <p:nvPr/>
        </p:nvSpPr>
        <p:spPr bwMode="auto">
          <a:xfrm>
            <a:off x="6705600" y="5643880"/>
            <a:ext cx="91440" cy="91440"/>
          </a:xfrm>
          <a:prstGeom prst="ellipse">
            <a:avLst/>
          </a:prstGeom>
          <a:solidFill>
            <a:schemeClr val="tx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eaLnBrk="0" hangingPunct="0">
              <a:defRPr/>
            </a:pPr>
            <a:endParaRPr lang="en-US">
              <a:cs typeface="Arial" charset="0"/>
            </a:endParaRPr>
          </a:p>
        </p:txBody>
      </p:sp>
      <p:sp>
        <p:nvSpPr>
          <p:cNvPr id="283" name="Oval 282"/>
          <p:cNvSpPr>
            <a:spLocks noChangeAspect="1"/>
          </p:cNvSpPr>
          <p:nvPr/>
        </p:nvSpPr>
        <p:spPr bwMode="auto">
          <a:xfrm>
            <a:off x="5029200" y="5260975"/>
            <a:ext cx="91440" cy="91440"/>
          </a:xfrm>
          <a:prstGeom prst="ellipse">
            <a:avLst/>
          </a:prstGeom>
          <a:solidFill>
            <a:schemeClr val="tx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eaLnBrk="0" hangingPunct="0">
              <a:defRPr/>
            </a:pPr>
            <a:endParaRPr lang="en-US">
              <a:cs typeface="Arial" charset="0"/>
            </a:endParaRPr>
          </a:p>
        </p:txBody>
      </p:sp>
      <p:sp>
        <p:nvSpPr>
          <p:cNvPr id="284" name="Oval 283"/>
          <p:cNvSpPr>
            <a:spLocks noChangeAspect="1"/>
          </p:cNvSpPr>
          <p:nvPr/>
        </p:nvSpPr>
        <p:spPr bwMode="auto">
          <a:xfrm>
            <a:off x="4953000" y="533400"/>
            <a:ext cx="91440" cy="91440"/>
          </a:xfrm>
          <a:prstGeom prst="ellipse">
            <a:avLst/>
          </a:prstGeom>
          <a:solidFill>
            <a:schemeClr val="tx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eaLnBrk="0" hangingPunct="0">
              <a:defRPr/>
            </a:pPr>
            <a:endParaRPr lang="en-US">
              <a:cs typeface="Arial" charset="0"/>
            </a:endParaRPr>
          </a:p>
        </p:txBody>
      </p:sp>
      <p:cxnSp>
        <p:nvCxnSpPr>
          <p:cNvPr id="286" name="Elbow Connector 285"/>
          <p:cNvCxnSpPr>
            <a:stCxn id="275" idx="6"/>
            <a:endCxn id="6" idx="1"/>
          </p:cNvCxnSpPr>
          <p:nvPr/>
        </p:nvCxnSpPr>
        <p:spPr bwMode="auto">
          <a:xfrm>
            <a:off x="1844675" y="1570038"/>
            <a:ext cx="911225" cy="1295400"/>
          </a:xfrm>
          <a:prstGeom prst="bentConnector2">
            <a:avLst/>
          </a:prstGeom>
          <a:solidFill>
            <a:schemeClr val="tx2"/>
          </a:solidFill>
          <a:ln w="9525" cap="flat" cmpd="sng" algn="ctr">
            <a:solidFill>
              <a:schemeClr val="bg1">
                <a:lumMod val="65000"/>
              </a:schemeClr>
            </a:solidFill>
            <a:prstDash val="sysDash"/>
            <a:round/>
            <a:headEnd type="none" w="med" len="med"/>
            <a:tailEnd type="arrow"/>
          </a:ln>
          <a:effectLst/>
        </p:spPr>
      </p:cxnSp>
      <p:cxnSp>
        <p:nvCxnSpPr>
          <p:cNvPr id="289" name="Elbow Connector 285"/>
          <p:cNvCxnSpPr>
            <a:endCxn id="0" idx="2"/>
          </p:cNvCxnSpPr>
          <p:nvPr/>
        </p:nvCxnSpPr>
        <p:spPr bwMode="auto">
          <a:xfrm>
            <a:off x="1828800" y="2819400"/>
            <a:ext cx="1752600" cy="503238"/>
          </a:xfrm>
          <a:prstGeom prst="bentConnector3">
            <a:avLst>
              <a:gd name="adj1" fmla="val 28986"/>
            </a:avLst>
          </a:prstGeom>
          <a:solidFill>
            <a:schemeClr val="tx2"/>
          </a:solidFill>
          <a:ln w="9525" cap="flat" cmpd="sng" algn="ctr">
            <a:solidFill>
              <a:schemeClr val="bg1">
                <a:lumMod val="65000"/>
              </a:schemeClr>
            </a:solidFill>
            <a:prstDash val="sysDash"/>
            <a:round/>
            <a:headEnd type="none" w="med" len="med"/>
            <a:tailEnd type="arrow"/>
          </a:ln>
          <a:effectLst/>
        </p:spPr>
      </p:cxnSp>
      <p:cxnSp>
        <p:nvCxnSpPr>
          <p:cNvPr id="293" name="Elbow Connector 285"/>
          <p:cNvCxnSpPr>
            <a:stCxn id="277" idx="6"/>
            <a:endCxn id="9" idx="2"/>
          </p:cNvCxnSpPr>
          <p:nvPr/>
        </p:nvCxnSpPr>
        <p:spPr bwMode="auto">
          <a:xfrm flipV="1">
            <a:off x="1844675" y="3627438"/>
            <a:ext cx="1660525" cy="381000"/>
          </a:xfrm>
          <a:prstGeom prst="bentConnector3">
            <a:avLst>
              <a:gd name="adj1" fmla="val 50000"/>
            </a:avLst>
          </a:prstGeom>
          <a:solidFill>
            <a:schemeClr val="tx2"/>
          </a:solidFill>
          <a:ln w="9525" cap="flat" cmpd="sng" algn="ctr">
            <a:solidFill>
              <a:schemeClr val="bg1">
                <a:lumMod val="65000"/>
              </a:schemeClr>
            </a:solidFill>
            <a:prstDash val="sysDash"/>
            <a:round/>
            <a:headEnd type="none" w="med" len="med"/>
            <a:tailEnd type="arrow"/>
          </a:ln>
          <a:effectLst/>
        </p:spPr>
      </p:cxnSp>
      <p:cxnSp>
        <p:nvCxnSpPr>
          <p:cNvPr id="297" name="Elbow Connector 285"/>
          <p:cNvCxnSpPr>
            <a:stCxn id="278" idx="6"/>
            <a:endCxn id="13" idx="2"/>
          </p:cNvCxnSpPr>
          <p:nvPr/>
        </p:nvCxnSpPr>
        <p:spPr bwMode="auto">
          <a:xfrm flipV="1">
            <a:off x="1844675" y="3736975"/>
            <a:ext cx="1735138" cy="1490663"/>
          </a:xfrm>
          <a:prstGeom prst="bentConnector3">
            <a:avLst>
              <a:gd name="adj1" fmla="val 50000"/>
            </a:avLst>
          </a:prstGeom>
          <a:solidFill>
            <a:schemeClr val="tx2"/>
          </a:solidFill>
          <a:ln w="9525" cap="flat" cmpd="sng" algn="ctr">
            <a:solidFill>
              <a:schemeClr val="bg1">
                <a:lumMod val="65000"/>
              </a:schemeClr>
            </a:solidFill>
            <a:prstDash val="sysDash"/>
            <a:round/>
            <a:headEnd type="none" w="med" len="med"/>
            <a:tailEnd type="arrow"/>
          </a:ln>
          <a:effectLst/>
        </p:spPr>
      </p:cxnSp>
      <p:cxnSp>
        <p:nvCxnSpPr>
          <p:cNvPr id="300" name="Elbow Connector 285"/>
          <p:cNvCxnSpPr>
            <a:stCxn id="0" idx="0"/>
            <a:endCxn id="15" idx="6"/>
          </p:cNvCxnSpPr>
          <p:nvPr/>
        </p:nvCxnSpPr>
        <p:spPr bwMode="auto">
          <a:xfrm rot="16200000" flipV="1">
            <a:off x="4624388" y="4810125"/>
            <a:ext cx="642937" cy="258763"/>
          </a:xfrm>
          <a:prstGeom prst="bentConnector2">
            <a:avLst/>
          </a:prstGeom>
          <a:solidFill>
            <a:schemeClr val="tx2"/>
          </a:solidFill>
          <a:ln w="9525" cap="flat" cmpd="sng" algn="ctr">
            <a:solidFill>
              <a:schemeClr val="bg1">
                <a:lumMod val="65000"/>
              </a:schemeClr>
            </a:solidFill>
            <a:prstDash val="sysDash"/>
            <a:round/>
            <a:headEnd type="none" w="med" len="med"/>
            <a:tailEnd type="arrow"/>
          </a:ln>
          <a:effectLst/>
        </p:spPr>
      </p:cxnSp>
      <p:sp>
        <p:nvSpPr>
          <p:cNvPr id="303" name="Oval 302"/>
          <p:cNvSpPr>
            <a:spLocks noChangeAspect="1"/>
          </p:cNvSpPr>
          <p:nvPr/>
        </p:nvSpPr>
        <p:spPr bwMode="auto">
          <a:xfrm>
            <a:off x="5867400" y="5486400"/>
            <a:ext cx="91440" cy="91440"/>
          </a:xfrm>
          <a:prstGeom prst="ellipse">
            <a:avLst/>
          </a:prstGeom>
          <a:solidFill>
            <a:schemeClr val="tx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eaLnBrk="0" hangingPunct="0">
              <a:defRPr/>
            </a:pPr>
            <a:endParaRPr lang="en-US">
              <a:cs typeface="Arial" charset="0"/>
            </a:endParaRPr>
          </a:p>
        </p:txBody>
      </p:sp>
      <p:cxnSp>
        <p:nvCxnSpPr>
          <p:cNvPr id="304" name="Elbow Connector 285"/>
          <p:cNvCxnSpPr>
            <a:stCxn id="0" idx="0"/>
            <a:endCxn id="0" idx="2"/>
          </p:cNvCxnSpPr>
          <p:nvPr/>
        </p:nvCxnSpPr>
        <p:spPr bwMode="auto">
          <a:xfrm rot="16200000" flipH="1">
            <a:off x="5335587" y="5000626"/>
            <a:ext cx="271463" cy="792162"/>
          </a:xfrm>
          <a:prstGeom prst="bentConnector4">
            <a:avLst>
              <a:gd name="adj1" fmla="val -84309"/>
              <a:gd name="adj2" fmla="val 52885"/>
            </a:avLst>
          </a:prstGeom>
          <a:solidFill>
            <a:schemeClr val="tx2"/>
          </a:solidFill>
          <a:ln w="9525" cap="flat" cmpd="sng" algn="ctr">
            <a:solidFill>
              <a:schemeClr val="bg1">
                <a:lumMod val="65000"/>
              </a:schemeClr>
            </a:solidFill>
            <a:prstDash val="sysDash"/>
            <a:round/>
            <a:headEnd type="none" w="med" len="med"/>
            <a:tailEnd type="arrow"/>
          </a:ln>
          <a:effectLst/>
        </p:spPr>
      </p:cxnSp>
      <p:cxnSp>
        <p:nvCxnSpPr>
          <p:cNvPr id="308" name="Elbow Connector 285"/>
          <p:cNvCxnSpPr>
            <a:stCxn id="0" idx="2"/>
            <a:endCxn id="10" idx="6"/>
          </p:cNvCxnSpPr>
          <p:nvPr/>
        </p:nvCxnSpPr>
        <p:spPr bwMode="auto">
          <a:xfrm rot="10800000">
            <a:off x="3673475" y="3932238"/>
            <a:ext cx="3032125" cy="1757362"/>
          </a:xfrm>
          <a:prstGeom prst="bentConnector3">
            <a:avLst>
              <a:gd name="adj1" fmla="val 23618"/>
            </a:avLst>
          </a:prstGeom>
          <a:solidFill>
            <a:schemeClr val="tx2"/>
          </a:solidFill>
          <a:ln w="9525" cap="flat" cmpd="sng" algn="ctr">
            <a:solidFill>
              <a:schemeClr val="bg1">
                <a:lumMod val="65000"/>
              </a:schemeClr>
            </a:solidFill>
            <a:prstDash val="sysDash"/>
            <a:round/>
            <a:headEnd type="none" w="med" len="med"/>
            <a:tailEnd type="arrow"/>
          </a:ln>
          <a:effectLst/>
        </p:spPr>
      </p:cxnSp>
      <p:cxnSp>
        <p:nvCxnSpPr>
          <p:cNvPr id="312" name="Elbow Connector 285"/>
          <p:cNvCxnSpPr>
            <a:stCxn id="0" idx="2"/>
            <a:endCxn id="14" idx="6"/>
          </p:cNvCxnSpPr>
          <p:nvPr/>
        </p:nvCxnSpPr>
        <p:spPr bwMode="auto">
          <a:xfrm rot="10800000">
            <a:off x="4270375" y="3246438"/>
            <a:ext cx="2435225" cy="1231900"/>
          </a:xfrm>
          <a:prstGeom prst="bentConnector3">
            <a:avLst>
              <a:gd name="adj1" fmla="val 21846"/>
            </a:avLst>
          </a:prstGeom>
          <a:solidFill>
            <a:schemeClr val="tx2"/>
          </a:solidFill>
          <a:ln w="9525" cap="flat" cmpd="sng" algn="ctr">
            <a:solidFill>
              <a:schemeClr val="bg1">
                <a:lumMod val="65000"/>
              </a:schemeClr>
            </a:solidFill>
            <a:prstDash val="sysDash"/>
            <a:round/>
            <a:headEnd type="none" w="med" len="med"/>
            <a:tailEnd type="arrow"/>
          </a:ln>
          <a:effectLst/>
        </p:spPr>
      </p:cxnSp>
      <p:cxnSp>
        <p:nvCxnSpPr>
          <p:cNvPr id="316" name="Elbow Connector 285"/>
          <p:cNvCxnSpPr>
            <a:stCxn id="0" idx="2"/>
            <a:endCxn id="12" idx="4"/>
          </p:cNvCxnSpPr>
          <p:nvPr/>
        </p:nvCxnSpPr>
        <p:spPr bwMode="auto">
          <a:xfrm rot="10800000" flipV="1">
            <a:off x="4465638" y="2078038"/>
            <a:ext cx="2239962" cy="401637"/>
          </a:xfrm>
          <a:prstGeom prst="bentConnector4">
            <a:avLst>
              <a:gd name="adj1" fmla="val 48980"/>
              <a:gd name="adj2" fmla="val 156962"/>
            </a:avLst>
          </a:prstGeom>
          <a:solidFill>
            <a:schemeClr val="tx2"/>
          </a:solidFill>
          <a:ln w="9525" cap="flat" cmpd="sng" algn="ctr">
            <a:solidFill>
              <a:schemeClr val="bg1">
                <a:lumMod val="65000"/>
              </a:schemeClr>
            </a:solidFill>
            <a:prstDash val="sysDash"/>
            <a:round/>
            <a:headEnd type="none" w="med" len="med"/>
            <a:tailEnd type="arrow"/>
          </a:ln>
          <a:effectLst/>
        </p:spPr>
      </p:cxnSp>
      <p:cxnSp>
        <p:nvCxnSpPr>
          <p:cNvPr id="319" name="Elbow Connector 285"/>
          <p:cNvCxnSpPr>
            <a:stCxn id="0" idx="2"/>
          </p:cNvCxnSpPr>
          <p:nvPr/>
        </p:nvCxnSpPr>
        <p:spPr bwMode="auto">
          <a:xfrm rot="10800000" flipV="1">
            <a:off x="4876800" y="884238"/>
            <a:ext cx="1828800" cy="1554162"/>
          </a:xfrm>
          <a:prstGeom prst="bentConnector3">
            <a:avLst>
              <a:gd name="adj1" fmla="val 69444"/>
            </a:avLst>
          </a:prstGeom>
          <a:solidFill>
            <a:schemeClr val="tx2"/>
          </a:solidFill>
          <a:ln w="9525" cap="flat" cmpd="sng" algn="ctr">
            <a:solidFill>
              <a:schemeClr val="bg1">
                <a:lumMod val="65000"/>
              </a:schemeClr>
            </a:solidFill>
            <a:prstDash val="sysDash"/>
            <a:round/>
            <a:headEnd type="none" w="med" len="med"/>
            <a:tailEnd type="arrow"/>
          </a:ln>
          <a:effectLst/>
        </p:spPr>
      </p:cxnSp>
      <p:cxnSp>
        <p:nvCxnSpPr>
          <p:cNvPr id="322" name="Elbow Connector 285"/>
          <p:cNvCxnSpPr>
            <a:stCxn id="284" idx="6"/>
            <a:endCxn id="7" idx="0"/>
          </p:cNvCxnSpPr>
          <p:nvPr/>
        </p:nvCxnSpPr>
        <p:spPr bwMode="auto">
          <a:xfrm flipH="1">
            <a:off x="3932238" y="579438"/>
            <a:ext cx="1112837" cy="2392362"/>
          </a:xfrm>
          <a:prstGeom prst="bentConnector4">
            <a:avLst>
              <a:gd name="adj1" fmla="val -20548"/>
              <a:gd name="adj2" fmla="val 50955"/>
            </a:avLst>
          </a:prstGeom>
          <a:solidFill>
            <a:schemeClr val="tx2"/>
          </a:solidFill>
          <a:ln w="9525" cap="flat" cmpd="sng" algn="ctr">
            <a:solidFill>
              <a:schemeClr val="bg1">
                <a:lumMod val="65000"/>
              </a:schemeClr>
            </a:solidFill>
            <a:prstDash val="sysDash"/>
            <a:round/>
            <a:headEnd type="none" w="med" len="med"/>
            <a:tailEnd type="arrow"/>
          </a:ln>
          <a:effectLst/>
        </p:spPr>
      </p:cxnSp>
      <p:sp>
        <p:nvSpPr>
          <p:cNvPr id="327" name="Oval 326"/>
          <p:cNvSpPr>
            <a:spLocks noChangeAspect="1"/>
          </p:cNvSpPr>
          <p:nvPr/>
        </p:nvSpPr>
        <p:spPr bwMode="auto">
          <a:xfrm>
            <a:off x="4175760" y="2895600"/>
            <a:ext cx="91440" cy="91440"/>
          </a:xfrm>
          <a:prstGeom prst="ellipse">
            <a:avLst/>
          </a:prstGeom>
          <a:solidFill>
            <a:schemeClr val="tx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eaLnBrk="0" hangingPunct="0">
              <a:defRPr/>
            </a:pPr>
            <a:endParaRPr lang="en-US">
              <a:cs typeface="Arial" charset="0"/>
            </a:endParaRPr>
          </a:p>
        </p:txBody>
      </p:sp>
      <p:sp>
        <p:nvSpPr>
          <p:cNvPr id="329" name="Oval 328"/>
          <p:cNvSpPr>
            <a:spLocks noChangeAspect="1"/>
          </p:cNvSpPr>
          <p:nvPr/>
        </p:nvSpPr>
        <p:spPr bwMode="auto">
          <a:xfrm>
            <a:off x="4038600" y="2590800"/>
            <a:ext cx="91440" cy="91440"/>
          </a:xfrm>
          <a:prstGeom prst="ellipse">
            <a:avLst/>
          </a:prstGeom>
          <a:solidFill>
            <a:schemeClr val="tx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eaLnBrk="0" hangingPunct="0">
              <a:defRPr/>
            </a:pPr>
            <a:endParaRPr lang="en-US">
              <a:cs typeface="Arial" charset="0"/>
            </a:endParaRPr>
          </a:p>
        </p:txBody>
      </p:sp>
      <p:cxnSp>
        <p:nvCxnSpPr>
          <p:cNvPr id="330" name="Elbow Connector 285"/>
          <p:cNvCxnSpPr>
            <a:stCxn id="284" idx="6"/>
            <a:endCxn id="329" idx="0"/>
          </p:cNvCxnSpPr>
          <p:nvPr/>
        </p:nvCxnSpPr>
        <p:spPr bwMode="auto">
          <a:xfrm flipH="1">
            <a:off x="4084638" y="579438"/>
            <a:ext cx="960437" cy="2011362"/>
          </a:xfrm>
          <a:prstGeom prst="bentConnector4">
            <a:avLst>
              <a:gd name="adj1" fmla="val -23810"/>
              <a:gd name="adj2" fmla="val 60606"/>
            </a:avLst>
          </a:prstGeom>
          <a:solidFill>
            <a:schemeClr val="tx2"/>
          </a:solidFill>
          <a:ln w="9525" cap="flat" cmpd="sng" algn="ctr">
            <a:solidFill>
              <a:schemeClr val="bg1">
                <a:lumMod val="65000"/>
              </a:schemeClr>
            </a:solidFill>
            <a:prstDash val="sysDash"/>
            <a:round/>
            <a:headEnd type="none" w="med" len="med"/>
            <a:tailEnd type="arrow"/>
          </a:ln>
          <a:effectLst/>
        </p:spPr>
      </p:cxnSp>
      <p:cxnSp>
        <p:nvCxnSpPr>
          <p:cNvPr id="334" name="Elbow Connector 285"/>
          <p:cNvCxnSpPr>
            <a:stCxn id="284" idx="6"/>
            <a:endCxn id="327" idx="0"/>
          </p:cNvCxnSpPr>
          <p:nvPr/>
        </p:nvCxnSpPr>
        <p:spPr bwMode="auto">
          <a:xfrm flipH="1">
            <a:off x="4221163" y="579438"/>
            <a:ext cx="823912" cy="2316162"/>
          </a:xfrm>
          <a:prstGeom prst="bentConnector4">
            <a:avLst>
              <a:gd name="adj1" fmla="val -27778"/>
              <a:gd name="adj2" fmla="val 52687"/>
            </a:avLst>
          </a:prstGeom>
          <a:solidFill>
            <a:schemeClr val="tx2"/>
          </a:solidFill>
          <a:ln w="9525" cap="flat" cmpd="sng" algn="ctr">
            <a:solidFill>
              <a:schemeClr val="bg1">
                <a:lumMod val="65000"/>
              </a:schemeClr>
            </a:solidFill>
            <a:prstDash val="sysDash"/>
            <a:round/>
            <a:headEnd type="none" w="med" len="med"/>
            <a:tailEnd type="arrow"/>
          </a:ln>
          <a:effectLst/>
        </p:spPr>
      </p:cxnSp>
      <p:graphicFrame>
        <p:nvGraphicFramePr>
          <p:cNvPr id="342" name="Table 341"/>
          <p:cNvGraphicFramePr>
            <a:graphicFrameLocks noGrp="1"/>
          </p:cNvGraphicFramePr>
          <p:nvPr/>
        </p:nvGraphicFramePr>
        <p:xfrm>
          <a:off x="228600" y="6354763"/>
          <a:ext cx="2514600" cy="4206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1000"/>
                <a:gridCol w="228600"/>
                <a:gridCol w="838200"/>
                <a:gridCol w="304800"/>
                <a:gridCol w="762000"/>
              </a:tblGrid>
              <a:tr h="350520">
                <a:tc>
                  <a:txBody>
                    <a:bodyPr/>
                    <a:lstStyle/>
                    <a:p>
                      <a:r>
                        <a:rPr lang="en-US" sz="800" b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Total</a:t>
                      </a:r>
                      <a:endParaRPr lang="en-US" sz="8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45720" marR="45720" marT="27432" marB="27432" anchor="ctr">
                    <a:lnL w="12700" cap="flat" cmpd="sng" algn="ctr">
                      <a:solidFill>
                        <a:schemeClr val="bg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b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CL</a:t>
                      </a:r>
                      <a:endParaRPr lang="en-US" sz="8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45720" marR="45720" marT="27432" marB="27432" anchor="ctr">
                    <a:lnL w="12700" cap="flat" cmpd="sng" algn="ctr">
                      <a:solidFill>
                        <a:schemeClr val="bg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208 sites</a:t>
                      </a:r>
                    </a:p>
                    <a:p>
                      <a:r>
                        <a:rPr lang="en-US" sz="8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5.5 million</a:t>
                      </a:r>
                      <a:r>
                        <a:rPr lang="en-US" sz="8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</a:t>
                      </a:r>
                      <a:r>
                        <a:rPr lang="en-US" sz="800" baseline="0" dirty="0" err="1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sqm</a:t>
                      </a:r>
                      <a:endParaRPr lang="en-US" sz="8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  <a:p>
                      <a:r>
                        <a:rPr lang="en-US" sz="8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18,171 FTEs</a:t>
                      </a:r>
                      <a:endParaRPr lang="en-US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45720" marR="45720" marT="27432" marB="27432" anchor="ctr">
                    <a:lnL w="12700" cap="flat" cmpd="sng" algn="ctr">
                      <a:solidFill>
                        <a:schemeClr val="bg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b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FM</a:t>
                      </a:r>
                      <a:endParaRPr lang="en-US" sz="8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45720" marR="45720" marT="27432" marB="27432" anchor="ctr">
                    <a:lnL w="12700" cap="flat" cmpd="sng" algn="ctr">
                      <a:solidFill>
                        <a:schemeClr val="bg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90 sites</a:t>
                      </a:r>
                    </a:p>
                    <a:p>
                      <a:r>
                        <a:rPr lang="en-US" sz="8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92,000 </a:t>
                      </a:r>
                      <a:r>
                        <a:rPr lang="en-US" sz="800" dirty="0" err="1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sqm</a:t>
                      </a:r>
                      <a:endParaRPr lang="en-US" sz="800" baseline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  <a:p>
                      <a:r>
                        <a:rPr lang="en-US" sz="8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2,815 FTEs</a:t>
                      </a:r>
                      <a:endParaRPr lang="en-US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45720" marR="45720" marT="27432" marB="27432" anchor="ctr">
                    <a:lnL w="12700" cap="flat" cmpd="sng" algn="ctr">
                      <a:solidFill>
                        <a:schemeClr val="bg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3" name="TextBox 52"/>
          <p:cNvSpPr txBox="1"/>
          <p:nvPr/>
        </p:nvSpPr>
        <p:spPr>
          <a:xfrm>
            <a:off x="2743200" y="6324600"/>
            <a:ext cx="3810000" cy="554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b="1" dirty="0">
                <a:solidFill>
                  <a:schemeClr val="tx1"/>
                </a:solidFill>
              </a:rPr>
              <a:t>Legend: </a:t>
            </a:r>
          </a:p>
          <a:p>
            <a:pPr marL="114300" indent="-114300">
              <a:buFont typeface="Arial" pitchFamily="34" charset="0"/>
              <a:buChar char="•"/>
              <a:defRPr/>
            </a:pPr>
            <a:r>
              <a:rPr lang="en-US" sz="1000" dirty="0">
                <a:solidFill>
                  <a:schemeClr val="tx1"/>
                </a:solidFill>
              </a:rPr>
              <a:t>CL – Contract Logistics; FM – Freight Management</a:t>
            </a:r>
          </a:p>
          <a:p>
            <a:pPr marL="114300" indent="-114300">
              <a:buFont typeface="Arial" pitchFamily="34" charset="0"/>
              <a:buChar char="•"/>
              <a:defRPr/>
            </a:pPr>
            <a:r>
              <a:rPr lang="en-US" sz="1000" dirty="0">
                <a:solidFill>
                  <a:schemeClr val="tx1"/>
                </a:solidFill>
              </a:rPr>
              <a:t>* - Managed by CEVA’s local partner </a:t>
            </a:r>
          </a:p>
        </p:txBody>
      </p:sp>
      <p:graphicFrame>
        <p:nvGraphicFramePr>
          <p:cNvPr id="64" name="Table 63"/>
          <p:cNvGraphicFramePr>
            <a:graphicFrameLocks noGrp="1"/>
          </p:cNvGraphicFramePr>
          <p:nvPr/>
        </p:nvGraphicFramePr>
        <p:xfrm>
          <a:off x="6629400" y="3162300"/>
          <a:ext cx="1752600" cy="1112520"/>
        </p:xfrm>
        <a:graphic>
          <a:graphicData uri="http://schemas.openxmlformats.org/drawingml/2006/table">
            <a:tbl>
              <a:tblPr bandRow="1"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tableStyleId>{00A15C55-8517-42AA-B614-E9B94910E393}</a:tableStyleId>
              </a:tblPr>
              <a:tblGrid>
                <a:gridCol w="876300"/>
                <a:gridCol w="876300"/>
              </a:tblGrid>
              <a:tr h="167640">
                <a:tc gridSpan="2">
                  <a:txBody>
                    <a:bodyPr/>
                    <a:lstStyle/>
                    <a:p>
                      <a:pPr algn="r"/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Vietnam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>
                    <a:solidFill>
                      <a:srgbClr val="6600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/>
                </a:tc>
              </a:tr>
              <a:tr h="167640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CL*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FM</a:t>
                      </a:r>
                      <a:endParaRPr lang="en-US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/>
                </a:tc>
              </a:tr>
              <a:tr h="440266">
                <a:tc>
                  <a:txBody>
                    <a:bodyPr/>
                    <a:lstStyle/>
                    <a:p>
                      <a:r>
                        <a:rPr lang="en-US" sz="1100" baseline="0" dirty="0" smtClean="0"/>
                        <a:t>5 sites</a:t>
                      </a:r>
                    </a:p>
                    <a:p>
                      <a:r>
                        <a:rPr lang="en-US" sz="1100" baseline="0" dirty="0" smtClean="0"/>
                        <a:t>2,500 </a:t>
                      </a:r>
                      <a:r>
                        <a:rPr lang="en-US" sz="1100" baseline="0" dirty="0" err="1" smtClean="0"/>
                        <a:t>sqm</a:t>
                      </a:r>
                      <a:endParaRPr lang="en-US" sz="1100" baseline="0" dirty="0" smtClean="0"/>
                    </a:p>
                    <a:p>
                      <a:r>
                        <a:rPr lang="en-US" sz="1100" baseline="0" dirty="0" smtClean="0"/>
                        <a:t>25 FTEs</a:t>
                      </a:r>
                      <a:endParaRPr lang="en-US" sz="1100" dirty="0" smtClean="0"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2 sites</a:t>
                      </a:r>
                    </a:p>
                    <a:p>
                      <a:r>
                        <a:rPr lang="en-US" sz="1100" baseline="0" dirty="0" smtClean="0"/>
                        <a:t>220 </a:t>
                      </a:r>
                      <a:r>
                        <a:rPr lang="en-US" sz="1100" baseline="0" dirty="0" err="1" smtClean="0"/>
                        <a:t>sqm</a:t>
                      </a:r>
                      <a:endParaRPr lang="en-US" sz="1100" baseline="0" dirty="0" smtClean="0"/>
                    </a:p>
                    <a:p>
                      <a:r>
                        <a:rPr lang="en-US" sz="1100" baseline="0" dirty="0" smtClean="0"/>
                        <a:t>48 FTEs</a:t>
                      </a:r>
                      <a:endParaRPr lang="en-US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  <p:sp>
        <p:nvSpPr>
          <p:cNvPr id="65" name="Oval 64"/>
          <p:cNvSpPr>
            <a:spLocks noChangeAspect="1"/>
          </p:cNvSpPr>
          <p:nvPr/>
        </p:nvSpPr>
        <p:spPr bwMode="auto">
          <a:xfrm>
            <a:off x="6705600" y="3238500"/>
            <a:ext cx="91440" cy="91440"/>
          </a:xfrm>
          <a:prstGeom prst="ellipse">
            <a:avLst/>
          </a:prstGeom>
          <a:solidFill>
            <a:schemeClr val="tx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eaLnBrk="0" hangingPunct="0">
              <a:defRPr/>
            </a:pPr>
            <a:endParaRPr lang="en-US">
              <a:cs typeface="Arial" charset="0"/>
            </a:endParaRPr>
          </a:p>
        </p:txBody>
      </p:sp>
      <p:cxnSp>
        <p:nvCxnSpPr>
          <p:cNvPr id="71" name="Elbow Connector 285"/>
          <p:cNvCxnSpPr>
            <a:endCxn id="73" idx="7"/>
          </p:cNvCxnSpPr>
          <p:nvPr/>
        </p:nvCxnSpPr>
        <p:spPr bwMode="auto">
          <a:xfrm rot="10800000" flipV="1">
            <a:off x="3811588" y="3276600"/>
            <a:ext cx="2894012" cy="12700"/>
          </a:xfrm>
          <a:prstGeom prst="bentConnector4">
            <a:avLst>
              <a:gd name="adj1" fmla="val 16634"/>
              <a:gd name="adj2" fmla="val -1607117"/>
            </a:avLst>
          </a:prstGeom>
          <a:solidFill>
            <a:schemeClr val="tx2"/>
          </a:solidFill>
          <a:ln w="9525" cap="flat" cmpd="sng" algn="ctr">
            <a:solidFill>
              <a:schemeClr val="bg1">
                <a:lumMod val="65000"/>
              </a:schemeClr>
            </a:solidFill>
            <a:prstDash val="sysDash"/>
            <a:round/>
            <a:headEnd type="none" w="med" len="med"/>
            <a:tailEnd type="arrow"/>
          </a:ln>
          <a:effectLst/>
        </p:spPr>
      </p:cxnSp>
      <p:sp>
        <p:nvSpPr>
          <p:cNvPr id="73" name="Oval 72"/>
          <p:cNvSpPr>
            <a:spLocks noChangeAspect="1"/>
          </p:cNvSpPr>
          <p:nvPr/>
        </p:nvSpPr>
        <p:spPr bwMode="auto">
          <a:xfrm>
            <a:off x="3733800" y="3276600"/>
            <a:ext cx="91440" cy="91440"/>
          </a:xfrm>
          <a:prstGeom prst="ellipse">
            <a:avLst/>
          </a:prstGeom>
          <a:solidFill>
            <a:schemeClr val="tx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eaLnBrk="0" hangingPunct="0">
              <a:defRPr/>
            </a:pPr>
            <a:endParaRPr lang="en-US">
              <a:cs typeface="Arial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0B2743-8549-476C-B299-F37AD29704D5}" type="slidenum">
              <a:rPr lang="en-GB"/>
              <a:pPr>
                <a:defRPr/>
              </a:pPr>
              <a:t>13</a:t>
            </a:fld>
            <a:endParaRPr lang="en-GB"/>
          </a:p>
        </p:txBody>
      </p:sp>
      <p:graphicFrame>
        <p:nvGraphicFramePr>
          <p:cNvPr id="233" name="Content Placeholder 3"/>
          <p:cNvGraphicFramePr>
            <a:graphicFrameLocks/>
          </p:cNvGraphicFramePr>
          <p:nvPr/>
        </p:nvGraphicFramePr>
        <p:xfrm>
          <a:off x="457200" y="3340100"/>
          <a:ext cx="8153400" cy="14630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8153400"/>
              </a:tblGrid>
              <a:tr h="236220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 Contract</a:t>
                      </a:r>
                      <a:r>
                        <a:rPr lang="en-US" sz="1000" baseline="0" dirty="0" smtClean="0"/>
                        <a:t> Logistics Services</a:t>
                      </a:r>
                      <a:endParaRPr lang="en-US" sz="1000" dirty="0"/>
                    </a:p>
                  </a:txBody>
                  <a:tcPr/>
                </a:tc>
              </a:tr>
              <a:tr h="236220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Warehousing</a:t>
                      </a:r>
                      <a:r>
                        <a:rPr lang="en-US" sz="1000" baseline="0" dirty="0" smtClean="0"/>
                        <a:t> Services</a:t>
                      </a:r>
                      <a:endParaRPr lang="en-US" sz="1000" dirty="0"/>
                    </a:p>
                  </a:txBody>
                  <a:tcPr/>
                </a:tc>
              </a:tr>
              <a:tr h="236220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Service Logistics (aftermarket)</a:t>
                      </a:r>
                      <a:endParaRPr lang="en-US" sz="1000" dirty="0"/>
                    </a:p>
                  </a:txBody>
                  <a:tcPr/>
                </a:tc>
              </a:tr>
              <a:tr h="236220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Distribution</a:t>
                      </a:r>
                      <a:r>
                        <a:rPr lang="en-US" sz="1000" baseline="0" dirty="0" smtClean="0"/>
                        <a:t> &amp; Transport Services</a:t>
                      </a:r>
                      <a:endParaRPr lang="en-US" sz="1000" dirty="0"/>
                    </a:p>
                  </a:txBody>
                  <a:tcPr/>
                </a:tc>
              </a:tr>
              <a:tr h="236220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Manufacturing Support Services</a:t>
                      </a:r>
                      <a:endParaRPr lang="en-US" sz="1000" dirty="0"/>
                    </a:p>
                  </a:txBody>
                  <a:tcPr/>
                </a:tc>
              </a:tr>
              <a:tr h="236220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Project Logistics</a:t>
                      </a:r>
                      <a:endParaRPr lang="en-US" sz="1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38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Capabilities Across Asia Pacific </a:t>
            </a:r>
          </a:p>
        </p:txBody>
      </p:sp>
      <p:graphicFrame>
        <p:nvGraphicFramePr>
          <p:cNvPr id="5" name="Content Placeholder 3"/>
          <p:cNvGraphicFramePr>
            <a:graphicFrameLocks/>
          </p:cNvGraphicFramePr>
          <p:nvPr/>
        </p:nvGraphicFramePr>
        <p:xfrm>
          <a:off x="457200" y="4808538"/>
          <a:ext cx="8153400" cy="14630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8153400"/>
              </a:tblGrid>
              <a:tr h="181187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Sectors Serviced</a:t>
                      </a:r>
                      <a:endParaRPr lang="en-US" sz="1000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181187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Consumer &amp; Retail</a:t>
                      </a:r>
                      <a:endParaRPr lang="en-US" sz="1000" dirty="0"/>
                    </a:p>
                  </a:txBody>
                  <a:tcPr/>
                </a:tc>
              </a:tr>
              <a:tr h="242570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Technology</a:t>
                      </a:r>
                      <a:endParaRPr lang="en-US" sz="1000" dirty="0"/>
                    </a:p>
                  </a:txBody>
                  <a:tcPr/>
                </a:tc>
              </a:tr>
              <a:tr h="181187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Energy</a:t>
                      </a:r>
                      <a:endParaRPr lang="en-US" sz="1000" dirty="0"/>
                    </a:p>
                  </a:txBody>
                  <a:tcPr/>
                </a:tc>
              </a:tr>
              <a:tr h="181187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Automotive</a:t>
                      </a:r>
                      <a:endParaRPr lang="en-US" sz="1000" dirty="0"/>
                    </a:p>
                  </a:txBody>
                  <a:tcPr/>
                </a:tc>
              </a:tr>
              <a:tr h="18118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Industrial 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Content Placeholder 3"/>
          <p:cNvGraphicFramePr>
            <a:graphicFrameLocks/>
          </p:cNvGraphicFramePr>
          <p:nvPr/>
        </p:nvGraphicFramePr>
        <p:xfrm>
          <a:off x="457200" y="1835150"/>
          <a:ext cx="8153400" cy="14630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8153400"/>
              </a:tblGrid>
              <a:tr h="236220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 Freight</a:t>
                      </a:r>
                      <a:r>
                        <a:rPr lang="en-US" sz="1000" baseline="0" dirty="0" smtClean="0"/>
                        <a:t> Management </a:t>
                      </a:r>
                      <a:r>
                        <a:rPr lang="en-US" sz="1000" dirty="0" smtClean="0"/>
                        <a:t>Services</a:t>
                      </a:r>
                      <a:endParaRPr lang="en-US" sz="1000" dirty="0"/>
                    </a:p>
                  </a:txBody>
                  <a:tcPr/>
                </a:tc>
              </a:tr>
              <a:tr h="236220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 Air Freight Services </a:t>
                      </a:r>
                      <a:endParaRPr lang="en-US" sz="1000" dirty="0"/>
                    </a:p>
                  </a:txBody>
                  <a:tcPr/>
                </a:tc>
              </a:tr>
              <a:tr h="236220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 Ocean</a:t>
                      </a:r>
                      <a:r>
                        <a:rPr lang="en-US" sz="1000" baseline="0" dirty="0" smtClean="0"/>
                        <a:t> Freight Services </a:t>
                      </a:r>
                      <a:endParaRPr lang="en-US" sz="1000" dirty="0"/>
                    </a:p>
                  </a:txBody>
                  <a:tcPr/>
                </a:tc>
              </a:tr>
              <a:tr h="236220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 Charter &amp;</a:t>
                      </a:r>
                      <a:r>
                        <a:rPr lang="en-US" sz="1000" baseline="0" dirty="0" smtClean="0"/>
                        <a:t> Hand Carry Services</a:t>
                      </a:r>
                      <a:endParaRPr lang="en-US" sz="1000" dirty="0"/>
                    </a:p>
                  </a:txBody>
                  <a:tcPr/>
                </a:tc>
              </a:tr>
              <a:tr h="236220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Project Transportation </a:t>
                      </a:r>
                      <a:endParaRPr lang="en-US" sz="1000" dirty="0"/>
                    </a:p>
                  </a:txBody>
                  <a:tcPr/>
                </a:tc>
              </a:tr>
              <a:tr h="236220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Customs</a:t>
                      </a:r>
                      <a:r>
                        <a:rPr lang="en-US" sz="1000" baseline="0" dirty="0" smtClean="0"/>
                        <a:t> Brokerage</a:t>
                      </a:r>
                      <a:endParaRPr lang="en-US" sz="10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59" name="Table 258"/>
          <p:cNvGraphicFramePr>
            <a:graphicFrameLocks noGrp="1"/>
          </p:cNvGraphicFramePr>
          <p:nvPr/>
        </p:nvGraphicFramePr>
        <p:xfrm>
          <a:off x="2704827" y="762001"/>
          <a:ext cx="371475" cy="552881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1475"/>
              </a:tblGrid>
              <a:tr h="1021206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Australia</a:t>
                      </a:r>
                      <a:endParaRPr lang="en-US" sz="1600" dirty="0"/>
                    </a:p>
                  </a:txBody>
                  <a:tcPr marT="9144" marB="9144" vert="vert270"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74193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969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b="1" dirty="0">
                        <a:solidFill>
                          <a:schemeClr val="accent2"/>
                        </a:solidFill>
                      </a:endParaRPr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969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>
                        <a:solidFill>
                          <a:schemeClr val="accent2"/>
                        </a:solidFill>
                      </a:endParaRPr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969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969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969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969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969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969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969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969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3779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969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3380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969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969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34249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969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2" name="Table 261"/>
          <p:cNvGraphicFramePr>
            <a:graphicFrameLocks noGrp="1"/>
          </p:cNvGraphicFramePr>
          <p:nvPr/>
        </p:nvGraphicFramePr>
        <p:xfrm>
          <a:off x="5248275" y="762003"/>
          <a:ext cx="371475" cy="552556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1475"/>
              </a:tblGrid>
              <a:tr h="1040611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China</a:t>
                      </a:r>
                      <a:endParaRPr lang="en-US" sz="1600" dirty="0"/>
                    </a:p>
                  </a:txBody>
                  <a:tcPr marT="9144" marB="9144" vert="vert270"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9549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2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 smtClean="0">
                        <a:solidFill>
                          <a:schemeClr val="accent2"/>
                        </a:solidFill>
                      </a:endParaRPr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2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2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2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23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2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2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2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3750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2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23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2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3633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2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2959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2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4" name="Table 263"/>
          <p:cNvGraphicFramePr>
            <a:graphicFrameLocks noGrp="1"/>
          </p:cNvGraphicFramePr>
          <p:nvPr/>
        </p:nvGraphicFramePr>
        <p:xfrm>
          <a:off x="3552552" y="762001"/>
          <a:ext cx="371475" cy="552748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1475"/>
              </a:tblGrid>
              <a:tr h="10372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Hong Kong</a:t>
                      </a:r>
                      <a:endParaRPr lang="en-US" sz="1600" dirty="0"/>
                    </a:p>
                  </a:txBody>
                  <a:tcPr marT="9144" marB="9144" vert="vert270" anchor="ctr"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3397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4999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4999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4999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4999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49998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4999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49998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4999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49998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49998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49998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4999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3852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49998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31014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4999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5" name="Table 264"/>
          <p:cNvGraphicFramePr>
            <a:graphicFrameLocks noGrp="1"/>
          </p:cNvGraphicFramePr>
          <p:nvPr/>
        </p:nvGraphicFramePr>
        <p:xfrm>
          <a:off x="3977367" y="762000"/>
          <a:ext cx="371475" cy="55226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1475"/>
              </a:tblGrid>
              <a:tr h="103826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Taiwan</a:t>
                      </a:r>
                      <a:endParaRPr lang="en-US" sz="1600" dirty="0"/>
                    </a:p>
                  </a:txBody>
                  <a:tcPr marT="9144" marB="9144" vert="vert270"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7135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717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4994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4994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49941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4994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49941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4994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49941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4994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49941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49941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49941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4994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3920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49941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20339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4994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0" name="Table 269"/>
          <p:cNvGraphicFramePr>
            <a:graphicFrameLocks noGrp="1"/>
          </p:cNvGraphicFramePr>
          <p:nvPr/>
        </p:nvGraphicFramePr>
        <p:xfrm>
          <a:off x="4397102" y="762001"/>
          <a:ext cx="371475" cy="553139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1475"/>
              </a:tblGrid>
              <a:tr h="103416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Japan</a:t>
                      </a:r>
                      <a:endParaRPr lang="en-US" sz="1600" dirty="0"/>
                    </a:p>
                  </a:txBody>
                  <a:tcPr marT="9144" marB="9144" vert="vert270"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66002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0169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0169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0169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0169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0169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0169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0169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0169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0169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0169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0169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0169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0169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3871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0169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3998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0169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2" name="Table 271"/>
          <p:cNvGraphicFramePr>
            <a:graphicFrameLocks noGrp="1"/>
          </p:cNvGraphicFramePr>
          <p:nvPr/>
        </p:nvGraphicFramePr>
        <p:xfrm>
          <a:off x="6100762" y="762004"/>
          <a:ext cx="371475" cy="552880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1475"/>
              </a:tblGrid>
              <a:tr h="1045397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Singapore</a:t>
                      </a:r>
                      <a:endParaRPr lang="en-US" sz="1600" dirty="0"/>
                    </a:p>
                  </a:txBody>
                  <a:tcPr marT="9144" marB="9144" vert="vert270"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963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96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96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96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3751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 smtClean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96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71912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96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96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96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3471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96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963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96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2994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96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32112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96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3" name="Table 272"/>
          <p:cNvGraphicFramePr>
            <a:graphicFrameLocks noGrp="1"/>
          </p:cNvGraphicFramePr>
          <p:nvPr/>
        </p:nvGraphicFramePr>
        <p:xfrm>
          <a:off x="5672137" y="766761"/>
          <a:ext cx="371475" cy="55321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1475"/>
              </a:tblGrid>
              <a:tr h="1035489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India</a:t>
                      </a:r>
                      <a:endParaRPr lang="en-US" sz="1600" dirty="0"/>
                    </a:p>
                  </a:txBody>
                  <a:tcPr marT="9144" marB="9144" vert="vert270"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5150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064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064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064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064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064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0644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72549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0644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064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32137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50834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 smtClean="0"/>
                    </a:p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064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3872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064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326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064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4" name="Table 273"/>
          <p:cNvGraphicFramePr>
            <a:graphicFrameLocks noGrp="1"/>
          </p:cNvGraphicFramePr>
          <p:nvPr/>
        </p:nvGraphicFramePr>
        <p:xfrm>
          <a:off x="3124200" y="762000"/>
          <a:ext cx="371475" cy="55189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1475"/>
              </a:tblGrid>
              <a:tr h="103949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New Zealand</a:t>
                      </a:r>
                      <a:endParaRPr lang="en-US" sz="1600" dirty="0"/>
                    </a:p>
                  </a:txBody>
                  <a:tcPr marT="9144" marB="9144" vert="vert270"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7114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35268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7495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32410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4479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29552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5" name="Table 274"/>
          <p:cNvGraphicFramePr>
            <a:graphicFrameLocks noGrp="1"/>
          </p:cNvGraphicFramePr>
          <p:nvPr/>
        </p:nvGraphicFramePr>
        <p:xfrm>
          <a:off x="6526892" y="762002"/>
          <a:ext cx="371475" cy="55132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1475"/>
              </a:tblGrid>
              <a:tr h="103572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Malaysia</a:t>
                      </a:r>
                      <a:endParaRPr lang="en-US" sz="1600" dirty="0"/>
                    </a:p>
                  </a:txBody>
                  <a:tcPr marT="9144" marB="9144" vert="vert270"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67619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024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024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024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305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024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83447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763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0241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3983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1444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1661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0241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024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024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024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305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024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6" name="Table 275"/>
          <p:cNvGraphicFramePr>
            <a:graphicFrameLocks noGrp="1"/>
          </p:cNvGraphicFramePr>
          <p:nvPr/>
        </p:nvGraphicFramePr>
        <p:xfrm>
          <a:off x="6949802" y="762001"/>
          <a:ext cx="371475" cy="57170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1475"/>
              </a:tblGrid>
              <a:tr h="1043307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Thailand</a:t>
                      </a:r>
                      <a:endParaRPr lang="en-US" sz="1600" dirty="0"/>
                    </a:p>
                  </a:txBody>
                  <a:tcPr marT="9144" marB="9144" vert="vert270"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38757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3526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3431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 smtClean="0"/>
                    </a:p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7" name="Table 276"/>
          <p:cNvGraphicFramePr>
            <a:graphicFrameLocks noGrp="1"/>
          </p:cNvGraphicFramePr>
          <p:nvPr/>
        </p:nvGraphicFramePr>
        <p:xfrm>
          <a:off x="7374617" y="762000"/>
          <a:ext cx="371475" cy="55283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1475"/>
              </a:tblGrid>
              <a:tr h="1044576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Indonesia</a:t>
                      </a:r>
                      <a:endParaRPr lang="en-US" sz="1600" dirty="0"/>
                    </a:p>
                  </a:txBody>
                  <a:tcPr marT="9144" marB="9144" vert="vert270"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42252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3050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3793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8" name="Table 277"/>
          <p:cNvGraphicFramePr>
            <a:graphicFrameLocks noGrp="1"/>
          </p:cNvGraphicFramePr>
          <p:nvPr/>
        </p:nvGraphicFramePr>
        <p:xfrm>
          <a:off x="7801610" y="762001"/>
          <a:ext cx="371475" cy="552724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1475"/>
              </a:tblGrid>
              <a:tr h="104058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Philippines</a:t>
                      </a:r>
                      <a:endParaRPr lang="en-US" sz="1600" dirty="0"/>
                    </a:p>
                  </a:txBody>
                  <a:tcPr marT="9144" marB="9144" vert="vert270"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30049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2795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9" name="Table 278"/>
          <p:cNvGraphicFramePr>
            <a:graphicFrameLocks noGrp="1"/>
          </p:cNvGraphicFramePr>
          <p:nvPr/>
        </p:nvGraphicFramePr>
        <p:xfrm>
          <a:off x="8226425" y="762000"/>
          <a:ext cx="371475" cy="55285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1475"/>
              </a:tblGrid>
              <a:tr h="104185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Vietnam</a:t>
                      </a:r>
                      <a:endParaRPr lang="en-US" sz="1600" dirty="0"/>
                    </a:p>
                  </a:txBody>
                  <a:tcPr marT="9144" marB="9144" vert="vert270"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1449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31448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1" name="Table 270"/>
          <p:cNvGraphicFramePr>
            <a:graphicFrameLocks noGrp="1"/>
          </p:cNvGraphicFramePr>
          <p:nvPr/>
        </p:nvGraphicFramePr>
        <p:xfrm>
          <a:off x="4821917" y="762001"/>
          <a:ext cx="371475" cy="566185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1475"/>
              </a:tblGrid>
              <a:tr h="1040613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Korea</a:t>
                      </a:r>
                      <a:endParaRPr lang="en-US" sz="1600" dirty="0"/>
                    </a:p>
                  </a:txBody>
                  <a:tcPr marT="9144" marB="9144" vert="vert270"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9549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2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2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2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2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2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23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2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51423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3849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 smtClean="0"/>
                    </a:p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5702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 smtClean="0"/>
                    </a:p>
                    <a:p>
                      <a:pPr algn="ctr"/>
                      <a:endParaRPr lang="en-US" sz="1400" dirty="0" smtClean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25777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1346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  <a:tr h="21346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accent2"/>
                          </a:solidFill>
                          <a:sym typeface="Wingdings"/>
                        </a:rPr>
                        <a:t></a:t>
                      </a:r>
                      <a:endParaRPr lang="en-US" sz="1400" dirty="0" smtClean="0"/>
                    </a:p>
                    <a:p>
                      <a:pPr algn="ctr"/>
                      <a:endParaRPr lang="en-US" sz="1400" dirty="0"/>
                    </a:p>
                  </a:txBody>
                  <a:tcPr marT="9144" marB="9144">
                    <a:lnT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2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9">
                        <a:alpha val="54902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D2E67E-C076-4BE8-93FB-2C32904D5774}" type="slidenum">
              <a:rPr lang="en-GB"/>
              <a:pPr>
                <a:defRPr/>
              </a:pPr>
              <a:t>14</a:t>
            </a:fld>
            <a:endParaRPr lang="en-GB"/>
          </a:p>
        </p:txBody>
      </p:sp>
      <p:sp>
        <p:nvSpPr>
          <p:cNvPr id="3584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Key Customers by Sector in Asia Pacific</a:t>
            </a:r>
          </a:p>
        </p:txBody>
      </p:sp>
      <p:grpSp>
        <p:nvGrpSpPr>
          <p:cNvPr id="35842" name="Group 140"/>
          <p:cNvGrpSpPr>
            <a:grpSpLocks/>
          </p:cNvGrpSpPr>
          <p:nvPr/>
        </p:nvGrpSpPr>
        <p:grpSpPr bwMode="auto">
          <a:xfrm>
            <a:off x="333375" y="885825"/>
            <a:ext cx="2757488" cy="2365375"/>
            <a:chOff x="114300" y="1257300"/>
            <a:chExt cx="2286000" cy="1943100"/>
          </a:xfrm>
        </p:grpSpPr>
        <p:grpSp>
          <p:nvGrpSpPr>
            <p:cNvPr id="35927" name="Group 557"/>
            <p:cNvGrpSpPr>
              <a:grpSpLocks/>
            </p:cNvGrpSpPr>
            <p:nvPr/>
          </p:nvGrpSpPr>
          <p:grpSpPr bwMode="auto">
            <a:xfrm>
              <a:off x="114300" y="1524000"/>
              <a:ext cx="2286000" cy="1676400"/>
              <a:chOff x="144" y="720"/>
              <a:chExt cx="1440" cy="1056"/>
            </a:xfrm>
          </p:grpSpPr>
          <p:pic>
            <p:nvPicPr>
              <p:cNvPr id="35931" name="Picture 195" descr="http://www.ricambiolampade.it/images/samsung-logo.gif"/>
              <p:cNvPicPr>
                <a:picLocks noChangeAspect="1" noChangeArrowheads="1"/>
              </p:cNvPicPr>
              <p:nvPr/>
            </p:nvPicPr>
            <p:blipFill>
              <a:blip r:embed="rId2" r:link="rId3"/>
              <a:srcRect/>
              <a:stretch>
                <a:fillRect/>
              </a:stretch>
            </p:blipFill>
            <p:spPr bwMode="auto">
              <a:xfrm>
                <a:off x="609" y="1125"/>
                <a:ext cx="349" cy="2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5932" name="Rechthoek 8"/>
              <p:cNvSpPr>
                <a:spLocks noChangeArrowheads="1"/>
              </p:cNvSpPr>
              <p:nvPr/>
            </p:nvSpPr>
            <p:spPr bwMode="auto">
              <a:xfrm>
                <a:off x="144" y="720"/>
                <a:ext cx="1440" cy="1056"/>
              </a:xfrm>
              <a:prstGeom prst="rect">
                <a:avLst/>
              </a:prstGeom>
              <a:noFill/>
              <a:ln w="3175" algn="ctr">
                <a:solidFill>
                  <a:srgbClr val="98002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271463" indent="-271463">
                  <a:lnSpc>
                    <a:spcPct val="90000"/>
                  </a:lnSpc>
                  <a:spcBef>
                    <a:spcPct val="50000"/>
                  </a:spcBef>
                  <a:buClr>
                    <a:srgbClr val="98002E"/>
                  </a:buClr>
                  <a:buFont typeface="Wingdings" pitchFamily="2" charset="2"/>
                  <a:buNone/>
                </a:pPr>
                <a:r>
                  <a:rPr lang="en-US" altLang="zh-CN" sz="2400">
                    <a:solidFill>
                      <a:schemeClr val="tx1"/>
                    </a:solidFill>
                    <a:latin typeface="Verdana" pitchFamily="34" charset="0"/>
                  </a:rPr>
                  <a:t> </a:t>
                </a:r>
              </a:p>
            </p:txBody>
          </p:sp>
          <p:pic>
            <p:nvPicPr>
              <p:cNvPr id="35933" name="Picture 27" descr="Hi-Tech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172" y="768"/>
                <a:ext cx="720" cy="329"/>
              </a:xfrm>
              <a:prstGeom prst="rect">
                <a:avLst/>
              </a:prstGeom>
              <a:noFill/>
              <a:ln w="9525">
                <a:solidFill>
                  <a:srgbClr val="98002E"/>
                </a:solidFill>
                <a:miter lim="800000"/>
                <a:headEnd/>
                <a:tailEnd/>
              </a:ln>
            </p:spPr>
          </p:pic>
          <p:pic>
            <p:nvPicPr>
              <p:cNvPr id="35934" name="Picture 9" descr="NEWS-8534-75052a56a4ed4483edeaf596e2fa9778.jpg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878" y="754"/>
                <a:ext cx="688" cy="342"/>
              </a:xfrm>
              <a:prstGeom prst="rect">
                <a:avLst/>
              </a:prstGeom>
              <a:noFill/>
              <a:ln w="9525">
                <a:solidFill>
                  <a:srgbClr val="98002E"/>
                </a:solidFill>
                <a:miter lim="800000"/>
                <a:headEnd/>
                <a:tailEnd/>
              </a:ln>
            </p:spPr>
          </p:pic>
          <p:pic>
            <p:nvPicPr>
              <p:cNvPr id="35935" name="Picture 181" descr="150px-HP_logo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164" y="1338"/>
                <a:ext cx="247" cy="1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936" name="Picture 199" descr="Cisco_Systems_logo-1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764" y="1494"/>
                <a:ext cx="301" cy="1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937" name="Picture 22" descr="Siemens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1112" y="1406"/>
                <a:ext cx="419" cy="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938" name="Picture 195" descr="Dell_logo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170" y="1109"/>
                <a:ext cx="230" cy="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939" name="Picture 202"/>
              <p:cNvPicPr>
                <a:picLocks noChangeAspect="1"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484" y="1494"/>
                <a:ext cx="217" cy="1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940" name="Picture 78" descr="Telecom_italia"/>
              <p:cNvPicPr>
                <a:picLocks noChangeAspect="1" noChangeArrowheads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980" y="1673"/>
                <a:ext cx="529" cy="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941" name="Picture 182" descr="Apple-logo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442" y="1125"/>
                <a:ext cx="198" cy="1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942" name="Picture 180" descr="150px-IBM"/>
              <p:cNvPicPr>
                <a:picLocks noChangeAspect="1"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207" y="1534"/>
                <a:ext cx="245" cy="1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943" name="Picture 19" descr="Nokia - Connecting people"/>
              <p:cNvPicPr>
                <a:picLocks noChangeAspect="1" noChangeArrowheads="1"/>
              </p:cNvPicPr>
              <p:nvPr/>
            </p:nvPicPr>
            <p:blipFill>
              <a:blip r:embed="rId14"/>
              <a:srcRect/>
              <a:stretch>
                <a:fillRect/>
              </a:stretch>
            </p:blipFill>
            <p:spPr bwMode="auto">
              <a:xfrm>
                <a:off x="1186" y="1140"/>
                <a:ext cx="340" cy="1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944" name="Picture 20" descr="FLEXTRONICS">
                <a:hlinkClick r:id="rId15"/>
              </p:cNvPr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158" y="1673"/>
                <a:ext cx="708" cy="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945" name="Picture 21" descr="Western Digital">
                <a:hlinkClick r:id="rId17"/>
              </p:cNvPr>
              <p:cNvPicPr>
                <a:picLocks noChangeAspect="1" noChangeArrowheads="1"/>
              </p:cNvPicPr>
              <p:nvPr/>
            </p:nvPicPr>
            <p:blipFill>
              <a:blip r:embed="rId18"/>
              <a:srcRect/>
              <a:stretch>
                <a:fillRect/>
              </a:stretch>
            </p:blipFill>
            <p:spPr bwMode="auto">
              <a:xfrm>
                <a:off x="434" y="1352"/>
                <a:ext cx="463" cy="1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946" name="Picture 22" descr="Telstra logo">
                <a:hlinkClick r:id="rId19" tooltip="Telstra"/>
              </p:cNvPr>
              <p:cNvPicPr>
                <a:picLocks noChangeAspect="1" noChangeArrowheads="1"/>
              </p:cNvPicPr>
              <p:nvPr/>
            </p:nvPicPr>
            <p:blipFill>
              <a:blip r:embed="rId20"/>
              <a:srcRect/>
              <a:stretch>
                <a:fillRect/>
              </a:stretch>
            </p:blipFill>
            <p:spPr bwMode="auto">
              <a:xfrm>
                <a:off x="1128" y="1299"/>
                <a:ext cx="453" cy="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947" name="Picture 212"/>
              <p:cNvPicPr>
                <a:picLocks noChangeAspect="1" noChangeArrowheads="1"/>
              </p:cNvPicPr>
              <p:nvPr/>
            </p:nvPicPr>
            <p:blipFill>
              <a:blip r:embed="rId21"/>
              <a:srcRect/>
              <a:stretch>
                <a:fillRect/>
              </a:stretch>
            </p:blipFill>
            <p:spPr bwMode="auto">
              <a:xfrm>
                <a:off x="939" y="1158"/>
                <a:ext cx="213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948" name="Picture 24" descr="250px-Microsoft_wordmark">
                <a:hlinkClick r:id="rId22" tooltip="Microsoft wordmark.svg"/>
              </p:cNvPr>
              <p:cNvPicPr>
                <a:picLocks noChangeAspect="1" noChangeArrowheads="1"/>
              </p:cNvPicPr>
              <p:nvPr/>
            </p:nvPicPr>
            <p:blipFill>
              <a:blip r:embed="rId23"/>
              <a:srcRect/>
              <a:stretch>
                <a:fillRect/>
              </a:stretch>
            </p:blipFill>
            <p:spPr bwMode="auto">
              <a:xfrm>
                <a:off x="1042" y="1492"/>
                <a:ext cx="485" cy="1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39" name="Rounded Rectangle 138"/>
            <p:cNvSpPr/>
            <p:nvPr/>
          </p:nvSpPr>
          <p:spPr bwMode="auto">
            <a:xfrm>
              <a:off x="114300" y="1257300"/>
              <a:ext cx="2286000" cy="342900"/>
            </a:xfrm>
            <a:prstGeom prst="roundRect">
              <a:avLst/>
            </a:prstGeom>
            <a:solidFill>
              <a:srgbClr val="98002E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wrap="none" anchor="ctr"/>
            <a:lstStyle/>
            <a:p>
              <a:pPr algn="ctr">
                <a:defRPr/>
              </a:pPr>
              <a:r>
                <a:rPr lang="en-US" dirty="0">
                  <a:solidFill>
                    <a:srgbClr val="FFFFFF"/>
                  </a:solidFill>
                </a:rPr>
                <a:t> Technology</a:t>
              </a:r>
              <a:endParaRPr lang="nl-NL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5843" name="Group 149"/>
          <p:cNvGrpSpPr>
            <a:grpSpLocks/>
          </p:cNvGrpSpPr>
          <p:nvPr/>
        </p:nvGrpSpPr>
        <p:grpSpPr bwMode="auto">
          <a:xfrm>
            <a:off x="6256338" y="900113"/>
            <a:ext cx="2654300" cy="2203450"/>
            <a:chOff x="2400300" y="1485900"/>
            <a:chExt cx="2286000" cy="2009775"/>
          </a:xfrm>
        </p:grpSpPr>
        <p:grpSp>
          <p:nvGrpSpPr>
            <p:cNvPr id="35903" name="Group 86"/>
            <p:cNvGrpSpPr>
              <a:grpSpLocks/>
            </p:cNvGrpSpPr>
            <p:nvPr/>
          </p:nvGrpSpPr>
          <p:grpSpPr bwMode="auto">
            <a:xfrm>
              <a:off x="2400300" y="1806575"/>
              <a:ext cx="2247900" cy="1689100"/>
              <a:chOff x="3401" y="1615"/>
              <a:chExt cx="1416" cy="1064"/>
            </a:xfrm>
          </p:grpSpPr>
          <p:pic>
            <p:nvPicPr>
              <p:cNvPr id="35907" name="Picture 87" descr="new_logo">
                <a:hlinkClick r:id="rId24"/>
              </p:cNvPr>
              <p:cNvPicPr>
                <a:picLocks noChangeAspect="1" noChangeArrowheads="1"/>
              </p:cNvPicPr>
              <p:nvPr/>
            </p:nvPicPr>
            <p:blipFill>
              <a:blip r:embed="rId25"/>
              <a:srcRect/>
              <a:stretch>
                <a:fillRect/>
              </a:stretch>
            </p:blipFill>
            <p:spPr bwMode="auto">
              <a:xfrm>
                <a:off x="3410" y="2182"/>
                <a:ext cx="693" cy="2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35908" name="Group 89"/>
              <p:cNvGrpSpPr>
                <a:grpSpLocks/>
              </p:cNvGrpSpPr>
              <p:nvPr/>
            </p:nvGrpSpPr>
            <p:grpSpPr bwMode="auto">
              <a:xfrm>
                <a:off x="3401" y="1615"/>
                <a:ext cx="1416" cy="1064"/>
                <a:chOff x="1585" y="1487"/>
                <a:chExt cx="1416" cy="1064"/>
              </a:xfrm>
            </p:grpSpPr>
            <p:sp>
              <p:nvSpPr>
                <p:cNvPr id="35924" name="Rechthoek 8"/>
                <p:cNvSpPr>
                  <a:spLocks noChangeArrowheads="1"/>
                </p:cNvSpPr>
                <p:nvPr/>
              </p:nvSpPr>
              <p:spPr bwMode="auto">
                <a:xfrm>
                  <a:off x="1585" y="1495"/>
                  <a:ext cx="1416" cy="1056"/>
                </a:xfrm>
                <a:prstGeom prst="rect">
                  <a:avLst/>
                </a:prstGeom>
                <a:solidFill>
                  <a:schemeClr val="bg1"/>
                </a:solidFill>
                <a:ln w="3175" algn="ctr">
                  <a:solidFill>
                    <a:srgbClr val="98002E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marL="271463" indent="-271463">
                    <a:lnSpc>
                      <a:spcPct val="90000"/>
                    </a:lnSpc>
                    <a:spcBef>
                      <a:spcPct val="50000"/>
                    </a:spcBef>
                    <a:buClr>
                      <a:srgbClr val="98002E"/>
                    </a:buClr>
                    <a:buFont typeface="Wingdings" pitchFamily="2" charset="2"/>
                    <a:buNone/>
                  </a:pPr>
                  <a:r>
                    <a:rPr lang="en-US" altLang="zh-CN" sz="2400">
                      <a:solidFill>
                        <a:schemeClr val="tx1"/>
                      </a:solidFill>
                      <a:latin typeface="Verdana" pitchFamily="34" charset="0"/>
                    </a:rPr>
                    <a:t> </a:t>
                  </a:r>
                </a:p>
              </p:txBody>
            </p:sp>
            <p:pic>
              <p:nvPicPr>
                <p:cNvPr id="35925" name="Picture 8" descr="Automotive"/>
                <p:cNvPicPr>
                  <a:picLocks noChangeAspect="1" noChangeArrowheads="1"/>
                </p:cNvPicPr>
                <p:nvPr/>
              </p:nvPicPr>
              <p:blipFill>
                <a:blip r:embed="rId26"/>
                <a:srcRect/>
                <a:stretch>
                  <a:fillRect/>
                </a:stretch>
              </p:blipFill>
              <p:spPr bwMode="auto">
                <a:xfrm>
                  <a:off x="1592" y="1489"/>
                  <a:ext cx="699" cy="369"/>
                </a:xfrm>
                <a:prstGeom prst="rect">
                  <a:avLst/>
                </a:prstGeom>
                <a:noFill/>
                <a:ln w="9525">
                  <a:solidFill>
                    <a:srgbClr val="98002E"/>
                  </a:solidFill>
                  <a:miter lim="800000"/>
                  <a:headEnd/>
                  <a:tailEnd/>
                </a:ln>
              </p:spPr>
            </p:pic>
            <p:pic>
              <p:nvPicPr>
                <p:cNvPr id="35926" name="Picture 92" descr="tyres-wheels-01.jpg"/>
                <p:cNvPicPr>
                  <a:picLocks noChangeAspect="1" noChangeArrowheads="1"/>
                </p:cNvPicPr>
                <p:nvPr/>
              </p:nvPicPr>
              <p:blipFill>
                <a:blip r:embed="rId27"/>
                <a:srcRect/>
                <a:stretch>
                  <a:fillRect/>
                </a:stretch>
              </p:blipFill>
              <p:spPr bwMode="auto">
                <a:xfrm>
                  <a:off x="2296" y="1487"/>
                  <a:ext cx="704" cy="370"/>
                </a:xfrm>
                <a:prstGeom prst="rect">
                  <a:avLst/>
                </a:prstGeom>
                <a:noFill/>
                <a:ln w="9525">
                  <a:solidFill>
                    <a:srgbClr val="98002E"/>
                  </a:solidFill>
                  <a:miter lim="800000"/>
                  <a:headEnd/>
                  <a:tailEnd/>
                </a:ln>
              </p:spPr>
            </p:pic>
          </p:grpSp>
          <p:pic>
            <p:nvPicPr>
              <p:cNvPr id="35909" name="Picture 6" descr="Ford [Converted]"/>
              <p:cNvPicPr>
                <a:picLocks noChangeAspect="1" noChangeArrowheads="1"/>
              </p:cNvPicPr>
              <p:nvPr/>
            </p:nvPicPr>
            <p:blipFill>
              <a:blip r:embed="rId28"/>
              <a:srcRect/>
              <a:stretch>
                <a:fillRect/>
              </a:stretch>
            </p:blipFill>
            <p:spPr bwMode="auto">
              <a:xfrm>
                <a:off x="3427" y="1990"/>
                <a:ext cx="390" cy="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910" name="Picture 5" descr="105156__Fiat [Converted]"/>
              <p:cNvPicPr>
                <a:picLocks noChangeAspect="1" noChangeArrowheads="1"/>
              </p:cNvPicPr>
              <p:nvPr/>
            </p:nvPicPr>
            <p:blipFill>
              <a:blip r:embed="rId29"/>
              <a:srcRect/>
              <a:stretch>
                <a:fillRect/>
              </a:stretch>
            </p:blipFill>
            <p:spPr bwMode="auto">
              <a:xfrm>
                <a:off x="4080" y="1988"/>
                <a:ext cx="254" cy="2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911" name="Picture 196" descr="vw_logo"/>
              <p:cNvPicPr>
                <a:picLocks noChangeAspect="1" noChangeArrowheads="1"/>
              </p:cNvPicPr>
              <p:nvPr/>
            </p:nvPicPr>
            <p:blipFill>
              <a:blip r:embed="rId30"/>
              <a:srcRect/>
              <a:stretch>
                <a:fillRect/>
              </a:stretch>
            </p:blipFill>
            <p:spPr bwMode="auto">
              <a:xfrm>
                <a:off x="3482" y="2222"/>
                <a:ext cx="211" cy="2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912" name="Picture 201" descr="Gm%20Logo"/>
              <p:cNvPicPr>
                <a:picLocks noChangeAspect="1" noChangeArrowheads="1"/>
              </p:cNvPicPr>
              <p:nvPr/>
            </p:nvPicPr>
            <p:blipFill>
              <a:blip r:embed="rId31"/>
              <a:srcRect/>
              <a:stretch>
                <a:fillRect/>
              </a:stretch>
            </p:blipFill>
            <p:spPr bwMode="auto">
              <a:xfrm>
                <a:off x="3844" y="1991"/>
                <a:ext cx="202" cy="1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913" name="Picture 79" descr="69668__Pirelli"/>
              <p:cNvPicPr>
                <a:picLocks noChangeAspect="1" noChangeArrowheads="1"/>
              </p:cNvPicPr>
              <p:nvPr/>
            </p:nvPicPr>
            <p:blipFill>
              <a:blip r:embed="rId32"/>
              <a:srcRect/>
              <a:stretch>
                <a:fillRect/>
              </a:stretch>
            </p:blipFill>
            <p:spPr bwMode="auto">
              <a:xfrm>
                <a:off x="4393" y="2001"/>
                <a:ext cx="412" cy="1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914" name="Picture 85" descr="Continental"/>
              <p:cNvPicPr>
                <a:picLocks noChangeAspect="1" noChangeArrowheads="1"/>
              </p:cNvPicPr>
              <p:nvPr/>
            </p:nvPicPr>
            <p:blipFill>
              <a:blip r:embed="rId33"/>
              <a:srcRect/>
              <a:stretch>
                <a:fillRect/>
              </a:stretch>
            </p:blipFill>
            <p:spPr bwMode="auto">
              <a:xfrm>
                <a:off x="4202" y="2296"/>
                <a:ext cx="600" cy="1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915" name="Picture 27" descr="Michelin"/>
              <p:cNvPicPr>
                <a:picLocks noChangeAspect="1" noChangeArrowheads="1"/>
              </p:cNvPicPr>
              <p:nvPr/>
            </p:nvPicPr>
            <p:blipFill>
              <a:blip r:embed="rId34"/>
              <a:srcRect/>
              <a:stretch>
                <a:fillRect/>
              </a:stretch>
            </p:blipFill>
            <p:spPr bwMode="auto">
              <a:xfrm>
                <a:off x="4291" y="2516"/>
                <a:ext cx="505" cy="1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916" name="Picture 80" descr="Goodyear"/>
              <p:cNvPicPr>
                <a:picLocks noChangeAspect="1" noChangeArrowheads="1"/>
              </p:cNvPicPr>
              <p:nvPr/>
            </p:nvPicPr>
            <p:blipFill>
              <a:blip r:embed="rId35"/>
              <a:srcRect/>
              <a:stretch>
                <a:fillRect/>
              </a:stretch>
            </p:blipFill>
            <p:spPr bwMode="auto">
              <a:xfrm>
                <a:off x="4341" y="2141"/>
                <a:ext cx="450" cy="1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917" name="Object 174"/>
              <p:cNvPicPr>
                <a:picLocks noChangeArrowheads="1"/>
              </p:cNvPicPr>
              <p:nvPr/>
            </p:nvPicPr>
            <p:blipFill>
              <a:blip r:embed="rId36"/>
              <a:srcRect b="153"/>
              <a:stretch>
                <a:fillRect/>
              </a:stretch>
            </p:blipFill>
            <p:spPr bwMode="auto">
              <a:xfrm>
                <a:off x="3423" y="2414"/>
                <a:ext cx="280" cy="2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918" name="Picture 103"/>
              <p:cNvPicPr>
                <a:picLocks noChangeAspect="1" noChangeArrowheads="1"/>
              </p:cNvPicPr>
              <p:nvPr/>
            </p:nvPicPr>
            <p:blipFill>
              <a:blip r:embed="rId37"/>
              <a:srcRect/>
              <a:stretch>
                <a:fillRect/>
              </a:stretch>
            </p:blipFill>
            <p:spPr bwMode="auto">
              <a:xfrm>
                <a:off x="3728" y="2355"/>
                <a:ext cx="465" cy="29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pic>
            <p:nvPicPr>
              <p:cNvPr id="35919" name="Picture 81" descr="Bridgestone"/>
              <p:cNvPicPr>
                <a:picLocks noChangeAspect="1" noChangeArrowheads="1"/>
              </p:cNvPicPr>
              <p:nvPr/>
            </p:nvPicPr>
            <p:blipFill>
              <a:blip r:embed="rId38"/>
              <a:srcRect/>
              <a:stretch>
                <a:fillRect/>
              </a:stretch>
            </p:blipFill>
            <p:spPr bwMode="auto">
              <a:xfrm>
                <a:off x="3680" y="2561"/>
                <a:ext cx="596" cy="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920" name="Picture 179" descr="C_old"/>
              <p:cNvPicPr>
                <a:picLocks noChangeAspect="1" noChangeArrowheads="1"/>
              </p:cNvPicPr>
              <p:nvPr/>
            </p:nvPicPr>
            <p:blipFill>
              <a:blip r:embed="rId39"/>
              <a:srcRect/>
              <a:stretch>
                <a:fillRect/>
              </a:stretch>
            </p:blipFill>
            <p:spPr bwMode="auto">
              <a:xfrm>
                <a:off x="4016" y="2245"/>
                <a:ext cx="146" cy="1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921" name="Picture 204" descr="honda-logo"/>
              <p:cNvPicPr>
                <a:picLocks noChangeAspect="1" noChangeArrowheads="1"/>
              </p:cNvPicPr>
              <p:nvPr/>
            </p:nvPicPr>
            <p:blipFill>
              <a:blip r:embed="rId40"/>
              <a:srcRect/>
              <a:stretch>
                <a:fillRect/>
              </a:stretch>
            </p:blipFill>
            <p:spPr bwMode="auto">
              <a:xfrm>
                <a:off x="3784" y="2242"/>
                <a:ext cx="208" cy="1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922" name="Picture 107" descr="Isuzu"/>
              <p:cNvPicPr>
                <a:picLocks noChangeAspect="1" noChangeArrowheads="1"/>
              </p:cNvPicPr>
              <p:nvPr/>
            </p:nvPicPr>
            <p:blipFill>
              <a:blip r:embed="rId41"/>
              <a:srcRect/>
              <a:stretch>
                <a:fillRect/>
              </a:stretch>
            </p:blipFill>
            <p:spPr bwMode="auto">
              <a:xfrm>
                <a:off x="3443" y="2135"/>
                <a:ext cx="435" cy="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923" name="Picture 176"/>
              <p:cNvPicPr>
                <a:picLocks noChangeAspect="1" noChangeArrowheads="1"/>
              </p:cNvPicPr>
              <p:nvPr/>
            </p:nvPicPr>
            <p:blipFill>
              <a:blip r:embed="rId4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468" y="2392"/>
                <a:ext cx="254" cy="151"/>
              </a:xfrm>
              <a:prstGeom prst="rect">
                <a:avLst/>
              </a:prstGeom>
              <a:noFill/>
              <a:ln w="9525">
                <a:noFill/>
                <a:miter lim="800000"/>
                <a:headEnd type="none" w="sm" len="sm"/>
                <a:tailEnd type="none" w="sm" len="sm"/>
              </a:ln>
            </p:spPr>
          </p:pic>
        </p:grpSp>
        <p:sp>
          <p:nvSpPr>
            <p:cNvPr id="142" name="Rounded Rectangle 141"/>
            <p:cNvSpPr/>
            <p:nvPr/>
          </p:nvSpPr>
          <p:spPr bwMode="auto">
            <a:xfrm>
              <a:off x="2400300" y="1485900"/>
              <a:ext cx="2286000" cy="342900"/>
            </a:xfrm>
            <a:prstGeom prst="roundRect">
              <a:avLst/>
            </a:prstGeom>
            <a:solidFill>
              <a:srgbClr val="98002E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wrap="none" anchor="ctr"/>
            <a:lstStyle/>
            <a:p>
              <a:pPr algn="ctr">
                <a:defRPr/>
              </a:pPr>
              <a:r>
                <a:rPr lang="en-US" dirty="0">
                  <a:solidFill>
                    <a:srgbClr val="FFFFFF"/>
                  </a:solidFill>
                </a:rPr>
                <a:t> Automotive</a:t>
              </a:r>
              <a:endParaRPr lang="nl-NL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5844" name="Group 150"/>
          <p:cNvGrpSpPr>
            <a:grpSpLocks/>
          </p:cNvGrpSpPr>
          <p:nvPr/>
        </p:nvGrpSpPr>
        <p:grpSpPr bwMode="auto">
          <a:xfrm>
            <a:off x="3192463" y="2322513"/>
            <a:ext cx="2889250" cy="2654300"/>
            <a:chOff x="4571999" y="1714500"/>
            <a:chExt cx="2286000" cy="1984375"/>
          </a:xfrm>
        </p:grpSpPr>
        <p:grpSp>
          <p:nvGrpSpPr>
            <p:cNvPr id="35881" name="Group 109"/>
            <p:cNvGrpSpPr>
              <a:grpSpLocks/>
            </p:cNvGrpSpPr>
            <p:nvPr/>
          </p:nvGrpSpPr>
          <p:grpSpPr bwMode="auto">
            <a:xfrm>
              <a:off x="4579938" y="2022475"/>
              <a:ext cx="2247900" cy="1676400"/>
              <a:chOff x="2017" y="1191"/>
              <a:chExt cx="1416" cy="1056"/>
            </a:xfrm>
          </p:grpSpPr>
          <p:grpSp>
            <p:nvGrpSpPr>
              <p:cNvPr id="35885" name="Group 110"/>
              <p:cNvGrpSpPr>
                <a:grpSpLocks/>
              </p:cNvGrpSpPr>
              <p:nvPr/>
            </p:nvGrpSpPr>
            <p:grpSpPr bwMode="auto">
              <a:xfrm>
                <a:off x="2017" y="1191"/>
                <a:ext cx="1416" cy="1056"/>
                <a:chOff x="1505" y="1407"/>
                <a:chExt cx="1416" cy="1056"/>
              </a:xfrm>
            </p:grpSpPr>
            <p:sp>
              <p:nvSpPr>
                <p:cNvPr id="35900" name="Rechthoek 8"/>
                <p:cNvSpPr>
                  <a:spLocks noChangeArrowheads="1"/>
                </p:cNvSpPr>
                <p:nvPr/>
              </p:nvSpPr>
              <p:spPr bwMode="auto">
                <a:xfrm>
                  <a:off x="1505" y="1407"/>
                  <a:ext cx="1416" cy="1056"/>
                </a:xfrm>
                <a:prstGeom prst="rect">
                  <a:avLst/>
                </a:prstGeom>
                <a:solidFill>
                  <a:schemeClr val="bg1"/>
                </a:solidFill>
                <a:ln w="3175" algn="ctr">
                  <a:solidFill>
                    <a:srgbClr val="98002E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marL="271463" indent="-271463">
                    <a:lnSpc>
                      <a:spcPct val="90000"/>
                    </a:lnSpc>
                    <a:spcBef>
                      <a:spcPct val="50000"/>
                    </a:spcBef>
                    <a:buClr>
                      <a:srgbClr val="98002E"/>
                    </a:buClr>
                    <a:buFont typeface="Wingdings" pitchFamily="2" charset="2"/>
                    <a:buNone/>
                  </a:pPr>
                  <a:r>
                    <a:rPr lang="en-US" altLang="zh-CN" sz="2400">
                      <a:solidFill>
                        <a:schemeClr val="tx1"/>
                      </a:solidFill>
                      <a:latin typeface="Verdana" pitchFamily="34" charset="0"/>
                    </a:rPr>
                    <a:t> </a:t>
                  </a:r>
                </a:p>
              </p:txBody>
            </p:sp>
            <p:pic>
              <p:nvPicPr>
                <p:cNvPr id="35901" name="Picture 6" descr="Fashion"/>
                <p:cNvPicPr>
                  <a:picLocks noChangeAspect="1" noChangeArrowheads="1"/>
                </p:cNvPicPr>
                <p:nvPr/>
              </p:nvPicPr>
              <p:blipFill>
                <a:blip r:embed="rId43"/>
                <a:srcRect/>
                <a:stretch>
                  <a:fillRect/>
                </a:stretch>
              </p:blipFill>
              <p:spPr bwMode="auto">
                <a:xfrm>
                  <a:off x="1513" y="1412"/>
                  <a:ext cx="667" cy="365"/>
                </a:xfrm>
                <a:prstGeom prst="rect">
                  <a:avLst/>
                </a:prstGeom>
                <a:noFill/>
                <a:ln w="9525">
                  <a:solidFill>
                    <a:srgbClr val="98002E"/>
                  </a:solidFill>
                  <a:miter lim="800000"/>
                  <a:headEnd/>
                  <a:tailEnd/>
                </a:ln>
              </p:spPr>
            </p:pic>
            <p:pic>
              <p:nvPicPr>
                <p:cNvPr id="35902" name="Picture 113" descr="retail.jpg"/>
                <p:cNvPicPr>
                  <a:picLocks noChangeAspect="1" noChangeArrowheads="1"/>
                </p:cNvPicPr>
                <p:nvPr/>
              </p:nvPicPr>
              <p:blipFill>
                <a:blip r:embed="rId44"/>
                <a:srcRect/>
                <a:stretch>
                  <a:fillRect/>
                </a:stretch>
              </p:blipFill>
              <p:spPr bwMode="auto">
                <a:xfrm>
                  <a:off x="2184" y="1413"/>
                  <a:ext cx="728" cy="366"/>
                </a:xfrm>
                <a:prstGeom prst="rect">
                  <a:avLst/>
                </a:prstGeom>
                <a:noFill/>
                <a:ln w="9525">
                  <a:solidFill>
                    <a:srgbClr val="98002E"/>
                  </a:solidFill>
                  <a:miter lim="800000"/>
                  <a:headEnd/>
                  <a:tailEnd/>
                </a:ln>
              </p:spPr>
            </p:pic>
          </p:grpSp>
          <p:pic>
            <p:nvPicPr>
              <p:cNvPr id="35886" name="Picture 115"/>
              <p:cNvPicPr>
                <a:picLocks noChangeAspect="1" noChangeArrowheads="1"/>
              </p:cNvPicPr>
              <p:nvPr/>
            </p:nvPicPr>
            <p:blipFill>
              <a:blip r:embed="rId45"/>
              <a:srcRect/>
              <a:stretch>
                <a:fillRect/>
              </a:stretch>
            </p:blipFill>
            <p:spPr bwMode="auto">
              <a:xfrm>
                <a:off x="2031" y="1577"/>
                <a:ext cx="369" cy="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887" name="Picture 193" descr="http://career.utk.edu/partners/logos/Target%20logo.JPG"/>
              <p:cNvPicPr>
                <a:picLocks noChangeAspect="1" noChangeArrowheads="1"/>
              </p:cNvPicPr>
              <p:nvPr/>
            </p:nvPicPr>
            <p:blipFill>
              <a:blip r:embed="rId46" r:link="rId47"/>
              <a:srcRect/>
              <a:stretch>
                <a:fillRect/>
              </a:stretch>
            </p:blipFill>
            <p:spPr bwMode="auto">
              <a:xfrm>
                <a:off x="2119" y="1759"/>
                <a:ext cx="237" cy="1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888" name="Picture 117"/>
              <p:cNvPicPr>
                <a:picLocks noChangeAspect="1" noChangeArrowheads="1"/>
              </p:cNvPicPr>
              <p:nvPr/>
            </p:nvPicPr>
            <p:blipFill>
              <a:blip r:embed="rId48"/>
              <a:srcRect/>
              <a:stretch>
                <a:fillRect/>
              </a:stretch>
            </p:blipFill>
            <p:spPr bwMode="auto">
              <a:xfrm>
                <a:off x="2721" y="1615"/>
                <a:ext cx="414" cy="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889" name="Picture 89" descr="Carrefour"/>
              <p:cNvPicPr>
                <a:picLocks noChangeAspect="1" noChangeArrowheads="1"/>
              </p:cNvPicPr>
              <p:nvPr/>
            </p:nvPicPr>
            <p:blipFill>
              <a:blip r:embed="rId49"/>
              <a:srcRect/>
              <a:stretch>
                <a:fillRect/>
              </a:stretch>
            </p:blipFill>
            <p:spPr bwMode="auto">
              <a:xfrm>
                <a:off x="2622" y="1744"/>
                <a:ext cx="593" cy="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890" name="Picture 87" descr="TS_logobig"/>
              <p:cNvPicPr>
                <a:picLocks noChangeAspect="1" noChangeArrowheads="1"/>
              </p:cNvPicPr>
              <p:nvPr/>
            </p:nvPicPr>
            <p:blipFill>
              <a:blip r:embed="rId50"/>
              <a:srcRect r="436" b="439"/>
              <a:stretch>
                <a:fillRect/>
              </a:stretch>
            </p:blipFill>
            <p:spPr bwMode="auto">
              <a:xfrm>
                <a:off x="2023" y="2079"/>
                <a:ext cx="475" cy="1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891" name="Picture 11" descr="K_Mlogo"/>
              <p:cNvPicPr>
                <a:picLocks noChangeAspect="1" noChangeArrowheads="1"/>
              </p:cNvPicPr>
              <p:nvPr/>
            </p:nvPicPr>
            <p:blipFill>
              <a:blip r:embed="rId51"/>
              <a:srcRect l="-2107" b="-438"/>
              <a:stretch>
                <a:fillRect/>
              </a:stretch>
            </p:blipFill>
            <p:spPr bwMode="auto">
              <a:xfrm>
                <a:off x="2526" y="2108"/>
                <a:ext cx="474" cy="1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892" name="Picture 121" descr="adidas"/>
              <p:cNvPicPr>
                <a:picLocks noChangeAspect="1" noChangeArrowheads="1"/>
              </p:cNvPicPr>
              <p:nvPr/>
            </p:nvPicPr>
            <p:blipFill>
              <a:blip r:embed="rId52"/>
              <a:srcRect/>
              <a:stretch>
                <a:fillRect/>
              </a:stretch>
            </p:blipFill>
            <p:spPr bwMode="auto">
              <a:xfrm>
                <a:off x="3074" y="2019"/>
                <a:ext cx="348" cy="1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893" name="Picture 122" descr="THE BODY SHOP">
                <a:hlinkClick r:id="rId53" tooltip="THE BODY SHOP"/>
              </p:cNvPr>
              <p:cNvPicPr>
                <a:picLocks noChangeAspect="1" noChangeArrowheads="1"/>
              </p:cNvPicPr>
              <p:nvPr/>
            </p:nvPicPr>
            <p:blipFill>
              <a:blip r:embed="rId54"/>
              <a:srcRect/>
              <a:stretch>
                <a:fillRect/>
              </a:stretch>
            </p:blipFill>
            <p:spPr bwMode="auto">
              <a:xfrm>
                <a:off x="2025" y="1928"/>
                <a:ext cx="705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894" name="Picture 123" descr="Primark"/>
              <p:cNvPicPr>
                <a:picLocks noChangeAspect="1" noChangeArrowheads="1"/>
              </p:cNvPicPr>
              <p:nvPr/>
            </p:nvPicPr>
            <p:blipFill>
              <a:blip r:embed="rId55"/>
              <a:srcRect/>
              <a:stretch>
                <a:fillRect/>
              </a:stretch>
            </p:blipFill>
            <p:spPr bwMode="auto">
              <a:xfrm>
                <a:off x="2870" y="1858"/>
                <a:ext cx="476" cy="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895" name="Picture 210" descr="avon logo copy"/>
              <p:cNvPicPr>
                <a:picLocks noChangeAspect="1" noChangeArrowheads="1"/>
              </p:cNvPicPr>
              <p:nvPr/>
            </p:nvPicPr>
            <p:blipFill>
              <a:blip r:embed="rId56"/>
              <a:srcRect/>
              <a:stretch>
                <a:fillRect/>
              </a:stretch>
            </p:blipFill>
            <p:spPr bwMode="auto">
              <a:xfrm>
                <a:off x="2489" y="2033"/>
                <a:ext cx="451" cy="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896" name="Picture 125" descr="Crocs">
                <a:hlinkClick r:id="rId57"/>
              </p:cNvPr>
              <p:cNvPicPr>
                <a:picLocks noChangeAspect="1" noChangeArrowheads="1"/>
              </p:cNvPicPr>
              <p:nvPr/>
            </p:nvPicPr>
            <p:blipFill>
              <a:blip r:embed="rId58"/>
              <a:srcRect/>
              <a:stretch>
                <a:fillRect/>
              </a:stretch>
            </p:blipFill>
            <p:spPr bwMode="auto">
              <a:xfrm>
                <a:off x="2432" y="1735"/>
                <a:ext cx="377" cy="2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897" name="Picture 8" descr="P&amp;G">
                <a:hlinkClick r:id="rId59"/>
              </p:cNvPr>
              <p:cNvPicPr>
                <a:picLocks noChangeAspect="1" noChangeArrowheads="1"/>
              </p:cNvPicPr>
              <p:nvPr/>
            </p:nvPicPr>
            <p:blipFill>
              <a:blip r:embed="rId60"/>
              <a:srcRect/>
              <a:stretch>
                <a:fillRect/>
              </a:stretch>
            </p:blipFill>
            <p:spPr bwMode="auto">
              <a:xfrm>
                <a:off x="3103" y="1584"/>
                <a:ext cx="310" cy="1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898" name="Picture 127" descr="Haier Globel">
                <a:hlinkClick r:id="rId61"/>
              </p:cNvPr>
              <p:cNvPicPr>
                <a:picLocks noChangeAspect="1" noChangeArrowheads="1"/>
              </p:cNvPicPr>
              <p:nvPr/>
            </p:nvPicPr>
            <p:blipFill>
              <a:blip r:embed="rId62"/>
              <a:srcRect/>
              <a:stretch>
                <a:fillRect/>
              </a:stretch>
            </p:blipFill>
            <p:spPr bwMode="auto">
              <a:xfrm>
                <a:off x="2328" y="1596"/>
                <a:ext cx="446" cy="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899" name="Picture 128" descr="Electrolux">
                <a:hlinkClick r:id="rId63"/>
              </p:cNvPr>
              <p:cNvPicPr>
                <a:picLocks noChangeAspect="1" noChangeArrowheads="1"/>
              </p:cNvPicPr>
              <p:nvPr/>
            </p:nvPicPr>
            <p:blipFill>
              <a:blip r:embed="rId64"/>
              <a:srcRect/>
              <a:stretch>
                <a:fillRect/>
              </a:stretch>
            </p:blipFill>
            <p:spPr bwMode="auto">
              <a:xfrm>
                <a:off x="2981" y="1969"/>
                <a:ext cx="409" cy="1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43" name="Rounded Rectangle 142"/>
            <p:cNvSpPr/>
            <p:nvPr/>
          </p:nvSpPr>
          <p:spPr bwMode="auto">
            <a:xfrm>
              <a:off x="4571999" y="1714500"/>
              <a:ext cx="2286000" cy="342900"/>
            </a:xfrm>
            <a:prstGeom prst="roundRect">
              <a:avLst/>
            </a:prstGeom>
            <a:solidFill>
              <a:srgbClr val="98002E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wrap="none" anchor="ctr"/>
            <a:lstStyle/>
            <a:p>
              <a:pPr algn="ctr">
                <a:defRPr/>
              </a:pPr>
              <a:r>
                <a:rPr lang="en-US" dirty="0">
                  <a:solidFill>
                    <a:srgbClr val="FFFFFF"/>
                  </a:solidFill>
                  <a:latin typeface="Arial" charset="0"/>
                </a:rPr>
                <a:t> C</a:t>
              </a:r>
              <a:r>
                <a:rPr lang="en-US" dirty="0">
                  <a:solidFill>
                    <a:srgbClr val="FFFFFF"/>
                  </a:solidFill>
                </a:rPr>
                <a:t>onsumer &amp; Retail</a:t>
              </a:r>
              <a:endParaRPr lang="nl-NL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5845" name="Group 152"/>
          <p:cNvGrpSpPr>
            <a:grpSpLocks/>
          </p:cNvGrpSpPr>
          <p:nvPr/>
        </p:nvGrpSpPr>
        <p:grpSpPr bwMode="auto">
          <a:xfrm>
            <a:off x="261938" y="3802063"/>
            <a:ext cx="2786062" cy="2473325"/>
            <a:chOff x="6743700" y="1943100"/>
            <a:chExt cx="2286000" cy="1981200"/>
          </a:xfrm>
        </p:grpSpPr>
        <p:grpSp>
          <p:nvGrpSpPr>
            <p:cNvPr id="35863" name="Group 551"/>
            <p:cNvGrpSpPr>
              <a:grpSpLocks/>
            </p:cNvGrpSpPr>
            <p:nvPr/>
          </p:nvGrpSpPr>
          <p:grpSpPr bwMode="auto">
            <a:xfrm>
              <a:off x="6743700" y="2216150"/>
              <a:ext cx="2259013" cy="1708150"/>
              <a:chOff x="4108" y="1156"/>
              <a:chExt cx="1423" cy="1076"/>
            </a:xfrm>
          </p:grpSpPr>
          <p:grpSp>
            <p:nvGrpSpPr>
              <p:cNvPr id="35867" name="Group 130"/>
              <p:cNvGrpSpPr>
                <a:grpSpLocks/>
              </p:cNvGrpSpPr>
              <p:nvPr/>
            </p:nvGrpSpPr>
            <p:grpSpPr bwMode="auto">
              <a:xfrm>
                <a:off x="4108" y="1156"/>
                <a:ext cx="1423" cy="1075"/>
                <a:chOff x="2792" y="1039"/>
                <a:chExt cx="1423" cy="1056"/>
              </a:xfrm>
            </p:grpSpPr>
            <p:sp>
              <p:nvSpPr>
                <p:cNvPr id="35878" name="Rechthoek 8"/>
                <p:cNvSpPr>
                  <a:spLocks noChangeArrowheads="1"/>
                </p:cNvSpPr>
                <p:nvPr/>
              </p:nvSpPr>
              <p:spPr bwMode="auto">
                <a:xfrm>
                  <a:off x="2792" y="1039"/>
                  <a:ext cx="1416" cy="1056"/>
                </a:xfrm>
                <a:prstGeom prst="rect">
                  <a:avLst/>
                </a:prstGeom>
                <a:solidFill>
                  <a:schemeClr val="bg1"/>
                </a:solidFill>
                <a:ln w="3175" algn="ctr">
                  <a:solidFill>
                    <a:srgbClr val="98002E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marL="271463" indent="-271463">
                    <a:lnSpc>
                      <a:spcPct val="90000"/>
                    </a:lnSpc>
                    <a:spcBef>
                      <a:spcPct val="50000"/>
                    </a:spcBef>
                    <a:buClr>
                      <a:srgbClr val="98002E"/>
                    </a:buClr>
                    <a:buFont typeface="Wingdings" pitchFamily="2" charset="2"/>
                    <a:buNone/>
                  </a:pPr>
                  <a:r>
                    <a:rPr lang="en-US" altLang="zh-CN" sz="2400">
                      <a:solidFill>
                        <a:schemeClr val="tx1"/>
                      </a:solidFill>
                      <a:latin typeface="Verdana" pitchFamily="34" charset="0"/>
                    </a:rPr>
                    <a:t> </a:t>
                  </a:r>
                </a:p>
              </p:txBody>
            </p:sp>
            <p:pic>
              <p:nvPicPr>
                <p:cNvPr id="35879" name="Picture 132" descr="buchans_mine_railway_500.jpg"/>
                <p:cNvPicPr>
                  <a:picLocks noChangeAspect="1" noChangeArrowheads="1"/>
                </p:cNvPicPr>
                <p:nvPr/>
              </p:nvPicPr>
              <p:blipFill>
                <a:blip r:embed="rId65"/>
                <a:srcRect/>
                <a:stretch>
                  <a:fillRect/>
                </a:stretch>
              </p:blipFill>
              <p:spPr bwMode="auto">
                <a:xfrm>
                  <a:off x="3479" y="1056"/>
                  <a:ext cx="736" cy="364"/>
                </a:xfrm>
                <a:prstGeom prst="rect">
                  <a:avLst/>
                </a:prstGeom>
                <a:noFill/>
                <a:ln w="9525">
                  <a:solidFill>
                    <a:srgbClr val="98002E"/>
                  </a:solidFill>
                  <a:miter lim="800000"/>
                  <a:headEnd/>
                  <a:tailEnd/>
                </a:ln>
              </p:spPr>
            </p:pic>
            <p:pic>
              <p:nvPicPr>
                <p:cNvPr id="35880" name="Picture 7" descr="Energy"/>
                <p:cNvPicPr>
                  <a:picLocks noChangeAspect="1" noChangeArrowheads="1"/>
                </p:cNvPicPr>
                <p:nvPr/>
              </p:nvPicPr>
              <p:blipFill>
                <a:blip r:embed="rId66"/>
                <a:srcRect/>
                <a:stretch>
                  <a:fillRect/>
                </a:stretch>
              </p:blipFill>
              <p:spPr bwMode="auto">
                <a:xfrm>
                  <a:off x="2795" y="1054"/>
                  <a:ext cx="675" cy="373"/>
                </a:xfrm>
                <a:prstGeom prst="rect">
                  <a:avLst/>
                </a:prstGeom>
                <a:noFill/>
                <a:ln w="9525">
                  <a:solidFill>
                    <a:srgbClr val="98002E"/>
                  </a:solidFill>
                  <a:miter lim="800000"/>
                  <a:headEnd/>
                  <a:tailEnd/>
                </a:ln>
              </p:spPr>
            </p:pic>
          </p:grpSp>
          <p:pic>
            <p:nvPicPr>
              <p:cNvPr id="35868" name="Picture 135" descr="template_logo"/>
              <p:cNvPicPr>
                <a:picLocks noChangeAspect="1" noChangeArrowheads="1"/>
              </p:cNvPicPr>
              <p:nvPr/>
            </p:nvPicPr>
            <p:blipFill>
              <a:blip r:embed="rId67"/>
              <a:srcRect/>
              <a:stretch>
                <a:fillRect/>
              </a:stretch>
            </p:blipFill>
            <p:spPr bwMode="auto">
              <a:xfrm>
                <a:off x="4131" y="1558"/>
                <a:ext cx="620" cy="1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869" name="Picture 136" descr="index_r1_c1"/>
              <p:cNvPicPr>
                <a:picLocks noChangeAspect="1" noChangeArrowheads="1"/>
              </p:cNvPicPr>
              <p:nvPr/>
            </p:nvPicPr>
            <p:blipFill>
              <a:blip r:embed="rId68"/>
              <a:srcRect/>
              <a:stretch>
                <a:fillRect/>
              </a:stretch>
            </p:blipFill>
            <p:spPr bwMode="auto">
              <a:xfrm>
                <a:off x="4124" y="1749"/>
                <a:ext cx="477" cy="2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870" name="Picture 137" descr="Nabors Industries, Ltd."/>
              <p:cNvPicPr>
                <a:picLocks noChangeAspect="1" noChangeArrowheads="1"/>
              </p:cNvPicPr>
              <p:nvPr/>
            </p:nvPicPr>
            <p:blipFill>
              <a:blip r:embed="rId69"/>
              <a:srcRect/>
              <a:stretch>
                <a:fillRect/>
              </a:stretch>
            </p:blipFill>
            <p:spPr bwMode="auto">
              <a:xfrm>
                <a:off x="4176" y="2016"/>
                <a:ext cx="763" cy="2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871" name="Picture 187" descr="top1"/>
              <p:cNvPicPr>
                <a:picLocks noChangeAspect="1" noChangeArrowheads="1"/>
              </p:cNvPicPr>
              <p:nvPr/>
            </p:nvPicPr>
            <p:blipFill>
              <a:blip r:embed="rId70"/>
              <a:srcRect/>
              <a:stretch>
                <a:fillRect/>
              </a:stretch>
            </p:blipFill>
            <p:spPr bwMode="auto">
              <a:xfrm rot="306625">
                <a:off x="4583" y="1758"/>
                <a:ext cx="350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872" name="Picture 186" descr="solbanner2"/>
              <p:cNvPicPr>
                <a:picLocks noChangeAspect="1" noChangeArrowheads="1"/>
              </p:cNvPicPr>
              <p:nvPr/>
            </p:nvPicPr>
            <p:blipFill>
              <a:blip r:embed="rId71"/>
              <a:srcRect/>
              <a:stretch>
                <a:fillRect/>
              </a:stretch>
            </p:blipFill>
            <p:spPr bwMode="auto">
              <a:xfrm>
                <a:off x="4692" y="1558"/>
                <a:ext cx="293" cy="1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873" name="Picture 140" descr="WesternGeco (www.westerngeco.com)">
                <a:hlinkClick r:id="rId72"/>
              </p:cNvPr>
              <p:cNvPicPr>
                <a:picLocks noChangeAspect="1" noChangeArrowheads="1"/>
              </p:cNvPicPr>
              <p:nvPr/>
            </p:nvPicPr>
            <p:blipFill>
              <a:blip r:embed="rId73"/>
              <a:srcRect/>
              <a:stretch>
                <a:fillRect/>
              </a:stretch>
            </p:blipFill>
            <p:spPr bwMode="auto">
              <a:xfrm>
                <a:off x="4680" y="1944"/>
                <a:ext cx="507" cy="1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874" name="Picture 141" descr="BP-Logo">
                <a:hlinkClick r:id="rId74"/>
              </p:cNvPr>
              <p:cNvPicPr>
                <a:picLocks noChangeAspect="1" noChangeArrowheads="1"/>
              </p:cNvPicPr>
              <p:nvPr/>
            </p:nvPicPr>
            <p:blipFill>
              <a:blip r:embed="rId75"/>
              <a:srcRect/>
              <a:stretch>
                <a:fillRect/>
              </a:stretch>
            </p:blipFill>
            <p:spPr bwMode="auto">
              <a:xfrm>
                <a:off x="5248" y="1806"/>
                <a:ext cx="181" cy="2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875" name="Picture 142" descr="Halliburton.com">
                <a:hlinkClick r:id="rId76"/>
              </p:cNvPr>
              <p:cNvPicPr>
                <a:picLocks noChangeAspect="1" noChangeArrowheads="1"/>
              </p:cNvPicPr>
              <p:nvPr/>
            </p:nvPicPr>
            <p:blipFill>
              <a:blip r:embed="rId77"/>
              <a:srcRect/>
              <a:stretch>
                <a:fillRect/>
              </a:stretch>
            </p:blipFill>
            <p:spPr bwMode="auto">
              <a:xfrm>
                <a:off x="5005" y="2061"/>
                <a:ext cx="424" cy="1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876" name="Picture 143" descr="Go to www.shell.com">
                <a:hlinkClick r:id="rId78"/>
              </p:cNvPr>
              <p:cNvPicPr>
                <a:picLocks noChangeAspect="1" noChangeArrowheads="1"/>
              </p:cNvPicPr>
              <p:nvPr/>
            </p:nvPicPr>
            <p:blipFill>
              <a:blip r:embed="rId79"/>
              <a:srcRect/>
              <a:stretch>
                <a:fillRect/>
              </a:stretch>
            </p:blipFill>
            <p:spPr bwMode="auto">
              <a:xfrm>
                <a:off x="5201" y="1568"/>
                <a:ext cx="228" cy="1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877" name="Picture 184" descr="ccc_header_logo"/>
              <p:cNvPicPr>
                <a:picLocks noChangeAspect="1" noChangeArrowheads="1"/>
              </p:cNvPicPr>
              <p:nvPr/>
            </p:nvPicPr>
            <p:blipFill>
              <a:blip r:embed="rId80"/>
              <a:srcRect/>
              <a:stretch>
                <a:fillRect/>
              </a:stretch>
            </p:blipFill>
            <p:spPr bwMode="auto">
              <a:xfrm>
                <a:off x="4951" y="1686"/>
                <a:ext cx="365" cy="1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44" name="Rounded Rectangle 143"/>
            <p:cNvSpPr/>
            <p:nvPr/>
          </p:nvSpPr>
          <p:spPr bwMode="auto">
            <a:xfrm>
              <a:off x="6743700" y="1943100"/>
              <a:ext cx="2286000" cy="342900"/>
            </a:xfrm>
            <a:prstGeom prst="roundRect">
              <a:avLst/>
            </a:prstGeom>
            <a:solidFill>
              <a:srgbClr val="98002E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1000" dirty="0">
                  <a:solidFill>
                    <a:srgbClr val="FFFFFF"/>
                  </a:solidFill>
                  <a:latin typeface="Arial" charset="0"/>
                </a:rPr>
                <a:t> </a:t>
              </a:r>
              <a:r>
                <a:rPr lang="en-US" dirty="0">
                  <a:solidFill>
                    <a:srgbClr val="FFFFFF"/>
                  </a:solidFill>
                </a:rPr>
                <a:t>Energy</a:t>
              </a:r>
              <a:r>
                <a:rPr lang="en-US" sz="1000" dirty="0">
                  <a:solidFill>
                    <a:srgbClr val="FFFFFF"/>
                  </a:solidFill>
                  <a:latin typeface="Arial" charset="0"/>
                </a:rPr>
                <a:t> </a:t>
              </a:r>
              <a:endParaRPr lang="nl-NL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5846" name="Group 151"/>
          <p:cNvGrpSpPr>
            <a:grpSpLocks/>
          </p:cNvGrpSpPr>
          <p:nvPr/>
        </p:nvGrpSpPr>
        <p:grpSpPr bwMode="auto">
          <a:xfrm>
            <a:off x="6183313" y="3817938"/>
            <a:ext cx="2771775" cy="2571750"/>
            <a:chOff x="6743700" y="4229100"/>
            <a:chExt cx="2286000" cy="1943100"/>
          </a:xfrm>
        </p:grpSpPr>
        <p:grpSp>
          <p:nvGrpSpPr>
            <p:cNvPr id="35847" name="Group 560"/>
            <p:cNvGrpSpPr>
              <a:grpSpLocks/>
            </p:cNvGrpSpPr>
            <p:nvPr/>
          </p:nvGrpSpPr>
          <p:grpSpPr bwMode="auto">
            <a:xfrm>
              <a:off x="6743700" y="4495800"/>
              <a:ext cx="2247900" cy="1676400"/>
              <a:chOff x="4248" y="2592"/>
              <a:chExt cx="1416" cy="1056"/>
            </a:xfrm>
          </p:grpSpPr>
          <p:sp>
            <p:nvSpPr>
              <p:cNvPr id="35851" name="Rechthoek 8"/>
              <p:cNvSpPr>
                <a:spLocks noChangeArrowheads="1"/>
              </p:cNvSpPr>
              <p:nvPr/>
            </p:nvSpPr>
            <p:spPr bwMode="auto">
              <a:xfrm>
                <a:off x="4248" y="2592"/>
                <a:ext cx="1416" cy="1056"/>
              </a:xfrm>
              <a:prstGeom prst="rect">
                <a:avLst/>
              </a:prstGeom>
              <a:solidFill>
                <a:schemeClr val="bg1"/>
              </a:solidFill>
              <a:ln w="3175" algn="ctr">
                <a:solidFill>
                  <a:srgbClr val="98002E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271463" indent="-271463">
                  <a:lnSpc>
                    <a:spcPct val="90000"/>
                  </a:lnSpc>
                  <a:spcBef>
                    <a:spcPct val="50000"/>
                  </a:spcBef>
                  <a:buClr>
                    <a:srgbClr val="98002E"/>
                  </a:buClr>
                  <a:buFont typeface="Wingdings" pitchFamily="2" charset="2"/>
                  <a:buNone/>
                </a:pPr>
                <a:r>
                  <a:rPr lang="en-US" altLang="zh-CN" sz="2400">
                    <a:solidFill>
                      <a:schemeClr val="tx1"/>
                    </a:solidFill>
                    <a:latin typeface="Verdana" pitchFamily="34" charset="0"/>
                  </a:rPr>
                  <a:t> </a:t>
                </a:r>
              </a:p>
            </p:txBody>
          </p:sp>
          <p:pic>
            <p:nvPicPr>
              <p:cNvPr id="35852" name="Picture 76" descr="Caterpillar"/>
              <p:cNvPicPr>
                <a:picLocks noChangeAspect="1" noChangeArrowheads="1"/>
              </p:cNvPicPr>
              <p:nvPr/>
            </p:nvPicPr>
            <p:blipFill>
              <a:blip r:embed="rId81"/>
              <a:srcRect/>
              <a:stretch>
                <a:fillRect/>
              </a:stretch>
            </p:blipFill>
            <p:spPr bwMode="auto">
              <a:xfrm>
                <a:off x="4277" y="3072"/>
                <a:ext cx="517" cy="1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853" name="Picture 194" descr="http://www.alliancegroupnw.com/3M%20Logo.JPG"/>
              <p:cNvPicPr>
                <a:picLocks noChangeAspect="1" noChangeArrowheads="1"/>
              </p:cNvPicPr>
              <p:nvPr/>
            </p:nvPicPr>
            <p:blipFill>
              <a:blip r:embed="rId82" r:link="rId83"/>
              <a:srcRect/>
              <a:stretch>
                <a:fillRect/>
              </a:stretch>
            </p:blipFill>
            <p:spPr bwMode="auto">
              <a:xfrm>
                <a:off x="4840" y="3048"/>
                <a:ext cx="273" cy="1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854" name="Picture 19" descr="Eaton"/>
              <p:cNvPicPr>
                <a:picLocks noChangeAspect="1" noChangeArrowheads="1"/>
              </p:cNvPicPr>
              <p:nvPr/>
            </p:nvPicPr>
            <p:blipFill>
              <a:blip r:embed="rId84"/>
              <a:srcRect/>
              <a:stretch>
                <a:fillRect/>
              </a:stretch>
            </p:blipFill>
            <p:spPr bwMode="auto">
              <a:xfrm>
                <a:off x="4354" y="3224"/>
                <a:ext cx="438" cy="1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855" name="Picture 198" descr="ge"/>
              <p:cNvPicPr>
                <a:picLocks noChangeAspect="1" noChangeArrowheads="1"/>
              </p:cNvPicPr>
              <p:nvPr/>
            </p:nvPicPr>
            <p:blipFill>
              <a:blip r:embed="rId85"/>
              <a:srcRect/>
              <a:stretch>
                <a:fillRect/>
              </a:stretch>
            </p:blipFill>
            <p:spPr bwMode="auto">
              <a:xfrm>
                <a:off x="4297" y="3397"/>
                <a:ext cx="244" cy="2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856" name="Picture 80" descr="FCI-logo"/>
              <p:cNvPicPr>
                <a:picLocks noChangeAspect="1" noChangeArrowheads="1"/>
              </p:cNvPicPr>
              <p:nvPr/>
            </p:nvPicPr>
            <p:blipFill>
              <a:blip r:embed="rId86"/>
              <a:srcRect/>
              <a:stretch>
                <a:fillRect/>
              </a:stretch>
            </p:blipFill>
            <p:spPr bwMode="auto">
              <a:xfrm>
                <a:off x="4568" y="3404"/>
                <a:ext cx="306" cy="1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857" name="Picture 81" descr="UTC"/>
              <p:cNvPicPr>
                <a:picLocks noChangeAspect="1" noChangeArrowheads="1"/>
              </p:cNvPicPr>
              <p:nvPr/>
            </p:nvPicPr>
            <p:blipFill>
              <a:blip r:embed="rId87"/>
              <a:srcRect/>
              <a:stretch>
                <a:fillRect/>
              </a:stretch>
            </p:blipFill>
            <p:spPr bwMode="auto">
              <a:xfrm>
                <a:off x="4904" y="3469"/>
                <a:ext cx="592" cy="1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858" name="Picture 82" descr="invensys_logo"/>
              <p:cNvPicPr>
                <a:picLocks noChangeAspect="1" noChangeArrowheads="1"/>
              </p:cNvPicPr>
              <p:nvPr/>
            </p:nvPicPr>
            <p:blipFill>
              <a:blip r:embed="rId88"/>
              <a:srcRect/>
              <a:stretch>
                <a:fillRect/>
              </a:stretch>
            </p:blipFill>
            <p:spPr bwMode="auto">
              <a:xfrm>
                <a:off x="5247" y="3276"/>
                <a:ext cx="411" cy="1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859" name="Picture 83" descr="180px-Tyco">
                <a:hlinkClick r:id="rId89" tooltip="Tyco.svg"/>
              </p:cNvPr>
              <p:cNvPicPr>
                <a:picLocks noChangeAspect="1" noChangeArrowheads="1"/>
              </p:cNvPicPr>
              <p:nvPr/>
            </p:nvPicPr>
            <p:blipFill>
              <a:blip r:embed="rId90"/>
              <a:srcRect/>
              <a:stretch>
                <a:fillRect/>
              </a:stretch>
            </p:blipFill>
            <p:spPr bwMode="auto">
              <a:xfrm>
                <a:off x="5156" y="3086"/>
                <a:ext cx="399" cy="1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860" name="Picture 84" descr="logo_honeywell">
                <a:hlinkClick r:id="rId91"/>
              </p:cNvPr>
              <p:cNvPicPr>
                <a:picLocks noChangeAspect="1" noChangeArrowheads="1"/>
              </p:cNvPicPr>
              <p:nvPr/>
            </p:nvPicPr>
            <p:blipFill>
              <a:blip r:embed="rId92"/>
              <a:srcRect/>
              <a:stretch>
                <a:fillRect/>
              </a:stretch>
            </p:blipFill>
            <p:spPr bwMode="auto">
              <a:xfrm>
                <a:off x="4866" y="3247"/>
                <a:ext cx="548" cy="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861" name="Picture 72" descr="INSEI.jpg"/>
              <p:cNvPicPr>
                <a:picLocks noChangeAspect="1" noChangeArrowheads="1"/>
              </p:cNvPicPr>
              <p:nvPr/>
            </p:nvPicPr>
            <p:blipFill>
              <a:blip r:embed="rId93"/>
              <a:srcRect/>
              <a:stretch>
                <a:fillRect/>
              </a:stretch>
            </p:blipFill>
            <p:spPr bwMode="auto">
              <a:xfrm>
                <a:off x="4248" y="2592"/>
                <a:ext cx="712" cy="424"/>
              </a:xfrm>
              <a:prstGeom prst="rect">
                <a:avLst/>
              </a:prstGeom>
              <a:noFill/>
              <a:ln w="9525">
                <a:solidFill>
                  <a:srgbClr val="98002E"/>
                </a:solidFill>
                <a:miter lim="800000"/>
                <a:headEnd/>
                <a:tailEnd/>
              </a:ln>
            </p:spPr>
          </p:pic>
          <p:pic>
            <p:nvPicPr>
              <p:cNvPr id="35862" name="Picture 73" descr="ESP_FTind_Electronica_Industrial.jpg"/>
              <p:cNvPicPr>
                <a:picLocks noChangeAspect="1" noChangeArrowheads="1"/>
              </p:cNvPicPr>
              <p:nvPr/>
            </p:nvPicPr>
            <p:blipFill>
              <a:blip r:embed="rId94"/>
              <a:srcRect/>
              <a:stretch>
                <a:fillRect/>
              </a:stretch>
            </p:blipFill>
            <p:spPr bwMode="auto">
              <a:xfrm>
                <a:off x="4968" y="2592"/>
                <a:ext cx="696" cy="432"/>
              </a:xfrm>
              <a:prstGeom prst="rect">
                <a:avLst/>
              </a:prstGeom>
              <a:noFill/>
              <a:ln w="9525">
                <a:solidFill>
                  <a:srgbClr val="98002E"/>
                </a:solidFill>
                <a:miter lim="800000"/>
                <a:headEnd/>
                <a:tailEnd/>
              </a:ln>
            </p:spPr>
          </p:pic>
        </p:grpSp>
        <p:sp>
          <p:nvSpPr>
            <p:cNvPr id="148" name="Rounded Rectangle 147"/>
            <p:cNvSpPr/>
            <p:nvPr/>
          </p:nvSpPr>
          <p:spPr bwMode="auto">
            <a:xfrm>
              <a:off x="6743700" y="4229100"/>
              <a:ext cx="2286000" cy="342900"/>
            </a:xfrm>
            <a:prstGeom prst="roundRect">
              <a:avLst/>
            </a:prstGeom>
            <a:solidFill>
              <a:srgbClr val="98002E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1000">
                  <a:solidFill>
                    <a:srgbClr val="FFFFFF"/>
                  </a:solidFill>
                  <a:latin typeface="Arial" charset="0"/>
                </a:rPr>
                <a:t> </a:t>
              </a:r>
              <a:r>
                <a:rPr lang="en-US">
                  <a:solidFill>
                    <a:srgbClr val="FFFFFF"/>
                  </a:solidFill>
                </a:rPr>
                <a:t>Industrial</a:t>
              </a:r>
              <a:r>
                <a:rPr lang="en-US" sz="1000">
                  <a:solidFill>
                    <a:srgbClr val="FFFFFF"/>
                  </a:solidFill>
                  <a:latin typeface="Arial" charset="0"/>
                </a:rPr>
                <a:t> </a:t>
              </a:r>
              <a:endParaRPr lang="nl-NL" sz="1000">
                <a:solidFill>
                  <a:srgbClr val="FFFFFF"/>
                </a:solidFill>
                <a:latin typeface="Arial" charset="0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1D093B-F45B-46E1-AFC3-3B8DD8495AA3}" type="slidenum">
              <a:rPr lang="en-GB"/>
              <a:pPr>
                <a:defRPr/>
              </a:pPr>
              <a:t>15</a:t>
            </a:fld>
            <a:endParaRPr lang="en-GB"/>
          </a:p>
        </p:txBody>
      </p:sp>
      <p:sp>
        <p:nvSpPr>
          <p:cNvPr id="36865" name="Rectangle 64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7315200" cy="914400"/>
          </a:xfrm>
        </p:spPr>
        <p:txBody>
          <a:bodyPr lIns="36000" tIns="36000" rIns="36000" bIns="36000"/>
          <a:lstStyle/>
          <a:p>
            <a:pPr eaLnBrk="1" hangingPunct="1"/>
            <a:r>
              <a:rPr lang="en-US" altLang="zh-CN" dirty="0" smtClean="0"/>
              <a:t>Commitment to Excellence – </a:t>
            </a:r>
            <a:br>
              <a:rPr lang="en-US" altLang="zh-CN" dirty="0" smtClean="0"/>
            </a:br>
            <a:r>
              <a:rPr lang="en-US" altLang="zh-CN" dirty="0" smtClean="0"/>
              <a:t>Industry and Customer Recognition </a:t>
            </a:r>
          </a:p>
        </p:txBody>
      </p:sp>
      <p:sp>
        <p:nvSpPr>
          <p:cNvPr id="5" name="Rounded Rectangle 4"/>
          <p:cNvSpPr/>
          <p:nvPr/>
        </p:nvSpPr>
        <p:spPr bwMode="auto">
          <a:xfrm>
            <a:off x="228600" y="1143000"/>
            <a:ext cx="8393612" cy="473608"/>
          </a:xfrm>
          <a:prstGeom prst="roundRect">
            <a:avLst/>
          </a:prstGeom>
          <a:solidFill>
            <a:srgbClr val="98002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nl-NL" dirty="0">
                <a:solidFill>
                  <a:srgbClr val="FFFFFF"/>
                </a:solidFill>
              </a:rPr>
              <a:t>   Awards &amp; Accolades</a:t>
            </a: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2743200" y="1828800"/>
            <a:ext cx="5829300" cy="4508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65138" indent="-239713" eaLnBrk="0" hangingPunct="0">
              <a:spcAft>
                <a:spcPts val="600"/>
              </a:spcAft>
              <a:buClr>
                <a:schemeClr val="accent1"/>
              </a:buClr>
              <a:buSzPct val="120000"/>
              <a:buFont typeface="Arial" charset="0"/>
              <a:buChar char="•"/>
              <a:tabLst>
                <a:tab pos="58738" algn="l"/>
              </a:tabLst>
            </a:pPr>
            <a:r>
              <a:rPr lang="en-US" altLang="zh-CN" dirty="0"/>
              <a:t>Best Domestic Delivery Supplier of 2010 by J&amp;J Medical, China</a:t>
            </a:r>
          </a:p>
          <a:p>
            <a:pPr marL="465138" indent="-239713" eaLnBrk="0" hangingPunct="0">
              <a:spcAft>
                <a:spcPts val="600"/>
              </a:spcAft>
              <a:buClr>
                <a:schemeClr val="accent1"/>
              </a:buClr>
              <a:buSzPct val="120000"/>
              <a:buFont typeface="Arial" charset="0"/>
              <a:buChar char="•"/>
              <a:tabLst>
                <a:tab pos="58738" algn="l"/>
              </a:tabLst>
            </a:pPr>
            <a:r>
              <a:rPr lang="en-US" altLang="zh-CN" dirty="0"/>
              <a:t>Best Trucking Vendor for 2010 by Colgate &amp; Palmolive, Thailand</a:t>
            </a:r>
          </a:p>
          <a:p>
            <a:pPr marL="465138" indent="-239713" eaLnBrk="0" hangingPunct="0">
              <a:spcAft>
                <a:spcPts val="600"/>
              </a:spcAft>
              <a:buClr>
                <a:schemeClr val="accent1"/>
              </a:buClr>
              <a:buSzPct val="120000"/>
              <a:buFont typeface="Arial" charset="0"/>
              <a:buChar char="•"/>
              <a:tabLst>
                <a:tab pos="58738" algn="l"/>
              </a:tabLst>
            </a:pPr>
            <a:r>
              <a:rPr lang="en-US" altLang="zh-CN" dirty="0"/>
              <a:t>Technology Award for Excellence at Freight Industry Awards, 2010, Australia</a:t>
            </a:r>
          </a:p>
          <a:p>
            <a:pPr marL="465138" indent="-239713" eaLnBrk="0" hangingPunct="0">
              <a:spcAft>
                <a:spcPts val="600"/>
              </a:spcAft>
              <a:buClr>
                <a:schemeClr val="accent1"/>
              </a:buClr>
              <a:buSzPct val="120000"/>
              <a:buFont typeface="Arial" charset="0"/>
              <a:buChar char="•"/>
              <a:tabLst>
                <a:tab pos="58738" algn="l"/>
              </a:tabLst>
            </a:pPr>
            <a:r>
              <a:rPr lang="en-US" altLang="zh-CN" dirty="0"/>
              <a:t>BMW Quality Award, Australia</a:t>
            </a:r>
          </a:p>
          <a:p>
            <a:pPr marL="465138" indent="-239713" eaLnBrk="0" hangingPunct="0">
              <a:spcAft>
                <a:spcPts val="600"/>
              </a:spcAft>
              <a:buClr>
                <a:schemeClr val="accent1"/>
              </a:buClr>
              <a:buSzPct val="120000"/>
              <a:buFont typeface="Arial" charset="0"/>
              <a:buChar char="•"/>
              <a:tabLst>
                <a:tab pos="58738" algn="l"/>
              </a:tabLst>
            </a:pPr>
            <a:r>
              <a:rPr lang="en-US" altLang="zh-CN" dirty="0"/>
              <a:t>CEVA Ground  became 1</a:t>
            </a:r>
            <a:r>
              <a:rPr lang="en-US" altLang="zh-CN" baseline="30000" dirty="0"/>
              <a:t>st</a:t>
            </a:r>
            <a:r>
              <a:rPr lang="en-US" altLang="zh-CN" dirty="0"/>
              <a:t> global provider to be awarded TAPA TSR validation in China, 2010 </a:t>
            </a:r>
          </a:p>
          <a:p>
            <a:pPr marL="465138" indent="-239713" eaLnBrk="0" hangingPunct="0">
              <a:spcAft>
                <a:spcPts val="600"/>
              </a:spcAft>
              <a:buClr>
                <a:schemeClr val="accent1"/>
              </a:buClr>
              <a:buSzPct val="120000"/>
              <a:buFont typeface="Arial" charset="0"/>
              <a:buChar char="•"/>
              <a:tabLst>
                <a:tab pos="58738" algn="l"/>
              </a:tabLst>
            </a:pPr>
            <a:r>
              <a:rPr lang="en-US" altLang="zh-CN" dirty="0"/>
              <a:t>Gold Medal for “Most Secure Warehouse in 2009” at Shanghai </a:t>
            </a:r>
            <a:r>
              <a:rPr lang="en-US" altLang="zh-CN" dirty="0" err="1"/>
              <a:t>Pudong</a:t>
            </a:r>
            <a:r>
              <a:rPr lang="en-US" altLang="zh-CN" dirty="0"/>
              <a:t> Airport (PVG) Cargo Zone, China</a:t>
            </a:r>
          </a:p>
          <a:p>
            <a:pPr marL="465138" indent="-239713" eaLnBrk="0" hangingPunct="0">
              <a:spcAft>
                <a:spcPts val="600"/>
              </a:spcAft>
              <a:buClr>
                <a:schemeClr val="accent1"/>
              </a:buClr>
              <a:buSzPct val="120000"/>
              <a:buFont typeface="Arial" charset="0"/>
              <a:buChar char="•"/>
              <a:tabLst>
                <a:tab pos="58738" algn="l"/>
              </a:tabLst>
            </a:pPr>
            <a:r>
              <a:rPr lang="en-US" altLang="zh-CN" dirty="0"/>
              <a:t>Asia Pacific International Entrepreneur Excellence Award 2009, Malaysia</a:t>
            </a:r>
          </a:p>
          <a:p>
            <a:pPr marL="465138" indent="-239713" eaLnBrk="0" hangingPunct="0">
              <a:spcAft>
                <a:spcPts val="600"/>
              </a:spcAft>
              <a:buClr>
                <a:schemeClr val="accent1"/>
              </a:buClr>
              <a:buSzPct val="120000"/>
              <a:tabLst>
                <a:tab pos="58738" algn="l"/>
              </a:tabLst>
            </a:pPr>
            <a:endParaRPr lang="en-US" altLang="zh-CN" dirty="0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714500"/>
            <a:ext cx="2419991" cy="4343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378BDC-B845-4792-A681-04DAD066A7EF}" type="slidenum">
              <a:rPr lang="en-GB"/>
              <a:pPr>
                <a:defRPr/>
              </a:pPr>
              <a:t>16</a:t>
            </a:fld>
            <a:endParaRPr lang="en-GB"/>
          </a:p>
        </p:txBody>
      </p:sp>
      <p:sp>
        <p:nvSpPr>
          <p:cNvPr id="38913" name="Title 4"/>
          <p:cNvSpPr>
            <a:spLocks noGrp="1"/>
          </p:cNvSpPr>
          <p:nvPr>
            <p:ph type="title"/>
          </p:nvPr>
        </p:nvSpPr>
        <p:spPr>
          <a:xfrm>
            <a:off x="457200" y="228600"/>
            <a:ext cx="7429500" cy="457200"/>
          </a:xfrm>
        </p:spPr>
        <p:txBody>
          <a:bodyPr/>
          <a:lstStyle/>
          <a:p>
            <a:r>
              <a:rPr lang="en-US" altLang="zh-CN" smtClean="0">
                <a:ea typeface="ＭＳ Ｐゴシック" pitchFamily="34" charset="-128"/>
              </a:rPr>
              <a:t>Strategy Overview for Asia Pacific</a:t>
            </a:r>
          </a:p>
        </p:txBody>
      </p:sp>
      <p:sp>
        <p:nvSpPr>
          <p:cNvPr id="38914" name="Rectangle 7"/>
          <p:cNvSpPr>
            <a:spLocks noChangeArrowheads="1"/>
          </p:cNvSpPr>
          <p:nvPr/>
        </p:nvSpPr>
        <p:spPr bwMode="auto">
          <a:xfrm>
            <a:off x="342900" y="1646238"/>
            <a:ext cx="1371600" cy="360362"/>
          </a:xfrm>
          <a:prstGeom prst="rect">
            <a:avLst/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altLang="zh-CN" sz="1200">
                <a:solidFill>
                  <a:schemeClr val="bg1"/>
                </a:solidFill>
              </a:rPr>
              <a:t>China</a:t>
            </a:r>
          </a:p>
        </p:txBody>
      </p:sp>
      <p:sp>
        <p:nvSpPr>
          <p:cNvPr id="38915" name="Rectangle 13"/>
          <p:cNvSpPr>
            <a:spLocks noChangeArrowheads="1"/>
          </p:cNvSpPr>
          <p:nvPr/>
        </p:nvSpPr>
        <p:spPr bwMode="auto">
          <a:xfrm>
            <a:off x="2073275" y="1646238"/>
            <a:ext cx="1371600" cy="360362"/>
          </a:xfrm>
          <a:prstGeom prst="rect">
            <a:avLst/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altLang="zh-CN" sz="1200">
                <a:solidFill>
                  <a:schemeClr val="bg1"/>
                </a:solidFill>
              </a:rPr>
              <a:t>Century</a:t>
            </a:r>
          </a:p>
        </p:txBody>
      </p:sp>
      <p:sp>
        <p:nvSpPr>
          <p:cNvPr id="38916" name="Rectangle 14"/>
          <p:cNvSpPr>
            <a:spLocks noChangeArrowheads="1"/>
          </p:cNvSpPr>
          <p:nvPr/>
        </p:nvSpPr>
        <p:spPr bwMode="auto">
          <a:xfrm>
            <a:off x="3803650" y="1646238"/>
            <a:ext cx="1371600" cy="360362"/>
          </a:xfrm>
          <a:prstGeom prst="rect">
            <a:avLst/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altLang="zh-CN" sz="1200">
                <a:solidFill>
                  <a:schemeClr val="bg1"/>
                </a:solidFill>
              </a:rPr>
              <a:t>Ocean</a:t>
            </a:r>
          </a:p>
        </p:txBody>
      </p:sp>
      <p:sp>
        <p:nvSpPr>
          <p:cNvPr id="38917" name="Rectangle 15"/>
          <p:cNvSpPr>
            <a:spLocks noChangeArrowheads="1"/>
          </p:cNvSpPr>
          <p:nvPr/>
        </p:nvSpPr>
        <p:spPr bwMode="auto">
          <a:xfrm>
            <a:off x="5534025" y="1646238"/>
            <a:ext cx="1371600" cy="360362"/>
          </a:xfrm>
          <a:prstGeom prst="rect">
            <a:avLst/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altLang="zh-CN" sz="1200">
                <a:solidFill>
                  <a:schemeClr val="bg1"/>
                </a:solidFill>
              </a:rPr>
              <a:t>UNO</a:t>
            </a:r>
          </a:p>
        </p:txBody>
      </p:sp>
      <p:sp>
        <p:nvSpPr>
          <p:cNvPr id="38918" name="Rectangle 16"/>
          <p:cNvSpPr>
            <a:spLocks noChangeArrowheads="1"/>
          </p:cNvSpPr>
          <p:nvPr/>
        </p:nvSpPr>
        <p:spPr bwMode="auto">
          <a:xfrm>
            <a:off x="7272338" y="1646238"/>
            <a:ext cx="1371600" cy="360362"/>
          </a:xfrm>
          <a:prstGeom prst="rect">
            <a:avLst/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altLang="zh-CN" sz="1200">
                <a:solidFill>
                  <a:schemeClr val="bg1"/>
                </a:solidFill>
              </a:rPr>
              <a:t>Organizational </a:t>
            </a:r>
          </a:p>
          <a:p>
            <a:pPr algn="ctr" eaLnBrk="0" hangingPunct="0"/>
            <a:r>
              <a:rPr lang="en-US" altLang="zh-CN" sz="1200">
                <a:solidFill>
                  <a:schemeClr val="bg1"/>
                </a:solidFill>
              </a:rPr>
              <a:t>capability</a:t>
            </a:r>
          </a:p>
        </p:txBody>
      </p:sp>
      <p:sp>
        <p:nvSpPr>
          <p:cNvPr id="21" name="Rectangle 20"/>
          <p:cNvSpPr/>
          <p:nvPr/>
        </p:nvSpPr>
        <p:spPr bwMode="auto">
          <a:xfrm>
            <a:off x="2063750" y="3114675"/>
            <a:ext cx="1371600" cy="360363"/>
          </a:xfrm>
          <a:prstGeom prst="rect">
            <a:avLst/>
          </a:prstGeom>
          <a:solidFill>
            <a:schemeClr val="accent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200" dirty="0">
                <a:solidFill>
                  <a:schemeClr val="bg1"/>
                </a:solidFill>
              </a:rPr>
              <a:t>India</a:t>
            </a:r>
          </a:p>
        </p:txBody>
      </p:sp>
      <p:sp>
        <p:nvSpPr>
          <p:cNvPr id="22" name="Rectangle 21"/>
          <p:cNvSpPr/>
          <p:nvPr/>
        </p:nvSpPr>
        <p:spPr bwMode="auto">
          <a:xfrm>
            <a:off x="3813175" y="3114675"/>
            <a:ext cx="1371600" cy="360363"/>
          </a:xfrm>
          <a:prstGeom prst="rect">
            <a:avLst/>
          </a:prstGeom>
          <a:solidFill>
            <a:schemeClr val="accent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200" dirty="0">
                <a:solidFill>
                  <a:schemeClr val="bg1"/>
                </a:solidFill>
              </a:rPr>
              <a:t>Contract </a:t>
            </a:r>
          </a:p>
          <a:p>
            <a:pPr algn="ctr" eaLnBrk="0" hangingPunct="0">
              <a:defRPr/>
            </a:pPr>
            <a:r>
              <a:rPr lang="en-US" sz="1200" dirty="0">
                <a:solidFill>
                  <a:schemeClr val="bg1"/>
                </a:solidFill>
              </a:rPr>
              <a:t>Logistics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5530850" y="3114675"/>
            <a:ext cx="1371600" cy="360363"/>
          </a:xfrm>
          <a:prstGeom prst="rect">
            <a:avLst/>
          </a:prstGeom>
          <a:solidFill>
            <a:schemeClr val="accent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200" dirty="0">
                <a:solidFill>
                  <a:schemeClr val="bg1"/>
                </a:solidFill>
              </a:rPr>
              <a:t>Customer </a:t>
            </a:r>
          </a:p>
          <a:p>
            <a:pPr algn="ctr" eaLnBrk="0" hangingPunct="0">
              <a:defRPr/>
            </a:pPr>
            <a:r>
              <a:rPr lang="en-US" sz="1200" dirty="0">
                <a:solidFill>
                  <a:schemeClr val="bg1"/>
                </a:solidFill>
              </a:rPr>
              <a:t>Experience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342900" y="1371600"/>
            <a:ext cx="8315325" cy="27463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1400" dirty="0">
                <a:solidFill>
                  <a:schemeClr val="tx1"/>
                </a:solidFill>
              </a:rPr>
              <a:t>5 – Global Strategic priorities</a:t>
            </a:r>
          </a:p>
        </p:txBody>
      </p:sp>
      <p:sp>
        <p:nvSpPr>
          <p:cNvPr id="36" name="Rectangle 35"/>
          <p:cNvSpPr/>
          <p:nvPr/>
        </p:nvSpPr>
        <p:spPr bwMode="auto">
          <a:xfrm>
            <a:off x="2066925" y="2841625"/>
            <a:ext cx="4846638" cy="27305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1400" dirty="0">
                <a:solidFill>
                  <a:schemeClr val="tx1"/>
                </a:solidFill>
              </a:rPr>
              <a:t>3 – Regional Strategic priorities</a:t>
            </a:r>
          </a:p>
        </p:txBody>
      </p:sp>
      <p:sp>
        <p:nvSpPr>
          <p:cNvPr id="37" name="Rectangle 36"/>
          <p:cNvSpPr/>
          <p:nvPr/>
        </p:nvSpPr>
        <p:spPr bwMode="auto">
          <a:xfrm>
            <a:off x="234950" y="4545013"/>
            <a:ext cx="8458200" cy="27463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1400" dirty="0">
                <a:solidFill>
                  <a:schemeClr val="tx1"/>
                </a:solidFill>
              </a:rPr>
              <a:t>8 – Foundation Metrics</a:t>
            </a:r>
          </a:p>
        </p:txBody>
      </p:sp>
      <p:pic>
        <p:nvPicPr>
          <p:cNvPr id="84" name="Picture 83" descr="customer%20servic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0850" y="3509963"/>
            <a:ext cx="1371600" cy="685800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sp>
        <p:nvSpPr>
          <p:cNvPr id="86" name="Freeform 14"/>
          <p:cNvSpPr>
            <a:spLocks noChangeAspect="1"/>
          </p:cNvSpPr>
          <p:nvPr/>
        </p:nvSpPr>
        <p:spPr bwMode="auto">
          <a:xfrm>
            <a:off x="2392363" y="3509963"/>
            <a:ext cx="814387" cy="800100"/>
          </a:xfrm>
          <a:custGeom>
            <a:avLst/>
            <a:gdLst>
              <a:gd name="T0" fmla="*/ 1777 w 1903"/>
              <a:gd name="T1" fmla="*/ 514 h 2101"/>
              <a:gd name="T2" fmla="*/ 1667 w 1903"/>
              <a:gd name="T3" fmla="*/ 557 h 2101"/>
              <a:gd name="T4" fmla="*/ 1563 w 1903"/>
              <a:gd name="T5" fmla="*/ 633 h 2101"/>
              <a:gd name="T6" fmla="*/ 1525 w 1903"/>
              <a:gd name="T7" fmla="*/ 700 h 2101"/>
              <a:gd name="T8" fmla="*/ 1441 w 1903"/>
              <a:gd name="T9" fmla="*/ 716 h 2101"/>
              <a:gd name="T10" fmla="*/ 1371 w 1903"/>
              <a:gd name="T11" fmla="*/ 628 h 2101"/>
              <a:gd name="T12" fmla="*/ 1316 w 1903"/>
              <a:gd name="T13" fmla="*/ 738 h 2101"/>
              <a:gd name="T14" fmla="*/ 1176 w 1903"/>
              <a:gd name="T15" fmla="*/ 729 h 2101"/>
              <a:gd name="T16" fmla="*/ 1110 w 1903"/>
              <a:gd name="T17" fmla="*/ 709 h 2101"/>
              <a:gd name="T18" fmla="*/ 985 w 1903"/>
              <a:gd name="T19" fmla="*/ 676 h 2101"/>
              <a:gd name="T20" fmla="*/ 899 w 1903"/>
              <a:gd name="T21" fmla="*/ 640 h 2101"/>
              <a:gd name="T22" fmla="*/ 837 w 1903"/>
              <a:gd name="T23" fmla="*/ 532 h 2101"/>
              <a:gd name="T24" fmla="*/ 799 w 1903"/>
              <a:gd name="T25" fmla="*/ 442 h 2101"/>
              <a:gd name="T26" fmla="*/ 706 w 1903"/>
              <a:gd name="T27" fmla="*/ 351 h 2101"/>
              <a:gd name="T28" fmla="*/ 757 w 1903"/>
              <a:gd name="T29" fmla="*/ 343 h 2101"/>
              <a:gd name="T30" fmla="*/ 742 w 1903"/>
              <a:gd name="T31" fmla="*/ 257 h 2101"/>
              <a:gd name="T32" fmla="*/ 792 w 1903"/>
              <a:gd name="T33" fmla="*/ 179 h 2101"/>
              <a:gd name="T34" fmla="*/ 710 w 1903"/>
              <a:gd name="T35" fmla="*/ 87 h 2101"/>
              <a:gd name="T36" fmla="*/ 615 w 1903"/>
              <a:gd name="T37" fmla="*/ 105 h 2101"/>
              <a:gd name="T38" fmla="*/ 546 w 1903"/>
              <a:gd name="T39" fmla="*/ 36 h 2101"/>
              <a:gd name="T40" fmla="*/ 457 w 1903"/>
              <a:gd name="T41" fmla="*/ 5 h 2101"/>
              <a:gd name="T42" fmla="*/ 362 w 1903"/>
              <a:gd name="T43" fmla="*/ 45 h 2101"/>
              <a:gd name="T44" fmla="*/ 419 w 1903"/>
              <a:gd name="T45" fmla="*/ 123 h 2101"/>
              <a:gd name="T46" fmla="*/ 412 w 1903"/>
              <a:gd name="T47" fmla="*/ 290 h 2101"/>
              <a:gd name="T48" fmla="*/ 469 w 1903"/>
              <a:gd name="T49" fmla="*/ 340 h 2101"/>
              <a:gd name="T50" fmla="*/ 437 w 1903"/>
              <a:gd name="T51" fmla="*/ 415 h 2101"/>
              <a:gd name="T52" fmla="*/ 332 w 1903"/>
              <a:gd name="T53" fmla="*/ 571 h 2101"/>
              <a:gd name="T54" fmla="*/ 201 w 1903"/>
              <a:gd name="T55" fmla="*/ 638 h 2101"/>
              <a:gd name="T56" fmla="*/ 109 w 1903"/>
              <a:gd name="T57" fmla="*/ 732 h 2101"/>
              <a:gd name="T58" fmla="*/ 176 w 1903"/>
              <a:gd name="T59" fmla="*/ 900 h 2101"/>
              <a:gd name="T60" fmla="*/ 40 w 1903"/>
              <a:gd name="T61" fmla="*/ 920 h 2101"/>
              <a:gd name="T62" fmla="*/ 37 w 1903"/>
              <a:gd name="T63" fmla="*/ 960 h 2101"/>
              <a:gd name="T64" fmla="*/ 121 w 1903"/>
              <a:gd name="T65" fmla="*/ 1019 h 2101"/>
              <a:gd name="T66" fmla="*/ 82 w 1903"/>
              <a:gd name="T67" fmla="*/ 1055 h 2101"/>
              <a:gd name="T68" fmla="*/ 146 w 1903"/>
              <a:gd name="T69" fmla="*/ 1165 h 2101"/>
              <a:gd name="T70" fmla="*/ 264 w 1903"/>
              <a:gd name="T71" fmla="*/ 1148 h 2101"/>
              <a:gd name="T72" fmla="*/ 313 w 1903"/>
              <a:gd name="T73" fmla="*/ 1193 h 2101"/>
              <a:gd name="T74" fmla="*/ 339 w 1903"/>
              <a:gd name="T75" fmla="*/ 1427 h 2101"/>
              <a:gd name="T76" fmla="*/ 402 w 1903"/>
              <a:gd name="T77" fmla="*/ 1638 h 2101"/>
              <a:gd name="T78" fmla="*/ 469 w 1903"/>
              <a:gd name="T79" fmla="*/ 1822 h 2101"/>
              <a:gd name="T80" fmla="*/ 571 w 1903"/>
              <a:gd name="T81" fmla="*/ 2052 h 2101"/>
              <a:gd name="T82" fmla="*/ 647 w 1903"/>
              <a:gd name="T83" fmla="*/ 2096 h 2101"/>
              <a:gd name="T84" fmla="*/ 725 w 1903"/>
              <a:gd name="T85" fmla="*/ 2018 h 2101"/>
              <a:gd name="T86" fmla="*/ 803 w 1903"/>
              <a:gd name="T87" fmla="*/ 1934 h 2101"/>
              <a:gd name="T88" fmla="*/ 817 w 1903"/>
              <a:gd name="T89" fmla="*/ 1661 h 2101"/>
              <a:gd name="T90" fmla="*/ 900 w 1903"/>
              <a:gd name="T91" fmla="*/ 1516 h 2101"/>
              <a:gd name="T92" fmla="*/ 966 w 1903"/>
              <a:gd name="T93" fmla="*/ 1458 h 2101"/>
              <a:gd name="T94" fmla="*/ 1104 w 1903"/>
              <a:gd name="T95" fmla="*/ 1342 h 2101"/>
              <a:gd name="T96" fmla="*/ 1230 w 1903"/>
              <a:gd name="T97" fmla="*/ 1240 h 2101"/>
              <a:gd name="T98" fmla="*/ 1297 w 1903"/>
              <a:gd name="T99" fmla="*/ 1109 h 2101"/>
              <a:gd name="T100" fmla="*/ 1395 w 1903"/>
              <a:gd name="T101" fmla="*/ 1098 h 2101"/>
              <a:gd name="T102" fmla="*/ 1385 w 1903"/>
              <a:gd name="T103" fmla="*/ 907 h 2101"/>
              <a:gd name="T104" fmla="*/ 1357 w 1903"/>
              <a:gd name="T105" fmla="*/ 855 h 2101"/>
              <a:gd name="T106" fmla="*/ 1350 w 1903"/>
              <a:gd name="T107" fmla="*/ 761 h 2101"/>
              <a:gd name="T108" fmla="*/ 1479 w 1903"/>
              <a:gd name="T109" fmla="*/ 848 h 2101"/>
              <a:gd name="T110" fmla="*/ 1568 w 1903"/>
              <a:gd name="T111" fmla="*/ 888 h 2101"/>
              <a:gd name="T112" fmla="*/ 1576 w 1903"/>
              <a:gd name="T113" fmla="*/ 1006 h 2101"/>
              <a:gd name="T114" fmla="*/ 1653 w 1903"/>
              <a:gd name="T115" fmla="*/ 1059 h 2101"/>
              <a:gd name="T116" fmla="*/ 1697 w 1903"/>
              <a:gd name="T117" fmla="*/ 933 h 2101"/>
              <a:gd name="T118" fmla="*/ 1767 w 1903"/>
              <a:gd name="T119" fmla="*/ 831 h 2101"/>
              <a:gd name="T120" fmla="*/ 1825 w 1903"/>
              <a:gd name="T121" fmla="*/ 671 h 2101"/>
              <a:gd name="T122" fmla="*/ 1902 w 1903"/>
              <a:gd name="T123" fmla="*/ 575 h 2101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903"/>
              <a:gd name="T187" fmla="*/ 0 h 2101"/>
              <a:gd name="T188" fmla="*/ 1903 w 1903"/>
              <a:gd name="T189" fmla="*/ 2101 h 2101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903" h="2101">
                <a:moveTo>
                  <a:pt x="1856" y="553"/>
                </a:moveTo>
                <a:lnTo>
                  <a:pt x="1839" y="543"/>
                </a:lnTo>
                <a:lnTo>
                  <a:pt x="1840" y="542"/>
                </a:lnTo>
                <a:lnTo>
                  <a:pt x="1841" y="537"/>
                </a:lnTo>
                <a:lnTo>
                  <a:pt x="1839" y="532"/>
                </a:lnTo>
                <a:lnTo>
                  <a:pt x="1832" y="522"/>
                </a:lnTo>
                <a:lnTo>
                  <a:pt x="1824" y="513"/>
                </a:lnTo>
                <a:lnTo>
                  <a:pt x="1820" y="510"/>
                </a:lnTo>
                <a:lnTo>
                  <a:pt x="1818" y="507"/>
                </a:lnTo>
                <a:lnTo>
                  <a:pt x="1815" y="503"/>
                </a:lnTo>
                <a:lnTo>
                  <a:pt x="1811" y="496"/>
                </a:lnTo>
                <a:lnTo>
                  <a:pt x="1803" y="491"/>
                </a:lnTo>
                <a:lnTo>
                  <a:pt x="1792" y="497"/>
                </a:lnTo>
                <a:lnTo>
                  <a:pt x="1783" y="507"/>
                </a:lnTo>
                <a:lnTo>
                  <a:pt x="1777" y="514"/>
                </a:lnTo>
                <a:lnTo>
                  <a:pt x="1771" y="518"/>
                </a:lnTo>
                <a:lnTo>
                  <a:pt x="1764" y="519"/>
                </a:lnTo>
                <a:lnTo>
                  <a:pt x="1759" y="518"/>
                </a:lnTo>
                <a:lnTo>
                  <a:pt x="1752" y="517"/>
                </a:lnTo>
                <a:lnTo>
                  <a:pt x="1744" y="514"/>
                </a:lnTo>
                <a:lnTo>
                  <a:pt x="1736" y="513"/>
                </a:lnTo>
                <a:lnTo>
                  <a:pt x="1727" y="511"/>
                </a:lnTo>
                <a:lnTo>
                  <a:pt x="1719" y="511"/>
                </a:lnTo>
                <a:lnTo>
                  <a:pt x="1712" y="512"/>
                </a:lnTo>
                <a:lnTo>
                  <a:pt x="1707" y="514"/>
                </a:lnTo>
                <a:lnTo>
                  <a:pt x="1699" y="522"/>
                </a:lnTo>
                <a:lnTo>
                  <a:pt x="1690" y="529"/>
                </a:lnTo>
                <a:lnTo>
                  <a:pt x="1682" y="537"/>
                </a:lnTo>
                <a:lnTo>
                  <a:pt x="1675" y="547"/>
                </a:lnTo>
                <a:lnTo>
                  <a:pt x="1672" y="552"/>
                </a:lnTo>
                <a:lnTo>
                  <a:pt x="1667" y="557"/>
                </a:lnTo>
                <a:lnTo>
                  <a:pt x="1661" y="560"/>
                </a:lnTo>
                <a:lnTo>
                  <a:pt x="1655" y="565"/>
                </a:lnTo>
                <a:lnTo>
                  <a:pt x="1648" y="568"/>
                </a:lnTo>
                <a:lnTo>
                  <a:pt x="1643" y="573"/>
                </a:lnTo>
                <a:lnTo>
                  <a:pt x="1637" y="578"/>
                </a:lnTo>
                <a:lnTo>
                  <a:pt x="1632" y="582"/>
                </a:lnTo>
                <a:lnTo>
                  <a:pt x="1624" y="592"/>
                </a:lnTo>
                <a:lnTo>
                  <a:pt x="1616" y="600"/>
                </a:lnTo>
                <a:lnTo>
                  <a:pt x="1608" y="608"/>
                </a:lnTo>
                <a:lnTo>
                  <a:pt x="1600" y="615"/>
                </a:lnTo>
                <a:lnTo>
                  <a:pt x="1596" y="618"/>
                </a:lnTo>
                <a:lnTo>
                  <a:pt x="1589" y="623"/>
                </a:lnTo>
                <a:lnTo>
                  <a:pt x="1582" y="626"/>
                </a:lnTo>
                <a:lnTo>
                  <a:pt x="1575" y="628"/>
                </a:lnTo>
                <a:lnTo>
                  <a:pt x="1568" y="632"/>
                </a:lnTo>
                <a:lnTo>
                  <a:pt x="1563" y="633"/>
                </a:lnTo>
                <a:lnTo>
                  <a:pt x="1559" y="635"/>
                </a:lnTo>
                <a:lnTo>
                  <a:pt x="1558" y="635"/>
                </a:lnTo>
                <a:lnTo>
                  <a:pt x="1554" y="635"/>
                </a:lnTo>
                <a:lnTo>
                  <a:pt x="1547" y="638"/>
                </a:lnTo>
                <a:lnTo>
                  <a:pt x="1540" y="645"/>
                </a:lnTo>
                <a:lnTo>
                  <a:pt x="1537" y="657"/>
                </a:lnTo>
                <a:lnTo>
                  <a:pt x="1541" y="668"/>
                </a:lnTo>
                <a:lnTo>
                  <a:pt x="1553" y="672"/>
                </a:lnTo>
                <a:lnTo>
                  <a:pt x="1562" y="676"/>
                </a:lnTo>
                <a:lnTo>
                  <a:pt x="1566" y="685"/>
                </a:lnTo>
                <a:lnTo>
                  <a:pt x="1561" y="693"/>
                </a:lnTo>
                <a:lnTo>
                  <a:pt x="1552" y="695"/>
                </a:lnTo>
                <a:lnTo>
                  <a:pt x="1543" y="694"/>
                </a:lnTo>
                <a:lnTo>
                  <a:pt x="1533" y="696"/>
                </a:lnTo>
                <a:lnTo>
                  <a:pt x="1529" y="699"/>
                </a:lnTo>
                <a:lnTo>
                  <a:pt x="1525" y="700"/>
                </a:lnTo>
                <a:lnTo>
                  <a:pt x="1521" y="702"/>
                </a:lnTo>
                <a:lnTo>
                  <a:pt x="1516" y="702"/>
                </a:lnTo>
                <a:lnTo>
                  <a:pt x="1510" y="703"/>
                </a:lnTo>
                <a:lnTo>
                  <a:pt x="1506" y="703"/>
                </a:lnTo>
                <a:lnTo>
                  <a:pt x="1502" y="703"/>
                </a:lnTo>
                <a:lnTo>
                  <a:pt x="1498" y="703"/>
                </a:lnTo>
                <a:lnTo>
                  <a:pt x="1493" y="703"/>
                </a:lnTo>
                <a:lnTo>
                  <a:pt x="1488" y="701"/>
                </a:lnTo>
                <a:lnTo>
                  <a:pt x="1483" y="700"/>
                </a:lnTo>
                <a:lnTo>
                  <a:pt x="1476" y="699"/>
                </a:lnTo>
                <a:lnTo>
                  <a:pt x="1470" y="698"/>
                </a:lnTo>
                <a:lnTo>
                  <a:pt x="1463" y="699"/>
                </a:lnTo>
                <a:lnTo>
                  <a:pt x="1457" y="702"/>
                </a:lnTo>
                <a:lnTo>
                  <a:pt x="1452" y="707"/>
                </a:lnTo>
                <a:lnTo>
                  <a:pt x="1445" y="715"/>
                </a:lnTo>
                <a:lnTo>
                  <a:pt x="1441" y="716"/>
                </a:lnTo>
                <a:lnTo>
                  <a:pt x="1434" y="714"/>
                </a:lnTo>
                <a:lnTo>
                  <a:pt x="1419" y="710"/>
                </a:lnTo>
                <a:lnTo>
                  <a:pt x="1409" y="709"/>
                </a:lnTo>
                <a:lnTo>
                  <a:pt x="1401" y="708"/>
                </a:lnTo>
                <a:lnTo>
                  <a:pt x="1393" y="706"/>
                </a:lnTo>
                <a:lnTo>
                  <a:pt x="1386" y="704"/>
                </a:lnTo>
                <a:lnTo>
                  <a:pt x="1380" y="702"/>
                </a:lnTo>
                <a:lnTo>
                  <a:pt x="1377" y="700"/>
                </a:lnTo>
                <a:lnTo>
                  <a:pt x="1374" y="696"/>
                </a:lnTo>
                <a:lnTo>
                  <a:pt x="1373" y="693"/>
                </a:lnTo>
                <a:lnTo>
                  <a:pt x="1373" y="685"/>
                </a:lnTo>
                <a:lnTo>
                  <a:pt x="1373" y="676"/>
                </a:lnTo>
                <a:lnTo>
                  <a:pt x="1373" y="665"/>
                </a:lnTo>
                <a:lnTo>
                  <a:pt x="1373" y="654"/>
                </a:lnTo>
                <a:lnTo>
                  <a:pt x="1373" y="640"/>
                </a:lnTo>
                <a:lnTo>
                  <a:pt x="1371" y="628"/>
                </a:lnTo>
                <a:lnTo>
                  <a:pt x="1366" y="621"/>
                </a:lnTo>
                <a:lnTo>
                  <a:pt x="1356" y="618"/>
                </a:lnTo>
                <a:lnTo>
                  <a:pt x="1343" y="620"/>
                </a:lnTo>
                <a:lnTo>
                  <a:pt x="1335" y="626"/>
                </a:lnTo>
                <a:lnTo>
                  <a:pt x="1329" y="633"/>
                </a:lnTo>
                <a:lnTo>
                  <a:pt x="1327" y="635"/>
                </a:lnTo>
                <a:lnTo>
                  <a:pt x="1324" y="636"/>
                </a:lnTo>
                <a:lnTo>
                  <a:pt x="1317" y="640"/>
                </a:lnTo>
                <a:lnTo>
                  <a:pt x="1309" y="646"/>
                </a:lnTo>
                <a:lnTo>
                  <a:pt x="1305" y="654"/>
                </a:lnTo>
                <a:lnTo>
                  <a:pt x="1305" y="668"/>
                </a:lnTo>
                <a:lnTo>
                  <a:pt x="1306" y="687"/>
                </a:lnTo>
                <a:lnTo>
                  <a:pt x="1309" y="707"/>
                </a:lnTo>
                <a:lnTo>
                  <a:pt x="1313" y="721"/>
                </a:lnTo>
                <a:lnTo>
                  <a:pt x="1317" y="730"/>
                </a:lnTo>
                <a:lnTo>
                  <a:pt x="1316" y="738"/>
                </a:lnTo>
                <a:lnTo>
                  <a:pt x="1311" y="744"/>
                </a:lnTo>
                <a:lnTo>
                  <a:pt x="1302" y="746"/>
                </a:lnTo>
                <a:lnTo>
                  <a:pt x="1295" y="746"/>
                </a:lnTo>
                <a:lnTo>
                  <a:pt x="1285" y="746"/>
                </a:lnTo>
                <a:lnTo>
                  <a:pt x="1273" y="747"/>
                </a:lnTo>
                <a:lnTo>
                  <a:pt x="1260" y="747"/>
                </a:lnTo>
                <a:lnTo>
                  <a:pt x="1248" y="747"/>
                </a:lnTo>
                <a:lnTo>
                  <a:pt x="1236" y="746"/>
                </a:lnTo>
                <a:lnTo>
                  <a:pt x="1227" y="745"/>
                </a:lnTo>
                <a:lnTo>
                  <a:pt x="1221" y="742"/>
                </a:lnTo>
                <a:lnTo>
                  <a:pt x="1215" y="740"/>
                </a:lnTo>
                <a:lnTo>
                  <a:pt x="1209" y="737"/>
                </a:lnTo>
                <a:lnTo>
                  <a:pt x="1200" y="734"/>
                </a:lnTo>
                <a:lnTo>
                  <a:pt x="1191" y="732"/>
                </a:lnTo>
                <a:lnTo>
                  <a:pt x="1183" y="731"/>
                </a:lnTo>
                <a:lnTo>
                  <a:pt x="1176" y="729"/>
                </a:lnTo>
                <a:lnTo>
                  <a:pt x="1172" y="727"/>
                </a:lnTo>
                <a:lnTo>
                  <a:pt x="1171" y="727"/>
                </a:lnTo>
                <a:lnTo>
                  <a:pt x="1169" y="725"/>
                </a:lnTo>
                <a:lnTo>
                  <a:pt x="1166" y="719"/>
                </a:lnTo>
                <a:lnTo>
                  <a:pt x="1159" y="716"/>
                </a:lnTo>
                <a:lnTo>
                  <a:pt x="1150" y="717"/>
                </a:lnTo>
                <a:lnTo>
                  <a:pt x="1144" y="719"/>
                </a:lnTo>
                <a:lnTo>
                  <a:pt x="1137" y="719"/>
                </a:lnTo>
                <a:lnTo>
                  <a:pt x="1131" y="719"/>
                </a:lnTo>
                <a:lnTo>
                  <a:pt x="1124" y="718"/>
                </a:lnTo>
                <a:lnTo>
                  <a:pt x="1119" y="717"/>
                </a:lnTo>
                <a:lnTo>
                  <a:pt x="1114" y="715"/>
                </a:lnTo>
                <a:lnTo>
                  <a:pt x="1112" y="714"/>
                </a:lnTo>
                <a:lnTo>
                  <a:pt x="1111" y="714"/>
                </a:lnTo>
                <a:lnTo>
                  <a:pt x="1111" y="712"/>
                </a:lnTo>
                <a:lnTo>
                  <a:pt x="1110" y="709"/>
                </a:lnTo>
                <a:lnTo>
                  <a:pt x="1107" y="703"/>
                </a:lnTo>
                <a:lnTo>
                  <a:pt x="1104" y="698"/>
                </a:lnTo>
                <a:lnTo>
                  <a:pt x="1098" y="692"/>
                </a:lnTo>
                <a:lnTo>
                  <a:pt x="1091" y="686"/>
                </a:lnTo>
                <a:lnTo>
                  <a:pt x="1083" y="683"/>
                </a:lnTo>
                <a:lnTo>
                  <a:pt x="1072" y="681"/>
                </a:lnTo>
                <a:lnTo>
                  <a:pt x="1059" y="681"/>
                </a:lnTo>
                <a:lnTo>
                  <a:pt x="1045" y="681"/>
                </a:lnTo>
                <a:lnTo>
                  <a:pt x="1030" y="680"/>
                </a:lnTo>
                <a:lnTo>
                  <a:pt x="1017" y="679"/>
                </a:lnTo>
                <a:lnTo>
                  <a:pt x="1005" y="679"/>
                </a:lnTo>
                <a:lnTo>
                  <a:pt x="995" y="678"/>
                </a:lnTo>
                <a:lnTo>
                  <a:pt x="989" y="678"/>
                </a:lnTo>
                <a:lnTo>
                  <a:pt x="986" y="678"/>
                </a:lnTo>
                <a:lnTo>
                  <a:pt x="986" y="677"/>
                </a:lnTo>
                <a:lnTo>
                  <a:pt x="985" y="676"/>
                </a:lnTo>
                <a:lnTo>
                  <a:pt x="983" y="672"/>
                </a:lnTo>
                <a:lnTo>
                  <a:pt x="979" y="669"/>
                </a:lnTo>
                <a:lnTo>
                  <a:pt x="974" y="666"/>
                </a:lnTo>
                <a:lnTo>
                  <a:pt x="967" y="663"/>
                </a:lnTo>
                <a:lnTo>
                  <a:pt x="959" y="662"/>
                </a:lnTo>
                <a:lnTo>
                  <a:pt x="947" y="661"/>
                </a:lnTo>
                <a:lnTo>
                  <a:pt x="946" y="659"/>
                </a:lnTo>
                <a:lnTo>
                  <a:pt x="944" y="658"/>
                </a:lnTo>
                <a:lnTo>
                  <a:pt x="940" y="655"/>
                </a:lnTo>
                <a:lnTo>
                  <a:pt x="936" y="651"/>
                </a:lnTo>
                <a:lnTo>
                  <a:pt x="930" y="649"/>
                </a:lnTo>
                <a:lnTo>
                  <a:pt x="923" y="647"/>
                </a:lnTo>
                <a:lnTo>
                  <a:pt x="916" y="646"/>
                </a:lnTo>
                <a:lnTo>
                  <a:pt x="908" y="647"/>
                </a:lnTo>
                <a:lnTo>
                  <a:pt x="906" y="645"/>
                </a:lnTo>
                <a:lnTo>
                  <a:pt x="899" y="640"/>
                </a:lnTo>
                <a:lnTo>
                  <a:pt x="888" y="632"/>
                </a:lnTo>
                <a:lnTo>
                  <a:pt x="877" y="623"/>
                </a:lnTo>
                <a:lnTo>
                  <a:pt x="864" y="615"/>
                </a:lnTo>
                <a:lnTo>
                  <a:pt x="852" y="606"/>
                </a:lnTo>
                <a:lnTo>
                  <a:pt x="841" y="602"/>
                </a:lnTo>
                <a:lnTo>
                  <a:pt x="834" y="600"/>
                </a:lnTo>
                <a:lnTo>
                  <a:pt x="826" y="597"/>
                </a:lnTo>
                <a:lnTo>
                  <a:pt x="820" y="593"/>
                </a:lnTo>
                <a:lnTo>
                  <a:pt x="818" y="588"/>
                </a:lnTo>
                <a:lnTo>
                  <a:pt x="817" y="586"/>
                </a:lnTo>
                <a:lnTo>
                  <a:pt x="818" y="583"/>
                </a:lnTo>
                <a:lnTo>
                  <a:pt x="823" y="578"/>
                </a:lnTo>
                <a:lnTo>
                  <a:pt x="827" y="570"/>
                </a:lnTo>
                <a:lnTo>
                  <a:pt x="831" y="557"/>
                </a:lnTo>
                <a:lnTo>
                  <a:pt x="833" y="544"/>
                </a:lnTo>
                <a:lnTo>
                  <a:pt x="837" y="532"/>
                </a:lnTo>
                <a:lnTo>
                  <a:pt x="842" y="522"/>
                </a:lnTo>
                <a:lnTo>
                  <a:pt x="849" y="514"/>
                </a:lnTo>
                <a:lnTo>
                  <a:pt x="857" y="509"/>
                </a:lnTo>
                <a:lnTo>
                  <a:pt x="863" y="502"/>
                </a:lnTo>
                <a:lnTo>
                  <a:pt x="863" y="492"/>
                </a:lnTo>
                <a:lnTo>
                  <a:pt x="856" y="483"/>
                </a:lnTo>
                <a:lnTo>
                  <a:pt x="849" y="477"/>
                </a:lnTo>
                <a:lnTo>
                  <a:pt x="841" y="473"/>
                </a:lnTo>
                <a:lnTo>
                  <a:pt x="832" y="467"/>
                </a:lnTo>
                <a:lnTo>
                  <a:pt x="825" y="464"/>
                </a:lnTo>
                <a:lnTo>
                  <a:pt x="817" y="459"/>
                </a:lnTo>
                <a:lnTo>
                  <a:pt x="811" y="457"/>
                </a:lnTo>
                <a:lnTo>
                  <a:pt x="808" y="456"/>
                </a:lnTo>
                <a:lnTo>
                  <a:pt x="807" y="454"/>
                </a:lnTo>
                <a:lnTo>
                  <a:pt x="804" y="451"/>
                </a:lnTo>
                <a:lnTo>
                  <a:pt x="799" y="442"/>
                </a:lnTo>
                <a:lnTo>
                  <a:pt x="789" y="431"/>
                </a:lnTo>
                <a:lnTo>
                  <a:pt x="778" y="426"/>
                </a:lnTo>
                <a:lnTo>
                  <a:pt x="765" y="422"/>
                </a:lnTo>
                <a:lnTo>
                  <a:pt x="755" y="419"/>
                </a:lnTo>
                <a:lnTo>
                  <a:pt x="748" y="416"/>
                </a:lnTo>
                <a:lnTo>
                  <a:pt x="746" y="415"/>
                </a:lnTo>
                <a:lnTo>
                  <a:pt x="743" y="413"/>
                </a:lnTo>
                <a:lnTo>
                  <a:pt x="739" y="407"/>
                </a:lnTo>
                <a:lnTo>
                  <a:pt x="733" y="397"/>
                </a:lnTo>
                <a:lnTo>
                  <a:pt x="725" y="383"/>
                </a:lnTo>
                <a:lnTo>
                  <a:pt x="720" y="374"/>
                </a:lnTo>
                <a:lnTo>
                  <a:pt x="721" y="373"/>
                </a:lnTo>
                <a:lnTo>
                  <a:pt x="720" y="371"/>
                </a:lnTo>
                <a:lnTo>
                  <a:pt x="714" y="362"/>
                </a:lnTo>
                <a:lnTo>
                  <a:pt x="710" y="356"/>
                </a:lnTo>
                <a:lnTo>
                  <a:pt x="706" y="351"/>
                </a:lnTo>
                <a:lnTo>
                  <a:pt x="704" y="346"/>
                </a:lnTo>
                <a:lnTo>
                  <a:pt x="702" y="343"/>
                </a:lnTo>
                <a:lnTo>
                  <a:pt x="702" y="340"/>
                </a:lnTo>
                <a:lnTo>
                  <a:pt x="703" y="338"/>
                </a:lnTo>
                <a:lnTo>
                  <a:pt x="704" y="336"/>
                </a:lnTo>
                <a:lnTo>
                  <a:pt x="705" y="333"/>
                </a:lnTo>
                <a:lnTo>
                  <a:pt x="710" y="330"/>
                </a:lnTo>
                <a:lnTo>
                  <a:pt x="716" y="332"/>
                </a:lnTo>
                <a:lnTo>
                  <a:pt x="723" y="339"/>
                </a:lnTo>
                <a:lnTo>
                  <a:pt x="731" y="348"/>
                </a:lnTo>
                <a:lnTo>
                  <a:pt x="735" y="351"/>
                </a:lnTo>
                <a:lnTo>
                  <a:pt x="739" y="352"/>
                </a:lnTo>
                <a:lnTo>
                  <a:pt x="743" y="351"/>
                </a:lnTo>
                <a:lnTo>
                  <a:pt x="748" y="348"/>
                </a:lnTo>
                <a:lnTo>
                  <a:pt x="752" y="346"/>
                </a:lnTo>
                <a:lnTo>
                  <a:pt x="757" y="343"/>
                </a:lnTo>
                <a:lnTo>
                  <a:pt x="762" y="339"/>
                </a:lnTo>
                <a:lnTo>
                  <a:pt x="766" y="336"/>
                </a:lnTo>
                <a:lnTo>
                  <a:pt x="771" y="327"/>
                </a:lnTo>
                <a:lnTo>
                  <a:pt x="770" y="314"/>
                </a:lnTo>
                <a:lnTo>
                  <a:pt x="764" y="302"/>
                </a:lnTo>
                <a:lnTo>
                  <a:pt x="757" y="293"/>
                </a:lnTo>
                <a:lnTo>
                  <a:pt x="754" y="290"/>
                </a:lnTo>
                <a:lnTo>
                  <a:pt x="751" y="285"/>
                </a:lnTo>
                <a:lnTo>
                  <a:pt x="750" y="279"/>
                </a:lnTo>
                <a:lnTo>
                  <a:pt x="748" y="274"/>
                </a:lnTo>
                <a:lnTo>
                  <a:pt x="748" y="271"/>
                </a:lnTo>
                <a:lnTo>
                  <a:pt x="748" y="269"/>
                </a:lnTo>
                <a:lnTo>
                  <a:pt x="747" y="267"/>
                </a:lnTo>
                <a:lnTo>
                  <a:pt x="746" y="264"/>
                </a:lnTo>
                <a:lnTo>
                  <a:pt x="744" y="261"/>
                </a:lnTo>
                <a:lnTo>
                  <a:pt x="742" y="257"/>
                </a:lnTo>
                <a:lnTo>
                  <a:pt x="741" y="254"/>
                </a:lnTo>
                <a:lnTo>
                  <a:pt x="739" y="250"/>
                </a:lnTo>
                <a:lnTo>
                  <a:pt x="735" y="244"/>
                </a:lnTo>
                <a:lnTo>
                  <a:pt x="738" y="238"/>
                </a:lnTo>
                <a:lnTo>
                  <a:pt x="744" y="234"/>
                </a:lnTo>
                <a:lnTo>
                  <a:pt x="754" y="233"/>
                </a:lnTo>
                <a:lnTo>
                  <a:pt x="761" y="231"/>
                </a:lnTo>
                <a:lnTo>
                  <a:pt x="765" y="227"/>
                </a:lnTo>
                <a:lnTo>
                  <a:pt x="766" y="223"/>
                </a:lnTo>
                <a:lnTo>
                  <a:pt x="767" y="216"/>
                </a:lnTo>
                <a:lnTo>
                  <a:pt x="769" y="211"/>
                </a:lnTo>
                <a:lnTo>
                  <a:pt x="772" y="206"/>
                </a:lnTo>
                <a:lnTo>
                  <a:pt x="776" y="200"/>
                </a:lnTo>
                <a:lnTo>
                  <a:pt x="780" y="193"/>
                </a:lnTo>
                <a:lnTo>
                  <a:pt x="786" y="186"/>
                </a:lnTo>
                <a:lnTo>
                  <a:pt x="792" y="179"/>
                </a:lnTo>
                <a:lnTo>
                  <a:pt x="797" y="172"/>
                </a:lnTo>
                <a:lnTo>
                  <a:pt x="803" y="165"/>
                </a:lnTo>
                <a:lnTo>
                  <a:pt x="810" y="150"/>
                </a:lnTo>
                <a:lnTo>
                  <a:pt x="811" y="134"/>
                </a:lnTo>
                <a:lnTo>
                  <a:pt x="807" y="120"/>
                </a:lnTo>
                <a:lnTo>
                  <a:pt x="800" y="112"/>
                </a:lnTo>
                <a:lnTo>
                  <a:pt x="792" y="108"/>
                </a:lnTo>
                <a:lnTo>
                  <a:pt x="784" y="101"/>
                </a:lnTo>
                <a:lnTo>
                  <a:pt x="776" y="93"/>
                </a:lnTo>
                <a:lnTo>
                  <a:pt x="766" y="82"/>
                </a:lnTo>
                <a:lnTo>
                  <a:pt x="761" y="78"/>
                </a:lnTo>
                <a:lnTo>
                  <a:pt x="752" y="76"/>
                </a:lnTo>
                <a:lnTo>
                  <a:pt x="743" y="76"/>
                </a:lnTo>
                <a:lnTo>
                  <a:pt x="733" y="79"/>
                </a:lnTo>
                <a:lnTo>
                  <a:pt x="721" y="82"/>
                </a:lnTo>
                <a:lnTo>
                  <a:pt x="710" y="87"/>
                </a:lnTo>
                <a:lnTo>
                  <a:pt x="698" y="93"/>
                </a:lnTo>
                <a:lnTo>
                  <a:pt x="688" y="98"/>
                </a:lnTo>
                <a:lnTo>
                  <a:pt x="680" y="104"/>
                </a:lnTo>
                <a:lnTo>
                  <a:pt x="674" y="109"/>
                </a:lnTo>
                <a:lnTo>
                  <a:pt x="668" y="115"/>
                </a:lnTo>
                <a:lnTo>
                  <a:pt x="665" y="119"/>
                </a:lnTo>
                <a:lnTo>
                  <a:pt x="660" y="116"/>
                </a:lnTo>
                <a:lnTo>
                  <a:pt x="656" y="113"/>
                </a:lnTo>
                <a:lnTo>
                  <a:pt x="649" y="112"/>
                </a:lnTo>
                <a:lnTo>
                  <a:pt x="643" y="112"/>
                </a:lnTo>
                <a:lnTo>
                  <a:pt x="636" y="112"/>
                </a:lnTo>
                <a:lnTo>
                  <a:pt x="630" y="111"/>
                </a:lnTo>
                <a:lnTo>
                  <a:pt x="626" y="111"/>
                </a:lnTo>
                <a:lnTo>
                  <a:pt x="622" y="109"/>
                </a:lnTo>
                <a:lnTo>
                  <a:pt x="619" y="106"/>
                </a:lnTo>
                <a:lnTo>
                  <a:pt x="615" y="105"/>
                </a:lnTo>
                <a:lnTo>
                  <a:pt x="610" y="104"/>
                </a:lnTo>
                <a:lnTo>
                  <a:pt x="605" y="103"/>
                </a:lnTo>
                <a:lnTo>
                  <a:pt x="599" y="103"/>
                </a:lnTo>
                <a:lnTo>
                  <a:pt x="595" y="101"/>
                </a:lnTo>
                <a:lnTo>
                  <a:pt x="590" y="98"/>
                </a:lnTo>
                <a:lnTo>
                  <a:pt x="587" y="95"/>
                </a:lnTo>
                <a:lnTo>
                  <a:pt x="581" y="89"/>
                </a:lnTo>
                <a:lnTo>
                  <a:pt x="576" y="86"/>
                </a:lnTo>
                <a:lnTo>
                  <a:pt x="571" y="83"/>
                </a:lnTo>
                <a:lnTo>
                  <a:pt x="564" y="80"/>
                </a:lnTo>
                <a:lnTo>
                  <a:pt x="557" y="74"/>
                </a:lnTo>
                <a:lnTo>
                  <a:pt x="551" y="68"/>
                </a:lnTo>
                <a:lnTo>
                  <a:pt x="549" y="62"/>
                </a:lnTo>
                <a:lnTo>
                  <a:pt x="549" y="53"/>
                </a:lnTo>
                <a:lnTo>
                  <a:pt x="550" y="44"/>
                </a:lnTo>
                <a:lnTo>
                  <a:pt x="546" y="36"/>
                </a:lnTo>
                <a:lnTo>
                  <a:pt x="541" y="30"/>
                </a:lnTo>
                <a:lnTo>
                  <a:pt x="534" y="28"/>
                </a:lnTo>
                <a:lnTo>
                  <a:pt x="528" y="27"/>
                </a:lnTo>
                <a:lnTo>
                  <a:pt x="523" y="23"/>
                </a:lnTo>
                <a:lnTo>
                  <a:pt x="519" y="18"/>
                </a:lnTo>
                <a:lnTo>
                  <a:pt x="515" y="10"/>
                </a:lnTo>
                <a:lnTo>
                  <a:pt x="509" y="4"/>
                </a:lnTo>
                <a:lnTo>
                  <a:pt x="501" y="2"/>
                </a:lnTo>
                <a:lnTo>
                  <a:pt x="491" y="3"/>
                </a:lnTo>
                <a:lnTo>
                  <a:pt x="483" y="2"/>
                </a:lnTo>
                <a:lnTo>
                  <a:pt x="480" y="0"/>
                </a:lnTo>
                <a:lnTo>
                  <a:pt x="475" y="0"/>
                </a:lnTo>
                <a:lnTo>
                  <a:pt x="470" y="0"/>
                </a:lnTo>
                <a:lnTo>
                  <a:pt x="466" y="2"/>
                </a:lnTo>
                <a:lnTo>
                  <a:pt x="461" y="3"/>
                </a:lnTo>
                <a:lnTo>
                  <a:pt x="457" y="5"/>
                </a:lnTo>
                <a:lnTo>
                  <a:pt x="452" y="7"/>
                </a:lnTo>
                <a:lnTo>
                  <a:pt x="448" y="10"/>
                </a:lnTo>
                <a:lnTo>
                  <a:pt x="445" y="13"/>
                </a:lnTo>
                <a:lnTo>
                  <a:pt x="440" y="15"/>
                </a:lnTo>
                <a:lnTo>
                  <a:pt x="435" y="18"/>
                </a:lnTo>
                <a:lnTo>
                  <a:pt x="430" y="19"/>
                </a:lnTo>
                <a:lnTo>
                  <a:pt x="424" y="20"/>
                </a:lnTo>
                <a:lnTo>
                  <a:pt x="419" y="21"/>
                </a:lnTo>
                <a:lnTo>
                  <a:pt x="414" y="21"/>
                </a:lnTo>
                <a:lnTo>
                  <a:pt x="410" y="21"/>
                </a:lnTo>
                <a:lnTo>
                  <a:pt x="404" y="21"/>
                </a:lnTo>
                <a:lnTo>
                  <a:pt x="395" y="23"/>
                </a:lnTo>
                <a:lnTo>
                  <a:pt x="386" y="26"/>
                </a:lnTo>
                <a:lnTo>
                  <a:pt x="379" y="29"/>
                </a:lnTo>
                <a:lnTo>
                  <a:pt x="372" y="36"/>
                </a:lnTo>
                <a:lnTo>
                  <a:pt x="362" y="45"/>
                </a:lnTo>
                <a:lnTo>
                  <a:pt x="353" y="56"/>
                </a:lnTo>
                <a:lnTo>
                  <a:pt x="347" y="63"/>
                </a:lnTo>
                <a:lnTo>
                  <a:pt x="346" y="67"/>
                </a:lnTo>
                <a:lnTo>
                  <a:pt x="348" y="72"/>
                </a:lnTo>
                <a:lnTo>
                  <a:pt x="353" y="75"/>
                </a:lnTo>
                <a:lnTo>
                  <a:pt x="360" y="78"/>
                </a:lnTo>
                <a:lnTo>
                  <a:pt x="363" y="79"/>
                </a:lnTo>
                <a:lnTo>
                  <a:pt x="367" y="81"/>
                </a:lnTo>
                <a:lnTo>
                  <a:pt x="370" y="83"/>
                </a:lnTo>
                <a:lnTo>
                  <a:pt x="374" y="87"/>
                </a:lnTo>
                <a:lnTo>
                  <a:pt x="378" y="90"/>
                </a:lnTo>
                <a:lnTo>
                  <a:pt x="384" y="94"/>
                </a:lnTo>
                <a:lnTo>
                  <a:pt x="390" y="98"/>
                </a:lnTo>
                <a:lnTo>
                  <a:pt x="397" y="102"/>
                </a:lnTo>
                <a:lnTo>
                  <a:pt x="409" y="111"/>
                </a:lnTo>
                <a:lnTo>
                  <a:pt x="419" y="123"/>
                </a:lnTo>
                <a:lnTo>
                  <a:pt x="424" y="134"/>
                </a:lnTo>
                <a:lnTo>
                  <a:pt x="427" y="142"/>
                </a:lnTo>
                <a:lnTo>
                  <a:pt x="423" y="150"/>
                </a:lnTo>
                <a:lnTo>
                  <a:pt x="415" y="161"/>
                </a:lnTo>
                <a:lnTo>
                  <a:pt x="406" y="172"/>
                </a:lnTo>
                <a:lnTo>
                  <a:pt x="398" y="179"/>
                </a:lnTo>
                <a:lnTo>
                  <a:pt x="394" y="185"/>
                </a:lnTo>
                <a:lnTo>
                  <a:pt x="393" y="193"/>
                </a:lnTo>
                <a:lnTo>
                  <a:pt x="394" y="203"/>
                </a:lnTo>
                <a:lnTo>
                  <a:pt x="397" y="215"/>
                </a:lnTo>
                <a:lnTo>
                  <a:pt x="398" y="231"/>
                </a:lnTo>
                <a:lnTo>
                  <a:pt x="399" y="249"/>
                </a:lnTo>
                <a:lnTo>
                  <a:pt x="400" y="268"/>
                </a:lnTo>
                <a:lnTo>
                  <a:pt x="404" y="280"/>
                </a:lnTo>
                <a:lnTo>
                  <a:pt x="407" y="285"/>
                </a:lnTo>
                <a:lnTo>
                  <a:pt x="412" y="290"/>
                </a:lnTo>
                <a:lnTo>
                  <a:pt x="417" y="293"/>
                </a:lnTo>
                <a:lnTo>
                  <a:pt x="424" y="298"/>
                </a:lnTo>
                <a:lnTo>
                  <a:pt x="430" y="301"/>
                </a:lnTo>
                <a:lnTo>
                  <a:pt x="436" y="303"/>
                </a:lnTo>
                <a:lnTo>
                  <a:pt x="442" y="306"/>
                </a:lnTo>
                <a:lnTo>
                  <a:pt x="447" y="308"/>
                </a:lnTo>
                <a:lnTo>
                  <a:pt x="447" y="309"/>
                </a:lnTo>
                <a:lnTo>
                  <a:pt x="447" y="317"/>
                </a:lnTo>
                <a:lnTo>
                  <a:pt x="448" y="324"/>
                </a:lnTo>
                <a:lnTo>
                  <a:pt x="453" y="330"/>
                </a:lnTo>
                <a:lnTo>
                  <a:pt x="458" y="335"/>
                </a:lnTo>
                <a:lnTo>
                  <a:pt x="463" y="338"/>
                </a:lnTo>
                <a:lnTo>
                  <a:pt x="469" y="340"/>
                </a:lnTo>
                <a:lnTo>
                  <a:pt x="476" y="343"/>
                </a:lnTo>
                <a:lnTo>
                  <a:pt x="483" y="344"/>
                </a:lnTo>
                <a:lnTo>
                  <a:pt x="488" y="345"/>
                </a:lnTo>
                <a:lnTo>
                  <a:pt x="490" y="347"/>
                </a:lnTo>
                <a:lnTo>
                  <a:pt x="489" y="350"/>
                </a:lnTo>
                <a:lnTo>
                  <a:pt x="485" y="351"/>
                </a:lnTo>
                <a:lnTo>
                  <a:pt x="481" y="353"/>
                </a:lnTo>
                <a:lnTo>
                  <a:pt x="475" y="355"/>
                </a:lnTo>
                <a:lnTo>
                  <a:pt x="470" y="358"/>
                </a:lnTo>
                <a:lnTo>
                  <a:pt x="466" y="359"/>
                </a:lnTo>
                <a:lnTo>
                  <a:pt x="457" y="362"/>
                </a:lnTo>
                <a:lnTo>
                  <a:pt x="448" y="367"/>
                </a:lnTo>
                <a:lnTo>
                  <a:pt x="443" y="375"/>
                </a:lnTo>
                <a:lnTo>
                  <a:pt x="440" y="386"/>
                </a:lnTo>
                <a:lnTo>
                  <a:pt x="439" y="400"/>
                </a:lnTo>
                <a:lnTo>
                  <a:pt x="437" y="415"/>
                </a:lnTo>
                <a:lnTo>
                  <a:pt x="433" y="428"/>
                </a:lnTo>
                <a:lnTo>
                  <a:pt x="427" y="441"/>
                </a:lnTo>
                <a:lnTo>
                  <a:pt x="416" y="452"/>
                </a:lnTo>
                <a:lnTo>
                  <a:pt x="406" y="465"/>
                </a:lnTo>
                <a:lnTo>
                  <a:pt x="398" y="479"/>
                </a:lnTo>
                <a:lnTo>
                  <a:pt x="394" y="490"/>
                </a:lnTo>
                <a:lnTo>
                  <a:pt x="391" y="497"/>
                </a:lnTo>
                <a:lnTo>
                  <a:pt x="382" y="502"/>
                </a:lnTo>
                <a:lnTo>
                  <a:pt x="371" y="507"/>
                </a:lnTo>
                <a:lnTo>
                  <a:pt x="362" y="519"/>
                </a:lnTo>
                <a:lnTo>
                  <a:pt x="354" y="532"/>
                </a:lnTo>
                <a:lnTo>
                  <a:pt x="346" y="541"/>
                </a:lnTo>
                <a:lnTo>
                  <a:pt x="340" y="550"/>
                </a:lnTo>
                <a:lnTo>
                  <a:pt x="338" y="562"/>
                </a:lnTo>
                <a:lnTo>
                  <a:pt x="337" y="567"/>
                </a:lnTo>
                <a:lnTo>
                  <a:pt x="332" y="571"/>
                </a:lnTo>
                <a:lnTo>
                  <a:pt x="326" y="572"/>
                </a:lnTo>
                <a:lnTo>
                  <a:pt x="319" y="574"/>
                </a:lnTo>
                <a:lnTo>
                  <a:pt x="311" y="575"/>
                </a:lnTo>
                <a:lnTo>
                  <a:pt x="305" y="579"/>
                </a:lnTo>
                <a:lnTo>
                  <a:pt x="299" y="582"/>
                </a:lnTo>
                <a:lnTo>
                  <a:pt x="295" y="589"/>
                </a:lnTo>
                <a:lnTo>
                  <a:pt x="288" y="604"/>
                </a:lnTo>
                <a:lnTo>
                  <a:pt x="279" y="617"/>
                </a:lnTo>
                <a:lnTo>
                  <a:pt x="271" y="628"/>
                </a:lnTo>
                <a:lnTo>
                  <a:pt x="266" y="639"/>
                </a:lnTo>
                <a:lnTo>
                  <a:pt x="224" y="650"/>
                </a:lnTo>
                <a:lnTo>
                  <a:pt x="223" y="651"/>
                </a:lnTo>
                <a:lnTo>
                  <a:pt x="218" y="653"/>
                </a:lnTo>
                <a:lnTo>
                  <a:pt x="212" y="651"/>
                </a:lnTo>
                <a:lnTo>
                  <a:pt x="207" y="647"/>
                </a:lnTo>
                <a:lnTo>
                  <a:pt x="201" y="638"/>
                </a:lnTo>
                <a:lnTo>
                  <a:pt x="194" y="631"/>
                </a:lnTo>
                <a:lnTo>
                  <a:pt x="186" y="627"/>
                </a:lnTo>
                <a:lnTo>
                  <a:pt x="174" y="628"/>
                </a:lnTo>
                <a:lnTo>
                  <a:pt x="167" y="632"/>
                </a:lnTo>
                <a:lnTo>
                  <a:pt x="161" y="638"/>
                </a:lnTo>
                <a:lnTo>
                  <a:pt x="155" y="643"/>
                </a:lnTo>
                <a:lnTo>
                  <a:pt x="150" y="650"/>
                </a:lnTo>
                <a:lnTo>
                  <a:pt x="146" y="657"/>
                </a:lnTo>
                <a:lnTo>
                  <a:pt x="142" y="663"/>
                </a:lnTo>
                <a:lnTo>
                  <a:pt x="140" y="666"/>
                </a:lnTo>
                <a:lnTo>
                  <a:pt x="139" y="668"/>
                </a:lnTo>
                <a:lnTo>
                  <a:pt x="134" y="670"/>
                </a:lnTo>
                <a:lnTo>
                  <a:pt x="123" y="677"/>
                </a:lnTo>
                <a:lnTo>
                  <a:pt x="111" y="689"/>
                </a:lnTo>
                <a:lnTo>
                  <a:pt x="106" y="710"/>
                </a:lnTo>
                <a:lnTo>
                  <a:pt x="109" y="732"/>
                </a:lnTo>
                <a:lnTo>
                  <a:pt x="116" y="747"/>
                </a:lnTo>
                <a:lnTo>
                  <a:pt x="125" y="757"/>
                </a:lnTo>
                <a:lnTo>
                  <a:pt x="135" y="763"/>
                </a:lnTo>
                <a:lnTo>
                  <a:pt x="136" y="770"/>
                </a:lnTo>
                <a:lnTo>
                  <a:pt x="139" y="787"/>
                </a:lnTo>
                <a:lnTo>
                  <a:pt x="144" y="806"/>
                </a:lnTo>
                <a:lnTo>
                  <a:pt x="152" y="817"/>
                </a:lnTo>
                <a:lnTo>
                  <a:pt x="164" y="827"/>
                </a:lnTo>
                <a:lnTo>
                  <a:pt x="174" y="842"/>
                </a:lnTo>
                <a:lnTo>
                  <a:pt x="181" y="854"/>
                </a:lnTo>
                <a:lnTo>
                  <a:pt x="185" y="860"/>
                </a:lnTo>
                <a:lnTo>
                  <a:pt x="188" y="913"/>
                </a:lnTo>
                <a:lnTo>
                  <a:pt x="187" y="912"/>
                </a:lnTo>
                <a:lnTo>
                  <a:pt x="185" y="908"/>
                </a:lnTo>
                <a:lnTo>
                  <a:pt x="181" y="905"/>
                </a:lnTo>
                <a:lnTo>
                  <a:pt x="176" y="900"/>
                </a:lnTo>
                <a:lnTo>
                  <a:pt x="167" y="898"/>
                </a:lnTo>
                <a:lnTo>
                  <a:pt x="158" y="897"/>
                </a:lnTo>
                <a:lnTo>
                  <a:pt x="148" y="898"/>
                </a:lnTo>
                <a:lnTo>
                  <a:pt x="135" y="903"/>
                </a:lnTo>
                <a:lnTo>
                  <a:pt x="133" y="903"/>
                </a:lnTo>
                <a:lnTo>
                  <a:pt x="126" y="900"/>
                </a:lnTo>
                <a:lnTo>
                  <a:pt x="116" y="899"/>
                </a:lnTo>
                <a:lnTo>
                  <a:pt x="103" y="897"/>
                </a:lnTo>
                <a:lnTo>
                  <a:pt x="90" y="895"/>
                </a:lnTo>
                <a:lnTo>
                  <a:pt x="78" y="893"/>
                </a:lnTo>
                <a:lnTo>
                  <a:pt x="67" y="891"/>
                </a:lnTo>
                <a:lnTo>
                  <a:pt x="60" y="891"/>
                </a:lnTo>
                <a:lnTo>
                  <a:pt x="51" y="896"/>
                </a:lnTo>
                <a:lnTo>
                  <a:pt x="45" y="905"/>
                </a:lnTo>
                <a:lnTo>
                  <a:pt x="41" y="915"/>
                </a:lnTo>
                <a:lnTo>
                  <a:pt x="40" y="920"/>
                </a:lnTo>
                <a:lnTo>
                  <a:pt x="38" y="920"/>
                </a:lnTo>
                <a:lnTo>
                  <a:pt x="35" y="920"/>
                </a:lnTo>
                <a:lnTo>
                  <a:pt x="29" y="921"/>
                </a:lnTo>
                <a:lnTo>
                  <a:pt x="22" y="922"/>
                </a:lnTo>
                <a:lnTo>
                  <a:pt x="15" y="924"/>
                </a:lnTo>
                <a:lnTo>
                  <a:pt x="10" y="927"/>
                </a:lnTo>
                <a:lnTo>
                  <a:pt x="4" y="931"/>
                </a:lnTo>
                <a:lnTo>
                  <a:pt x="0" y="937"/>
                </a:lnTo>
                <a:lnTo>
                  <a:pt x="3" y="937"/>
                </a:lnTo>
                <a:lnTo>
                  <a:pt x="9" y="939"/>
                </a:lnTo>
                <a:lnTo>
                  <a:pt x="15" y="943"/>
                </a:lnTo>
                <a:lnTo>
                  <a:pt x="21" y="952"/>
                </a:lnTo>
                <a:lnTo>
                  <a:pt x="50" y="941"/>
                </a:lnTo>
                <a:lnTo>
                  <a:pt x="49" y="944"/>
                </a:lnTo>
                <a:lnTo>
                  <a:pt x="44" y="952"/>
                </a:lnTo>
                <a:lnTo>
                  <a:pt x="37" y="960"/>
                </a:lnTo>
                <a:lnTo>
                  <a:pt x="28" y="966"/>
                </a:lnTo>
                <a:lnTo>
                  <a:pt x="32" y="969"/>
                </a:lnTo>
                <a:lnTo>
                  <a:pt x="38" y="979"/>
                </a:lnTo>
                <a:lnTo>
                  <a:pt x="48" y="990"/>
                </a:lnTo>
                <a:lnTo>
                  <a:pt x="57" y="1002"/>
                </a:lnTo>
                <a:lnTo>
                  <a:pt x="62" y="1006"/>
                </a:lnTo>
                <a:lnTo>
                  <a:pt x="65" y="1011"/>
                </a:lnTo>
                <a:lnTo>
                  <a:pt x="71" y="1014"/>
                </a:lnTo>
                <a:lnTo>
                  <a:pt x="75" y="1017"/>
                </a:lnTo>
                <a:lnTo>
                  <a:pt x="81" y="1019"/>
                </a:lnTo>
                <a:lnTo>
                  <a:pt x="87" y="1021"/>
                </a:lnTo>
                <a:lnTo>
                  <a:pt x="93" y="1022"/>
                </a:lnTo>
                <a:lnTo>
                  <a:pt x="100" y="1022"/>
                </a:lnTo>
                <a:lnTo>
                  <a:pt x="106" y="1022"/>
                </a:lnTo>
                <a:lnTo>
                  <a:pt x="114" y="1021"/>
                </a:lnTo>
                <a:lnTo>
                  <a:pt x="121" y="1019"/>
                </a:lnTo>
                <a:lnTo>
                  <a:pt x="129" y="1017"/>
                </a:lnTo>
                <a:lnTo>
                  <a:pt x="135" y="1016"/>
                </a:lnTo>
                <a:lnTo>
                  <a:pt x="141" y="1013"/>
                </a:lnTo>
                <a:lnTo>
                  <a:pt x="144" y="1012"/>
                </a:lnTo>
                <a:lnTo>
                  <a:pt x="146" y="1012"/>
                </a:lnTo>
                <a:lnTo>
                  <a:pt x="147" y="1016"/>
                </a:lnTo>
                <a:lnTo>
                  <a:pt x="149" y="1024"/>
                </a:lnTo>
                <a:lnTo>
                  <a:pt x="149" y="1034"/>
                </a:lnTo>
                <a:lnTo>
                  <a:pt x="142" y="1041"/>
                </a:lnTo>
                <a:lnTo>
                  <a:pt x="133" y="1044"/>
                </a:lnTo>
                <a:lnTo>
                  <a:pt x="125" y="1045"/>
                </a:lnTo>
                <a:lnTo>
                  <a:pt x="118" y="1048"/>
                </a:lnTo>
                <a:lnTo>
                  <a:pt x="110" y="1051"/>
                </a:lnTo>
                <a:lnTo>
                  <a:pt x="101" y="1055"/>
                </a:lnTo>
                <a:lnTo>
                  <a:pt x="90" y="1056"/>
                </a:lnTo>
                <a:lnTo>
                  <a:pt x="82" y="1055"/>
                </a:lnTo>
                <a:lnTo>
                  <a:pt x="79" y="1055"/>
                </a:lnTo>
                <a:lnTo>
                  <a:pt x="60" y="1048"/>
                </a:lnTo>
                <a:lnTo>
                  <a:pt x="64" y="1065"/>
                </a:lnTo>
                <a:lnTo>
                  <a:pt x="67" y="1069"/>
                </a:lnTo>
                <a:lnTo>
                  <a:pt x="75" y="1075"/>
                </a:lnTo>
                <a:lnTo>
                  <a:pt x="86" y="1087"/>
                </a:lnTo>
                <a:lnTo>
                  <a:pt x="93" y="1097"/>
                </a:lnTo>
                <a:lnTo>
                  <a:pt x="96" y="1103"/>
                </a:lnTo>
                <a:lnTo>
                  <a:pt x="100" y="1111"/>
                </a:lnTo>
                <a:lnTo>
                  <a:pt x="104" y="1119"/>
                </a:lnTo>
                <a:lnTo>
                  <a:pt x="110" y="1128"/>
                </a:lnTo>
                <a:lnTo>
                  <a:pt x="117" y="1138"/>
                </a:lnTo>
                <a:lnTo>
                  <a:pt x="124" y="1147"/>
                </a:lnTo>
                <a:lnTo>
                  <a:pt x="131" y="1154"/>
                </a:lnTo>
                <a:lnTo>
                  <a:pt x="139" y="1161"/>
                </a:lnTo>
                <a:lnTo>
                  <a:pt x="146" y="1165"/>
                </a:lnTo>
                <a:lnTo>
                  <a:pt x="151" y="1169"/>
                </a:lnTo>
                <a:lnTo>
                  <a:pt x="156" y="1172"/>
                </a:lnTo>
                <a:lnTo>
                  <a:pt x="161" y="1174"/>
                </a:lnTo>
                <a:lnTo>
                  <a:pt x="164" y="1176"/>
                </a:lnTo>
                <a:lnTo>
                  <a:pt x="170" y="1177"/>
                </a:lnTo>
                <a:lnTo>
                  <a:pt x="177" y="1178"/>
                </a:lnTo>
                <a:lnTo>
                  <a:pt x="185" y="1178"/>
                </a:lnTo>
                <a:lnTo>
                  <a:pt x="195" y="1177"/>
                </a:lnTo>
                <a:lnTo>
                  <a:pt x="205" y="1174"/>
                </a:lnTo>
                <a:lnTo>
                  <a:pt x="216" y="1171"/>
                </a:lnTo>
                <a:lnTo>
                  <a:pt x="226" y="1168"/>
                </a:lnTo>
                <a:lnTo>
                  <a:pt x="235" y="1163"/>
                </a:lnTo>
                <a:lnTo>
                  <a:pt x="243" y="1160"/>
                </a:lnTo>
                <a:lnTo>
                  <a:pt x="250" y="1156"/>
                </a:lnTo>
                <a:lnTo>
                  <a:pt x="256" y="1154"/>
                </a:lnTo>
                <a:lnTo>
                  <a:pt x="264" y="1148"/>
                </a:lnTo>
                <a:lnTo>
                  <a:pt x="270" y="1140"/>
                </a:lnTo>
                <a:lnTo>
                  <a:pt x="275" y="1128"/>
                </a:lnTo>
                <a:lnTo>
                  <a:pt x="277" y="1116"/>
                </a:lnTo>
                <a:lnTo>
                  <a:pt x="278" y="1102"/>
                </a:lnTo>
                <a:lnTo>
                  <a:pt x="281" y="1090"/>
                </a:lnTo>
                <a:lnTo>
                  <a:pt x="287" y="1083"/>
                </a:lnTo>
                <a:lnTo>
                  <a:pt x="295" y="1083"/>
                </a:lnTo>
                <a:lnTo>
                  <a:pt x="301" y="1090"/>
                </a:lnTo>
                <a:lnTo>
                  <a:pt x="302" y="1098"/>
                </a:lnTo>
                <a:lnTo>
                  <a:pt x="302" y="1110"/>
                </a:lnTo>
                <a:lnTo>
                  <a:pt x="302" y="1123"/>
                </a:lnTo>
                <a:lnTo>
                  <a:pt x="305" y="1135"/>
                </a:lnTo>
                <a:lnTo>
                  <a:pt x="310" y="1149"/>
                </a:lnTo>
                <a:lnTo>
                  <a:pt x="315" y="1163"/>
                </a:lnTo>
                <a:lnTo>
                  <a:pt x="316" y="1178"/>
                </a:lnTo>
                <a:lnTo>
                  <a:pt x="313" y="1193"/>
                </a:lnTo>
                <a:lnTo>
                  <a:pt x="309" y="1208"/>
                </a:lnTo>
                <a:lnTo>
                  <a:pt x="306" y="1225"/>
                </a:lnTo>
                <a:lnTo>
                  <a:pt x="302" y="1246"/>
                </a:lnTo>
                <a:lnTo>
                  <a:pt x="303" y="1267"/>
                </a:lnTo>
                <a:lnTo>
                  <a:pt x="309" y="1283"/>
                </a:lnTo>
                <a:lnTo>
                  <a:pt x="315" y="1297"/>
                </a:lnTo>
                <a:lnTo>
                  <a:pt x="316" y="1309"/>
                </a:lnTo>
                <a:lnTo>
                  <a:pt x="313" y="1323"/>
                </a:lnTo>
                <a:lnTo>
                  <a:pt x="309" y="1338"/>
                </a:lnTo>
                <a:lnTo>
                  <a:pt x="308" y="1353"/>
                </a:lnTo>
                <a:lnTo>
                  <a:pt x="313" y="1367"/>
                </a:lnTo>
                <a:lnTo>
                  <a:pt x="317" y="1375"/>
                </a:lnTo>
                <a:lnTo>
                  <a:pt x="323" y="1386"/>
                </a:lnTo>
                <a:lnTo>
                  <a:pt x="329" y="1399"/>
                </a:lnTo>
                <a:lnTo>
                  <a:pt x="334" y="1413"/>
                </a:lnTo>
                <a:lnTo>
                  <a:pt x="339" y="1427"/>
                </a:lnTo>
                <a:lnTo>
                  <a:pt x="343" y="1441"/>
                </a:lnTo>
                <a:lnTo>
                  <a:pt x="345" y="1453"/>
                </a:lnTo>
                <a:lnTo>
                  <a:pt x="345" y="1463"/>
                </a:lnTo>
                <a:lnTo>
                  <a:pt x="343" y="1478"/>
                </a:lnTo>
                <a:lnTo>
                  <a:pt x="344" y="1492"/>
                </a:lnTo>
                <a:lnTo>
                  <a:pt x="347" y="1510"/>
                </a:lnTo>
                <a:lnTo>
                  <a:pt x="355" y="1533"/>
                </a:lnTo>
                <a:lnTo>
                  <a:pt x="361" y="1545"/>
                </a:lnTo>
                <a:lnTo>
                  <a:pt x="367" y="1558"/>
                </a:lnTo>
                <a:lnTo>
                  <a:pt x="372" y="1570"/>
                </a:lnTo>
                <a:lnTo>
                  <a:pt x="378" y="1580"/>
                </a:lnTo>
                <a:lnTo>
                  <a:pt x="384" y="1592"/>
                </a:lnTo>
                <a:lnTo>
                  <a:pt x="389" y="1602"/>
                </a:lnTo>
                <a:lnTo>
                  <a:pt x="393" y="1612"/>
                </a:lnTo>
                <a:lnTo>
                  <a:pt x="398" y="1623"/>
                </a:lnTo>
                <a:lnTo>
                  <a:pt x="402" y="1638"/>
                </a:lnTo>
                <a:lnTo>
                  <a:pt x="404" y="1647"/>
                </a:lnTo>
                <a:lnTo>
                  <a:pt x="405" y="1660"/>
                </a:lnTo>
                <a:lnTo>
                  <a:pt x="412" y="1683"/>
                </a:lnTo>
                <a:lnTo>
                  <a:pt x="417" y="1699"/>
                </a:lnTo>
                <a:lnTo>
                  <a:pt x="423" y="1714"/>
                </a:lnTo>
                <a:lnTo>
                  <a:pt x="430" y="1729"/>
                </a:lnTo>
                <a:lnTo>
                  <a:pt x="435" y="1743"/>
                </a:lnTo>
                <a:lnTo>
                  <a:pt x="440" y="1755"/>
                </a:lnTo>
                <a:lnTo>
                  <a:pt x="444" y="1767"/>
                </a:lnTo>
                <a:lnTo>
                  <a:pt x="446" y="1775"/>
                </a:lnTo>
                <a:lnTo>
                  <a:pt x="447" y="1782"/>
                </a:lnTo>
                <a:lnTo>
                  <a:pt x="448" y="1789"/>
                </a:lnTo>
                <a:lnTo>
                  <a:pt x="452" y="1796"/>
                </a:lnTo>
                <a:lnTo>
                  <a:pt x="457" y="1805"/>
                </a:lnTo>
                <a:lnTo>
                  <a:pt x="462" y="1813"/>
                </a:lnTo>
                <a:lnTo>
                  <a:pt x="469" y="1822"/>
                </a:lnTo>
                <a:lnTo>
                  <a:pt x="476" y="1829"/>
                </a:lnTo>
                <a:lnTo>
                  <a:pt x="483" y="1835"/>
                </a:lnTo>
                <a:lnTo>
                  <a:pt x="490" y="1839"/>
                </a:lnTo>
                <a:lnTo>
                  <a:pt x="493" y="1849"/>
                </a:lnTo>
                <a:lnTo>
                  <a:pt x="503" y="1869"/>
                </a:lnTo>
                <a:lnTo>
                  <a:pt x="513" y="1896"/>
                </a:lnTo>
                <a:lnTo>
                  <a:pt x="519" y="1921"/>
                </a:lnTo>
                <a:lnTo>
                  <a:pt x="523" y="1938"/>
                </a:lnTo>
                <a:lnTo>
                  <a:pt x="530" y="1951"/>
                </a:lnTo>
                <a:lnTo>
                  <a:pt x="537" y="1964"/>
                </a:lnTo>
                <a:lnTo>
                  <a:pt x="539" y="1978"/>
                </a:lnTo>
                <a:lnTo>
                  <a:pt x="542" y="1995"/>
                </a:lnTo>
                <a:lnTo>
                  <a:pt x="548" y="2012"/>
                </a:lnTo>
                <a:lnTo>
                  <a:pt x="556" y="2031"/>
                </a:lnTo>
                <a:lnTo>
                  <a:pt x="565" y="2046"/>
                </a:lnTo>
                <a:lnTo>
                  <a:pt x="571" y="2052"/>
                </a:lnTo>
                <a:lnTo>
                  <a:pt x="577" y="2062"/>
                </a:lnTo>
                <a:lnTo>
                  <a:pt x="586" y="2070"/>
                </a:lnTo>
                <a:lnTo>
                  <a:pt x="594" y="2079"/>
                </a:lnTo>
                <a:lnTo>
                  <a:pt x="600" y="2086"/>
                </a:lnTo>
                <a:lnTo>
                  <a:pt x="605" y="2093"/>
                </a:lnTo>
                <a:lnTo>
                  <a:pt x="610" y="2097"/>
                </a:lnTo>
                <a:lnTo>
                  <a:pt x="611" y="2099"/>
                </a:lnTo>
                <a:lnTo>
                  <a:pt x="612" y="2099"/>
                </a:lnTo>
                <a:lnTo>
                  <a:pt x="615" y="2100"/>
                </a:lnTo>
                <a:lnTo>
                  <a:pt x="620" y="2101"/>
                </a:lnTo>
                <a:lnTo>
                  <a:pt x="626" y="2101"/>
                </a:lnTo>
                <a:lnTo>
                  <a:pt x="629" y="2101"/>
                </a:lnTo>
                <a:lnTo>
                  <a:pt x="634" y="2101"/>
                </a:lnTo>
                <a:lnTo>
                  <a:pt x="637" y="2100"/>
                </a:lnTo>
                <a:lnTo>
                  <a:pt x="642" y="2099"/>
                </a:lnTo>
                <a:lnTo>
                  <a:pt x="647" y="2096"/>
                </a:lnTo>
                <a:lnTo>
                  <a:pt x="651" y="2095"/>
                </a:lnTo>
                <a:lnTo>
                  <a:pt x="656" y="2092"/>
                </a:lnTo>
                <a:lnTo>
                  <a:pt x="660" y="2088"/>
                </a:lnTo>
                <a:lnTo>
                  <a:pt x="673" y="2072"/>
                </a:lnTo>
                <a:lnTo>
                  <a:pt x="678" y="2057"/>
                </a:lnTo>
                <a:lnTo>
                  <a:pt x="680" y="2046"/>
                </a:lnTo>
                <a:lnTo>
                  <a:pt x="686" y="2037"/>
                </a:lnTo>
                <a:lnTo>
                  <a:pt x="691" y="2035"/>
                </a:lnTo>
                <a:lnTo>
                  <a:pt x="697" y="2032"/>
                </a:lnTo>
                <a:lnTo>
                  <a:pt x="704" y="2029"/>
                </a:lnTo>
                <a:lnTo>
                  <a:pt x="711" y="2026"/>
                </a:lnTo>
                <a:lnTo>
                  <a:pt x="716" y="2024"/>
                </a:lnTo>
                <a:lnTo>
                  <a:pt x="720" y="2021"/>
                </a:lnTo>
                <a:lnTo>
                  <a:pt x="724" y="2020"/>
                </a:lnTo>
                <a:lnTo>
                  <a:pt x="725" y="2020"/>
                </a:lnTo>
                <a:lnTo>
                  <a:pt x="725" y="2018"/>
                </a:lnTo>
                <a:lnTo>
                  <a:pt x="726" y="2012"/>
                </a:lnTo>
                <a:lnTo>
                  <a:pt x="728" y="2004"/>
                </a:lnTo>
                <a:lnTo>
                  <a:pt x="732" y="1995"/>
                </a:lnTo>
                <a:lnTo>
                  <a:pt x="738" y="1987"/>
                </a:lnTo>
                <a:lnTo>
                  <a:pt x="746" y="1978"/>
                </a:lnTo>
                <a:lnTo>
                  <a:pt x="752" y="1968"/>
                </a:lnTo>
                <a:lnTo>
                  <a:pt x="757" y="1959"/>
                </a:lnTo>
                <a:lnTo>
                  <a:pt x="761" y="1953"/>
                </a:lnTo>
                <a:lnTo>
                  <a:pt x="766" y="1950"/>
                </a:lnTo>
                <a:lnTo>
                  <a:pt x="773" y="1949"/>
                </a:lnTo>
                <a:lnTo>
                  <a:pt x="781" y="1949"/>
                </a:lnTo>
                <a:lnTo>
                  <a:pt x="789" y="1948"/>
                </a:lnTo>
                <a:lnTo>
                  <a:pt x="796" y="1943"/>
                </a:lnTo>
                <a:lnTo>
                  <a:pt x="801" y="1940"/>
                </a:lnTo>
                <a:lnTo>
                  <a:pt x="803" y="1938"/>
                </a:lnTo>
                <a:lnTo>
                  <a:pt x="803" y="1934"/>
                </a:lnTo>
                <a:lnTo>
                  <a:pt x="802" y="1922"/>
                </a:lnTo>
                <a:lnTo>
                  <a:pt x="802" y="1908"/>
                </a:lnTo>
                <a:lnTo>
                  <a:pt x="803" y="1896"/>
                </a:lnTo>
                <a:lnTo>
                  <a:pt x="802" y="1884"/>
                </a:lnTo>
                <a:lnTo>
                  <a:pt x="797" y="1872"/>
                </a:lnTo>
                <a:lnTo>
                  <a:pt x="791" y="1859"/>
                </a:lnTo>
                <a:lnTo>
                  <a:pt x="788" y="1850"/>
                </a:lnTo>
                <a:lnTo>
                  <a:pt x="789" y="1842"/>
                </a:lnTo>
                <a:lnTo>
                  <a:pt x="794" y="1834"/>
                </a:lnTo>
                <a:lnTo>
                  <a:pt x="801" y="1824"/>
                </a:lnTo>
                <a:lnTo>
                  <a:pt x="810" y="1810"/>
                </a:lnTo>
                <a:lnTo>
                  <a:pt x="820" y="1792"/>
                </a:lnTo>
                <a:lnTo>
                  <a:pt x="829" y="1764"/>
                </a:lnTo>
                <a:lnTo>
                  <a:pt x="829" y="1725"/>
                </a:lnTo>
                <a:lnTo>
                  <a:pt x="817" y="1669"/>
                </a:lnTo>
                <a:lnTo>
                  <a:pt x="817" y="1661"/>
                </a:lnTo>
                <a:lnTo>
                  <a:pt x="817" y="1640"/>
                </a:lnTo>
                <a:lnTo>
                  <a:pt x="816" y="1616"/>
                </a:lnTo>
                <a:lnTo>
                  <a:pt x="814" y="1594"/>
                </a:lnTo>
                <a:lnTo>
                  <a:pt x="814" y="1577"/>
                </a:lnTo>
                <a:lnTo>
                  <a:pt x="819" y="1563"/>
                </a:lnTo>
                <a:lnTo>
                  <a:pt x="830" y="1552"/>
                </a:lnTo>
                <a:lnTo>
                  <a:pt x="842" y="1548"/>
                </a:lnTo>
                <a:lnTo>
                  <a:pt x="853" y="1547"/>
                </a:lnTo>
                <a:lnTo>
                  <a:pt x="858" y="1548"/>
                </a:lnTo>
                <a:lnTo>
                  <a:pt x="861" y="1550"/>
                </a:lnTo>
                <a:lnTo>
                  <a:pt x="862" y="1551"/>
                </a:lnTo>
                <a:lnTo>
                  <a:pt x="867" y="1550"/>
                </a:lnTo>
                <a:lnTo>
                  <a:pt x="877" y="1545"/>
                </a:lnTo>
                <a:lnTo>
                  <a:pt x="887" y="1537"/>
                </a:lnTo>
                <a:lnTo>
                  <a:pt x="894" y="1526"/>
                </a:lnTo>
                <a:lnTo>
                  <a:pt x="900" y="1516"/>
                </a:lnTo>
                <a:lnTo>
                  <a:pt x="908" y="1509"/>
                </a:lnTo>
                <a:lnTo>
                  <a:pt x="915" y="1506"/>
                </a:lnTo>
                <a:lnTo>
                  <a:pt x="918" y="1505"/>
                </a:lnTo>
                <a:lnTo>
                  <a:pt x="921" y="1505"/>
                </a:lnTo>
                <a:lnTo>
                  <a:pt x="925" y="1505"/>
                </a:lnTo>
                <a:lnTo>
                  <a:pt x="933" y="1504"/>
                </a:lnTo>
                <a:lnTo>
                  <a:pt x="943" y="1503"/>
                </a:lnTo>
                <a:lnTo>
                  <a:pt x="952" y="1502"/>
                </a:lnTo>
                <a:lnTo>
                  <a:pt x="961" y="1499"/>
                </a:lnTo>
                <a:lnTo>
                  <a:pt x="968" y="1495"/>
                </a:lnTo>
                <a:lnTo>
                  <a:pt x="972" y="1490"/>
                </a:lnTo>
                <a:lnTo>
                  <a:pt x="974" y="1484"/>
                </a:lnTo>
                <a:lnTo>
                  <a:pt x="972" y="1479"/>
                </a:lnTo>
                <a:lnTo>
                  <a:pt x="969" y="1472"/>
                </a:lnTo>
                <a:lnTo>
                  <a:pt x="967" y="1465"/>
                </a:lnTo>
                <a:lnTo>
                  <a:pt x="966" y="1458"/>
                </a:lnTo>
                <a:lnTo>
                  <a:pt x="967" y="1451"/>
                </a:lnTo>
                <a:lnTo>
                  <a:pt x="972" y="1445"/>
                </a:lnTo>
                <a:lnTo>
                  <a:pt x="983" y="1441"/>
                </a:lnTo>
                <a:lnTo>
                  <a:pt x="995" y="1436"/>
                </a:lnTo>
                <a:lnTo>
                  <a:pt x="1005" y="1430"/>
                </a:lnTo>
                <a:lnTo>
                  <a:pt x="1013" y="1423"/>
                </a:lnTo>
                <a:lnTo>
                  <a:pt x="1021" y="1416"/>
                </a:lnTo>
                <a:lnTo>
                  <a:pt x="1028" y="1408"/>
                </a:lnTo>
                <a:lnTo>
                  <a:pt x="1033" y="1400"/>
                </a:lnTo>
                <a:lnTo>
                  <a:pt x="1042" y="1392"/>
                </a:lnTo>
                <a:lnTo>
                  <a:pt x="1050" y="1384"/>
                </a:lnTo>
                <a:lnTo>
                  <a:pt x="1060" y="1376"/>
                </a:lnTo>
                <a:lnTo>
                  <a:pt x="1070" y="1368"/>
                </a:lnTo>
                <a:lnTo>
                  <a:pt x="1082" y="1359"/>
                </a:lnTo>
                <a:lnTo>
                  <a:pt x="1093" y="1351"/>
                </a:lnTo>
                <a:lnTo>
                  <a:pt x="1104" y="1342"/>
                </a:lnTo>
                <a:lnTo>
                  <a:pt x="1113" y="1331"/>
                </a:lnTo>
                <a:lnTo>
                  <a:pt x="1122" y="1321"/>
                </a:lnTo>
                <a:lnTo>
                  <a:pt x="1128" y="1309"/>
                </a:lnTo>
                <a:lnTo>
                  <a:pt x="1135" y="1298"/>
                </a:lnTo>
                <a:lnTo>
                  <a:pt x="1142" y="1287"/>
                </a:lnTo>
                <a:lnTo>
                  <a:pt x="1151" y="1279"/>
                </a:lnTo>
                <a:lnTo>
                  <a:pt x="1160" y="1271"/>
                </a:lnTo>
                <a:lnTo>
                  <a:pt x="1169" y="1264"/>
                </a:lnTo>
                <a:lnTo>
                  <a:pt x="1179" y="1259"/>
                </a:lnTo>
                <a:lnTo>
                  <a:pt x="1186" y="1254"/>
                </a:lnTo>
                <a:lnTo>
                  <a:pt x="1192" y="1249"/>
                </a:lnTo>
                <a:lnTo>
                  <a:pt x="1198" y="1246"/>
                </a:lnTo>
                <a:lnTo>
                  <a:pt x="1206" y="1244"/>
                </a:lnTo>
                <a:lnTo>
                  <a:pt x="1214" y="1242"/>
                </a:lnTo>
                <a:lnTo>
                  <a:pt x="1222" y="1241"/>
                </a:lnTo>
                <a:lnTo>
                  <a:pt x="1230" y="1240"/>
                </a:lnTo>
                <a:lnTo>
                  <a:pt x="1237" y="1239"/>
                </a:lnTo>
                <a:lnTo>
                  <a:pt x="1243" y="1236"/>
                </a:lnTo>
                <a:lnTo>
                  <a:pt x="1245" y="1231"/>
                </a:lnTo>
                <a:lnTo>
                  <a:pt x="1250" y="1218"/>
                </a:lnTo>
                <a:lnTo>
                  <a:pt x="1259" y="1204"/>
                </a:lnTo>
                <a:lnTo>
                  <a:pt x="1268" y="1192"/>
                </a:lnTo>
                <a:lnTo>
                  <a:pt x="1278" y="1181"/>
                </a:lnTo>
                <a:lnTo>
                  <a:pt x="1281" y="1172"/>
                </a:lnTo>
                <a:lnTo>
                  <a:pt x="1278" y="1162"/>
                </a:lnTo>
                <a:lnTo>
                  <a:pt x="1273" y="1153"/>
                </a:lnTo>
                <a:lnTo>
                  <a:pt x="1271" y="1149"/>
                </a:lnTo>
                <a:lnTo>
                  <a:pt x="1270" y="1147"/>
                </a:lnTo>
                <a:lnTo>
                  <a:pt x="1270" y="1140"/>
                </a:lnTo>
                <a:lnTo>
                  <a:pt x="1274" y="1130"/>
                </a:lnTo>
                <a:lnTo>
                  <a:pt x="1288" y="1116"/>
                </a:lnTo>
                <a:lnTo>
                  <a:pt x="1297" y="1109"/>
                </a:lnTo>
                <a:lnTo>
                  <a:pt x="1306" y="1103"/>
                </a:lnTo>
                <a:lnTo>
                  <a:pt x="1315" y="1098"/>
                </a:lnTo>
                <a:lnTo>
                  <a:pt x="1321" y="1096"/>
                </a:lnTo>
                <a:lnTo>
                  <a:pt x="1328" y="1094"/>
                </a:lnTo>
                <a:lnTo>
                  <a:pt x="1335" y="1094"/>
                </a:lnTo>
                <a:lnTo>
                  <a:pt x="1340" y="1095"/>
                </a:lnTo>
                <a:lnTo>
                  <a:pt x="1344" y="1097"/>
                </a:lnTo>
                <a:lnTo>
                  <a:pt x="1349" y="1100"/>
                </a:lnTo>
                <a:lnTo>
                  <a:pt x="1354" y="1101"/>
                </a:lnTo>
                <a:lnTo>
                  <a:pt x="1358" y="1102"/>
                </a:lnTo>
                <a:lnTo>
                  <a:pt x="1363" y="1103"/>
                </a:lnTo>
                <a:lnTo>
                  <a:pt x="1369" y="1103"/>
                </a:lnTo>
                <a:lnTo>
                  <a:pt x="1373" y="1103"/>
                </a:lnTo>
                <a:lnTo>
                  <a:pt x="1379" y="1102"/>
                </a:lnTo>
                <a:lnTo>
                  <a:pt x="1384" y="1101"/>
                </a:lnTo>
                <a:lnTo>
                  <a:pt x="1395" y="1098"/>
                </a:lnTo>
                <a:lnTo>
                  <a:pt x="1405" y="1096"/>
                </a:lnTo>
                <a:lnTo>
                  <a:pt x="1412" y="1095"/>
                </a:lnTo>
                <a:lnTo>
                  <a:pt x="1416" y="1094"/>
                </a:lnTo>
                <a:lnTo>
                  <a:pt x="1415" y="1086"/>
                </a:lnTo>
                <a:lnTo>
                  <a:pt x="1414" y="1069"/>
                </a:lnTo>
                <a:lnTo>
                  <a:pt x="1411" y="1045"/>
                </a:lnTo>
                <a:lnTo>
                  <a:pt x="1409" y="1026"/>
                </a:lnTo>
                <a:lnTo>
                  <a:pt x="1404" y="1005"/>
                </a:lnTo>
                <a:lnTo>
                  <a:pt x="1397" y="981"/>
                </a:lnTo>
                <a:lnTo>
                  <a:pt x="1387" y="959"/>
                </a:lnTo>
                <a:lnTo>
                  <a:pt x="1377" y="949"/>
                </a:lnTo>
                <a:lnTo>
                  <a:pt x="1379" y="945"/>
                </a:lnTo>
                <a:lnTo>
                  <a:pt x="1384" y="937"/>
                </a:lnTo>
                <a:lnTo>
                  <a:pt x="1387" y="927"/>
                </a:lnTo>
                <a:lnTo>
                  <a:pt x="1387" y="916"/>
                </a:lnTo>
                <a:lnTo>
                  <a:pt x="1385" y="907"/>
                </a:lnTo>
                <a:lnTo>
                  <a:pt x="1381" y="901"/>
                </a:lnTo>
                <a:lnTo>
                  <a:pt x="1377" y="898"/>
                </a:lnTo>
                <a:lnTo>
                  <a:pt x="1370" y="895"/>
                </a:lnTo>
                <a:lnTo>
                  <a:pt x="1365" y="892"/>
                </a:lnTo>
                <a:lnTo>
                  <a:pt x="1359" y="890"/>
                </a:lnTo>
                <a:lnTo>
                  <a:pt x="1354" y="888"/>
                </a:lnTo>
                <a:lnTo>
                  <a:pt x="1348" y="884"/>
                </a:lnTo>
                <a:lnTo>
                  <a:pt x="1342" y="882"/>
                </a:lnTo>
                <a:lnTo>
                  <a:pt x="1339" y="880"/>
                </a:lnTo>
                <a:lnTo>
                  <a:pt x="1335" y="878"/>
                </a:lnTo>
                <a:lnTo>
                  <a:pt x="1334" y="877"/>
                </a:lnTo>
                <a:lnTo>
                  <a:pt x="1335" y="876"/>
                </a:lnTo>
                <a:lnTo>
                  <a:pt x="1339" y="873"/>
                </a:lnTo>
                <a:lnTo>
                  <a:pt x="1344" y="867"/>
                </a:lnTo>
                <a:lnTo>
                  <a:pt x="1350" y="861"/>
                </a:lnTo>
                <a:lnTo>
                  <a:pt x="1357" y="855"/>
                </a:lnTo>
                <a:lnTo>
                  <a:pt x="1364" y="850"/>
                </a:lnTo>
                <a:lnTo>
                  <a:pt x="1371" y="846"/>
                </a:lnTo>
                <a:lnTo>
                  <a:pt x="1377" y="845"/>
                </a:lnTo>
                <a:lnTo>
                  <a:pt x="1385" y="840"/>
                </a:lnTo>
                <a:lnTo>
                  <a:pt x="1387" y="829"/>
                </a:lnTo>
                <a:lnTo>
                  <a:pt x="1384" y="817"/>
                </a:lnTo>
                <a:lnTo>
                  <a:pt x="1373" y="813"/>
                </a:lnTo>
                <a:lnTo>
                  <a:pt x="1366" y="813"/>
                </a:lnTo>
                <a:lnTo>
                  <a:pt x="1361" y="810"/>
                </a:lnTo>
                <a:lnTo>
                  <a:pt x="1354" y="807"/>
                </a:lnTo>
                <a:lnTo>
                  <a:pt x="1349" y="802"/>
                </a:lnTo>
                <a:lnTo>
                  <a:pt x="1346" y="795"/>
                </a:lnTo>
                <a:lnTo>
                  <a:pt x="1343" y="786"/>
                </a:lnTo>
                <a:lnTo>
                  <a:pt x="1344" y="775"/>
                </a:lnTo>
                <a:lnTo>
                  <a:pt x="1348" y="760"/>
                </a:lnTo>
                <a:lnTo>
                  <a:pt x="1350" y="761"/>
                </a:lnTo>
                <a:lnTo>
                  <a:pt x="1356" y="763"/>
                </a:lnTo>
                <a:lnTo>
                  <a:pt x="1365" y="767"/>
                </a:lnTo>
                <a:lnTo>
                  <a:pt x="1376" y="772"/>
                </a:lnTo>
                <a:lnTo>
                  <a:pt x="1387" y="777"/>
                </a:lnTo>
                <a:lnTo>
                  <a:pt x="1397" y="783"/>
                </a:lnTo>
                <a:lnTo>
                  <a:pt x="1408" y="787"/>
                </a:lnTo>
                <a:lnTo>
                  <a:pt x="1416" y="792"/>
                </a:lnTo>
                <a:lnTo>
                  <a:pt x="1425" y="801"/>
                </a:lnTo>
                <a:lnTo>
                  <a:pt x="1430" y="814"/>
                </a:lnTo>
                <a:lnTo>
                  <a:pt x="1433" y="827"/>
                </a:lnTo>
                <a:lnTo>
                  <a:pt x="1441" y="838"/>
                </a:lnTo>
                <a:lnTo>
                  <a:pt x="1447" y="843"/>
                </a:lnTo>
                <a:lnTo>
                  <a:pt x="1454" y="845"/>
                </a:lnTo>
                <a:lnTo>
                  <a:pt x="1462" y="847"/>
                </a:lnTo>
                <a:lnTo>
                  <a:pt x="1470" y="848"/>
                </a:lnTo>
                <a:lnTo>
                  <a:pt x="1479" y="848"/>
                </a:lnTo>
                <a:lnTo>
                  <a:pt x="1488" y="847"/>
                </a:lnTo>
                <a:lnTo>
                  <a:pt x="1496" y="846"/>
                </a:lnTo>
                <a:lnTo>
                  <a:pt x="1505" y="845"/>
                </a:lnTo>
                <a:lnTo>
                  <a:pt x="1515" y="844"/>
                </a:lnTo>
                <a:lnTo>
                  <a:pt x="1528" y="844"/>
                </a:lnTo>
                <a:lnTo>
                  <a:pt x="1543" y="844"/>
                </a:lnTo>
                <a:lnTo>
                  <a:pt x="1558" y="844"/>
                </a:lnTo>
                <a:lnTo>
                  <a:pt x="1571" y="844"/>
                </a:lnTo>
                <a:lnTo>
                  <a:pt x="1583" y="845"/>
                </a:lnTo>
                <a:lnTo>
                  <a:pt x="1590" y="845"/>
                </a:lnTo>
                <a:lnTo>
                  <a:pt x="1593" y="845"/>
                </a:lnTo>
                <a:lnTo>
                  <a:pt x="1591" y="850"/>
                </a:lnTo>
                <a:lnTo>
                  <a:pt x="1586" y="862"/>
                </a:lnTo>
                <a:lnTo>
                  <a:pt x="1581" y="875"/>
                </a:lnTo>
                <a:lnTo>
                  <a:pt x="1572" y="884"/>
                </a:lnTo>
                <a:lnTo>
                  <a:pt x="1568" y="888"/>
                </a:lnTo>
                <a:lnTo>
                  <a:pt x="1561" y="892"/>
                </a:lnTo>
                <a:lnTo>
                  <a:pt x="1553" y="898"/>
                </a:lnTo>
                <a:lnTo>
                  <a:pt x="1545" y="905"/>
                </a:lnTo>
                <a:lnTo>
                  <a:pt x="1538" y="912"/>
                </a:lnTo>
                <a:lnTo>
                  <a:pt x="1531" y="919"/>
                </a:lnTo>
                <a:lnTo>
                  <a:pt x="1525" y="924"/>
                </a:lnTo>
                <a:lnTo>
                  <a:pt x="1523" y="930"/>
                </a:lnTo>
                <a:lnTo>
                  <a:pt x="1524" y="941"/>
                </a:lnTo>
                <a:lnTo>
                  <a:pt x="1530" y="951"/>
                </a:lnTo>
                <a:lnTo>
                  <a:pt x="1537" y="961"/>
                </a:lnTo>
                <a:lnTo>
                  <a:pt x="1544" y="973"/>
                </a:lnTo>
                <a:lnTo>
                  <a:pt x="1551" y="987"/>
                </a:lnTo>
                <a:lnTo>
                  <a:pt x="1561" y="997"/>
                </a:lnTo>
                <a:lnTo>
                  <a:pt x="1569" y="1005"/>
                </a:lnTo>
                <a:lnTo>
                  <a:pt x="1572" y="1009"/>
                </a:lnTo>
                <a:lnTo>
                  <a:pt x="1576" y="1006"/>
                </a:lnTo>
                <a:lnTo>
                  <a:pt x="1585" y="999"/>
                </a:lnTo>
                <a:lnTo>
                  <a:pt x="1593" y="989"/>
                </a:lnTo>
                <a:lnTo>
                  <a:pt x="1597" y="976"/>
                </a:lnTo>
                <a:lnTo>
                  <a:pt x="1598" y="963"/>
                </a:lnTo>
                <a:lnTo>
                  <a:pt x="1601" y="951"/>
                </a:lnTo>
                <a:lnTo>
                  <a:pt x="1606" y="949"/>
                </a:lnTo>
                <a:lnTo>
                  <a:pt x="1612" y="963"/>
                </a:lnTo>
                <a:lnTo>
                  <a:pt x="1619" y="987"/>
                </a:lnTo>
                <a:lnTo>
                  <a:pt x="1627" y="1010"/>
                </a:lnTo>
                <a:lnTo>
                  <a:pt x="1634" y="1029"/>
                </a:lnTo>
                <a:lnTo>
                  <a:pt x="1636" y="1041"/>
                </a:lnTo>
                <a:lnTo>
                  <a:pt x="1637" y="1044"/>
                </a:lnTo>
                <a:lnTo>
                  <a:pt x="1639" y="1049"/>
                </a:lnTo>
                <a:lnTo>
                  <a:pt x="1643" y="1052"/>
                </a:lnTo>
                <a:lnTo>
                  <a:pt x="1647" y="1056"/>
                </a:lnTo>
                <a:lnTo>
                  <a:pt x="1653" y="1059"/>
                </a:lnTo>
                <a:lnTo>
                  <a:pt x="1659" y="1062"/>
                </a:lnTo>
                <a:lnTo>
                  <a:pt x="1665" y="1062"/>
                </a:lnTo>
                <a:lnTo>
                  <a:pt x="1672" y="1062"/>
                </a:lnTo>
                <a:lnTo>
                  <a:pt x="1682" y="1057"/>
                </a:lnTo>
                <a:lnTo>
                  <a:pt x="1688" y="1049"/>
                </a:lnTo>
                <a:lnTo>
                  <a:pt x="1690" y="1040"/>
                </a:lnTo>
                <a:lnTo>
                  <a:pt x="1690" y="1030"/>
                </a:lnTo>
                <a:lnTo>
                  <a:pt x="1689" y="1020"/>
                </a:lnTo>
                <a:lnTo>
                  <a:pt x="1686" y="1006"/>
                </a:lnTo>
                <a:lnTo>
                  <a:pt x="1686" y="994"/>
                </a:lnTo>
                <a:lnTo>
                  <a:pt x="1690" y="983"/>
                </a:lnTo>
                <a:lnTo>
                  <a:pt x="1693" y="976"/>
                </a:lnTo>
                <a:lnTo>
                  <a:pt x="1696" y="971"/>
                </a:lnTo>
                <a:lnTo>
                  <a:pt x="1697" y="963"/>
                </a:lnTo>
                <a:lnTo>
                  <a:pt x="1697" y="949"/>
                </a:lnTo>
                <a:lnTo>
                  <a:pt x="1697" y="933"/>
                </a:lnTo>
                <a:lnTo>
                  <a:pt x="1697" y="922"/>
                </a:lnTo>
                <a:lnTo>
                  <a:pt x="1700" y="916"/>
                </a:lnTo>
                <a:lnTo>
                  <a:pt x="1707" y="916"/>
                </a:lnTo>
                <a:lnTo>
                  <a:pt x="1713" y="918"/>
                </a:lnTo>
                <a:lnTo>
                  <a:pt x="1718" y="919"/>
                </a:lnTo>
                <a:lnTo>
                  <a:pt x="1723" y="921"/>
                </a:lnTo>
                <a:lnTo>
                  <a:pt x="1729" y="921"/>
                </a:lnTo>
                <a:lnTo>
                  <a:pt x="1734" y="921"/>
                </a:lnTo>
                <a:lnTo>
                  <a:pt x="1738" y="920"/>
                </a:lnTo>
                <a:lnTo>
                  <a:pt x="1741" y="918"/>
                </a:lnTo>
                <a:lnTo>
                  <a:pt x="1743" y="913"/>
                </a:lnTo>
                <a:lnTo>
                  <a:pt x="1749" y="900"/>
                </a:lnTo>
                <a:lnTo>
                  <a:pt x="1757" y="884"/>
                </a:lnTo>
                <a:lnTo>
                  <a:pt x="1764" y="867"/>
                </a:lnTo>
                <a:lnTo>
                  <a:pt x="1767" y="848"/>
                </a:lnTo>
                <a:lnTo>
                  <a:pt x="1767" y="831"/>
                </a:lnTo>
                <a:lnTo>
                  <a:pt x="1767" y="816"/>
                </a:lnTo>
                <a:lnTo>
                  <a:pt x="1767" y="806"/>
                </a:lnTo>
                <a:lnTo>
                  <a:pt x="1767" y="802"/>
                </a:lnTo>
                <a:lnTo>
                  <a:pt x="1782" y="775"/>
                </a:lnTo>
                <a:lnTo>
                  <a:pt x="1783" y="771"/>
                </a:lnTo>
                <a:lnTo>
                  <a:pt x="1786" y="761"/>
                </a:lnTo>
                <a:lnTo>
                  <a:pt x="1787" y="746"/>
                </a:lnTo>
                <a:lnTo>
                  <a:pt x="1786" y="727"/>
                </a:lnTo>
                <a:lnTo>
                  <a:pt x="1786" y="712"/>
                </a:lnTo>
                <a:lnTo>
                  <a:pt x="1789" y="702"/>
                </a:lnTo>
                <a:lnTo>
                  <a:pt x="1795" y="696"/>
                </a:lnTo>
                <a:lnTo>
                  <a:pt x="1803" y="693"/>
                </a:lnTo>
                <a:lnTo>
                  <a:pt x="1810" y="689"/>
                </a:lnTo>
                <a:lnTo>
                  <a:pt x="1817" y="686"/>
                </a:lnTo>
                <a:lnTo>
                  <a:pt x="1821" y="680"/>
                </a:lnTo>
                <a:lnTo>
                  <a:pt x="1825" y="671"/>
                </a:lnTo>
                <a:lnTo>
                  <a:pt x="1826" y="666"/>
                </a:lnTo>
                <a:lnTo>
                  <a:pt x="1828" y="662"/>
                </a:lnTo>
                <a:lnTo>
                  <a:pt x="1832" y="658"/>
                </a:lnTo>
                <a:lnTo>
                  <a:pt x="1836" y="655"/>
                </a:lnTo>
                <a:lnTo>
                  <a:pt x="1842" y="653"/>
                </a:lnTo>
                <a:lnTo>
                  <a:pt x="1850" y="650"/>
                </a:lnTo>
                <a:lnTo>
                  <a:pt x="1862" y="648"/>
                </a:lnTo>
                <a:lnTo>
                  <a:pt x="1874" y="647"/>
                </a:lnTo>
                <a:lnTo>
                  <a:pt x="1885" y="632"/>
                </a:lnTo>
                <a:lnTo>
                  <a:pt x="1883" y="630"/>
                </a:lnTo>
                <a:lnTo>
                  <a:pt x="1882" y="625"/>
                </a:lnTo>
                <a:lnTo>
                  <a:pt x="1883" y="619"/>
                </a:lnTo>
                <a:lnTo>
                  <a:pt x="1888" y="615"/>
                </a:lnTo>
                <a:lnTo>
                  <a:pt x="1895" y="605"/>
                </a:lnTo>
                <a:lnTo>
                  <a:pt x="1900" y="590"/>
                </a:lnTo>
                <a:lnTo>
                  <a:pt x="1902" y="575"/>
                </a:lnTo>
                <a:lnTo>
                  <a:pt x="1903" y="568"/>
                </a:lnTo>
                <a:lnTo>
                  <a:pt x="1856" y="553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nl-NL"/>
          </a:p>
        </p:txBody>
      </p:sp>
      <p:pic>
        <p:nvPicPr>
          <p:cNvPr id="38927" name="Picture 2" descr="C:\Users\tannc\Desktop\Dock%20Doors%20_%20Honda%20Marysville%20%20025%20A_jp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3175" y="3509963"/>
            <a:ext cx="1371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" name="Rounded Rectangle 82"/>
          <p:cNvSpPr/>
          <p:nvPr/>
        </p:nvSpPr>
        <p:spPr bwMode="auto">
          <a:xfrm>
            <a:off x="234950" y="4918075"/>
            <a:ext cx="1028700" cy="1044575"/>
          </a:xfrm>
          <a:prstGeom prst="roundRect">
            <a:avLst>
              <a:gd name="adj" fmla="val 6433"/>
            </a:avLst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 fontAlgn="t">
              <a:spcBef>
                <a:spcPts val="0"/>
              </a:spcBef>
              <a:spcAft>
                <a:spcPts val="400"/>
              </a:spcAft>
              <a:buClr>
                <a:schemeClr val="accent1"/>
              </a:buClr>
              <a:defRPr/>
            </a:pPr>
            <a:r>
              <a:rPr lang="en-US" sz="1300" kern="0" dirty="0">
                <a:solidFill>
                  <a:schemeClr val="accent1"/>
                </a:solidFill>
              </a:rPr>
              <a:t>People – </a:t>
            </a:r>
            <a:r>
              <a:rPr lang="en-GB" sz="1200" dirty="0">
                <a:solidFill>
                  <a:schemeClr val="tx1"/>
                </a:solidFill>
              </a:rPr>
              <a:t>retention</a:t>
            </a:r>
            <a:r>
              <a:rPr lang="en-GB" sz="1300" dirty="0">
                <a:solidFill>
                  <a:schemeClr val="tx1"/>
                </a:solidFill>
              </a:rPr>
              <a:t> </a:t>
            </a:r>
            <a:endParaRPr lang="en-GB" sz="1300" kern="0" dirty="0">
              <a:solidFill>
                <a:schemeClr val="tx1"/>
              </a:solidFill>
            </a:endParaRPr>
          </a:p>
        </p:txBody>
      </p:sp>
      <p:sp>
        <p:nvSpPr>
          <p:cNvPr id="96" name="Rounded Rectangle 95"/>
          <p:cNvSpPr/>
          <p:nvPr/>
        </p:nvSpPr>
        <p:spPr bwMode="auto">
          <a:xfrm>
            <a:off x="1295400" y="4918075"/>
            <a:ext cx="1028700" cy="1044575"/>
          </a:xfrm>
          <a:prstGeom prst="roundRect">
            <a:avLst>
              <a:gd name="adj" fmla="val 6433"/>
            </a:avLst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 fontAlgn="t">
              <a:spcBef>
                <a:spcPts val="0"/>
              </a:spcBef>
              <a:spcAft>
                <a:spcPts val="400"/>
              </a:spcAft>
              <a:buClr>
                <a:schemeClr val="accent1"/>
              </a:buClr>
              <a:defRPr/>
            </a:pPr>
            <a:r>
              <a:rPr lang="en-US" sz="1300" kern="0" dirty="0">
                <a:solidFill>
                  <a:schemeClr val="accent1"/>
                </a:solidFill>
              </a:rPr>
              <a:t>Revenue – </a:t>
            </a:r>
            <a:r>
              <a:rPr lang="en-US" sz="1200" kern="0" dirty="0">
                <a:solidFill>
                  <a:schemeClr val="tx1"/>
                </a:solidFill>
              </a:rPr>
              <a:t>Business Growth</a:t>
            </a:r>
            <a:endParaRPr lang="en-GB" sz="1300" kern="0" dirty="0">
              <a:solidFill>
                <a:schemeClr val="tx1"/>
              </a:solidFill>
            </a:endParaRPr>
          </a:p>
        </p:txBody>
      </p:sp>
      <p:sp>
        <p:nvSpPr>
          <p:cNvPr id="97" name="Rounded Rectangle 96"/>
          <p:cNvSpPr/>
          <p:nvPr/>
        </p:nvSpPr>
        <p:spPr bwMode="auto">
          <a:xfrm>
            <a:off x="2357438" y="4918075"/>
            <a:ext cx="1028700" cy="1044575"/>
          </a:xfrm>
          <a:prstGeom prst="roundRect">
            <a:avLst>
              <a:gd name="adj" fmla="val 6433"/>
            </a:avLst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 fontAlgn="t">
              <a:spcBef>
                <a:spcPts val="0"/>
              </a:spcBef>
              <a:spcAft>
                <a:spcPts val="400"/>
              </a:spcAft>
              <a:buClr>
                <a:schemeClr val="accent1"/>
              </a:buClr>
              <a:defRPr/>
            </a:pPr>
            <a:r>
              <a:rPr lang="en-US" sz="1300" kern="0" dirty="0">
                <a:solidFill>
                  <a:schemeClr val="accent1"/>
                </a:solidFill>
              </a:rPr>
              <a:t>Profit – </a:t>
            </a:r>
            <a:r>
              <a:rPr lang="en-US" sz="1200" dirty="0">
                <a:solidFill>
                  <a:schemeClr val="tx1"/>
                </a:solidFill>
              </a:rPr>
              <a:t>Efficiency &amp; Profitability</a:t>
            </a:r>
            <a:endParaRPr lang="en-US" sz="1300" dirty="0"/>
          </a:p>
        </p:txBody>
      </p:sp>
      <p:sp>
        <p:nvSpPr>
          <p:cNvPr id="98" name="Rounded Rectangle 97"/>
          <p:cNvSpPr/>
          <p:nvPr/>
        </p:nvSpPr>
        <p:spPr bwMode="auto">
          <a:xfrm>
            <a:off x="3417888" y="4918075"/>
            <a:ext cx="1028700" cy="1044575"/>
          </a:xfrm>
          <a:prstGeom prst="roundRect">
            <a:avLst>
              <a:gd name="adj" fmla="val 6433"/>
            </a:avLst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 fontAlgn="t">
              <a:spcBef>
                <a:spcPts val="0"/>
              </a:spcBef>
              <a:spcAft>
                <a:spcPts val="400"/>
              </a:spcAft>
              <a:buClr>
                <a:schemeClr val="accent1"/>
              </a:buClr>
              <a:defRPr/>
            </a:pPr>
            <a:r>
              <a:rPr lang="en-US" sz="1300" dirty="0">
                <a:solidFill>
                  <a:schemeClr val="accent1"/>
                </a:solidFill>
              </a:rPr>
              <a:t>System availability</a:t>
            </a:r>
            <a:endParaRPr lang="en-US" sz="1300" kern="0" dirty="0">
              <a:solidFill>
                <a:schemeClr val="accent1"/>
              </a:solidFill>
            </a:endParaRPr>
          </a:p>
          <a:p>
            <a:pPr algn="ctr" fontAlgn="t">
              <a:spcBef>
                <a:spcPts val="0"/>
              </a:spcBef>
              <a:spcAft>
                <a:spcPts val="400"/>
              </a:spcAft>
              <a:buClr>
                <a:schemeClr val="accent1"/>
              </a:buClr>
              <a:defRPr/>
            </a:pPr>
            <a:r>
              <a:rPr lang="en-GB" sz="1100" dirty="0">
                <a:solidFill>
                  <a:schemeClr val="tx1"/>
                </a:solidFill>
              </a:rPr>
              <a:t>Infrastructure and solutions</a:t>
            </a:r>
            <a:endParaRPr lang="en-GB" sz="1100" kern="0" dirty="0">
              <a:solidFill>
                <a:schemeClr val="tx1"/>
              </a:solidFill>
            </a:endParaRPr>
          </a:p>
        </p:txBody>
      </p:sp>
      <p:sp>
        <p:nvSpPr>
          <p:cNvPr id="99" name="Rounded Rectangle 98"/>
          <p:cNvSpPr/>
          <p:nvPr/>
        </p:nvSpPr>
        <p:spPr bwMode="auto">
          <a:xfrm>
            <a:off x="4479925" y="4918075"/>
            <a:ext cx="1028700" cy="1044575"/>
          </a:xfrm>
          <a:prstGeom prst="roundRect">
            <a:avLst>
              <a:gd name="adj" fmla="val 6433"/>
            </a:avLst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 fontAlgn="t">
              <a:spcBef>
                <a:spcPts val="0"/>
              </a:spcBef>
              <a:spcAft>
                <a:spcPts val="400"/>
              </a:spcAft>
              <a:buClr>
                <a:schemeClr val="accent1"/>
              </a:buClr>
              <a:defRPr/>
            </a:pPr>
            <a:r>
              <a:rPr lang="en-US" sz="1300" kern="0" dirty="0">
                <a:solidFill>
                  <a:schemeClr val="accent1"/>
                </a:solidFill>
              </a:rPr>
              <a:t>Cash – </a:t>
            </a:r>
            <a:endParaRPr lang="en-GB" sz="1300" dirty="0">
              <a:solidFill>
                <a:schemeClr val="tx1"/>
              </a:solidFill>
            </a:endParaRPr>
          </a:p>
          <a:p>
            <a:pPr algn="ctr" fontAlgn="t">
              <a:spcBef>
                <a:spcPts val="0"/>
              </a:spcBef>
              <a:spcAft>
                <a:spcPts val="400"/>
              </a:spcAft>
              <a:buClr>
                <a:schemeClr val="accent1"/>
              </a:buClr>
              <a:defRPr/>
            </a:pPr>
            <a:r>
              <a:rPr lang="en-US" sz="1200" dirty="0">
                <a:solidFill>
                  <a:schemeClr val="tx1"/>
                </a:solidFill>
              </a:rPr>
              <a:t>Manage AR &amp; AP</a:t>
            </a:r>
            <a:endParaRPr lang="en-GB" sz="1200" kern="0" dirty="0">
              <a:solidFill>
                <a:schemeClr val="tx1"/>
              </a:solidFill>
            </a:endParaRPr>
          </a:p>
        </p:txBody>
      </p:sp>
      <p:sp>
        <p:nvSpPr>
          <p:cNvPr id="100" name="Rounded Rectangle 99"/>
          <p:cNvSpPr/>
          <p:nvPr/>
        </p:nvSpPr>
        <p:spPr bwMode="auto">
          <a:xfrm>
            <a:off x="5541963" y="4918075"/>
            <a:ext cx="1028700" cy="1044575"/>
          </a:xfrm>
          <a:prstGeom prst="roundRect">
            <a:avLst>
              <a:gd name="adj" fmla="val 6433"/>
            </a:avLst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 fontAlgn="t">
              <a:spcBef>
                <a:spcPts val="0"/>
              </a:spcBef>
              <a:spcAft>
                <a:spcPts val="400"/>
              </a:spcAft>
              <a:buClr>
                <a:schemeClr val="accent1"/>
              </a:buClr>
              <a:defRPr/>
            </a:pPr>
            <a:r>
              <a:rPr lang="en-US" sz="1300" kern="0" dirty="0">
                <a:solidFill>
                  <a:schemeClr val="accent1"/>
                </a:solidFill>
              </a:rPr>
              <a:t>Compliance </a:t>
            </a:r>
            <a:r>
              <a:rPr lang="en-US" sz="1200" kern="0" dirty="0">
                <a:solidFill>
                  <a:schemeClr val="tx1"/>
                </a:solidFill>
              </a:rPr>
              <a:t>material compliance issues</a:t>
            </a:r>
            <a:endParaRPr lang="en-GB" sz="1300" kern="0" dirty="0">
              <a:solidFill>
                <a:schemeClr val="tx1"/>
              </a:solidFill>
            </a:endParaRPr>
          </a:p>
        </p:txBody>
      </p:sp>
      <p:sp>
        <p:nvSpPr>
          <p:cNvPr id="101" name="Rounded Rectangle 100"/>
          <p:cNvSpPr/>
          <p:nvPr/>
        </p:nvSpPr>
        <p:spPr bwMode="auto">
          <a:xfrm>
            <a:off x="6602413" y="4918075"/>
            <a:ext cx="1028700" cy="1044575"/>
          </a:xfrm>
          <a:prstGeom prst="roundRect">
            <a:avLst>
              <a:gd name="adj" fmla="val 6433"/>
            </a:avLst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 fontAlgn="t">
              <a:spcBef>
                <a:spcPts val="0"/>
              </a:spcBef>
              <a:spcAft>
                <a:spcPts val="400"/>
              </a:spcAft>
              <a:buClr>
                <a:schemeClr val="accent1"/>
              </a:buClr>
              <a:defRPr/>
            </a:pPr>
            <a:r>
              <a:rPr lang="en-US" sz="1300" kern="0" dirty="0">
                <a:solidFill>
                  <a:schemeClr val="accent1"/>
                </a:solidFill>
              </a:rPr>
              <a:t>Operation Excellence </a:t>
            </a:r>
          </a:p>
          <a:p>
            <a:pPr algn="ctr" fontAlgn="t">
              <a:spcBef>
                <a:spcPts val="0"/>
              </a:spcBef>
              <a:spcAft>
                <a:spcPts val="400"/>
              </a:spcAft>
              <a:buClr>
                <a:schemeClr val="accent1"/>
              </a:buClr>
              <a:defRPr/>
            </a:pPr>
            <a:r>
              <a:rPr lang="en-GB" sz="1100" dirty="0">
                <a:solidFill>
                  <a:schemeClr val="tx1"/>
                </a:solidFill>
              </a:rPr>
              <a:t>Annual improvement</a:t>
            </a:r>
            <a:endParaRPr lang="en-GB" sz="1100" kern="0" dirty="0">
              <a:solidFill>
                <a:schemeClr val="tx1"/>
              </a:solidFill>
            </a:endParaRPr>
          </a:p>
        </p:txBody>
      </p:sp>
      <p:sp>
        <p:nvSpPr>
          <p:cNvPr id="102" name="Rounded Rectangle 101"/>
          <p:cNvSpPr/>
          <p:nvPr/>
        </p:nvSpPr>
        <p:spPr bwMode="auto">
          <a:xfrm>
            <a:off x="7664450" y="4918075"/>
            <a:ext cx="1028700" cy="1044575"/>
          </a:xfrm>
          <a:prstGeom prst="roundRect">
            <a:avLst>
              <a:gd name="adj" fmla="val 6433"/>
            </a:avLst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 fontAlgn="t">
              <a:spcBef>
                <a:spcPts val="0"/>
              </a:spcBef>
              <a:spcAft>
                <a:spcPts val="400"/>
              </a:spcAft>
              <a:buClr>
                <a:schemeClr val="accent1"/>
              </a:buClr>
              <a:defRPr/>
            </a:pPr>
            <a:r>
              <a:rPr lang="en-US" sz="1300" kern="0" dirty="0">
                <a:solidFill>
                  <a:schemeClr val="accent1"/>
                </a:solidFill>
              </a:rPr>
              <a:t>Customer Satisfaction</a:t>
            </a:r>
            <a:r>
              <a:rPr lang="en-GB" sz="1100" dirty="0">
                <a:solidFill>
                  <a:schemeClr val="tx1"/>
                </a:solidFill>
              </a:rPr>
              <a:t> Business Retention</a:t>
            </a:r>
            <a:endParaRPr lang="en-GB" sz="1300" kern="0" dirty="0">
              <a:solidFill>
                <a:schemeClr val="tx1"/>
              </a:solidFill>
            </a:endParaRPr>
          </a:p>
        </p:txBody>
      </p:sp>
      <p:grpSp>
        <p:nvGrpSpPr>
          <p:cNvPr id="2" name="Group 91"/>
          <p:cNvGrpSpPr/>
          <p:nvPr/>
        </p:nvGrpSpPr>
        <p:grpSpPr>
          <a:xfrm>
            <a:off x="476124" y="2036686"/>
            <a:ext cx="1120101" cy="685799"/>
            <a:chOff x="1709633" y="1354317"/>
            <a:chExt cx="5804118" cy="4932203"/>
          </a:xfrm>
          <a:solidFill>
            <a:schemeClr val="accent5">
              <a:lumMod val="75000"/>
            </a:schemeClr>
          </a:solidFill>
        </p:grpSpPr>
        <p:sp>
          <p:nvSpPr>
            <p:cNvPr id="91" name="Line 3"/>
            <p:cNvSpPr>
              <a:spLocks noChangeShapeType="1"/>
            </p:cNvSpPr>
            <p:nvPr/>
          </p:nvSpPr>
          <p:spPr bwMode="auto">
            <a:xfrm>
              <a:off x="4561533" y="5532596"/>
              <a:ext cx="115411" cy="182860"/>
            </a:xfrm>
            <a:prstGeom prst="line">
              <a:avLst/>
            </a:prstGeom>
            <a:grp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  <a:defRPr/>
              </a:pPr>
              <a:endParaRPr lang="nl-NL" sz="1200">
                <a:solidFill>
                  <a:srgbClr val="000000"/>
                </a:solidFill>
              </a:endParaRPr>
            </a:p>
          </p:txBody>
        </p:sp>
        <p:sp>
          <p:nvSpPr>
            <p:cNvPr id="92" name="Freeform 8"/>
            <p:cNvSpPr>
              <a:spLocks/>
            </p:cNvSpPr>
            <p:nvPr/>
          </p:nvSpPr>
          <p:spPr bwMode="auto">
            <a:xfrm>
              <a:off x="4060916" y="1410748"/>
              <a:ext cx="2582526" cy="2360695"/>
            </a:xfrm>
            <a:custGeom>
              <a:avLst/>
              <a:gdLst/>
              <a:ahLst/>
              <a:cxnLst>
                <a:cxn ang="0">
                  <a:pos x="131" y="1244"/>
                </a:cxn>
                <a:cxn ang="0">
                  <a:pos x="482" y="1293"/>
                </a:cxn>
                <a:cxn ang="0">
                  <a:pos x="692" y="1331"/>
                </a:cxn>
                <a:cxn ang="0">
                  <a:pos x="1131" y="1203"/>
                </a:cxn>
                <a:cxn ang="0">
                  <a:pos x="1275" y="1067"/>
                </a:cxn>
                <a:cxn ang="0">
                  <a:pos x="1280" y="927"/>
                </a:cxn>
                <a:cxn ang="0">
                  <a:pos x="1506" y="859"/>
                </a:cxn>
                <a:cxn ang="0">
                  <a:pos x="1636" y="770"/>
                </a:cxn>
                <a:cxn ang="0">
                  <a:pos x="1888" y="699"/>
                </a:cxn>
                <a:cxn ang="0">
                  <a:pos x="1793" y="574"/>
                </a:cxn>
                <a:cxn ang="0">
                  <a:pos x="1697" y="607"/>
                </a:cxn>
                <a:cxn ang="0">
                  <a:pos x="1561" y="630"/>
                </a:cxn>
                <a:cxn ang="0">
                  <a:pos x="1557" y="413"/>
                </a:cxn>
                <a:cxn ang="0">
                  <a:pos x="1773" y="343"/>
                </a:cxn>
                <a:cxn ang="0">
                  <a:pos x="1793" y="185"/>
                </a:cxn>
                <a:cxn ang="0">
                  <a:pos x="1804" y="92"/>
                </a:cxn>
                <a:cxn ang="0">
                  <a:pos x="1872" y="0"/>
                </a:cxn>
                <a:cxn ang="0">
                  <a:pos x="1872" y="92"/>
                </a:cxn>
                <a:cxn ang="0">
                  <a:pos x="1948" y="66"/>
                </a:cxn>
                <a:cxn ang="0">
                  <a:pos x="1996" y="161"/>
                </a:cxn>
                <a:cxn ang="0">
                  <a:pos x="2140" y="175"/>
                </a:cxn>
                <a:cxn ang="0">
                  <a:pos x="2219" y="145"/>
                </a:cxn>
                <a:cxn ang="0">
                  <a:pos x="2263" y="244"/>
                </a:cxn>
                <a:cxn ang="0">
                  <a:pos x="2231" y="379"/>
                </a:cxn>
                <a:cxn ang="0">
                  <a:pos x="2223" y="485"/>
                </a:cxn>
                <a:cxn ang="0">
                  <a:pos x="2099" y="571"/>
                </a:cxn>
                <a:cxn ang="0">
                  <a:pos x="2223" y="590"/>
                </a:cxn>
                <a:cxn ang="0">
                  <a:pos x="2191" y="636"/>
                </a:cxn>
                <a:cxn ang="0">
                  <a:pos x="2103" y="735"/>
                </a:cxn>
                <a:cxn ang="0">
                  <a:pos x="2127" y="811"/>
                </a:cxn>
                <a:cxn ang="0">
                  <a:pos x="2219" y="853"/>
                </a:cxn>
                <a:cxn ang="0">
                  <a:pos x="2319" y="976"/>
                </a:cxn>
                <a:cxn ang="0">
                  <a:pos x="1996" y="1125"/>
                </a:cxn>
                <a:cxn ang="0">
                  <a:pos x="1967" y="1207"/>
                </a:cxn>
                <a:cxn ang="0">
                  <a:pos x="1861" y="1216"/>
                </a:cxn>
                <a:cxn ang="0">
                  <a:pos x="1793" y="1120"/>
                </a:cxn>
                <a:cxn ang="0">
                  <a:pos x="1740" y="1209"/>
                </a:cxn>
                <a:cxn ang="0">
                  <a:pos x="1593" y="1241"/>
                </a:cxn>
                <a:cxn ang="0">
                  <a:pos x="1489" y="1286"/>
                </a:cxn>
                <a:cxn ang="0">
                  <a:pos x="1362" y="1392"/>
                </a:cxn>
                <a:cxn ang="0">
                  <a:pos x="1183" y="1508"/>
                </a:cxn>
                <a:cxn ang="0">
                  <a:pos x="1103" y="1581"/>
                </a:cxn>
                <a:cxn ang="0">
                  <a:pos x="880" y="1648"/>
                </a:cxn>
                <a:cxn ang="0">
                  <a:pos x="876" y="1521"/>
                </a:cxn>
                <a:cxn ang="0">
                  <a:pos x="796" y="1623"/>
                </a:cxn>
                <a:cxn ang="0">
                  <a:pos x="654" y="1741"/>
                </a:cxn>
                <a:cxn ang="0">
                  <a:pos x="583" y="1661"/>
                </a:cxn>
                <a:cxn ang="0">
                  <a:pos x="644" y="1587"/>
                </a:cxn>
                <a:cxn ang="0">
                  <a:pos x="410" y="1610"/>
                </a:cxn>
                <a:cxn ang="0">
                  <a:pos x="234" y="1491"/>
                </a:cxn>
                <a:cxn ang="0">
                  <a:pos x="272" y="1433"/>
                </a:cxn>
                <a:cxn ang="0">
                  <a:pos x="72" y="1461"/>
                </a:cxn>
                <a:cxn ang="0">
                  <a:pos x="0" y="1224"/>
                </a:cxn>
              </a:cxnLst>
              <a:rect l="0" t="0" r="r" b="b"/>
              <a:pathLst>
                <a:path w="2320" h="1742">
                  <a:moveTo>
                    <a:pt x="0" y="1224"/>
                  </a:moveTo>
                  <a:lnTo>
                    <a:pt x="131" y="1244"/>
                  </a:lnTo>
                  <a:lnTo>
                    <a:pt x="387" y="1238"/>
                  </a:lnTo>
                  <a:lnTo>
                    <a:pt x="482" y="1293"/>
                  </a:lnTo>
                  <a:lnTo>
                    <a:pt x="632" y="1300"/>
                  </a:lnTo>
                  <a:lnTo>
                    <a:pt x="692" y="1331"/>
                  </a:lnTo>
                  <a:lnTo>
                    <a:pt x="753" y="1270"/>
                  </a:lnTo>
                  <a:lnTo>
                    <a:pt x="1131" y="1203"/>
                  </a:lnTo>
                  <a:lnTo>
                    <a:pt x="1192" y="1125"/>
                  </a:lnTo>
                  <a:lnTo>
                    <a:pt x="1275" y="1067"/>
                  </a:lnTo>
                  <a:lnTo>
                    <a:pt x="1234" y="988"/>
                  </a:lnTo>
                  <a:lnTo>
                    <a:pt x="1280" y="927"/>
                  </a:lnTo>
                  <a:lnTo>
                    <a:pt x="1444" y="945"/>
                  </a:lnTo>
                  <a:lnTo>
                    <a:pt x="1506" y="859"/>
                  </a:lnTo>
                  <a:lnTo>
                    <a:pt x="1617" y="823"/>
                  </a:lnTo>
                  <a:lnTo>
                    <a:pt x="1636" y="770"/>
                  </a:lnTo>
                  <a:lnTo>
                    <a:pt x="1728" y="729"/>
                  </a:lnTo>
                  <a:lnTo>
                    <a:pt x="1888" y="699"/>
                  </a:lnTo>
                  <a:lnTo>
                    <a:pt x="1900" y="657"/>
                  </a:lnTo>
                  <a:lnTo>
                    <a:pt x="1793" y="574"/>
                  </a:lnTo>
                  <a:lnTo>
                    <a:pt x="1689" y="581"/>
                  </a:lnTo>
                  <a:lnTo>
                    <a:pt x="1697" y="607"/>
                  </a:lnTo>
                  <a:lnTo>
                    <a:pt x="1614" y="607"/>
                  </a:lnTo>
                  <a:lnTo>
                    <a:pt x="1561" y="630"/>
                  </a:lnTo>
                  <a:lnTo>
                    <a:pt x="1521" y="567"/>
                  </a:lnTo>
                  <a:lnTo>
                    <a:pt x="1557" y="413"/>
                  </a:lnTo>
                  <a:lnTo>
                    <a:pt x="1668" y="413"/>
                  </a:lnTo>
                  <a:lnTo>
                    <a:pt x="1773" y="343"/>
                  </a:lnTo>
                  <a:lnTo>
                    <a:pt x="1769" y="280"/>
                  </a:lnTo>
                  <a:lnTo>
                    <a:pt x="1793" y="185"/>
                  </a:lnTo>
                  <a:lnTo>
                    <a:pt x="1836" y="138"/>
                  </a:lnTo>
                  <a:lnTo>
                    <a:pt x="1804" y="92"/>
                  </a:lnTo>
                  <a:lnTo>
                    <a:pt x="1800" y="19"/>
                  </a:lnTo>
                  <a:lnTo>
                    <a:pt x="1872" y="0"/>
                  </a:lnTo>
                  <a:lnTo>
                    <a:pt x="1895" y="39"/>
                  </a:lnTo>
                  <a:lnTo>
                    <a:pt x="1872" y="92"/>
                  </a:lnTo>
                  <a:lnTo>
                    <a:pt x="1920" y="99"/>
                  </a:lnTo>
                  <a:lnTo>
                    <a:pt x="1948" y="66"/>
                  </a:lnTo>
                  <a:lnTo>
                    <a:pt x="1976" y="76"/>
                  </a:lnTo>
                  <a:lnTo>
                    <a:pt x="1996" y="161"/>
                  </a:lnTo>
                  <a:lnTo>
                    <a:pt x="2039" y="171"/>
                  </a:lnTo>
                  <a:lnTo>
                    <a:pt x="2140" y="175"/>
                  </a:lnTo>
                  <a:lnTo>
                    <a:pt x="2171" y="122"/>
                  </a:lnTo>
                  <a:lnTo>
                    <a:pt x="2219" y="145"/>
                  </a:lnTo>
                  <a:lnTo>
                    <a:pt x="2307" y="161"/>
                  </a:lnTo>
                  <a:lnTo>
                    <a:pt x="2263" y="244"/>
                  </a:lnTo>
                  <a:lnTo>
                    <a:pt x="2258" y="366"/>
                  </a:lnTo>
                  <a:lnTo>
                    <a:pt x="2231" y="379"/>
                  </a:lnTo>
                  <a:lnTo>
                    <a:pt x="2238" y="465"/>
                  </a:lnTo>
                  <a:lnTo>
                    <a:pt x="2223" y="485"/>
                  </a:lnTo>
                  <a:lnTo>
                    <a:pt x="2168" y="455"/>
                  </a:lnTo>
                  <a:lnTo>
                    <a:pt x="2099" y="571"/>
                  </a:lnTo>
                  <a:lnTo>
                    <a:pt x="2159" y="600"/>
                  </a:lnTo>
                  <a:lnTo>
                    <a:pt x="2223" y="590"/>
                  </a:lnTo>
                  <a:lnTo>
                    <a:pt x="2231" y="623"/>
                  </a:lnTo>
                  <a:lnTo>
                    <a:pt x="2191" y="636"/>
                  </a:lnTo>
                  <a:lnTo>
                    <a:pt x="2159" y="742"/>
                  </a:lnTo>
                  <a:lnTo>
                    <a:pt x="2103" y="735"/>
                  </a:lnTo>
                  <a:lnTo>
                    <a:pt x="2083" y="748"/>
                  </a:lnTo>
                  <a:lnTo>
                    <a:pt x="2127" y="811"/>
                  </a:lnTo>
                  <a:lnTo>
                    <a:pt x="2179" y="888"/>
                  </a:lnTo>
                  <a:lnTo>
                    <a:pt x="2219" y="853"/>
                  </a:lnTo>
                  <a:lnTo>
                    <a:pt x="2307" y="902"/>
                  </a:lnTo>
                  <a:lnTo>
                    <a:pt x="2319" y="976"/>
                  </a:lnTo>
                  <a:lnTo>
                    <a:pt x="2043" y="1145"/>
                  </a:lnTo>
                  <a:lnTo>
                    <a:pt x="1996" y="1125"/>
                  </a:lnTo>
                  <a:lnTo>
                    <a:pt x="1948" y="1125"/>
                  </a:lnTo>
                  <a:lnTo>
                    <a:pt x="1967" y="1207"/>
                  </a:lnTo>
                  <a:lnTo>
                    <a:pt x="1943" y="1237"/>
                  </a:lnTo>
                  <a:lnTo>
                    <a:pt x="1861" y="1216"/>
                  </a:lnTo>
                  <a:lnTo>
                    <a:pt x="1864" y="1145"/>
                  </a:lnTo>
                  <a:lnTo>
                    <a:pt x="1793" y="1120"/>
                  </a:lnTo>
                  <a:lnTo>
                    <a:pt x="1737" y="1151"/>
                  </a:lnTo>
                  <a:lnTo>
                    <a:pt x="1740" y="1209"/>
                  </a:lnTo>
                  <a:lnTo>
                    <a:pt x="1657" y="1207"/>
                  </a:lnTo>
                  <a:lnTo>
                    <a:pt x="1593" y="1241"/>
                  </a:lnTo>
                  <a:lnTo>
                    <a:pt x="1533" y="1213"/>
                  </a:lnTo>
                  <a:lnTo>
                    <a:pt x="1489" y="1286"/>
                  </a:lnTo>
                  <a:lnTo>
                    <a:pt x="1513" y="1359"/>
                  </a:lnTo>
                  <a:lnTo>
                    <a:pt x="1362" y="1392"/>
                  </a:lnTo>
                  <a:lnTo>
                    <a:pt x="1258" y="1514"/>
                  </a:lnTo>
                  <a:lnTo>
                    <a:pt x="1183" y="1508"/>
                  </a:lnTo>
                  <a:lnTo>
                    <a:pt x="1139" y="1571"/>
                  </a:lnTo>
                  <a:lnTo>
                    <a:pt x="1103" y="1581"/>
                  </a:lnTo>
                  <a:lnTo>
                    <a:pt x="1015" y="1690"/>
                  </a:lnTo>
                  <a:lnTo>
                    <a:pt x="880" y="1648"/>
                  </a:lnTo>
                  <a:lnTo>
                    <a:pt x="886" y="1592"/>
                  </a:lnTo>
                  <a:lnTo>
                    <a:pt x="876" y="1521"/>
                  </a:lnTo>
                  <a:lnTo>
                    <a:pt x="808" y="1544"/>
                  </a:lnTo>
                  <a:lnTo>
                    <a:pt x="796" y="1623"/>
                  </a:lnTo>
                  <a:lnTo>
                    <a:pt x="720" y="1736"/>
                  </a:lnTo>
                  <a:lnTo>
                    <a:pt x="654" y="1741"/>
                  </a:lnTo>
                  <a:lnTo>
                    <a:pt x="590" y="1729"/>
                  </a:lnTo>
                  <a:lnTo>
                    <a:pt x="583" y="1661"/>
                  </a:lnTo>
                  <a:lnTo>
                    <a:pt x="627" y="1639"/>
                  </a:lnTo>
                  <a:lnTo>
                    <a:pt x="644" y="1587"/>
                  </a:lnTo>
                  <a:lnTo>
                    <a:pt x="572" y="1553"/>
                  </a:lnTo>
                  <a:lnTo>
                    <a:pt x="410" y="1610"/>
                  </a:lnTo>
                  <a:lnTo>
                    <a:pt x="317" y="1554"/>
                  </a:lnTo>
                  <a:lnTo>
                    <a:pt x="234" y="1491"/>
                  </a:lnTo>
                  <a:lnTo>
                    <a:pt x="284" y="1470"/>
                  </a:lnTo>
                  <a:lnTo>
                    <a:pt x="272" y="1433"/>
                  </a:lnTo>
                  <a:lnTo>
                    <a:pt x="134" y="1418"/>
                  </a:lnTo>
                  <a:lnTo>
                    <a:pt x="72" y="1461"/>
                  </a:lnTo>
                  <a:lnTo>
                    <a:pt x="11" y="1359"/>
                  </a:lnTo>
                  <a:lnTo>
                    <a:pt x="0" y="1224"/>
                  </a:lnTo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50000"/>
                </a:spcBef>
                <a:defRPr/>
              </a:pPr>
              <a:endParaRPr lang="nl-NL" sz="1200">
                <a:solidFill>
                  <a:srgbClr val="000000"/>
                </a:solidFill>
              </a:endParaRPr>
            </a:p>
          </p:txBody>
        </p:sp>
        <p:sp>
          <p:nvSpPr>
            <p:cNvPr id="93" name="Freeform 9"/>
            <p:cNvSpPr>
              <a:spLocks/>
            </p:cNvSpPr>
            <p:nvPr/>
          </p:nvSpPr>
          <p:spPr bwMode="auto">
            <a:xfrm>
              <a:off x="6137803" y="1354317"/>
              <a:ext cx="1375948" cy="1167607"/>
            </a:xfrm>
            <a:custGeom>
              <a:avLst/>
              <a:gdLst/>
              <a:ahLst/>
              <a:cxnLst>
                <a:cxn ang="0">
                  <a:pos x="0" y="49"/>
                </a:cxn>
                <a:cxn ang="0">
                  <a:pos x="146" y="0"/>
                </a:cxn>
                <a:cxn ang="0">
                  <a:pos x="358" y="16"/>
                </a:cxn>
                <a:cxn ang="0">
                  <a:pos x="426" y="168"/>
                </a:cxn>
                <a:cxn ang="0">
                  <a:pos x="513" y="225"/>
                </a:cxn>
                <a:cxn ang="0">
                  <a:pos x="597" y="303"/>
                </a:cxn>
                <a:cxn ang="0">
                  <a:pos x="748" y="303"/>
                </a:cxn>
                <a:cxn ang="0">
                  <a:pos x="817" y="327"/>
                </a:cxn>
                <a:cxn ang="0">
                  <a:pos x="868" y="370"/>
                </a:cxn>
                <a:cxn ang="0">
                  <a:pos x="919" y="449"/>
                </a:cxn>
                <a:cxn ang="0">
                  <a:pos x="1019" y="418"/>
                </a:cxn>
                <a:cxn ang="0">
                  <a:pos x="1056" y="350"/>
                </a:cxn>
                <a:cxn ang="0">
                  <a:pos x="1190" y="297"/>
                </a:cxn>
                <a:cxn ang="0">
                  <a:pos x="1234" y="376"/>
                </a:cxn>
                <a:cxn ang="0">
                  <a:pos x="1214" y="462"/>
                </a:cxn>
                <a:cxn ang="0">
                  <a:pos x="1195" y="521"/>
                </a:cxn>
                <a:cxn ang="0">
                  <a:pos x="1202" y="653"/>
                </a:cxn>
                <a:cxn ang="0">
                  <a:pos x="1103" y="653"/>
                </a:cxn>
                <a:cxn ang="0">
                  <a:pos x="1023" y="716"/>
                </a:cxn>
                <a:cxn ang="0">
                  <a:pos x="1095" y="861"/>
                </a:cxn>
                <a:cxn ang="0">
                  <a:pos x="968" y="818"/>
                </a:cxn>
                <a:cxn ang="0">
                  <a:pos x="912" y="857"/>
                </a:cxn>
                <a:cxn ang="0">
                  <a:pos x="834" y="805"/>
                </a:cxn>
                <a:cxn ang="0">
                  <a:pos x="768" y="803"/>
                </a:cxn>
                <a:cxn ang="0">
                  <a:pos x="773" y="845"/>
                </a:cxn>
                <a:cxn ang="0">
                  <a:pos x="669" y="771"/>
                </a:cxn>
                <a:cxn ang="0">
                  <a:pos x="604" y="781"/>
                </a:cxn>
                <a:cxn ang="0">
                  <a:pos x="539" y="765"/>
                </a:cxn>
                <a:cxn ang="0">
                  <a:pos x="481" y="784"/>
                </a:cxn>
                <a:cxn ang="0">
                  <a:pos x="308" y="746"/>
                </a:cxn>
                <a:cxn ang="0">
                  <a:pos x="326" y="680"/>
                </a:cxn>
                <a:cxn ang="0">
                  <a:pos x="361" y="669"/>
                </a:cxn>
                <a:cxn ang="0">
                  <a:pos x="349" y="635"/>
                </a:cxn>
                <a:cxn ang="0">
                  <a:pos x="299" y="657"/>
                </a:cxn>
                <a:cxn ang="0">
                  <a:pos x="227" y="612"/>
                </a:cxn>
                <a:cxn ang="0">
                  <a:pos x="301" y="494"/>
                </a:cxn>
                <a:cxn ang="0">
                  <a:pos x="360" y="517"/>
                </a:cxn>
                <a:cxn ang="0">
                  <a:pos x="361" y="424"/>
                </a:cxn>
                <a:cxn ang="0">
                  <a:pos x="392" y="401"/>
                </a:cxn>
                <a:cxn ang="0">
                  <a:pos x="389" y="292"/>
                </a:cxn>
                <a:cxn ang="0">
                  <a:pos x="437" y="211"/>
                </a:cxn>
                <a:cxn ang="0">
                  <a:pos x="358" y="203"/>
                </a:cxn>
                <a:cxn ang="0">
                  <a:pos x="316" y="175"/>
                </a:cxn>
                <a:cxn ang="0">
                  <a:pos x="275" y="225"/>
                </a:cxn>
                <a:cxn ang="0">
                  <a:pos x="190" y="221"/>
                </a:cxn>
                <a:cxn ang="0">
                  <a:pos x="134" y="208"/>
                </a:cxn>
                <a:cxn ang="0">
                  <a:pos x="115" y="122"/>
                </a:cxn>
                <a:cxn ang="0">
                  <a:pos x="79" y="115"/>
                </a:cxn>
                <a:cxn ang="0">
                  <a:pos x="65" y="152"/>
                </a:cxn>
                <a:cxn ang="0">
                  <a:pos x="2" y="138"/>
                </a:cxn>
                <a:cxn ang="0">
                  <a:pos x="34" y="82"/>
                </a:cxn>
                <a:cxn ang="0">
                  <a:pos x="0" y="49"/>
                </a:cxn>
              </a:cxnLst>
              <a:rect l="0" t="0" r="r" b="b"/>
              <a:pathLst>
                <a:path w="1235" h="862">
                  <a:moveTo>
                    <a:pt x="0" y="49"/>
                  </a:moveTo>
                  <a:lnTo>
                    <a:pt x="146" y="0"/>
                  </a:lnTo>
                  <a:lnTo>
                    <a:pt x="358" y="16"/>
                  </a:lnTo>
                  <a:lnTo>
                    <a:pt x="426" y="168"/>
                  </a:lnTo>
                  <a:lnTo>
                    <a:pt x="513" y="225"/>
                  </a:lnTo>
                  <a:lnTo>
                    <a:pt x="597" y="303"/>
                  </a:lnTo>
                  <a:lnTo>
                    <a:pt x="748" y="303"/>
                  </a:lnTo>
                  <a:lnTo>
                    <a:pt x="817" y="327"/>
                  </a:lnTo>
                  <a:lnTo>
                    <a:pt x="868" y="370"/>
                  </a:lnTo>
                  <a:lnTo>
                    <a:pt x="919" y="449"/>
                  </a:lnTo>
                  <a:lnTo>
                    <a:pt x="1019" y="418"/>
                  </a:lnTo>
                  <a:lnTo>
                    <a:pt x="1056" y="350"/>
                  </a:lnTo>
                  <a:lnTo>
                    <a:pt x="1190" y="297"/>
                  </a:lnTo>
                  <a:lnTo>
                    <a:pt x="1234" y="376"/>
                  </a:lnTo>
                  <a:lnTo>
                    <a:pt x="1214" y="462"/>
                  </a:lnTo>
                  <a:lnTo>
                    <a:pt x="1195" y="521"/>
                  </a:lnTo>
                  <a:lnTo>
                    <a:pt x="1202" y="653"/>
                  </a:lnTo>
                  <a:lnTo>
                    <a:pt x="1103" y="653"/>
                  </a:lnTo>
                  <a:lnTo>
                    <a:pt x="1023" y="716"/>
                  </a:lnTo>
                  <a:lnTo>
                    <a:pt x="1095" y="861"/>
                  </a:lnTo>
                  <a:lnTo>
                    <a:pt x="968" y="818"/>
                  </a:lnTo>
                  <a:lnTo>
                    <a:pt x="912" y="857"/>
                  </a:lnTo>
                  <a:lnTo>
                    <a:pt x="834" y="805"/>
                  </a:lnTo>
                  <a:lnTo>
                    <a:pt x="768" y="803"/>
                  </a:lnTo>
                  <a:lnTo>
                    <a:pt x="773" y="845"/>
                  </a:lnTo>
                  <a:lnTo>
                    <a:pt x="669" y="771"/>
                  </a:lnTo>
                  <a:lnTo>
                    <a:pt x="604" y="781"/>
                  </a:lnTo>
                  <a:lnTo>
                    <a:pt x="539" y="765"/>
                  </a:lnTo>
                  <a:lnTo>
                    <a:pt x="481" y="784"/>
                  </a:lnTo>
                  <a:lnTo>
                    <a:pt x="308" y="746"/>
                  </a:lnTo>
                  <a:lnTo>
                    <a:pt x="326" y="680"/>
                  </a:lnTo>
                  <a:lnTo>
                    <a:pt x="361" y="669"/>
                  </a:lnTo>
                  <a:lnTo>
                    <a:pt x="349" y="635"/>
                  </a:lnTo>
                  <a:lnTo>
                    <a:pt x="299" y="657"/>
                  </a:lnTo>
                  <a:lnTo>
                    <a:pt x="227" y="612"/>
                  </a:lnTo>
                  <a:lnTo>
                    <a:pt x="301" y="494"/>
                  </a:lnTo>
                  <a:lnTo>
                    <a:pt x="360" y="517"/>
                  </a:lnTo>
                  <a:lnTo>
                    <a:pt x="361" y="424"/>
                  </a:lnTo>
                  <a:lnTo>
                    <a:pt x="392" y="401"/>
                  </a:lnTo>
                  <a:lnTo>
                    <a:pt x="389" y="292"/>
                  </a:lnTo>
                  <a:lnTo>
                    <a:pt x="437" y="211"/>
                  </a:lnTo>
                  <a:lnTo>
                    <a:pt x="358" y="203"/>
                  </a:lnTo>
                  <a:lnTo>
                    <a:pt x="316" y="175"/>
                  </a:lnTo>
                  <a:lnTo>
                    <a:pt x="275" y="225"/>
                  </a:lnTo>
                  <a:lnTo>
                    <a:pt x="190" y="221"/>
                  </a:lnTo>
                  <a:lnTo>
                    <a:pt x="134" y="208"/>
                  </a:lnTo>
                  <a:lnTo>
                    <a:pt x="115" y="122"/>
                  </a:lnTo>
                  <a:lnTo>
                    <a:pt x="79" y="115"/>
                  </a:lnTo>
                  <a:lnTo>
                    <a:pt x="65" y="152"/>
                  </a:lnTo>
                  <a:lnTo>
                    <a:pt x="2" y="138"/>
                  </a:lnTo>
                  <a:lnTo>
                    <a:pt x="34" y="82"/>
                  </a:lnTo>
                  <a:lnTo>
                    <a:pt x="0" y="49"/>
                  </a:lnTo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50000"/>
                </a:spcBef>
                <a:defRPr/>
              </a:pPr>
              <a:endParaRPr lang="nl-NL" sz="1200">
                <a:solidFill>
                  <a:srgbClr val="000000"/>
                </a:solidFill>
              </a:endParaRPr>
            </a:p>
          </p:txBody>
        </p:sp>
        <p:sp>
          <p:nvSpPr>
            <p:cNvPr id="94" name="Freeform 10"/>
            <p:cNvSpPr>
              <a:spLocks/>
            </p:cNvSpPr>
            <p:nvPr/>
          </p:nvSpPr>
          <p:spPr bwMode="auto">
            <a:xfrm>
              <a:off x="1709633" y="2163521"/>
              <a:ext cx="2324724" cy="1831599"/>
            </a:xfrm>
            <a:custGeom>
              <a:avLst/>
              <a:gdLst>
                <a:gd name="connsiteX0" fmla="*/ 2088 w 2088"/>
                <a:gd name="connsiteY0" fmla="*/ 696 h 1352"/>
                <a:gd name="connsiteX1" fmla="*/ 2062 w 2088"/>
                <a:gd name="connsiteY1" fmla="*/ 621 h 1352"/>
                <a:gd name="connsiteX2" fmla="*/ 2032 w 2088"/>
                <a:gd name="connsiteY2" fmla="*/ 547 h 1352"/>
                <a:gd name="connsiteX3" fmla="*/ 1876 w 2088"/>
                <a:gd name="connsiteY3" fmla="*/ 478 h 1352"/>
                <a:gd name="connsiteX4" fmla="*/ 1769 w 2088"/>
                <a:gd name="connsiteY4" fmla="*/ 478 h 1352"/>
                <a:gd name="connsiteX5" fmla="*/ 1640 w 2088"/>
                <a:gd name="connsiteY5" fmla="*/ 437 h 1352"/>
                <a:gd name="connsiteX6" fmla="*/ 1685 w 2088"/>
                <a:gd name="connsiteY6" fmla="*/ 297 h 1352"/>
                <a:gd name="connsiteX7" fmla="*/ 1583 w 2088"/>
                <a:gd name="connsiteY7" fmla="*/ 154 h 1352"/>
                <a:gd name="connsiteX8" fmla="*/ 1513 w 2088"/>
                <a:gd name="connsiteY8" fmla="*/ 150 h 1352"/>
                <a:gd name="connsiteX9" fmla="*/ 1441 w 2088"/>
                <a:gd name="connsiteY9" fmla="*/ 66 h 1352"/>
                <a:gd name="connsiteX10" fmla="*/ 1433 w 2088"/>
                <a:gd name="connsiteY10" fmla="*/ 7 h 1352"/>
                <a:gd name="connsiteX11" fmla="*/ 1362 w 2088"/>
                <a:gd name="connsiteY11" fmla="*/ 0 h 1352"/>
                <a:gd name="connsiteX12" fmla="*/ 1335 w 2088"/>
                <a:gd name="connsiteY12" fmla="*/ 70 h 1352"/>
                <a:gd name="connsiteX13" fmla="*/ 1241 w 2088"/>
                <a:gd name="connsiteY13" fmla="*/ 88 h 1352"/>
                <a:gd name="connsiteX14" fmla="*/ 1246 w 2088"/>
                <a:gd name="connsiteY14" fmla="*/ 183 h 1352"/>
                <a:gd name="connsiteX15" fmla="*/ 1172 w 2088"/>
                <a:gd name="connsiteY15" fmla="*/ 227 h 1352"/>
                <a:gd name="connsiteX16" fmla="*/ 1117 w 2088"/>
                <a:gd name="connsiteY16" fmla="*/ 183 h 1352"/>
                <a:gd name="connsiteX17" fmla="*/ 1015 w 2088"/>
                <a:gd name="connsiteY17" fmla="*/ 169 h 1352"/>
                <a:gd name="connsiteX18" fmla="*/ 926 w 2088"/>
                <a:gd name="connsiteY18" fmla="*/ 316 h 1352"/>
                <a:gd name="connsiteX19" fmla="*/ 926 w 2088"/>
                <a:gd name="connsiteY19" fmla="*/ 353 h 1352"/>
                <a:gd name="connsiteX20" fmla="*/ 896 w 2088"/>
                <a:gd name="connsiteY20" fmla="*/ 363 h 1352"/>
                <a:gd name="connsiteX21" fmla="*/ 842 w 2088"/>
                <a:gd name="connsiteY21" fmla="*/ 331 h 1352"/>
                <a:gd name="connsiteX22" fmla="*/ 736 w 2088"/>
                <a:gd name="connsiteY22" fmla="*/ 327 h 1352"/>
                <a:gd name="connsiteX23" fmla="*/ 692 w 2088"/>
                <a:gd name="connsiteY23" fmla="*/ 363 h 1352"/>
                <a:gd name="connsiteX24" fmla="*/ 732 w 2088"/>
                <a:gd name="connsiteY24" fmla="*/ 386 h 1352"/>
                <a:gd name="connsiteX25" fmla="*/ 749 w 2088"/>
                <a:gd name="connsiteY25" fmla="*/ 539 h 1352"/>
                <a:gd name="connsiteX26" fmla="*/ 665 w 2088"/>
                <a:gd name="connsiteY26" fmla="*/ 581 h 1352"/>
                <a:gd name="connsiteX27" fmla="*/ 657 w 2088"/>
                <a:gd name="connsiteY27" fmla="*/ 643 h 1352"/>
                <a:gd name="connsiteX28" fmla="*/ 532 w 2088"/>
                <a:gd name="connsiteY28" fmla="*/ 668 h 1352"/>
                <a:gd name="connsiteX29" fmla="*/ 448 w 2088"/>
                <a:gd name="connsiteY29" fmla="*/ 702 h 1352"/>
                <a:gd name="connsiteX30" fmla="*/ 328 w 2088"/>
                <a:gd name="connsiteY30" fmla="*/ 695 h 1352"/>
                <a:gd name="connsiteX31" fmla="*/ 283 w 2088"/>
                <a:gd name="connsiteY31" fmla="*/ 745 h 1352"/>
                <a:gd name="connsiteX32" fmla="*/ 231 w 2088"/>
                <a:gd name="connsiteY32" fmla="*/ 735 h 1352"/>
                <a:gd name="connsiteX33" fmla="*/ 182 w 2088"/>
                <a:gd name="connsiteY33" fmla="*/ 705 h 1352"/>
                <a:gd name="connsiteX34" fmla="*/ 88 w 2088"/>
                <a:gd name="connsiteY34" fmla="*/ 735 h 1352"/>
                <a:gd name="connsiteX35" fmla="*/ 0 w 2088"/>
                <a:gd name="connsiteY35" fmla="*/ 793 h 1352"/>
                <a:gd name="connsiteX36" fmla="*/ 9 w 2088"/>
                <a:gd name="connsiteY36" fmla="*/ 892 h 1352"/>
                <a:gd name="connsiteX37" fmla="*/ 66 w 2088"/>
                <a:gd name="connsiteY37" fmla="*/ 903 h 1352"/>
                <a:gd name="connsiteX38" fmla="*/ 79 w 2088"/>
                <a:gd name="connsiteY38" fmla="*/ 1021 h 1352"/>
                <a:gd name="connsiteX39" fmla="*/ 27 w 2088"/>
                <a:gd name="connsiteY39" fmla="*/ 1021 h 1352"/>
                <a:gd name="connsiteX40" fmla="*/ 27 w 2088"/>
                <a:gd name="connsiteY40" fmla="*/ 1055 h 1352"/>
                <a:gd name="connsiteX41" fmla="*/ 124 w 2088"/>
                <a:gd name="connsiteY41" fmla="*/ 1106 h 1352"/>
                <a:gd name="connsiteX42" fmla="*/ 115 w 2088"/>
                <a:gd name="connsiteY42" fmla="*/ 1176 h 1352"/>
                <a:gd name="connsiteX43" fmla="*/ 277 w 2088"/>
                <a:gd name="connsiteY43" fmla="*/ 1248 h 1352"/>
                <a:gd name="connsiteX44" fmla="*/ 281 w 2088"/>
                <a:gd name="connsiteY44" fmla="*/ 1253 h 1352"/>
                <a:gd name="connsiteX45" fmla="*/ 286 w 2088"/>
                <a:gd name="connsiteY45" fmla="*/ 1320 h 1352"/>
                <a:gd name="connsiteX46" fmla="*/ 411 w 2088"/>
                <a:gd name="connsiteY46" fmla="*/ 1325 h 1352"/>
                <a:gd name="connsiteX47" fmla="*/ 510 w 2088"/>
                <a:gd name="connsiteY47" fmla="*/ 1269 h 1352"/>
                <a:gd name="connsiteX48" fmla="*/ 669 w 2088"/>
                <a:gd name="connsiteY48" fmla="*/ 1301 h 1352"/>
                <a:gd name="connsiteX49" fmla="*/ 746 w 2088"/>
                <a:gd name="connsiteY49" fmla="*/ 1277 h 1352"/>
                <a:gd name="connsiteX50" fmla="*/ 876 w 2088"/>
                <a:gd name="connsiteY50" fmla="*/ 1352 h 1352"/>
                <a:gd name="connsiteX51" fmla="*/ 973 w 2088"/>
                <a:gd name="connsiteY51" fmla="*/ 1303 h 1352"/>
                <a:gd name="connsiteX52" fmla="*/ 1265 w 2088"/>
                <a:gd name="connsiteY52" fmla="*/ 1253 h 1352"/>
                <a:gd name="connsiteX53" fmla="*/ 1383 w 2088"/>
                <a:gd name="connsiteY53" fmla="*/ 1274 h 1352"/>
                <a:gd name="connsiteX54" fmla="*/ 1519 w 2088"/>
                <a:gd name="connsiteY54" fmla="*/ 1277 h 1352"/>
                <a:gd name="connsiteX55" fmla="*/ 1541 w 2088"/>
                <a:gd name="connsiteY55" fmla="*/ 1266 h 1352"/>
                <a:gd name="connsiteX56" fmla="*/ 1564 w 2088"/>
                <a:gd name="connsiteY56" fmla="*/ 1210 h 1352"/>
                <a:gd name="connsiteX57" fmla="*/ 1501 w 2088"/>
                <a:gd name="connsiteY57" fmla="*/ 1159 h 1352"/>
                <a:gd name="connsiteX58" fmla="*/ 1516 w 2088"/>
                <a:gd name="connsiteY58" fmla="*/ 1082 h 1352"/>
                <a:gd name="connsiteX59" fmla="*/ 1821 w 2088"/>
                <a:gd name="connsiteY59" fmla="*/ 1012 h 1352"/>
                <a:gd name="connsiteX60" fmla="*/ 1813 w 2088"/>
                <a:gd name="connsiteY60" fmla="*/ 891 h 1352"/>
                <a:gd name="connsiteX61" fmla="*/ 1899 w 2088"/>
                <a:gd name="connsiteY61" fmla="*/ 863 h 1352"/>
                <a:gd name="connsiteX62" fmla="*/ 1942 w 2088"/>
                <a:gd name="connsiteY62" fmla="*/ 795 h 1352"/>
                <a:gd name="connsiteX63" fmla="*/ 2051 w 2088"/>
                <a:gd name="connsiteY63" fmla="*/ 760 h 1352"/>
                <a:gd name="connsiteX64" fmla="*/ 2088 w 2088"/>
                <a:gd name="connsiteY64" fmla="*/ 696 h 1352"/>
                <a:gd name="connsiteX0" fmla="*/ 2088 w 2088"/>
                <a:gd name="connsiteY0" fmla="*/ 696 h 1352"/>
                <a:gd name="connsiteX1" fmla="*/ 2062 w 2088"/>
                <a:gd name="connsiteY1" fmla="*/ 621 h 1352"/>
                <a:gd name="connsiteX2" fmla="*/ 2032 w 2088"/>
                <a:gd name="connsiteY2" fmla="*/ 547 h 1352"/>
                <a:gd name="connsiteX3" fmla="*/ 1876 w 2088"/>
                <a:gd name="connsiteY3" fmla="*/ 478 h 1352"/>
                <a:gd name="connsiteX4" fmla="*/ 1769 w 2088"/>
                <a:gd name="connsiteY4" fmla="*/ 478 h 1352"/>
                <a:gd name="connsiteX5" fmla="*/ 1640 w 2088"/>
                <a:gd name="connsiteY5" fmla="*/ 437 h 1352"/>
                <a:gd name="connsiteX6" fmla="*/ 1685 w 2088"/>
                <a:gd name="connsiteY6" fmla="*/ 297 h 1352"/>
                <a:gd name="connsiteX7" fmla="*/ 1583 w 2088"/>
                <a:gd name="connsiteY7" fmla="*/ 154 h 1352"/>
                <a:gd name="connsiteX8" fmla="*/ 1513 w 2088"/>
                <a:gd name="connsiteY8" fmla="*/ 150 h 1352"/>
                <a:gd name="connsiteX9" fmla="*/ 1441 w 2088"/>
                <a:gd name="connsiteY9" fmla="*/ 66 h 1352"/>
                <a:gd name="connsiteX10" fmla="*/ 1433 w 2088"/>
                <a:gd name="connsiteY10" fmla="*/ 7 h 1352"/>
                <a:gd name="connsiteX11" fmla="*/ 1362 w 2088"/>
                <a:gd name="connsiteY11" fmla="*/ 0 h 1352"/>
                <a:gd name="connsiteX12" fmla="*/ 1335 w 2088"/>
                <a:gd name="connsiteY12" fmla="*/ 70 h 1352"/>
                <a:gd name="connsiteX13" fmla="*/ 1241 w 2088"/>
                <a:gd name="connsiteY13" fmla="*/ 88 h 1352"/>
                <a:gd name="connsiteX14" fmla="*/ 1246 w 2088"/>
                <a:gd name="connsiteY14" fmla="*/ 183 h 1352"/>
                <a:gd name="connsiteX15" fmla="*/ 1172 w 2088"/>
                <a:gd name="connsiteY15" fmla="*/ 227 h 1352"/>
                <a:gd name="connsiteX16" fmla="*/ 1117 w 2088"/>
                <a:gd name="connsiteY16" fmla="*/ 183 h 1352"/>
                <a:gd name="connsiteX17" fmla="*/ 1015 w 2088"/>
                <a:gd name="connsiteY17" fmla="*/ 169 h 1352"/>
                <a:gd name="connsiteX18" fmla="*/ 926 w 2088"/>
                <a:gd name="connsiteY18" fmla="*/ 316 h 1352"/>
                <a:gd name="connsiteX19" fmla="*/ 926 w 2088"/>
                <a:gd name="connsiteY19" fmla="*/ 353 h 1352"/>
                <a:gd name="connsiteX20" fmla="*/ 896 w 2088"/>
                <a:gd name="connsiteY20" fmla="*/ 363 h 1352"/>
                <a:gd name="connsiteX21" fmla="*/ 842 w 2088"/>
                <a:gd name="connsiteY21" fmla="*/ 331 h 1352"/>
                <a:gd name="connsiteX22" fmla="*/ 736 w 2088"/>
                <a:gd name="connsiteY22" fmla="*/ 327 h 1352"/>
                <a:gd name="connsiteX23" fmla="*/ 692 w 2088"/>
                <a:gd name="connsiteY23" fmla="*/ 363 h 1352"/>
                <a:gd name="connsiteX24" fmla="*/ 732 w 2088"/>
                <a:gd name="connsiteY24" fmla="*/ 386 h 1352"/>
                <a:gd name="connsiteX25" fmla="*/ 749 w 2088"/>
                <a:gd name="connsiteY25" fmla="*/ 539 h 1352"/>
                <a:gd name="connsiteX26" fmla="*/ 665 w 2088"/>
                <a:gd name="connsiteY26" fmla="*/ 581 h 1352"/>
                <a:gd name="connsiteX27" fmla="*/ 657 w 2088"/>
                <a:gd name="connsiteY27" fmla="*/ 643 h 1352"/>
                <a:gd name="connsiteX28" fmla="*/ 532 w 2088"/>
                <a:gd name="connsiteY28" fmla="*/ 668 h 1352"/>
                <a:gd name="connsiteX29" fmla="*/ 448 w 2088"/>
                <a:gd name="connsiteY29" fmla="*/ 702 h 1352"/>
                <a:gd name="connsiteX30" fmla="*/ 328 w 2088"/>
                <a:gd name="connsiteY30" fmla="*/ 695 h 1352"/>
                <a:gd name="connsiteX31" fmla="*/ 283 w 2088"/>
                <a:gd name="connsiteY31" fmla="*/ 745 h 1352"/>
                <a:gd name="connsiteX32" fmla="*/ 231 w 2088"/>
                <a:gd name="connsiteY32" fmla="*/ 735 h 1352"/>
                <a:gd name="connsiteX33" fmla="*/ 182 w 2088"/>
                <a:gd name="connsiteY33" fmla="*/ 705 h 1352"/>
                <a:gd name="connsiteX34" fmla="*/ 88 w 2088"/>
                <a:gd name="connsiteY34" fmla="*/ 735 h 1352"/>
                <a:gd name="connsiteX35" fmla="*/ 0 w 2088"/>
                <a:gd name="connsiteY35" fmla="*/ 793 h 1352"/>
                <a:gd name="connsiteX36" fmla="*/ 9 w 2088"/>
                <a:gd name="connsiteY36" fmla="*/ 892 h 1352"/>
                <a:gd name="connsiteX37" fmla="*/ 66 w 2088"/>
                <a:gd name="connsiteY37" fmla="*/ 903 h 1352"/>
                <a:gd name="connsiteX38" fmla="*/ 79 w 2088"/>
                <a:gd name="connsiteY38" fmla="*/ 1021 h 1352"/>
                <a:gd name="connsiteX39" fmla="*/ 27 w 2088"/>
                <a:gd name="connsiteY39" fmla="*/ 1021 h 1352"/>
                <a:gd name="connsiteX40" fmla="*/ 27 w 2088"/>
                <a:gd name="connsiteY40" fmla="*/ 1055 h 1352"/>
                <a:gd name="connsiteX41" fmla="*/ 124 w 2088"/>
                <a:gd name="connsiteY41" fmla="*/ 1106 h 1352"/>
                <a:gd name="connsiteX42" fmla="*/ 115 w 2088"/>
                <a:gd name="connsiteY42" fmla="*/ 1176 h 1352"/>
                <a:gd name="connsiteX43" fmla="*/ 277 w 2088"/>
                <a:gd name="connsiteY43" fmla="*/ 1248 h 1352"/>
                <a:gd name="connsiteX44" fmla="*/ 281 w 2088"/>
                <a:gd name="connsiteY44" fmla="*/ 1253 h 1352"/>
                <a:gd name="connsiteX45" fmla="*/ 286 w 2088"/>
                <a:gd name="connsiteY45" fmla="*/ 1320 h 1352"/>
                <a:gd name="connsiteX46" fmla="*/ 411 w 2088"/>
                <a:gd name="connsiteY46" fmla="*/ 1325 h 1352"/>
                <a:gd name="connsiteX47" fmla="*/ 510 w 2088"/>
                <a:gd name="connsiteY47" fmla="*/ 1269 h 1352"/>
                <a:gd name="connsiteX48" fmla="*/ 669 w 2088"/>
                <a:gd name="connsiteY48" fmla="*/ 1301 h 1352"/>
                <a:gd name="connsiteX49" fmla="*/ 746 w 2088"/>
                <a:gd name="connsiteY49" fmla="*/ 1277 h 1352"/>
                <a:gd name="connsiteX50" fmla="*/ 876 w 2088"/>
                <a:gd name="connsiteY50" fmla="*/ 1352 h 1352"/>
                <a:gd name="connsiteX51" fmla="*/ 973 w 2088"/>
                <a:gd name="connsiteY51" fmla="*/ 1303 h 1352"/>
                <a:gd name="connsiteX52" fmla="*/ 1265 w 2088"/>
                <a:gd name="connsiteY52" fmla="*/ 1253 h 1352"/>
                <a:gd name="connsiteX53" fmla="*/ 1383 w 2088"/>
                <a:gd name="connsiteY53" fmla="*/ 1274 h 1352"/>
                <a:gd name="connsiteX54" fmla="*/ 1519 w 2088"/>
                <a:gd name="connsiteY54" fmla="*/ 1277 h 1352"/>
                <a:gd name="connsiteX55" fmla="*/ 1541 w 2088"/>
                <a:gd name="connsiteY55" fmla="*/ 1266 h 1352"/>
                <a:gd name="connsiteX56" fmla="*/ 1564 w 2088"/>
                <a:gd name="connsiteY56" fmla="*/ 1210 h 1352"/>
                <a:gd name="connsiteX57" fmla="*/ 1501 w 2088"/>
                <a:gd name="connsiteY57" fmla="*/ 1159 h 1352"/>
                <a:gd name="connsiteX58" fmla="*/ 1516 w 2088"/>
                <a:gd name="connsiteY58" fmla="*/ 1082 h 1352"/>
                <a:gd name="connsiteX59" fmla="*/ 1821 w 2088"/>
                <a:gd name="connsiteY59" fmla="*/ 1012 h 1352"/>
                <a:gd name="connsiteX60" fmla="*/ 1813 w 2088"/>
                <a:gd name="connsiteY60" fmla="*/ 891 h 1352"/>
                <a:gd name="connsiteX61" fmla="*/ 1899 w 2088"/>
                <a:gd name="connsiteY61" fmla="*/ 863 h 1352"/>
                <a:gd name="connsiteX62" fmla="*/ 1942 w 2088"/>
                <a:gd name="connsiteY62" fmla="*/ 795 h 1352"/>
                <a:gd name="connsiteX63" fmla="*/ 2051 w 2088"/>
                <a:gd name="connsiteY63" fmla="*/ 760 h 1352"/>
                <a:gd name="connsiteX64" fmla="*/ 2088 w 2088"/>
                <a:gd name="connsiteY64" fmla="*/ 696 h 1352"/>
                <a:gd name="connsiteX0" fmla="*/ 2088 w 2088"/>
                <a:gd name="connsiteY0" fmla="*/ 696 h 1352"/>
                <a:gd name="connsiteX1" fmla="*/ 2062 w 2088"/>
                <a:gd name="connsiteY1" fmla="*/ 621 h 1352"/>
                <a:gd name="connsiteX2" fmla="*/ 2032 w 2088"/>
                <a:gd name="connsiteY2" fmla="*/ 547 h 1352"/>
                <a:gd name="connsiteX3" fmla="*/ 1876 w 2088"/>
                <a:gd name="connsiteY3" fmla="*/ 478 h 1352"/>
                <a:gd name="connsiteX4" fmla="*/ 1769 w 2088"/>
                <a:gd name="connsiteY4" fmla="*/ 478 h 1352"/>
                <a:gd name="connsiteX5" fmla="*/ 1640 w 2088"/>
                <a:gd name="connsiteY5" fmla="*/ 437 h 1352"/>
                <a:gd name="connsiteX6" fmla="*/ 1685 w 2088"/>
                <a:gd name="connsiteY6" fmla="*/ 297 h 1352"/>
                <a:gd name="connsiteX7" fmla="*/ 1583 w 2088"/>
                <a:gd name="connsiteY7" fmla="*/ 154 h 1352"/>
                <a:gd name="connsiteX8" fmla="*/ 1513 w 2088"/>
                <a:gd name="connsiteY8" fmla="*/ 150 h 1352"/>
                <a:gd name="connsiteX9" fmla="*/ 1441 w 2088"/>
                <a:gd name="connsiteY9" fmla="*/ 66 h 1352"/>
                <a:gd name="connsiteX10" fmla="*/ 1433 w 2088"/>
                <a:gd name="connsiteY10" fmla="*/ 7 h 1352"/>
                <a:gd name="connsiteX11" fmla="*/ 1362 w 2088"/>
                <a:gd name="connsiteY11" fmla="*/ 0 h 1352"/>
                <a:gd name="connsiteX12" fmla="*/ 1335 w 2088"/>
                <a:gd name="connsiteY12" fmla="*/ 70 h 1352"/>
                <a:gd name="connsiteX13" fmla="*/ 1241 w 2088"/>
                <a:gd name="connsiteY13" fmla="*/ 88 h 1352"/>
                <a:gd name="connsiteX14" fmla="*/ 1246 w 2088"/>
                <a:gd name="connsiteY14" fmla="*/ 183 h 1352"/>
                <a:gd name="connsiteX15" fmla="*/ 1172 w 2088"/>
                <a:gd name="connsiteY15" fmla="*/ 227 h 1352"/>
                <a:gd name="connsiteX16" fmla="*/ 1117 w 2088"/>
                <a:gd name="connsiteY16" fmla="*/ 183 h 1352"/>
                <a:gd name="connsiteX17" fmla="*/ 1015 w 2088"/>
                <a:gd name="connsiteY17" fmla="*/ 169 h 1352"/>
                <a:gd name="connsiteX18" fmla="*/ 926 w 2088"/>
                <a:gd name="connsiteY18" fmla="*/ 316 h 1352"/>
                <a:gd name="connsiteX19" fmla="*/ 926 w 2088"/>
                <a:gd name="connsiteY19" fmla="*/ 353 h 1352"/>
                <a:gd name="connsiteX20" fmla="*/ 896 w 2088"/>
                <a:gd name="connsiteY20" fmla="*/ 363 h 1352"/>
                <a:gd name="connsiteX21" fmla="*/ 842 w 2088"/>
                <a:gd name="connsiteY21" fmla="*/ 331 h 1352"/>
                <a:gd name="connsiteX22" fmla="*/ 736 w 2088"/>
                <a:gd name="connsiteY22" fmla="*/ 327 h 1352"/>
                <a:gd name="connsiteX23" fmla="*/ 692 w 2088"/>
                <a:gd name="connsiteY23" fmla="*/ 363 h 1352"/>
                <a:gd name="connsiteX24" fmla="*/ 732 w 2088"/>
                <a:gd name="connsiteY24" fmla="*/ 386 h 1352"/>
                <a:gd name="connsiteX25" fmla="*/ 749 w 2088"/>
                <a:gd name="connsiteY25" fmla="*/ 539 h 1352"/>
                <a:gd name="connsiteX26" fmla="*/ 665 w 2088"/>
                <a:gd name="connsiteY26" fmla="*/ 581 h 1352"/>
                <a:gd name="connsiteX27" fmla="*/ 657 w 2088"/>
                <a:gd name="connsiteY27" fmla="*/ 643 h 1352"/>
                <a:gd name="connsiteX28" fmla="*/ 532 w 2088"/>
                <a:gd name="connsiteY28" fmla="*/ 668 h 1352"/>
                <a:gd name="connsiteX29" fmla="*/ 448 w 2088"/>
                <a:gd name="connsiteY29" fmla="*/ 702 h 1352"/>
                <a:gd name="connsiteX30" fmla="*/ 328 w 2088"/>
                <a:gd name="connsiteY30" fmla="*/ 695 h 1352"/>
                <a:gd name="connsiteX31" fmla="*/ 283 w 2088"/>
                <a:gd name="connsiteY31" fmla="*/ 745 h 1352"/>
                <a:gd name="connsiteX32" fmla="*/ 231 w 2088"/>
                <a:gd name="connsiteY32" fmla="*/ 735 h 1352"/>
                <a:gd name="connsiteX33" fmla="*/ 182 w 2088"/>
                <a:gd name="connsiteY33" fmla="*/ 705 h 1352"/>
                <a:gd name="connsiteX34" fmla="*/ 88 w 2088"/>
                <a:gd name="connsiteY34" fmla="*/ 735 h 1352"/>
                <a:gd name="connsiteX35" fmla="*/ 0 w 2088"/>
                <a:gd name="connsiteY35" fmla="*/ 793 h 1352"/>
                <a:gd name="connsiteX36" fmla="*/ 9 w 2088"/>
                <a:gd name="connsiteY36" fmla="*/ 892 h 1352"/>
                <a:gd name="connsiteX37" fmla="*/ 66 w 2088"/>
                <a:gd name="connsiteY37" fmla="*/ 903 h 1352"/>
                <a:gd name="connsiteX38" fmla="*/ 79 w 2088"/>
                <a:gd name="connsiteY38" fmla="*/ 1021 h 1352"/>
                <a:gd name="connsiteX39" fmla="*/ 27 w 2088"/>
                <a:gd name="connsiteY39" fmla="*/ 1021 h 1352"/>
                <a:gd name="connsiteX40" fmla="*/ 27 w 2088"/>
                <a:gd name="connsiteY40" fmla="*/ 1055 h 1352"/>
                <a:gd name="connsiteX41" fmla="*/ 124 w 2088"/>
                <a:gd name="connsiteY41" fmla="*/ 1106 h 1352"/>
                <a:gd name="connsiteX42" fmla="*/ 115 w 2088"/>
                <a:gd name="connsiteY42" fmla="*/ 1176 h 1352"/>
                <a:gd name="connsiteX43" fmla="*/ 277 w 2088"/>
                <a:gd name="connsiteY43" fmla="*/ 1248 h 1352"/>
                <a:gd name="connsiteX44" fmla="*/ 281 w 2088"/>
                <a:gd name="connsiteY44" fmla="*/ 1253 h 1352"/>
                <a:gd name="connsiteX45" fmla="*/ 286 w 2088"/>
                <a:gd name="connsiteY45" fmla="*/ 1320 h 1352"/>
                <a:gd name="connsiteX46" fmla="*/ 411 w 2088"/>
                <a:gd name="connsiteY46" fmla="*/ 1325 h 1352"/>
                <a:gd name="connsiteX47" fmla="*/ 510 w 2088"/>
                <a:gd name="connsiteY47" fmla="*/ 1269 h 1352"/>
                <a:gd name="connsiteX48" fmla="*/ 669 w 2088"/>
                <a:gd name="connsiteY48" fmla="*/ 1301 h 1352"/>
                <a:gd name="connsiteX49" fmla="*/ 746 w 2088"/>
                <a:gd name="connsiteY49" fmla="*/ 1277 h 1352"/>
                <a:gd name="connsiteX50" fmla="*/ 876 w 2088"/>
                <a:gd name="connsiteY50" fmla="*/ 1352 h 1352"/>
                <a:gd name="connsiteX51" fmla="*/ 973 w 2088"/>
                <a:gd name="connsiteY51" fmla="*/ 1303 h 1352"/>
                <a:gd name="connsiteX52" fmla="*/ 1265 w 2088"/>
                <a:gd name="connsiteY52" fmla="*/ 1253 h 1352"/>
                <a:gd name="connsiteX53" fmla="*/ 1383 w 2088"/>
                <a:gd name="connsiteY53" fmla="*/ 1274 h 1352"/>
                <a:gd name="connsiteX54" fmla="*/ 1519 w 2088"/>
                <a:gd name="connsiteY54" fmla="*/ 1277 h 1352"/>
                <a:gd name="connsiteX55" fmla="*/ 1541 w 2088"/>
                <a:gd name="connsiteY55" fmla="*/ 1266 h 1352"/>
                <a:gd name="connsiteX56" fmla="*/ 1524 w 2088"/>
                <a:gd name="connsiteY56" fmla="*/ 1210 h 1352"/>
                <a:gd name="connsiteX57" fmla="*/ 1501 w 2088"/>
                <a:gd name="connsiteY57" fmla="*/ 1159 h 1352"/>
                <a:gd name="connsiteX58" fmla="*/ 1516 w 2088"/>
                <a:gd name="connsiteY58" fmla="*/ 1082 h 1352"/>
                <a:gd name="connsiteX59" fmla="*/ 1821 w 2088"/>
                <a:gd name="connsiteY59" fmla="*/ 1012 h 1352"/>
                <a:gd name="connsiteX60" fmla="*/ 1813 w 2088"/>
                <a:gd name="connsiteY60" fmla="*/ 891 h 1352"/>
                <a:gd name="connsiteX61" fmla="*/ 1899 w 2088"/>
                <a:gd name="connsiteY61" fmla="*/ 863 h 1352"/>
                <a:gd name="connsiteX62" fmla="*/ 1942 w 2088"/>
                <a:gd name="connsiteY62" fmla="*/ 795 h 1352"/>
                <a:gd name="connsiteX63" fmla="*/ 2051 w 2088"/>
                <a:gd name="connsiteY63" fmla="*/ 760 h 1352"/>
                <a:gd name="connsiteX64" fmla="*/ 2088 w 2088"/>
                <a:gd name="connsiteY64" fmla="*/ 696 h 1352"/>
                <a:gd name="connsiteX0" fmla="*/ 2088 w 2088"/>
                <a:gd name="connsiteY0" fmla="*/ 696 h 1352"/>
                <a:gd name="connsiteX1" fmla="*/ 2062 w 2088"/>
                <a:gd name="connsiteY1" fmla="*/ 621 h 1352"/>
                <a:gd name="connsiteX2" fmla="*/ 2032 w 2088"/>
                <a:gd name="connsiteY2" fmla="*/ 547 h 1352"/>
                <a:gd name="connsiteX3" fmla="*/ 1876 w 2088"/>
                <a:gd name="connsiteY3" fmla="*/ 478 h 1352"/>
                <a:gd name="connsiteX4" fmla="*/ 1769 w 2088"/>
                <a:gd name="connsiteY4" fmla="*/ 478 h 1352"/>
                <a:gd name="connsiteX5" fmla="*/ 1640 w 2088"/>
                <a:gd name="connsiteY5" fmla="*/ 437 h 1352"/>
                <a:gd name="connsiteX6" fmla="*/ 1685 w 2088"/>
                <a:gd name="connsiteY6" fmla="*/ 297 h 1352"/>
                <a:gd name="connsiteX7" fmla="*/ 1583 w 2088"/>
                <a:gd name="connsiteY7" fmla="*/ 154 h 1352"/>
                <a:gd name="connsiteX8" fmla="*/ 1513 w 2088"/>
                <a:gd name="connsiteY8" fmla="*/ 150 h 1352"/>
                <a:gd name="connsiteX9" fmla="*/ 1441 w 2088"/>
                <a:gd name="connsiteY9" fmla="*/ 66 h 1352"/>
                <a:gd name="connsiteX10" fmla="*/ 1433 w 2088"/>
                <a:gd name="connsiteY10" fmla="*/ 7 h 1352"/>
                <a:gd name="connsiteX11" fmla="*/ 1362 w 2088"/>
                <a:gd name="connsiteY11" fmla="*/ 0 h 1352"/>
                <a:gd name="connsiteX12" fmla="*/ 1335 w 2088"/>
                <a:gd name="connsiteY12" fmla="*/ 70 h 1352"/>
                <a:gd name="connsiteX13" fmla="*/ 1241 w 2088"/>
                <a:gd name="connsiteY13" fmla="*/ 88 h 1352"/>
                <a:gd name="connsiteX14" fmla="*/ 1246 w 2088"/>
                <a:gd name="connsiteY14" fmla="*/ 183 h 1352"/>
                <a:gd name="connsiteX15" fmla="*/ 1172 w 2088"/>
                <a:gd name="connsiteY15" fmla="*/ 227 h 1352"/>
                <a:gd name="connsiteX16" fmla="*/ 1117 w 2088"/>
                <a:gd name="connsiteY16" fmla="*/ 183 h 1352"/>
                <a:gd name="connsiteX17" fmla="*/ 1015 w 2088"/>
                <a:gd name="connsiteY17" fmla="*/ 169 h 1352"/>
                <a:gd name="connsiteX18" fmla="*/ 926 w 2088"/>
                <a:gd name="connsiteY18" fmla="*/ 316 h 1352"/>
                <a:gd name="connsiteX19" fmla="*/ 926 w 2088"/>
                <a:gd name="connsiteY19" fmla="*/ 353 h 1352"/>
                <a:gd name="connsiteX20" fmla="*/ 896 w 2088"/>
                <a:gd name="connsiteY20" fmla="*/ 363 h 1352"/>
                <a:gd name="connsiteX21" fmla="*/ 842 w 2088"/>
                <a:gd name="connsiteY21" fmla="*/ 331 h 1352"/>
                <a:gd name="connsiteX22" fmla="*/ 736 w 2088"/>
                <a:gd name="connsiteY22" fmla="*/ 327 h 1352"/>
                <a:gd name="connsiteX23" fmla="*/ 692 w 2088"/>
                <a:gd name="connsiteY23" fmla="*/ 363 h 1352"/>
                <a:gd name="connsiteX24" fmla="*/ 732 w 2088"/>
                <a:gd name="connsiteY24" fmla="*/ 386 h 1352"/>
                <a:gd name="connsiteX25" fmla="*/ 749 w 2088"/>
                <a:gd name="connsiteY25" fmla="*/ 539 h 1352"/>
                <a:gd name="connsiteX26" fmla="*/ 665 w 2088"/>
                <a:gd name="connsiteY26" fmla="*/ 581 h 1352"/>
                <a:gd name="connsiteX27" fmla="*/ 657 w 2088"/>
                <a:gd name="connsiteY27" fmla="*/ 643 h 1352"/>
                <a:gd name="connsiteX28" fmla="*/ 532 w 2088"/>
                <a:gd name="connsiteY28" fmla="*/ 668 h 1352"/>
                <a:gd name="connsiteX29" fmla="*/ 448 w 2088"/>
                <a:gd name="connsiteY29" fmla="*/ 702 h 1352"/>
                <a:gd name="connsiteX30" fmla="*/ 328 w 2088"/>
                <a:gd name="connsiteY30" fmla="*/ 695 h 1352"/>
                <a:gd name="connsiteX31" fmla="*/ 283 w 2088"/>
                <a:gd name="connsiteY31" fmla="*/ 745 h 1352"/>
                <a:gd name="connsiteX32" fmla="*/ 231 w 2088"/>
                <a:gd name="connsiteY32" fmla="*/ 735 h 1352"/>
                <a:gd name="connsiteX33" fmla="*/ 182 w 2088"/>
                <a:gd name="connsiteY33" fmla="*/ 705 h 1352"/>
                <a:gd name="connsiteX34" fmla="*/ 88 w 2088"/>
                <a:gd name="connsiteY34" fmla="*/ 735 h 1352"/>
                <a:gd name="connsiteX35" fmla="*/ 0 w 2088"/>
                <a:gd name="connsiteY35" fmla="*/ 793 h 1352"/>
                <a:gd name="connsiteX36" fmla="*/ 9 w 2088"/>
                <a:gd name="connsiteY36" fmla="*/ 892 h 1352"/>
                <a:gd name="connsiteX37" fmla="*/ 66 w 2088"/>
                <a:gd name="connsiteY37" fmla="*/ 903 h 1352"/>
                <a:gd name="connsiteX38" fmla="*/ 79 w 2088"/>
                <a:gd name="connsiteY38" fmla="*/ 1021 h 1352"/>
                <a:gd name="connsiteX39" fmla="*/ 27 w 2088"/>
                <a:gd name="connsiteY39" fmla="*/ 1021 h 1352"/>
                <a:gd name="connsiteX40" fmla="*/ 27 w 2088"/>
                <a:gd name="connsiteY40" fmla="*/ 1055 h 1352"/>
                <a:gd name="connsiteX41" fmla="*/ 124 w 2088"/>
                <a:gd name="connsiteY41" fmla="*/ 1106 h 1352"/>
                <a:gd name="connsiteX42" fmla="*/ 115 w 2088"/>
                <a:gd name="connsiteY42" fmla="*/ 1176 h 1352"/>
                <a:gd name="connsiteX43" fmla="*/ 277 w 2088"/>
                <a:gd name="connsiteY43" fmla="*/ 1248 h 1352"/>
                <a:gd name="connsiteX44" fmla="*/ 281 w 2088"/>
                <a:gd name="connsiteY44" fmla="*/ 1253 h 1352"/>
                <a:gd name="connsiteX45" fmla="*/ 286 w 2088"/>
                <a:gd name="connsiteY45" fmla="*/ 1320 h 1352"/>
                <a:gd name="connsiteX46" fmla="*/ 411 w 2088"/>
                <a:gd name="connsiteY46" fmla="*/ 1325 h 1352"/>
                <a:gd name="connsiteX47" fmla="*/ 510 w 2088"/>
                <a:gd name="connsiteY47" fmla="*/ 1269 h 1352"/>
                <a:gd name="connsiteX48" fmla="*/ 669 w 2088"/>
                <a:gd name="connsiteY48" fmla="*/ 1301 h 1352"/>
                <a:gd name="connsiteX49" fmla="*/ 746 w 2088"/>
                <a:gd name="connsiteY49" fmla="*/ 1277 h 1352"/>
                <a:gd name="connsiteX50" fmla="*/ 876 w 2088"/>
                <a:gd name="connsiteY50" fmla="*/ 1352 h 1352"/>
                <a:gd name="connsiteX51" fmla="*/ 973 w 2088"/>
                <a:gd name="connsiteY51" fmla="*/ 1303 h 1352"/>
                <a:gd name="connsiteX52" fmla="*/ 1265 w 2088"/>
                <a:gd name="connsiteY52" fmla="*/ 1253 h 1352"/>
                <a:gd name="connsiteX53" fmla="*/ 1383 w 2088"/>
                <a:gd name="connsiteY53" fmla="*/ 1274 h 1352"/>
                <a:gd name="connsiteX54" fmla="*/ 1519 w 2088"/>
                <a:gd name="connsiteY54" fmla="*/ 1277 h 1352"/>
                <a:gd name="connsiteX55" fmla="*/ 1501 w 2088"/>
                <a:gd name="connsiteY55" fmla="*/ 1266 h 1352"/>
                <a:gd name="connsiteX56" fmla="*/ 1524 w 2088"/>
                <a:gd name="connsiteY56" fmla="*/ 1210 h 1352"/>
                <a:gd name="connsiteX57" fmla="*/ 1501 w 2088"/>
                <a:gd name="connsiteY57" fmla="*/ 1159 h 1352"/>
                <a:gd name="connsiteX58" fmla="*/ 1516 w 2088"/>
                <a:gd name="connsiteY58" fmla="*/ 1082 h 1352"/>
                <a:gd name="connsiteX59" fmla="*/ 1821 w 2088"/>
                <a:gd name="connsiteY59" fmla="*/ 1012 h 1352"/>
                <a:gd name="connsiteX60" fmla="*/ 1813 w 2088"/>
                <a:gd name="connsiteY60" fmla="*/ 891 h 1352"/>
                <a:gd name="connsiteX61" fmla="*/ 1899 w 2088"/>
                <a:gd name="connsiteY61" fmla="*/ 863 h 1352"/>
                <a:gd name="connsiteX62" fmla="*/ 1942 w 2088"/>
                <a:gd name="connsiteY62" fmla="*/ 795 h 1352"/>
                <a:gd name="connsiteX63" fmla="*/ 2051 w 2088"/>
                <a:gd name="connsiteY63" fmla="*/ 760 h 1352"/>
                <a:gd name="connsiteX64" fmla="*/ 2088 w 2088"/>
                <a:gd name="connsiteY64" fmla="*/ 696 h 1352"/>
                <a:gd name="connsiteX0" fmla="*/ 2088 w 2088"/>
                <a:gd name="connsiteY0" fmla="*/ 696 h 1352"/>
                <a:gd name="connsiteX1" fmla="*/ 2062 w 2088"/>
                <a:gd name="connsiteY1" fmla="*/ 621 h 1352"/>
                <a:gd name="connsiteX2" fmla="*/ 2032 w 2088"/>
                <a:gd name="connsiteY2" fmla="*/ 547 h 1352"/>
                <a:gd name="connsiteX3" fmla="*/ 1876 w 2088"/>
                <a:gd name="connsiteY3" fmla="*/ 478 h 1352"/>
                <a:gd name="connsiteX4" fmla="*/ 1769 w 2088"/>
                <a:gd name="connsiteY4" fmla="*/ 478 h 1352"/>
                <a:gd name="connsiteX5" fmla="*/ 1640 w 2088"/>
                <a:gd name="connsiteY5" fmla="*/ 437 h 1352"/>
                <a:gd name="connsiteX6" fmla="*/ 1685 w 2088"/>
                <a:gd name="connsiteY6" fmla="*/ 297 h 1352"/>
                <a:gd name="connsiteX7" fmla="*/ 1583 w 2088"/>
                <a:gd name="connsiteY7" fmla="*/ 154 h 1352"/>
                <a:gd name="connsiteX8" fmla="*/ 1513 w 2088"/>
                <a:gd name="connsiteY8" fmla="*/ 150 h 1352"/>
                <a:gd name="connsiteX9" fmla="*/ 1441 w 2088"/>
                <a:gd name="connsiteY9" fmla="*/ 66 h 1352"/>
                <a:gd name="connsiteX10" fmla="*/ 1433 w 2088"/>
                <a:gd name="connsiteY10" fmla="*/ 7 h 1352"/>
                <a:gd name="connsiteX11" fmla="*/ 1362 w 2088"/>
                <a:gd name="connsiteY11" fmla="*/ 0 h 1352"/>
                <a:gd name="connsiteX12" fmla="*/ 1335 w 2088"/>
                <a:gd name="connsiteY12" fmla="*/ 70 h 1352"/>
                <a:gd name="connsiteX13" fmla="*/ 1241 w 2088"/>
                <a:gd name="connsiteY13" fmla="*/ 88 h 1352"/>
                <a:gd name="connsiteX14" fmla="*/ 1246 w 2088"/>
                <a:gd name="connsiteY14" fmla="*/ 183 h 1352"/>
                <a:gd name="connsiteX15" fmla="*/ 1172 w 2088"/>
                <a:gd name="connsiteY15" fmla="*/ 227 h 1352"/>
                <a:gd name="connsiteX16" fmla="*/ 1117 w 2088"/>
                <a:gd name="connsiteY16" fmla="*/ 183 h 1352"/>
                <a:gd name="connsiteX17" fmla="*/ 1015 w 2088"/>
                <a:gd name="connsiteY17" fmla="*/ 169 h 1352"/>
                <a:gd name="connsiteX18" fmla="*/ 926 w 2088"/>
                <a:gd name="connsiteY18" fmla="*/ 316 h 1352"/>
                <a:gd name="connsiteX19" fmla="*/ 926 w 2088"/>
                <a:gd name="connsiteY19" fmla="*/ 353 h 1352"/>
                <a:gd name="connsiteX20" fmla="*/ 896 w 2088"/>
                <a:gd name="connsiteY20" fmla="*/ 363 h 1352"/>
                <a:gd name="connsiteX21" fmla="*/ 842 w 2088"/>
                <a:gd name="connsiteY21" fmla="*/ 331 h 1352"/>
                <a:gd name="connsiteX22" fmla="*/ 736 w 2088"/>
                <a:gd name="connsiteY22" fmla="*/ 327 h 1352"/>
                <a:gd name="connsiteX23" fmla="*/ 692 w 2088"/>
                <a:gd name="connsiteY23" fmla="*/ 363 h 1352"/>
                <a:gd name="connsiteX24" fmla="*/ 732 w 2088"/>
                <a:gd name="connsiteY24" fmla="*/ 386 h 1352"/>
                <a:gd name="connsiteX25" fmla="*/ 749 w 2088"/>
                <a:gd name="connsiteY25" fmla="*/ 539 h 1352"/>
                <a:gd name="connsiteX26" fmla="*/ 665 w 2088"/>
                <a:gd name="connsiteY26" fmla="*/ 581 h 1352"/>
                <a:gd name="connsiteX27" fmla="*/ 657 w 2088"/>
                <a:gd name="connsiteY27" fmla="*/ 643 h 1352"/>
                <a:gd name="connsiteX28" fmla="*/ 532 w 2088"/>
                <a:gd name="connsiteY28" fmla="*/ 668 h 1352"/>
                <a:gd name="connsiteX29" fmla="*/ 448 w 2088"/>
                <a:gd name="connsiteY29" fmla="*/ 702 h 1352"/>
                <a:gd name="connsiteX30" fmla="*/ 328 w 2088"/>
                <a:gd name="connsiteY30" fmla="*/ 695 h 1352"/>
                <a:gd name="connsiteX31" fmla="*/ 283 w 2088"/>
                <a:gd name="connsiteY31" fmla="*/ 745 h 1352"/>
                <a:gd name="connsiteX32" fmla="*/ 231 w 2088"/>
                <a:gd name="connsiteY32" fmla="*/ 735 h 1352"/>
                <a:gd name="connsiteX33" fmla="*/ 182 w 2088"/>
                <a:gd name="connsiteY33" fmla="*/ 705 h 1352"/>
                <a:gd name="connsiteX34" fmla="*/ 88 w 2088"/>
                <a:gd name="connsiteY34" fmla="*/ 735 h 1352"/>
                <a:gd name="connsiteX35" fmla="*/ 0 w 2088"/>
                <a:gd name="connsiteY35" fmla="*/ 793 h 1352"/>
                <a:gd name="connsiteX36" fmla="*/ 9 w 2088"/>
                <a:gd name="connsiteY36" fmla="*/ 892 h 1352"/>
                <a:gd name="connsiteX37" fmla="*/ 66 w 2088"/>
                <a:gd name="connsiteY37" fmla="*/ 903 h 1352"/>
                <a:gd name="connsiteX38" fmla="*/ 79 w 2088"/>
                <a:gd name="connsiteY38" fmla="*/ 1021 h 1352"/>
                <a:gd name="connsiteX39" fmla="*/ 27 w 2088"/>
                <a:gd name="connsiteY39" fmla="*/ 1021 h 1352"/>
                <a:gd name="connsiteX40" fmla="*/ 27 w 2088"/>
                <a:gd name="connsiteY40" fmla="*/ 1055 h 1352"/>
                <a:gd name="connsiteX41" fmla="*/ 124 w 2088"/>
                <a:gd name="connsiteY41" fmla="*/ 1106 h 1352"/>
                <a:gd name="connsiteX42" fmla="*/ 115 w 2088"/>
                <a:gd name="connsiteY42" fmla="*/ 1176 h 1352"/>
                <a:gd name="connsiteX43" fmla="*/ 277 w 2088"/>
                <a:gd name="connsiteY43" fmla="*/ 1248 h 1352"/>
                <a:gd name="connsiteX44" fmla="*/ 281 w 2088"/>
                <a:gd name="connsiteY44" fmla="*/ 1253 h 1352"/>
                <a:gd name="connsiteX45" fmla="*/ 286 w 2088"/>
                <a:gd name="connsiteY45" fmla="*/ 1320 h 1352"/>
                <a:gd name="connsiteX46" fmla="*/ 411 w 2088"/>
                <a:gd name="connsiteY46" fmla="*/ 1325 h 1352"/>
                <a:gd name="connsiteX47" fmla="*/ 510 w 2088"/>
                <a:gd name="connsiteY47" fmla="*/ 1269 h 1352"/>
                <a:gd name="connsiteX48" fmla="*/ 669 w 2088"/>
                <a:gd name="connsiteY48" fmla="*/ 1301 h 1352"/>
                <a:gd name="connsiteX49" fmla="*/ 746 w 2088"/>
                <a:gd name="connsiteY49" fmla="*/ 1277 h 1352"/>
                <a:gd name="connsiteX50" fmla="*/ 876 w 2088"/>
                <a:gd name="connsiteY50" fmla="*/ 1352 h 1352"/>
                <a:gd name="connsiteX51" fmla="*/ 973 w 2088"/>
                <a:gd name="connsiteY51" fmla="*/ 1303 h 1352"/>
                <a:gd name="connsiteX52" fmla="*/ 1265 w 2088"/>
                <a:gd name="connsiteY52" fmla="*/ 1253 h 1352"/>
                <a:gd name="connsiteX53" fmla="*/ 1383 w 2088"/>
                <a:gd name="connsiteY53" fmla="*/ 1274 h 1352"/>
                <a:gd name="connsiteX54" fmla="*/ 1519 w 2088"/>
                <a:gd name="connsiteY54" fmla="*/ 1277 h 1352"/>
                <a:gd name="connsiteX55" fmla="*/ 1501 w 2088"/>
                <a:gd name="connsiteY55" fmla="*/ 1266 h 1352"/>
                <a:gd name="connsiteX56" fmla="*/ 1524 w 2088"/>
                <a:gd name="connsiteY56" fmla="*/ 1210 h 1352"/>
                <a:gd name="connsiteX57" fmla="*/ 1501 w 2088"/>
                <a:gd name="connsiteY57" fmla="*/ 1159 h 1352"/>
                <a:gd name="connsiteX58" fmla="*/ 1516 w 2088"/>
                <a:gd name="connsiteY58" fmla="*/ 1082 h 1352"/>
                <a:gd name="connsiteX59" fmla="*/ 1821 w 2088"/>
                <a:gd name="connsiteY59" fmla="*/ 1012 h 1352"/>
                <a:gd name="connsiteX60" fmla="*/ 1813 w 2088"/>
                <a:gd name="connsiteY60" fmla="*/ 891 h 1352"/>
                <a:gd name="connsiteX61" fmla="*/ 1899 w 2088"/>
                <a:gd name="connsiteY61" fmla="*/ 863 h 1352"/>
                <a:gd name="connsiteX62" fmla="*/ 1942 w 2088"/>
                <a:gd name="connsiteY62" fmla="*/ 795 h 1352"/>
                <a:gd name="connsiteX63" fmla="*/ 2051 w 2088"/>
                <a:gd name="connsiteY63" fmla="*/ 760 h 1352"/>
                <a:gd name="connsiteX64" fmla="*/ 2088 w 2088"/>
                <a:gd name="connsiteY64" fmla="*/ 696 h 1352"/>
                <a:gd name="connsiteX0" fmla="*/ 2088 w 2088"/>
                <a:gd name="connsiteY0" fmla="*/ 696 h 1352"/>
                <a:gd name="connsiteX1" fmla="*/ 2062 w 2088"/>
                <a:gd name="connsiteY1" fmla="*/ 621 h 1352"/>
                <a:gd name="connsiteX2" fmla="*/ 2032 w 2088"/>
                <a:gd name="connsiteY2" fmla="*/ 547 h 1352"/>
                <a:gd name="connsiteX3" fmla="*/ 1876 w 2088"/>
                <a:gd name="connsiteY3" fmla="*/ 478 h 1352"/>
                <a:gd name="connsiteX4" fmla="*/ 1769 w 2088"/>
                <a:gd name="connsiteY4" fmla="*/ 478 h 1352"/>
                <a:gd name="connsiteX5" fmla="*/ 1640 w 2088"/>
                <a:gd name="connsiteY5" fmla="*/ 437 h 1352"/>
                <a:gd name="connsiteX6" fmla="*/ 1685 w 2088"/>
                <a:gd name="connsiteY6" fmla="*/ 297 h 1352"/>
                <a:gd name="connsiteX7" fmla="*/ 1583 w 2088"/>
                <a:gd name="connsiteY7" fmla="*/ 154 h 1352"/>
                <a:gd name="connsiteX8" fmla="*/ 1513 w 2088"/>
                <a:gd name="connsiteY8" fmla="*/ 150 h 1352"/>
                <a:gd name="connsiteX9" fmla="*/ 1441 w 2088"/>
                <a:gd name="connsiteY9" fmla="*/ 66 h 1352"/>
                <a:gd name="connsiteX10" fmla="*/ 1433 w 2088"/>
                <a:gd name="connsiteY10" fmla="*/ 7 h 1352"/>
                <a:gd name="connsiteX11" fmla="*/ 1362 w 2088"/>
                <a:gd name="connsiteY11" fmla="*/ 0 h 1352"/>
                <a:gd name="connsiteX12" fmla="*/ 1335 w 2088"/>
                <a:gd name="connsiteY12" fmla="*/ 70 h 1352"/>
                <a:gd name="connsiteX13" fmla="*/ 1241 w 2088"/>
                <a:gd name="connsiteY13" fmla="*/ 88 h 1352"/>
                <a:gd name="connsiteX14" fmla="*/ 1246 w 2088"/>
                <a:gd name="connsiteY14" fmla="*/ 183 h 1352"/>
                <a:gd name="connsiteX15" fmla="*/ 1172 w 2088"/>
                <a:gd name="connsiteY15" fmla="*/ 227 h 1352"/>
                <a:gd name="connsiteX16" fmla="*/ 1117 w 2088"/>
                <a:gd name="connsiteY16" fmla="*/ 183 h 1352"/>
                <a:gd name="connsiteX17" fmla="*/ 1015 w 2088"/>
                <a:gd name="connsiteY17" fmla="*/ 169 h 1352"/>
                <a:gd name="connsiteX18" fmla="*/ 926 w 2088"/>
                <a:gd name="connsiteY18" fmla="*/ 316 h 1352"/>
                <a:gd name="connsiteX19" fmla="*/ 926 w 2088"/>
                <a:gd name="connsiteY19" fmla="*/ 353 h 1352"/>
                <a:gd name="connsiteX20" fmla="*/ 896 w 2088"/>
                <a:gd name="connsiteY20" fmla="*/ 363 h 1352"/>
                <a:gd name="connsiteX21" fmla="*/ 842 w 2088"/>
                <a:gd name="connsiteY21" fmla="*/ 331 h 1352"/>
                <a:gd name="connsiteX22" fmla="*/ 736 w 2088"/>
                <a:gd name="connsiteY22" fmla="*/ 327 h 1352"/>
                <a:gd name="connsiteX23" fmla="*/ 692 w 2088"/>
                <a:gd name="connsiteY23" fmla="*/ 363 h 1352"/>
                <a:gd name="connsiteX24" fmla="*/ 732 w 2088"/>
                <a:gd name="connsiteY24" fmla="*/ 386 h 1352"/>
                <a:gd name="connsiteX25" fmla="*/ 749 w 2088"/>
                <a:gd name="connsiteY25" fmla="*/ 539 h 1352"/>
                <a:gd name="connsiteX26" fmla="*/ 665 w 2088"/>
                <a:gd name="connsiteY26" fmla="*/ 581 h 1352"/>
                <a:gd name="connsiteX27" fmla="*/ 657 w 2088"/>
                <a:gd name="connsiteY27" fmla="*/ 643 h 1352"/>
                <a:gd name="connsiteX28" fmla="*/ 532 w 2088"/>
                <a:gd name="connsiteY28" fmla="*/ 668 h 1352"/>
                <a:gd name="connsiteX29" fmla="*/ 448 w 2088"/>
                <a:gd name="connsiteY29" fmla="*/ 702 h 1352"/>
                <a:gd name="connsiteX30" fmla="*/ 328 w 2088"/>
                <a:gd name="connsiteY30" fmla="*/ 695 h 1352"/>
                <a:gd name="connsiteX31" fmla="*/ 283 w 2088"/>
                <a:gd name="connsiteY31" fmla="*/ 745 h 1352"/>
                <a:gd name="connsiteX32" fmla="*/ 231 w 2088"/>
                <a:gd name="connsiteY32" fmla="*/ 735 h 1352"/>
                <a:gd name="connsiteX33" fmla="*/ 182 w 2088"/>
                <a:gd name="connsiteY33" fmla="*/ 705 h 1352"/>
                <a:gd name="connsiteX34" fmla="*/ 88 w 2088"/>
                <a:gd name="connsiteY34" fmla="*/ 735 h 1352"/>
                <a:gd name="connsiteX35" fmla="*/ 0 w 2088"/>
                <a:gd name="connsiteY35" fmla="*/ 793 h 1352"/>
                <a:gd name="connsiteX36" fmla="*/ 9 w 2088"/>
                <a:gd name="connsiteY36" fmla="*/ 892 h 1352"/>
                <a:gd name="connsiteX37" fmla="*/ 66 w 2088"/>
                <a:gd name="connsiteY37" fmla="*/ 903 h 1352"/>
                <a:gd name="connsiteX38" fmla="*/ 79 w 2088"/>
                <a:gd name="connsiteY38" fmla="*/ 1021 h 1352"/>
                <a:gd name="connsiteX39" fmla="*/ 27 w 2088"/>
                <a:gd name="connsiteY39" fmla="*/ 1021 h 1352"/>
                <a:gd name="connsiteX40" fmla="*/ 27 w 2088"/>
                <a:gd name="connsiteY40" fmla="*/ 1055 h 1352"/>
                <a:gd name="connsiteX41" fmla="*/ 124 w 2088"/>
                <a:gd name="connsiteY41" fmla="*/ 1106 h 1352"/>
                <a:gd name="connsiteX42" fmla="*/ 115 w 2088"/>
                <a:gd name="connsiteY42" fmla="*/ 1176 h 1352"/>
                <a:gd name="connsiteX43" fmla="*/ 277 w 2088"/>
                <a:gd name="connsiteY43" fmla="*/ 1248 h 1352"/>
                <a:gd name="connsiteX44" fmla="*/ 281 w 2088"/>
                <a:gd name="connsiteY44" fmla="*/ 1253 h 1352"/>
                <a:gd name="connsiteX45" fmla="*/ 286 w 2088"/>
                <a:gd name="connsiteY45" fmla="*/ 1320 h 1352"/>
                <a:gd name="connsiteX46" fmla="*/ 411 w 2088"/>
                <a:gd name="connsiteY46" fmla="*/ 1325 h 1352"/>
                <a:gd name="connsiteX47" fmla="*/ 510 w 2088"/>
                <a:gd name="connsiteY47" fmla="*/ 1269 h 1352"/>
                <a:gd name="connsiteX48" fmla="*/ 669 w 2088"/>
                <a:gd name="connsiteY48" fmla="*/ 1301 h 1352"/>
                <a:gd name="connsiteX49" fmla="*/ 746 w 2088"/>
                <a:gd name="connsiteY49" fmla="*/ 1277 h 1352"/>
                <a:gd name="connsiteX50" fmla="*/ 876 w 2088"/>
                <a:gd name="connsiteY50" fmla="*/ 1352 h 1352"/>
                <a:gd name="connsiteX51" fmla="*/ 973 w 2088"/>
                <a:gd name="connsiteY51" fmla="*/ 1303 h 1352"/>
                <a:gd name="connsiteX52" fmla="*/ 1265 w 2088"/>
                <a:gd name="connsiteY52" fmla="*/ 1253 h 1352"/>
                <a:gd name="connsiteX53" fmla="*/ 1383 w 2088"/>
                <a:gd name="connsiteY53" fmla="*/ 1274 h 1352"/>
                <a:gd name="connsiteX54" fmla="*/ 1519 w 2088"/>
                <a:gd name="connsiteY54" fmla="*/ 1277 h 1352"/>
                <a:gd name="connsiteX55" fmla="*/ 1501 w 2088"/>
                <a:gd name="connsiteY55" fmla="*/ 1266 h 1352"/>
                <a:gd name="connsiteX56" fmla="*/ 1524 w 2088"/>
                <a:gd name="connsiteY56" fmla="*/ 1210 h 1352"/>
                <a:gd name="connsiteX57" fmla="*/ 1501 w 2088"/>
                <a:gd name="connsiteY57" fmla="*/ 1159 h 1352"/>
                <a:gd name="connsiteX58" fmla="*/ 1516 w 2088"/>
                <a:gd name="connsiteY58" fmla="*/ 1082 h 1352"/>
                <a:gd name="connsiteX59" fmla="*/ 1821 w 2088"/>
                <a:gd name="connsiteY59" fmla="*/ 1012 h 1352"/>
                <a:gd name="connsiteX60" fmla="*/ 1813 w 2088"/>
                <a:gd name="connsiteY60" fmla="*/ 891 h 1352"/>
                <a:gd name="connsiteX61" fmla="*/ 1899 w 2088"/>
                <a:gd name="connsiteY61" fmla="*/ 863 h 1352"/>
                <a:gd name="connsiteX62" fmla="*/ 1942 w 2088"/>
                <a:gd name="connsiteY62" fmla="*/ 795 h 1352"/>
                <a:gd name="connsiteX63" fmla="*/ 2051 w 2088"/>
                <a:gd name="connsiteY63" fmla="*/ 760 h 1352"/>
                <a:gd name="connsiteX64" fmla="*/ 2088 w 2088"/>
                <a:gd name="connsiteY64" fmla="*/ 696 h 1352"/>
                <a:gd name="connsiteX0" fmla="*/ 2088 w 2088"/>
                <a:gd name="connsiteY0" fmla="*/ 696 h 1352"/>
                <a:gd name="connsiteX1" fmla="*/ 2062 w 2088"/>
                <a:gd name="connsiteY1" fmla="*/ 621 h 1352"/>
                <a:gd name="connsiteX2" fmla="*/ 2032 w 2088"/>
                <a:gd name="connsiteY2" fmla="*/ 547 h 1352"/>
                <a:gd name="connsiteX3" fmla="*/ 1876 w 2088"/>
                <a:gd name="connsiteY3" fmla="*/ 478 h 1352"/>
                <a:gd name="connsiteX4" fmla="*/ 1769 w 2088"/>
                <a:gd name="connsiteY4" fmla="*/ 478 h 1352"/>
                <a:gd name="connsiteX5" fmla="*/ 1640 w 2088"/>
                <a:gd name="connsiteY5" fmla="*/ 437 h 1352"/>
                <a:gd name="connsiteX6" fmla="*/ 1685 w 2088"/>
                <a:gd name="connsiteY6" fmla="*/ 297 h 1352"/>
                <a:gd name="connsiteX7" fmla="*/ 1583 w 2088"/>
                <a:gd name="connsiteY7" fmla="*/ 154 h 1352"/>
                <a:gd name="connsiteX8" fmla="*/ 1513 w 2088"/>
                <a:gd name="connsiteY8" fmla="*/ 150 h 1352"/>
                <a:gd name="connsiteX9" fmla="*/ 1441 w 2088"/>
                <a:gd name="connsiteY9" fmla="*/ 66 h 1352"/>
                <a:gd name="connsiteX10" fmla="*/ 1433 w 2088"/>
                <a:gd name="connsiteY10" fmla="*/ 7 h 1352"/>
                <a:gd name="connsiteX11" fmla="*/ 1362 w 2088"/>
                <a:gd name="connsiteY11" fmla="*/ 0 h 1352"/>
                <a:gd name="connsiteX12" fmla="*/ 1335 w 2088"/>
                <a:gd name="connsiteY12" fmla="*/ 70 h 1352"/>
                <a:gd name="connsiteX13" fmla="*/ 1241 w 2088"/>
                <a:gd name="connsiteY13" fmla="*/ 88 h 1352"/>
                <a:gd name="connsiteX14" fmla="*/ 1246 w 2088"/>
                <a:gd name="connsiteY14" fmla="*/ 183 h 1352"/>
                <a:gd name="connsiteX15" fmla="*/ 1172 w 2088"/>
                <a:gd name="connsiteY15" fmla="*/ 227 h 1352"/>
                <a:gd name="connsiteX16" fmla="*/ 1117 w 2088"/>
                <a:gd name="connsiteY16" fmla="*/ 183 h 1352"/>
                <a:gd name="connsiteX17" fmla="*/ 1015 w 2088"/>
                <a:gd name="connsiteY17" fmla="*/ 169 h 1352"/>
                <a:gd name="connsiteX18" fmla="*/ 926 w 2088"/>
                <a:gd name="connsiteY18" fmla="*/ 316 h 1352"/>
                <a:gd name="connsiteX19" fmla="*/ 926 w 2088"/>
                <a:gd name="connsiteY19" fmla="*/ 353 h 1352"/>
                <a:gd name="connsiteX20" fmla="*/ 896 w 2088"/>
                <a:gd name="connsiteY20" fmla="*/ 363 h 1352"/>
                <a:gd name="connsiteX21" fmla="*/ 842 w 2088"/>
                <a:gd name="connsiteY21" fmla="*/ 331 h 1352"/>
                <a:gd name="connsiteX22" fmla="*/ 736 w 2088"/>
                <a:gd name="connsiteY22" fmla="*/ 327 h 1352"/>
                <a:gd name="connsiteX23" fmla="*/ 692 w 2088"/>
                <a:gd name="connsiteY23" fmla="*/ 363 h 1352"/>
                <a:gd name="connsiteX24" fmla="*/ 732 w 2088"/>
                <a:gd name="connsiteY24" fmla="*/ 386 h 1352"/>
                <a:gd name="connsiteX25" fmla="*/ 749 w 2088"/>
                <a:gd name="connsiteY25" fmla="*/ 539 h 1352"/>
                <a:gd name="connsiteX26" fmla="*/ 665 w 2088"/>
                <a:gd name="connsiteY26" fmla="*/ 581 h 1352"/>
                <a:gd name="connsiteX27" fmla="*/ 657 w 2088"/>
                <a:gd name="connsiteY27" fmla="*/ 643 h 1352"/>
                <a:gd name="connsiteX28" fmla="*/ 532 w 2088"/>
                <a:gd name="connsiteY28" fmla="*/ 668 h 1352"/>
                <a:gd name="connsiteX29" fmla="*/ 448 w 2088"/>
                <a:gd name="connsiteY29" fmla="*/ 702 h 1352"/>
                <a:gd name="connsiteX30" fmla="*/ 328 w 2088"/>
                <a:gd name="connsiteY30" fmla="*/ 695 h 1352"/>
                <a:gd name="connsiteX31" fmla="*/ 283 w 2088"/>
                <a:gd name="connsiteY31" fmla="*/ 745 h 1352"/>
                <a:gd name="connsiteX32" fmla="*/ 231 w 2088"/>
                <a:gd name="connsiteY32" fmla="*/ 735 h 1352"/>
                <a:gd name="connsiteX33" fmla="*/ 182 w 2088"/>
                <a:gd name="connsiteY33" fmla="*/ 705 h 1352"/>
                <a:gd name="connsiteX34" fmla="*/ 88 w 2088"/>
                <a:gd name="connsiteY34" fmla="*/ 735 h 1352"/>
                <a:gd name="connsiteX35" fmla="*/ 0 w 2088"/>
                <a:gd name="connsiteY35" fmla="*/ 793 h 1352"/>
                <a:gd name="connsiteX36" fmla="*/ 9 w 2088"/>
                <a:gd name="connsiteY36" fmla="*/ 892 h 1352"/>
                <a:gd name="connsiteX37" fmla="*/ 66 w 2088"/>
                <a:gd name="connsiteY37" fmla="*/ 903 h 1352"/>
                <a:gd name="connsiteX38" fmla="*/ 79 w 2088"/>
                <a:gd name="connsiteY38" fmla="*/ 1021 h 1352"/>
                <a:gd name="connsiteX39" fmla="*/ 27 w 2088"/>
                <a:gd name="connsiteY39" fmla="*/ 1021 h 1352"/>
                <a:gd name="connsiteX40" fmla="*/ 27 w 2088"/>
                <a:gd name="connsiteY40" fmla="*/ 1055 h 1352"/>
                <a:gd name="connsiteX41" fmla="*/ 124 w 2088"/>
                <a:gd name="connsiteY41" fmla="*/ 1106 h 1352"/>
                <a:gd name="connsiteX42" fmla="*/ 115 w 2088"/>
                <a:gd name="connsiteY42" fmla="*/ 1176 h 1352"/>
                <a:gd name="connsiteX43" fmla="*/ 277 w 2088"/>
                <a:gd name="connsiteY43" fmla="*/ 1248 h 1352"/>
                <a:gd name="connsiteX44" fmla="*/ 281 w 2088"/>
                <a:gd name="connsiteY44" fmla="*/ 1253 h 1352"/>
                <a:gd name="connsiteX45" fmla="*/ 286 w 2088"/>
                <a:gd name="connsiteY45" fmla="*/ 1320 h 1352"/>
                <a:gd name="connsiteX46" fmla="*/ 411 w 2088"/>
                <a:gd name="connsiteY46" fmla="*/ 1325 h 1352"/>
                <a:gd name="connsiteX47" fmla="*/ 510 w 2088"/>
                <a:gd name="connsiteY47" fmla="*/ 1269 h 1352"/>
                <a:gd name="connsiteX48" fmla="*/ 669 w 2088"/>
                <a:gd name="connsiteY48" fmla="*/ 1301 h 1352"/>
                <a:gd name="connsiteX49" fmla="*/ 746 w 2088"/>
                <a:gd name="connsiteY49" fmla="*/ 1277 h 1352"/>
                <a:gd name="connsiteX50" fmla="*/ 876 w 2088"/>
                <a:gd name="connsiteY50" fmla="*/ 1352 h 1352"/>
                <a:gd name="connsiteX51" fmla="*/ 973 w 2088"/>
                <a:gd name="connsiteY51" fmla="*/ 1303 h 1352"/>
                <a:gd name="connsiteX52" fmla="*/ 1265 w 2088"/>
                <a:gd name="connsiteY52" fmla="*/ 1253 h 1352"/>
                <a:gd name="connsiteX53" fmla="*/ 1383 w 2088"/>
                <a:gd name="connsiteY53" fmla="*/ 1274 h 1352"/>
                <a:gd name="connsiteX54" fmla="*/ 1519 w 2088"/>
                <a:gd name="connsiteY54" fmla="*/ 1277 h 1352"/>
                <a:gd name="connsiteX55" fmla="*/ 1501 w 2088"/>
                <a:gd name="connsiteY55" fmla="*/ 1266 h 1352"/>
                <a:gd name="connsiteX56" fmla="*/ 1524 w 2088"/>
                <a:gd name="connsiteY56" fmla="*/ 1210 h 1352"/>
                <a:gd name="connsiteX57" fmla="*/ 1501 w 2088"/>
                <a:gd name="connsiteY57" fmla="*/ 1159 h 1352"/>
                <a:gd name="connsiteX58" fmla="*/ 1516 w 2088"/>
                <a:gd name="connsiteY58" fmla="*/ 1082 h 1352"/>
                <a:gd name="connsiteX59" fmla="*/ 1821 w 2088"/>
                <a:gd name="connsiteY59" fmla="*/ 1012 h 1352"/>
                <a:gd name="connsiteX60" fmla="*/ 1813 w 2088"/>
                <a:gd name="connsiteY60" fmla="*/ 891 h 1352"/>
                <a:gd name="connsiteX61" fmla="*/ 1899 w 2088"/>
                <a:gd name="connsiteY61" fmla="*/ 863 h 1352"/>
                <a:gd name="connsiteX62" fmla="*/ 1942 w 2088"/>
                <a:gd name="connsiteY62" fmla="*/ 795 h 1352"/>
                <a:gd name="connsiteX63" fmla="*/ 2051 w 2088"/>
                <a:gd name="connsiteY63" fmla="*/ 760 h 1352"/>
                <a:gd name="connsiteX64" fmla="*/ 2088 w 2088"/>
                <a:gd name="connsiteY64" fmla="*/ 696 h 1352"/>
                <a:gd name="connsiteX0" fmla="*/ 2088 w 2088"/>
                <a:gd name="connsiteY0" fmla="*/ 696 h 1352"/>
                <a:gd name="connsiteX1" fmla="*/ 2062 w 2088"/>
                <a:gd name="connsiteY1" fmla="*/ 621 h 1352"/>
                <a:gd name="connsiteX2" fmla="*/ 2032 w 2088"/>
                <a:gd name="connsiteY2" fmla="*/ 547 h 1352"/>
                <a:gd name="connsiteX3" fmla="*/ 1876 w 2088"/>
                <a:gd name="connsiteY3" fmla="*/ 478 h 1352"/>
                <a:gd name="connsiteX4" fmla="*/ 1769 w 2088"/>
                <a:gd name="connsiteY4" fmla="*/ 478 h 1352"/>
                <a:gd name="connsiteX5" fmla="*/ 1640 w 2088"/>
                <a:gd name="connsiteY5" fmla="*/ 437 h 1352"/>
                <a:gd name="connsiteX6" fmla="*/ 1685 w 2088"/>
                <a:gd name="connsiteY6" fmla="*/ 297 h 1352"/>
                <a:gd name="connsiteX7" fmla="*/ 1583 w 2088"/>
                <a:gd name="connsiteY7" fmla="*/ 154 h 1352"/>
                <a:gd name="connsiteX8" fmla="*/ 1513 w 2088"/>
                <a:gd name="connsiteY8" fmla="*/ 150 h 1352"/>
                <a:gd name="connsiteX9" fmla="*/ 1441 w 2088"/>
                <a:gd name="connsiteY9" fmla="*/ 66 h 1352"/>
                <a:gd name="connsiteX10" fmla="*/ 1433 w 2088"/>
                <a:gd name="connsiteY10" fmla="*/ 7 h 1352"/>
                <a:gd name="connsiteX11" fmla="*/ 1362 w 2088"/>
                <a:gd name="connsiteY11" fmla="*/ 0 h 1352"/>
                <a:gd name="connsiteX12" fmla="*/ 1335 w 2088"/>
                <a:gd name="connsiteY12" fmla="*/ 70 h 1352"/>
                <a:gd name="connsiteX13" fmla="*/ 1241 w 2088"/>
                <a:gd name="connsiteY13" fmla="*/ 88 h 1352"/>
                <a:gd name="connsiteX14" fmla="*/ 1246 w 2088"/>
                <a:gd name="connsiteY14" fmla="*/ 183 h 1352"/>
                <a:gd name="connsiteX15" fmla="*/ 1172 w 2088"/>
                <a:gd name="connsiteY15" fmla="*/ 227 h 1352"/>
                <a:gd name="connsiteX16" fmla="*/ 1117 w 2088"/>
                <a:gd name="connsiteY16" fmla="*/ 183 h 1352"/>
                <a:gd name="connsiteX17" fmla="*/ 1015 w 2088"/>
                <a:gd name="connsiteY17" fmla="*/ 169 h 1352"/>
                <a:gd name="connsiteX18" fmla="*/ 926 w 2088"/>
                <a:gd name="connsiteY18" fmla="*/ 316 h 1352"/>
                <a:gd name="connsiteX19" fmla="*/ 926 w 2088"/>
                <a:gd name="connsiteY19" fmla="*/ 353 h 1352"/>
                <a:gd name="connsiteX20" fmla="*/ 896 w 2088"/>
                <a:gd name="connsiteY20" fmla="*/ 363 h 1352"/>
                <a:gd name="connsiteX21" fmla="*/ 842 w 2088"/>
                <a:gd name="connsiteY21" fmla="*/ 331 h 1352"/>
                <a:gd name="connsiteX22" fmla="*/ 736 w 2088"/>
                <a:gd name="connsiteY22" fmla="*/ 327 h 1352"/>
                <a:gd name="connsiteX23" fmla="*/ 692 w 2088"/>
                <a:gd name="connsiteY23" fmla="*/ 363 h 1352"/>
                <a:gd name="connsiteX24" fmla="*/ 732 w 2088"/>
                <a:gd name="connsiteY24" fmla="*/ 386 h 1352"/>
                <a:gd name="connsiteX25" fmla="*/ 749 w 2088"/>
                <a:gd name="connsiteY25" fmla="*/ 539 h 1352"/>
                <a:gd name="connsiteX26" fmla="*/ 665 w 2088"/>
                <a:gd name="connsiteY26" fmla="*/ 581 h 1352"/>
                <a:gd name="connsiteX27" fmla="*/ 657 w 2088"/>
                <a:gd name="connsiteY27" fmla="*/ 643 h 1352"/>
                <a:gd name="connsiteX28" fmla="*/ 532 w 2088"/>
                <a:gd name="connsiteY28" fmla="*/ 668 h 1352"/>
                <a:gd name="connsiteX29" fmla="*/ 448 w 2088"/>
                <a:gd name="connsiteY29" fmla="*/ 702 h 1352"/>
                <a:gd name="connsiteX30" fmla="*/ 328 w 2088"/>
                <a:gd name="connsiteY30" fmla="*/ 695 h 1352"/>
                <a:gd name="connsiteX31" fmla="*/ 283 w 2088"/>
                <a:gd name="connsiteY31" fmla="*/ 745 h 1352"/>
                <a:gd name="connsiteX32" fmla="*/ 231 w 2088"/>
                <a:gd name="connsiteY32" fmla="*/ 735 h 1352"/>
                <a:gd name="connsiteX33" fmla="*/ 182 w 2088"/>
                <a:gd name="connsiteY33" fmla="*/ 705 h 1352"/>
                <a:gd name="connsiteX34" fmla="*/ 88 w 2088"/>
                <a:gd name="connsiteY34" fmla="*/ 735 h 1352"/>
                <a:gd name="connsiteX35" fmla="*/ 0 w 2088"/>
                <a:gd name="connsiteY35" fmla="*/ 793 h 1352"/>
                <a:gd name="connsiteX36" fmla="*/ 9 w 2088"/>
                <a:gd name="connsiteY36" fmla="*/ 892 h 1352"/>
                <a:gd name="connsiteX37" fmla="*/ 66 w 2088"/>
                <a:gd name="connsiteY37" fmla="*/ 903 h 1352"/>
                <a:gd name="connsiteX38" fmla="*/ 79 w 2088"/>
                <a:gd name="connsiteY38" fmla="*/ 1021 h 1352"/>
                <a:gd name="connsiteX39" fmla="*/ 27 w 2088"/>
                <a:gd name="connsiteY39" fmla="*/ 1021 h 1352"/>
                <a:gd name="connsiteX40" fmla="*/ 27 w 2088"/>
                <a:gd name="connsiteY40" fmla="*/ 1055 h 1352"/>
                <a:gd name="connsiteX41" fmla="*/ 124 w 2088"/>
                <a:gd name="connsiteY41" fmla="*/ 1106 h 1352"/>
                <a:gd name="connsiteX42" fmla="*/ 115 w 2088"/>
                <a:gd name="connsiteY42" fmla="*/ 1176 h 1352"/>
                <a:gd name="connsiteX43" fmla="*/ 277 w 2088"/>
                <a:gd name="connsiteY43" fmla="*/ 1248 h 1352"/>
                <a:gd name="connsiteX44" fmla="*/ 281 w 2088"/>
                <a:gd name="connsiteY44" fmla="*/ 1253 h 1352"/>
                <a:gd name="connsiteX45" fmla="*/ 286 w 2088"/>
                <a:gd name="connsiteY45" fmla="*/ 1320 h 1352"/>
                <a:gd name="connsiteX46" fmla="*/ 371 w 2088"/>
                <a:gd name="connsiteY46" fmla="*/ 1325 h 1352"/>
                <a:gd name="connsiteX47" fmla="*/ 510 w 2088"/>
                <a:gd name="connsiteY47" fmla="*/ 1269 h 1352"/>
                <a:gd name="connsiteX48" fmla="*/ 669 w 2088"/>
                <a:gd name="connsiteY48" fmla="*/ 1301 h 1352"/>
                <a:gd name="connsiteX49" fmla="*/ 746 w 2088"/>
                <a:gd name="connsiteY49" fmla="*/ 1277 h 1352"/>
                <a:gd name="connsiteX50" fmla="*/ 876 w 2088"/>
                <a:gd name="connsiteY50" fmla="*/ 1352 h 1352"/>
                <a:gd name="connsiteX51" fmla="*/ 973 w 2088"/>
                <a:gd name="connsiteY51" fmla="*/ 1303 h 1352"/>
                <a:gd name="connsiteX52" fmla="*/ 1265 w 2088"/>
                <a:gd name="connsiteY52" fmla="*/ 1253 h 1352"/>
                <a:gd name="connsiteX53" fmla="*/ 1383 w 2088"/>
                <a:gd name="connsiteY53" fmla="*/ 1274 h 1352"/>
                <a:gd name="connsiteX54" fmla="*/ 1519 w 2088"/>
                <a:gd name="connsiteY54" fmla="*/ 1277 h 1352"/>
                <a:gd name="connsiteX55" fmla="*/ 1501 w 2088"/>
                <a:gd name="connsiteY55" fmla="*/ 1266 h 1352"/>
                <a:gd name="connsiteX56" fmla="*/ 1524 w 2088"/>
                <a:gd name="connsiteY56" fmla="*/ 1210 h 1352"/>
                <a:gd name="connsiteX57" fmla="*/ 1501 w 2088"/>
                <a:gd name="connsiteY57" fmla="*/ 1159 h 1352"/>
                <a:gd name="connsiteX58" fmla="*/ 1516 w 2088"/>
                <a:gd name="connsiteY58" fmla="*/ 1082 h 1352"/>
                <a:gd name="connsiteX59" fmla="*/ 1821 w 2088"/>
                <a:gd name="connsiteY59" fmla="*/ 1012 h 1352"/>
                <a:gd name="connsiteX60" fmla="*/ 1813 w 2088"/>
                <a:gd name="connsiteY60" fmla="*/ 891 h 1352"/>
                <a:gd name="connsiteX61" fmla="*/ 1899 w 2088"/>
                <a:gd name="connsiteY61" fmla="*/ 863 h 1352"/>
                <a:gd name="connsiteX62" fmla="*/ 1942 w 2088"/>
                <a:gd name="connsiteY62" fmla="*/ 795 h 1352"/>
                <a:gd name="connsiteX63" fmla="*/ 2051 w 2088"/>
                <a:gd name="connsiteY63" fmla="*/ 760 h 1352"/>
                <a:gd name="connsiteX64" fmla="*/ 2088 w 2088"/>
                <a:gd name="connsiteY64" fmla="*/ 696 h 1352"/>
                <a:gd name="connsiteX0" fmla="*/ 2088 w 2088"/>
                <a:gd name="connsiteY0" fmla="*/ 696 h 1352"/>
                <a:gd name="connsiteX1" fmla="*/ 2062 w 2088"/>
                <a:gd name="connsiteY1" fmla="*/ 621 h 1352"/>
                <a:gd name="connsiteX2" fmla="*/ 2032 w 2088"/>
                <a:gd name="connsiteY2" fmla="*/ 547 h 1352"/>
                <a:gd name="connsiteX3" fmla="*/ 1876 w 2088"/>
                <a:gd name="connsiteY3" fmla="*/ 478 h 1352"/>
                <a:gd name="connsiteX4" fmla="*/ 1769 w 2088"/>
                <a:gd name="connsiteY4" fmla="*/ 478 h 1352"/>
                <a:gd name="connsiteX5" fmla="*/ 1640 w 2088"/>
                <a:gd name="connsiteY5" fmla="*/ 437 h 1352"/>
                <a:gd name="connsiteX6" fmla="*/ 1685 w 2088"/>
                <a:gd name="connsiteY6" fmla="*/ 297 h 1352"/>
                <a:gd name="connsiteX7" fmla="*/ 1583 w 2088"/>
                <a:gd name="connsiteY7" fmla="*/ 154 h 1352"/>
                <a:gd name="connsiteX8" fmla="*/ 1513 w 2088"/>
                <a:gd name="connsiteY8" fmla="*/ 150 h 1352"/>
                <a:gd name="connsiteX9" fmla="*/ 1441 w 2088"/>
                <a:gd name="connsiteY9" fmla="*/ 66 h 1352"/>
                <a:gd name="connsiteX10" fmla="*/ 1433 w 2088"/>
                <a:gd name="connsiteY10" fmla="*/ 7 h 1352"/>
                <a:gd name="connsiteX11" fmla="*/ 1362 w 2088"/>
                <a:gd name="connsiteY11" fmla="*/ 0 h 1352"/>
                <a:gd name="connsiteX12" fmla="*/ 1335 w 2088"/>
                <a:gd name="connsiteY12" fmla="*/ 70 h 1352"/>
                <a:gd name="connsiteX13" fmla="*/ 1241 w 2088"/>
                <a:gd name="connsiteY13" fmla="*/ 88 h 1352"/>
                <a:gd name="connsiteX14" fmla="*/ 1246 w 2088"/>
                <a:gd name="connsiteY14" fmla="*/ 183 h 1352"/>
                <a:gd name="connsiteX15" fmla="*/ 1172 w 2088"/>
                <a:gd name="connsiteY15" fmla="*/ 227 h 1352"/>
                <a:gd name="connsiteX16" fmla="*/ 1117 w 2088"/>
                <a:gd name="connsiteY16" fmla="*/ 183 h 1352"/>
                <a:gd name="connsiteX17" fmla="*/ 1015 w 2088"/>
                <a:gd name="connsiteY17" fmla="*/ 169 h 1352"/>
                <a:gd name="connsiteX18" fmla="*/ 926 w 2088"/>
                <a:gd name="connsiteY18" fmla="*/ 316 h 1352"/>
                <a:gd name="connsiteX19" fmla="*/ 926 w 2088"/>
                <a:gd name="connsiteY19" fmla="*/ 353 h 1352"/>
                <a:gd name="connsiteX20" fmla="*/ 896 w 2088"/>
                <a:gd name="connsiteY20" fmla="*/ 363 h 1352"/>
                <a:gd name="connsiteX21" fmla="*/ 842 w 2088"/>
                <a:gd name="connsiteY21" fmla="*/ 331 h 1352"/>
                <a:gd name="connsiteX22" fmla="*/ 736 w 2088"/>
                <a:gd name="connsiteY22" fmla="*/ 327 h 1352"/>
                <a:gd name="connsiteX23" fmla="*/ 692 w 2088"/>
                <a:gd name="connsiteY23" fmla="*/ 363 h 1352"/>
                <a:gd name="connsiteX24" fmla="*/ 732 w 2088"/>
                <a:gd name="connsiteY24" fmla="*/ 386 h 1352"/>
                <a:gd name="connsiteX25" fmla="*/ 749 w 2088"/>
                <a:gd name="connsiteY25" fmla="*/ 539 h 1352"/>
                <a:gd name="connsiteX26" fmla="*/ 665 w 2088"/>
                <a:gd name="connsiteY26" fmla="*/ 581 h 1352"/>
                <a:gd name="connsiteX27" fmla="*/ 657 w 2088"/>
                <a:gd name="connsiteY27" fmla="*/ 643 h 1352"/>
                <a:gd name="connsiteX28" fmla="*/ 532 w 2088"/>
                <a:gd name="connsiteY28" fmla="*/ 668 h 1352"/>
                <a:gd name="connsiteX29" fmla="*/ 448 w 2088"/>
                <a:gd name="connsiteY29" fmla="*/ 702 h 1352"/>
                <a:gd name="connsiteX30" fmla="*/ 328 w 2088"/>
                <a:gd name="connsiteY30" fmla="*/ 695 h 1352"/>
                <a:gd name="connsiteX31" fmla="*/ 283 w 2088"/>
                <a:gd name="connsiteY31" fmla="*/ 745 h 1352"/>
                <a:gd name="connsiteX32" fmla="*/ 231 w 2088"/>
                <a:gd name="connsiteY32" fmla="*/ 735 h 1352"/>
                <a:gd name="connsiteX33" fmla="*/ 182 w 2088"/>
                <a:gd name="connsiteY33" fmla="*/ 705 h 1352"/>
                <a:gd name="connsiteX34" fmla="*/ 88 w 2088"/>
                <a:gd name="connsiteY34" fmla="*/ 735 h 1352"/>
                <a:gd name="connsiteX35" fmla="*/ 0 w 2088"/>
                <a:gd name="connsiteY35" fmla="*/ 793 h 1352"/>
                <a:gd name="connsiteX36" fmla="*/ 9 w 2088"/>
                <a:gd name="connsiteY36" fmla="*/ 892 h 1352"/>
                <a:gd name="connsiteX37" fmla="*/ 66 w 2088"/>
                <a:gd name="connsiteY37" fmla="*/ 903 h 1352"/>
                <a:gd name="connsiteX38" fmla="*/ 79 w 2088"/>
                <a:gd name="connsiteY38" fmla="*/ 1021 h 1352"/>
                <a:gd name="connsiteX39" fmla="*/ 27 w 2088"/>
                <a:gd name="connsiteY39" fmla="*/ 1021 h 1352"/>
                <a:gd name="connsiteX40" fmla="*/ 27 w 2088"/>
                <a:gd name="connsiteY40" fmla="*/ 1055 h 1352"/>
                <a:gd name="connsiteX41" fmla="*/ 124 w 2088"/>
                <a:gd name="connsiteY41" fmla="*/ 1106 h 1352"/>
                <a:gd name="connsiteX42" fmla="*/ 115 w 2088"/>
                <a:gd name="connsiteY42" fmla="*/ 1176 h 1352"/>
                <a:gd name="connsiteX43" fmla="*/ 277 w 2088"/>
                <a:gd name="connsiteY43" fmla="*/ 1248 h 1352"/>
                <a:gd name="connsiteX44" fmla="*/ 281 w 2088"/>
                <a:gd name="connsiteY44" fmla="*/ 1253 h 1352"/>
                <a:gd name="connsiteX45" fmla="*/ 286 w 2088"/>
                <a:gd name="connsiteY45" fmla="*/ 1320 h 1352"/>
                <a:gd name="connsiteX46" fmla="*/ 371 w 2088"/>
                <a:gd name="connsiteY46" fmla="*/ 1325 h 1352"/>
                <a:gd name="connsiteX47" fmla="*/ 510 w 2088"/>
                <a:gd name="connsiteY47" fmla="*/ 1269 h 1352"/>
                <a:gd name="connsiteX48" fmla="*/ 669 w 2088"/>
                <a:gd name="connsiteY48" fmla="*/ 1301 h 1352"/>
                <a:gd name="connsiteX49" fmla="*/ 746 w 2088"/>
                <a:gd name="connsiteY49" fmla="*/ 1277 h 1352"/>
                <a:gd name="connsiteX50" fmla="*/ 876 w 2088"/>
                <a:gd name="connsiteY50" fmla="*/ 1352 h 1352"/>
                <a:gd name="connsiteX51" fmla="*/ 973 w 2088"/>
                <a:gd name="connsiteY51" fmla="*/ 1303 h 1352"/>
                <a:gd name="connsiteX52" fmla="*/ 1265 w 2088"/>
                <a:gd name="connsiteY52" fmla="*/ 1253 h 1352"/>
                <a:gd name="connsiteX53" fmla="*/ 1383 w 2088"/>
                <a:gd name="connsiteY53" fmla="*/ 1274 h 1352"/>
                <a:gd name="connsiteX54" fmla="*/ 1519 w 2088"/>
                <a:gd name="connsiteY54" fmla="*/ 1277 h 1352"/>
                <a:gd name="connsiteX55" fmla="*/ 1501 w 2088"/>
                <a:gd name="connsiteY55" fmla="*/ 1266 h 1352"/>
                <a:gd name="connsiteX56" fmla="*/ 1524 w 2088"/>
                <a:gd name="connsiteY56" fmla="*/ 1210 h 1352"/>
                <a:gd name="connsiteX57" fmla="*/ 1501 w 2088"/>
                <a:gd name="connsiteY57" fmla="*/ 1159 h 1352"/>
                <a:gd name="connsiteX58" fmla="*/ 1516 w 2088"/>
                <a:gd name="connsiteY58" fmla="*/ 1082 h 1352"/>
                <a:gd name="connsiteX59" fmla="*/ 1821 w 2088"/>
                <a:gd name="connsiteY59" fmla="*/ 1012 h 1352"/>
                <a:gd name="connsiteX60" fmla="*/ 1813 w 2088"/>
                <a:gd name="connsiteY60" fmla="*/ 891 h 1352"/>
                <a:gd name="connsiteX61" fmla="*/ 1899 w 2088"/>
                <a:gd name="connsiteY61" fmla="*/ 863 h 1352"/>
                <a:gd name="connsiteX62" fmla="*/ 1942 w 2088"/>
                <a:gd name="connsiteY62" fmla="*/ 795 h 1352"/>
                <a:gd name="connsiteX63" fmla="*/ 2051 w 2088"/>
                <a:gd name="connsiteY63" fmla="*/ 760 h 1352"/>
                <a:gd name="connsiteX64" fmla="*/ 2088 w 2088"/>
                <a:gd name="connsiteY64" fmla="*/ 696 h 1352"/>
                <a:gd name="connsiteX0" fmla="*/ 2088 w 2088"/>
                <a:gd name="connsiteY0" fmla="*/ 696 h 1378"/>
                <a:gd name="connsiteX1" fmla="*/ 2062 w 2088"/>
                <a:gd name="connsiteY1" fmla="*/ 621 h 1378"/>
                <a:gd name="connsiteX2" fmla="*/ 2032 w 2088"/>
                <a:gd name="connsiteY2" fmla="*/ 547 h 1378"/>
                <a:gd name="connsiteX3" fmla="*/ 1876 w 2088"/>
                <a:gd name="connsiteY3" fmla="*/ 478 h 1378"/>
                <a:gd name="connsiteX4" fmla="*/ 1769 w 2088"/>
                <a:gd name="connsiteY4" fmla="*/ 478 h 1378"/>
                <a:gd name="connsiteX5" fmla="*/ 1640 w 2088"/>
                <a:gd name="connsiteY5" fmla="*/ 437 h 1378"/>
                <a:gd name="connsiteX6" fmla="*/ 1685 w 2088"/>
                <a:gd name="connsiteY6" fmla="*/ 297 h 1378"/>
                <a:gd name="connsiteX7" fmla="*/ 1583 w 2088"/>
                <a:gd name="connsiteY7" fmla="*/ 154 h 1378"/>
                <a:gd name="connsiteX8" fmla="*/ 1513 w 2088"/>
                <a:gd name="connsiteY8" fmla="*/ 150 h 1378"/>
                <a:gd name="connsiteX9" fmla="*/ 1441 w 2088"/>
                <a:gd name="connsiteY9" fmla="*/ 66 h 1378"/>
                <a:gd name="connsiteX10" fmla="*/ 1433 w 2088"/>
                <a:gd name="connsiteY10" fmla="*/ 7 h 1378"/>
                <a:gd name="connsiteX11" fmla="*/ 1362 w 2088"/>
                <a:gd name="connsiteY11" fmla="*/ 0 h 1378"/>
                <a:gd name="connsiteX12" fmla="*/ 1335 w 2088"/>
                <a:gd name="connsiteY12" fmla="*/ 70 h 1378"/>
                <a:gd name="connsiteX13" fmla="*/ 1241 w 2088"/>
                <a:gd name="connsiteY13" fmla="*/ 88 h 1378"/>
                <a:gd name="connsiteX14" fmla="*/ 1246 w 2088"/>
                <a:gd name="connsiteY14" fmla="*/ 183 h 1378"/>
                <a:gd name="connsiteX15" fmla="*/ 1172 w 2088"/>
                <a:gd name="connsiteY15" fmla="*/ 227 h 1378"/>
                <a:gd name="connsiteX16" fmla="*/ 1117 w 2088"/>
                <a:gd name="connsiteY16" fmla="*/ 183 h 1378"/>
                <a:gd name="connsiteX17" fmla="*/ 1015 w 2088"/>
                <a:gd name="connsiteY17" fmla="*/ 169 h 1378"/>
                <a:gd name="connsiteX18" fmla="*/ 926 w 2088"/>
                <a:gd name="connsiteY18" fmla="*/ 316 h 1378"/>
                <a:gd name="connsiteX19" fmla="*/ 926 w 2088"/>
                <a:gd name="connsiteY19" fmla="*/ 353 h 1378"/>
                <a:gd name="connsiteX20" fmla="*/ 896 w 2088"/>
                <a:gd name="connsiteY20" fmla="*/ 363 h 1378"/>
                <a:gd name="connsiteX21" fmla="*/ 842 w 2088"/>
                <a:gd name="connsiteY21" fmla="*/ 331 h 1378"/>
                <a:gd name="connsiteX22" fmla="*/ 736 w 2088"/>
                <a:gd name="connsiteY22" fmla="*/ 327 h 1378"/>
                <a:gd name="connsiteX23" fmla="*/ 692 w 2088"/>
                <a:gd name="connsiteY23" fmla="*/ 363 h 1378"/>
                <a:gd name="connsiteX24" fmla="*/ 732 w 2088"/>
                <a:gd name="connsiteY24" fmla="*/ 386 h 1378"/>
                <a:gd name="connsiteX25" fmla="*/ 749 w 2088"/>
                <a:gd name="connsiteY25" fmla="*/ 539 h 1378"/>
                <a:gd name="connsiteX26" fmla="*/ 665 w 2088"/>
                <a:gd name="connsiteY26" fmla="*/ 581 h 1378"/>
                <a:gd name="connsiteX27" fmla="*/ 657 w 2088"/>
                <a:gd name="connsiteY27" fmla="*/ 643 h 1378"/>
                <a:gd name="connsiteX28" fmla="*/ 532 w 2088"/>
                <a:gd name="connsiteY28" fmla="*/ 668 h 1378"/>
                <a:gd name="connsiteX29" fmla="*/ 448 w 2088"/>
                <a:gd name="connsiteY29" fmla="*/ 702 h 1378"/>
                <a:gd name="connsiteX30" fmla="*/ 328 w 2088"/>
                <a:gd name="connsiteY30" fmla="*/ 695 h 1378"/>
                <a:gd name="connsiteX31" fmla="*/ 283 w 2088"/>
                <a:gd name="connsiteY31" fmla="*/ 745 h 1378"/>
                <a:gd name="connsiteX32" fmla="*/ 231 w 2088"/>
                <a:gd name="connsiteY32" fmla="*/ 735 h 1378"/>
                <a:gd name="connsiteX33" fmla="*/ 182 w 2088"/>
                <a:gd name="connsiteY33" fmla="*/ 705 h 1378"/>
                <a:gd name="connsiteX34" fmla="*/ 88 w 2088"/>
                <a:gd name="connsiteY34" fmla="*/ 735 h 1378"/>
                <a:gd name="connsiteX35" fmla="*/ 0 w 2088"/>
                <a:gd name="connsiteY35" fmla="*/ 793 h 1378"/>
                <a:gd name="connsiteX36" fmla="*/ 9 w 2088"/>
                <a:gd name="connsiteY36" fmla="*/ 892 h 1378"/>
                <a:gd name="connsiteX37" fmla="*/ 66 w 2088"/>
                <a:gd name="connsiteY37" fmla="*/ 903 h 1378"/>
                <a:gd name="connsiteX38" fmla="*/ 79 w 2088"/>
                <a:gd name="connsiteY38" fmla="*/ 1021 h 1378"/>
                <a:gd name="connsiteX39" fmla="*/ 27 w 2088"/>
                <a:gd name="connsiteY39" fmla="*/ 1021 h 1378"/>
                <a:gd name="connsiteX40" fmla="*/ 27 w 2088"/>
                <a:gd name="connsiteY40" fmla="*/ 1055 h 1378"/>
                <a:gd name="connsiteX41" fmla="*/ 124 w 2088"/>
                <a:gd name="connsiteY41" fmla="*/ 1106 h 1378"/>
                <a:gd name="connsiteX42" fmla="*/ 115 w 2088"/>
                <a:gd name="connsiteY42" fmla="*/ 1176 h 1378"/>
                <a:gd name="connsiteX43" fmla="*/ 277 w 2088"/>
                <a:gd name="connsiteY43" fmla="*/ 1248 h 1378"/>
                <a:gd name="connsiteX44" fmla="*/ 281 w 2088"/>
                <a:gd name="connsiteY44" fmla="*/ 1253 h 1378"/>
                <a:gd name="connsiteX45" fmla="*/ 286 w 2088"/>
                <a:gd name="connsiteY45" fmla="*/ 1320 h 1378"/>
                <a:gd name="connsiteX46" fmla="*/ 295 w 2088"/>
                <a:gd name="connsiteY46" fmla="*/ 1377 h 1378"/>
                <a:gd name="connsiteX47" fmla="*/ 371 w 2088"/>
                <a:gd name="connsiteY47" fmla="*/ 1325 h 1378"/>
                <a:gd name="connsiteX48" fmla="*/ 510 w 2088"/>
                <a:gd name="connsiteY48" fmla="*/ 1269 h 1378"/>
                <a:gd name="connsiteX49" fmla="*/ 669 w 2088"/>
                <a:gd name="connsiteY49" fmla="*/ 1301 h 1378"/>
                <a:gd name="connsiteX50" fmla="*/ 746 w 2088"/>
                <a:gd name="connsiteY50" fmla="*/ 1277 h 1378"/>
                <a:gd name="connsiteX51" fmla="*/ 876 w 2088"/>
                <a:gd name="connsiteY51" fmla="*/ 1352 h 1378"/>
                <a:gd name="connsiteX52" fmla="*/ 973 w 2088"/>
                <a:gd name="connsiteY52" fmla="*/ 1303 h 1378"/>
                <a:gd name="connsiteX53" fmla="*/ 1265 w 2088"/>
                <a:gd name="connsiteY53" fmla="*/ 1253 h 1378"/>
                <a:gd name="connsiteX54" fmla="*/ 1383 w 2088"/>
                <a:gd name="connsiteY54" fmla="*/ 1274 h 1378"/>
                <a:gd name="connsiteX55" fmla="*/ 1519 w 2088"/>
                <a:gd name="connsiteY55" fmla="*/ 1277 h 1378"/>
                <a:gd name="connsiteX56" fmla="*/ 1501 w 2088"/>
                <a:gd name="connsiteY56" fmla="*/ 1266 h 1378"/>
                <a:gd name="connsiteX57" fmla="*/ 1524 w 2088"/>
                <a:gd name="connsiteY57" fmla="*/ 1210 h 1378"/>
                <a:gd name="connsiteX58" fmla="*/ 1501 w 2088"/>
                <a:gd name="connsiteY58" fmla="*/ 1159 h 1378"/>
                <a:gd name="connsiteX59" fmla="*/ 1516 w 2088"/>
                <a:gd name="connsiteY59" fmla="*/ 1082 h 1378"/>
                <a:gd name="connsiteX60" fmla="*/ 1821 w 2088"/>
                <a:gd name="connsiteY60" fmla="*/ 1012 h 1378"/>
                <a:gd name="connsiteX61" fmla="*/ 1813 w 2088"/>
                <a:gd name="connsiteY61" fmla="*/ 891 h 1378"/>
                <a:gd name="connsiteX62" fmla="*/ 1899 w 2088"/>
                <a:gd name="connsiteY62" fmla="*/ 863 h 1378"/>
                <a:gd name="connsiteX63" fmla="*/ 1942 w 2088"/>
                <a:gd name="connsiteY63" fmla="*/ 795 h 1378"/>
                <a:gd name="connsiteX64" fmla="*/ 2051 w 2088"/>
                <a:gd name="connsiteY64" fmla="*/ 760 h 1378"/>
                <a:gd name="connsiteX65" fmla="*/ 2088 w 2088"/>
                <a:gd name="connsiteY65" fmla="*/ 696 h 1378"/>
                <a:gd name="connsiteX0" fmla="*/ 2088 w 2088"/>
                <a:gd name="connsiteY0" fmla="*/ 696 h 1378"/>
                <a:gd name="connsiteX1" fmla="*/ 2062 w 2088"/>
                <a:gd name="connsiteY1" fmla="*/ 621 h 1378"/>
                <a:gd name="connsiteX2" fmla="*/ 2032 w 2088"/>
                <a:gd name="connsiteY2" fmla="*/ 547 h 1378"/>
                <a:gd name="connsiteX3" fmla="*/ 1876 w 2088"/>
                <a:gd name="connsiteY3" fmla="*/ 478 h 1378"/>
                <a:gd name="connsiteX4" fmla="*/ 1769 w 2088"/>
                <a:gd name="connsiteY4" fmla="*/ 478 h 1378"/>
                <a:gd name="connsiteX5" fmla="*/ 1640 w 2088"/>
                <a:gd name="connsiteY5" fmla="*/ 437 h 1378"/>
                <a:gd name="connsiteX6" fmla="*/ 1685 w 2088"/>
                <a:gd name="connsiteY6" fmla="*/ 297 h 1378"/>
                <a:gd name="connsiteX7" fmla="*/ 1583 w 2088"/>
                <a:gd name="connsiteY7" fmla="*/ 154 h 1378"/>
                <a:gd name="connsiteX8" fmla="*/ 1513 w 2088"/>
                <a:gd name="connsiteY8" fmla="*/ 150 h 1378"/>
                <a:gd name="connsiteX9" fmla="*/ 1441 w 2088"/>
                <a:gd name="connsiteY9" fmla="*/ 66 h 1378"/>
                <a:gd name="connsiteX10" fmla="*/ 1433 w 2088"/>
                <a:gd name="connsiteY10" fmla="*/ 7 h 1378"/>
                <a:gd name="connsiteX11" fmla="*/ 1362 w 2088"/>
                <a:gd name="connsiteY11" fmla="*/ 0 h 1378"/>
                <a:gd name="connsiteX12" fmla="*/ 1335 w 2088"/>
                <a:gd name="connsiteY12" fmla="*/ 70 h 1378"/>
                <a:gd name="connsiteX13" fmla="*/ 1241 w 2088"/>
                <a:gd name="connsiteY13" fmla="*/ 88 h 1378"/>
                <a:gd name="connsiteX14" fmla="*/ 1246 w 2088"/>
                <a:gd name="connsiteY14" fmla="*/ 183 h 1378"/>
                <a:gd name="connsiteX15" fmla="*/ 1172 w 2088"/>
                <a:gd name="connsiteY15" fmla="*/ 227 h 1378"/>
                <a:gd name="connsiteX16" fmla="*/ 1117 w 2088"/>
                <a:gd name="connsiteY16" fmla="*/ 183 h 1378"/>
                <a:gd name="connsiteX17" fmla="*/ 1015 w 2088"/>
                <a:gd name="connsiteY17" fmla="*/ 169 h 1378"/>
                <a:gd name="connsiteX18" fmla="*/ 926 w 2088"/>
                <a:gd name="connsiteY18" fmla="*/ 316 h 1378"/>
                <a:gd name="connsiteX19" fmla="*/ 926 w 2088"/>
                <a:gd name="connsiteY19" fmla="*/ 353 h 1378"/>
                <a:gd name="connsiteX20" fmla="*/ 896 w 2088"/>
                <a:gd name="connsiteY20" fmla="*/ 363 h 1378"/>
                <a:gd name="connsiteX21" fmla="*/ 842 w 2088"/>
                <a:gd name="connsiteY21" fmla="*/ 331 h 1378"/>
                <a:gd name="connsiteX22" fmla="*/ 736 w 2088"/>
                <a:gd name="connsiteY22" fmla="*/ 327 h 1378"/>
                <a:gd name="connsiteX23" fmla="*/ 692 w 2088"/>
                <a:gd name="connsiteY23" fmla="*/ 363 h 1378"/>
                <a:gd name="connsiteX24" fmla="*/ 732 w 2088"/>
                <a:gd name="connsiteY24" fmla="*/ 386 h 1378"/>
                <a:gd name="connsiteX25" fmla="*/ 749 w 2088"/>
                <a:gd name="connsiteY25" fmla="*/ 539 h 1378"/>
                <a:gd name="connsiteX26" fmla="*/ 665 w 2088"/>
                <a:gd name="connsiteY26" fmla="*/ 581 h 1378"/>
                <a:gd name="connsiteX27" fmla="*/ 657 w 2088"/>
                <a:gd name="connsiteY27" fmla="*/ 643 h 1378"/>
                <a:gd name="connsiteX28" fmla="*/ 532 w 2088"/>
                <a:gd name="connsiteY28" fmla="*/ 668 h 1378"/>
                <a:gd name="connsiteX29" fmla="*/ 448 w 2088"/>
                <a:gd name="connsiteY29" fmla="*/ 702 h 1378"/>
                <a:gd name="connsiteX30" fmla="*/ 328 w 2088"/>
                <a:gd name="connsiteY30" fmla="*/ 695 h 1378"/>
                <a:gd name="connsiteX31" fmla="*/ 283 w 2088"/>
                <a:gd name="connsiteY31" fmla="*/ 745 h 1378"/>
                <a:gd name="connsiteX32" fmla="*/ 231 w 2088"/>
                <a:gd name="connsiteY32" fmla="*/ 735 h 1378"/>
                <a:gd name="connsiteX33" fmla="*/ 182 w 2088"/>
                <a:gd name="connsiteY33" fmla="*/ 705 h 1378"/>
                <a:gd name="connsiteX34" fmla="*/ 88 w 2088"/>
                <a:gd name="connsiteY34" fmla="*/ 735 h 1378"/>
                <a:gd name="connsiteX35" fmla="*/ 0 w 2088"/>
                <a:gd name="connsiteY35" fmla="*/ 793 h 1378"/>
                <a:gd name="connsiteX36" fmla="*/ 9 w 2088"/>
                <a:gd name="connsiteY36" fmla="*/ 892 h 1378"/>
                <a:gd name="connsiteX37" fmla="*/ 66 w 2088"/>
                <a:gd name="connsiteY37" fmla="*/ 903 h 1378"/>
                <a:gd name="connsiteX38" fmla="*/ 79 w 2088"/>
                <a:gd name="connsiteY38" fmla="*/ 1021 h 1378"/>
                <a:gd name="connsiteX39" fmla="*/ 27 w 2088"/>
                <a:gd name="connsiteY39" fmla="*/ 1021 h 1378"/>
                <a:gd name="connsiteX40" fmla="*/ 27 w 2088"/>
                <a:gd name="connsiteY40" fmla="*/ 1055 h 1378"/>
                <a:gd name="connsiteX41" fmla="*/ 124 w 2088"/>
                <a:gd name="connsiteY41" fmla="*/ 1106 h 1378"/>
                <a:gd name="connsiteX42" fmla="*/ 115 w 2088"/>
                <a:gd name="connsiteY42" fmla="*/ 1176 h 1378"/>
                <a:gd name="connsiteX43" fmla="*/ 277 w 2088"/>
                <a:gd name="connsiteY43" fmla="*/ 1248 h 1378"/>
                <a:gd name="connsiteX44" fmla="*/ 281 w 2088"/>
                <a:gd name="connsiteY44" fmla="*/ 1253 h 1378"/>
                <a:gd name="connsiteX45" fmla="*/ 286 w 2088"/>
                <a:gd name="connsiteY45" fmla="*/ 1320 h 1378"/>
                <a:gd name="connsiteX46" fmla="*/ 295 w 2088"/>
                <a:gd name="connsiteY46" fmla="*/ 1377 h 1378"/>
                <a:gd name="connsiteX47" fmla="*/ 371 w 2088"/>
                <a:gd name="connsiteY47" fmla="*/ 1325 h 1378"/>
                <a:gd name="connsiteX48" fmla="*/ 510 w 2088"/>
                <a:gd name="connsiteY48" fmla="*/ 1269 h 1378"/>
                <a:gd name="connsiteX49" fmla="*/ 669 w 2088"/>
                <a:gd name="connsiteY49" fmla="*/ 1301 h 1378"/>
                <a:gd name="connsiteX50" fmla="*/ 746 w 2088"/>
                <a:gd name="connsiteY50" fmla="*/ 1277 h 1378"/>
                <a:gd name="connsiteX51" fmla="*/ 876 w 2088"/>
                <a:gd name="connsiteY51" fmla="*/ 1352 h 1378"/>
                <a:gd name="connsiteX52" fmla="*/ 973 w 2088"/>
                <a:gd name="connsiteY52" fmla="*/ 1303 h 1378"/>
                <a:gd name="connsiteX53" fmla="*/ 1265 w 2088"/>
                <a:gd name="connsiteY53" fmla="*/ 1253 h 1378"/>
                <a:gd name="connsiteX54" fmla="*/ 1383 w 2088"/>
                <a:gd name="connsiteY54" fmla="*/ 1274 h 1378"/>
                <a:gd name="connsiteX55" fmla="*/ 1519 w 2088"/>
                <a:gd name="connsiteY55" fmla="*/ 1277 h 1378"/>
                <a:gd name="connsiteX56" fmla="*/ 1501 w 2088"/>
                <a:gd name="connsiteY56" fmla="*/ 1266 h 1378"/>
                <a:gd name="connsiteX57" fmla="*/ 1524 w 2088"/>
                <a:gd name="connsiteY57" fmla="*/ 1210 h 1378"/>
                <a:gd name="connsiteX58" fmla="*/ 1501 w 2088"/>
                <a:gd name="connsiteY58" fmla="*/ 1159 h 1378"/>
                <a:gd name="connsiteX59" fmla="*/ 1516 w 2088"/>
                <a:gd name="connsiteY59" fmla="*/ 1082 h 1378"/>
                <a:gd name="connsiteX60" fmla="*/ 1821 w 2088"/>
                <a:gd name="connsiteY60" fmla="*/ 1012 h 1378"/>
                <a:gd name="connsiteX61" fmla="*/ 1813 w 2088"/>
                <a:gd name="connsiteY61" fmla="*/ 891 h 1378"/>
                <a:gd name="connsiteX62" fmla="*/ 1899 w 2088"/>
                <a:gd name="connsiteY62" fmla="*/ 863 h 1378"/>
                <a:gd name="connsiteX63" fmla="*/ 1942 w 2088"/>
                <a:gd name="connsiteY63" fmla="*/ 795 h 1378"/>
                <a:gd name="connsiteX64" fmla="*/ 2051 w 2088"/>
                <a:gd name="connsiteY64" fmla="*/ 760 h 1378"/>
                <a:gd name="connsiteX65" fmla="*/ 2088 w 2088"/>
                <a:gd name="connsiteY65" fmla="*/ 696 h 1378"/>
                <a:gd name="connsiteX0" fmla="*/ 2088 w 2088"/>
                <a:gd name="connsiteY0" fmla="*/ 696 h 1377"/>
                <a:gd name="connsiteX1" fmla="*/ 2062 w 2088"/>
                <a:gd name="connsiteY1" fmla="*/ 621 h 1377"/>
                <a:gd name="connsiteX2" fmla="*/ 2032 w 2088"/>
                <a:gd name="connsiteY2" fmla="*/ 547 h 1377"/>
                <a:gd name="connsiteX3" fmla="*/ 1876 w 2088"/>
                <a:gd name="connsiteY3" fmla="*/ 478 h 1377"/>
                <a:gd name="connsiteX4" fmla="*/ 1769 w 2088"/>
                <a:gd name="connsiteY4" fmla="*/ 478 h 1377"/>
                <a:gd name="connsiteX5" fmla="*/ 1640 w 2088"/>
                <a:gd name="connsiteY5" fmla="*/ 437 h 1377"/>
                <a:gd name="connsiteX6" fmla="*/ 1685 w 2088"/>
                <a:gd name="connsiteY6" fmla="*/ 297 h 1377"/>
                <a:gd name="connsiteX7" fmla="*/ 1583 w 2088"/>
                <a:gd name="connsiteY7" fmla="*/ 154 h 1377"/>
                <a:gd name="connsiteX8" fmla="*/ 1513 w 2088"/>
                <a:gd name="connsiteY8" fmla="*/ 150 h 1377"/>
                <a:gd name="connsiteX9" fmla="*/ 1441 w 2088"/>
                <a:gd name="connsiteY9" fmla="*/ 66 h 1377"/>
                <a:gd name="connsiteX10" fmla="*/ 1433 w 2088"/>
                <a:gd name="connsiteY10" fmla="*/ 7 h 1377"/>
                <a:gd name="connsiteX11" fmla="*/ 1362 w 2088"/>
                <a:gd name="connsiteY11" fmla="*/ 0 h 1377"/>
                <a:gd name="connsiteX12" fmla="*/ 1335 w 2088"/>
                <a:gd name="connsiteY12" fmla="*/ 70 h 1377"/>
                <a:gd name="connsiteX13" fmla="*/ 1241 w 2088"/>
                <a:gd name="connsiteY13" fmla="*/ 88 h 1377"/>
                <a:gd name="connsiteX14" fmla="*/ 1246 w 2088"/>
                <a:gd name="connsiteY14" fmla="*/ 183 h 1377"/>
                <a:gd name="connsiteX15" fmla="*/ 1172 w 2088"/>
                <a:gd name="connsiteY15" fmla="*/ 227 h 1377"/>
                <a:gd name="connsiteX16" fmla="*/ 1117 w 2088"/>
                <a:gd name="connsiteY16" fmla="*/ 183 h 1377"/>
                <a:gd name="connsiteX17" fmla="*/ 1015 w 2088"/>
                <a:gd name="connsiteY17" fmla="*/ 169 h 1377"/>
                <a:gd name="connsiteX18" fmla="*/ 926 w 2088"/>
                <a:gd name="connsiteY18" fmla="*/ 316 h 1377"/>
                <a:gd name="connsiteX19" fmla="*/ 926 w 2088"/>
                <a:gd name="connsiteY19" fmla="*/ 353 h 1377"/>
                <a:gd name="connsiteX20" fmla="*/ 896 w 2088"/>
                <a:gd name="connsiteY20" fmla="*/ 363 h 1377"/>
                <a:gd name="connsiteX21" fmla="*/ 842 w 2088"/>
                <a:gd name="connsiteY21" fmla="*/ 331 h 1377"/>
                <a:gd name="connsiteX22" fmla="*/ 736 w 2088"/>
                <a:gd name="connsiteY22" fmla="*/ 327 h 1377"/>
                <a:gd name="connsiteX23" fmla="*/ 692 w 2088"/>
                <a:gd name="connsiteY23" fmla="*/ 363 h 1377"/>
                <a:gd name="connsiteX24" fmla="*/ 732 w 2088"/>
                <a:gd name="connsiteY24" fmla="*/ 386 h 1377"/>
                <a:gd name="connsiteX25" fmla="*/ 749 w 2088"/>
                <a:gd name="connsiteY25" fmla="*/ 539 h 1377"/>
                <a:gd name="connsiteX26" fmla="*/ 665 w 2088"/>
                <a:gd name="connsiteY26" fmla="*/ 581 h 1377"/>
                <a:gd name="connsiteX27" fmla="*/ 657 w 2088"/>
                <a:gd name="connsiteY27" fmla="*/ 643 h 1377"/>
                <a:gd name="connsiteX28" fmla="*/ 532 w 2088"/>
                <a:gd name="connsiteY28" fmla="*/ 668 h 1377"/>
                <a:gd name="connsiteX29" fmla="*/ 448 w 2088"/>
                <a:gd name="connsiteY29" fmla="*/ 702 h 1377"/>
                <a:gd name="connsiteX30" fmla="*/ 328 w 2088"/>
                <a:gd name="connsiteY30" fmla="*/ 695 h 1377"/>
                <a:gd name="connsiteX31" fmla="*/ 283 w 2088"/>
                <a:gd name="connsiteY31" fmla="*/ 745 h 1377"/>
                <a:gd name="connsiteX32" fmla="*/ 231 w 2088"/>
                <a:gd name="connsiteY32" fmla="*/ 735 h 1377"/>
                <a:gd name="connsiteX33" fmla="*/ 182 w 2088"/>
                <a:gd name="connsiteY33" fmla="*/ 705 h 1377"/>
                <a:gd name="connsiteX34" fmla="*/ 88 w 2088"/>
                <a:gd name="connsiteY34" fmla="*/ 735 h 1377"/>
                <a:gd name="connsiteX35" fmla="*/ 0 w 2088"/>
                <a:gd name="connsiteY35" fmla="*/ 793 h 1377"/>
                <a:gd name="connsiteX36" fmla="*/ 9 w 2088"/>
                <a:gd name="connsiteY36" fmla="*/ 892 h 1377"/>
                <a:gd name="connsiteX37" fmla="*/ 66 w 2088"/>
                <a:gd name="connsiteY37" fmla="*/ 903 h 1377"/>
                <a:gd name="connsiteX38" fmla="*/ 79 w 2088"/>
                <a:gd name="connsiteY38" fmla="*/ 1021 h 1377"/>
                <a:gd name="connsiteX39" fmla="*/ 27 w 2088"/>
                <a:gd name="connsiteY39" fmla="*/ 1021 h 1377"/>
                <a:gd name="connsiteX40" fmla="*/ 27 w 2088"/>
                <a:gd name="connsiteY40" fmla="*/ 1055 h 1377"/>
                <a:gd name="connsiteX41" fmla="*/ 124 w 2088"/>
                <a:gd name="connsiteY41" fmla="*/ 1106 h 1377"/>
                <a:gd name="connsiteX42" fmla="*/ 115 w 2088"/>
                <a:gd name="connsiteY42" fmla="*/ 1176 h 1377"/>
                <a:gd name="connsiteX43" fmla="*/ 277 w 2088"/>
                <a:gd name="connsiteY43" fmla="*/ 1248 h 1377"/>
                <a:gd name="connsiteX44" fmla="*/ 281 w 2088"/>
                <a:gd name="connsiteY44" fmla="*/ 1253 h 1377"/>
                <a:gd name="connsiteX45" fmla="*/ 286 w 2088"/>
                <a:gd name="connsiteY45" fmla="*/ 1320 h 1377"/>
                <a:gd name="connsiteX46" fmla="*/ 295 w 2088"/>
                <a:gd name="connsiteY46" fmla="*/ 1377 h 1377"/>
                <a:gd name="connsiteX47" fmla="*/ 371 w 2088"/>
                <a:gd name="connsiteY47" fmla="*/ 1325 h 1377"/>
                <a:gd name="connsiteX48" fmla="*/ 510 w 2088"/>
                <a:gd name="connsiteY48" fmla="*/ 1269 h 1377"/>
                <a:gd name="connsiteX49" fmla="*/ 669 w 2088"/>
                <a:gd name="connsiteY49" fmla="*/ 1301 h 1377"/>
                <a:gd name="connsiteX50" fmla="*/ 746 w 2088"/>
                <a:gd name="connsiteY50" fmla="*/ 1277 h 1377"/>
                <a:gd name="connsiteX51" fmla="*/ 876 w 2088"/>
                <a:gd name="connsiteY51" fmla="*/ 1352 h 1377"/>
                <a:gd name="connsiteX52" fmla="*/ 973 w 2088"/>
                <a:gd name="connsiteY52" fmla="*/ 1303 h 1377"/>
                <a:gd name="connsiteX53" fmla="*/ 1265 w 2088"/>
                <a:gd name="connsiteY53" fmla="*/ 1253 h 1377"/>
                <a:gd name="connsiteX54" fmla="*/ 1383 w 2088"/>
                <a:gd name="connsiteY54" fmla="*/ 1274 h 1377"/>
                <a:gd name="connsiteX55" fmla="*/ 1519 w 2088"/>
                <a:gd name="connsiteY55" fmla="*/ 1277 h 1377"/>
                <a:gd name="connsiteX56" fmla="*/ 1501 w 2088"/>
                <a:gd name="connsiteY56" fmla="*/ 1266 h 1377"/>
                <a:gd name="connsiteX57" fmla="*/ 1524 w 2088"/>
                <a:gd name="connsiteY57" fmla="*/ 1210 h 1377"/>
                <a:gd name="connsiteX58" fmla="*/ 1501 w 2088"/>
                <a:gd name="connsiteY58" fmla="*/ 1159 h 1377"/>
                <a:gd name="connsiteX59" fmla="*/ 1516 w 2088"/>
                <a:gd name="connsiteY59" fmla="*/ 1082 h 1377"/>
                <a:gd name="connsiteX60" fmla="*/ 1821 w 2088"/>
                <a:gd name="connsiteY60" fmla="*/ 1012 h 1377"/>
                <a:gd name="connsiteX61" fmla="*/ 1813 w 2088"/>
                <a:gd name="connsiteY61" fmla="*/ 891 h 1377"/>
                <a:gd name="connsiteX62" fmla="*/ 1899 w 2088"/>
                <a:gd name="connsiteY62" fmla="*/ 863 h 1377"/>
                <a:gd name="connsiteX63" fmla="*/ 1942 w 2088"/>
                <a:gd name="connsiteY63" fmla="*/ 795 h 1377"/>
                <a:gd name="connsiteX64" fmla="*/ 2051 w 2088"/>
                <a:gd name="connsiteY64" fmla="*/ 760 h 1377"/>
                <a:gd name="connsiteX65" fmla="*/ 2088 w 2088"/>
                <a:gd name="connsiteY65" fmla="*/ 696 h 1377"/>
                <a:gd name="connsiteX0" fmla="*/ 2088 w 2088"/>
                <a:gd name="connsiteY0" fmla="*/ 696 h 1352"/>
                <a:gd name="connsiteX1" fmla="*/ 2062 w 2088"/>
                <a:gd name="connsiteY1" fmla="*/ 621 h 1352"/>
                <a:gd name="connsiteX2" fmla="*/ 2032 w 2088"/>
                <a:gd name="connsiteY2" fmla="*/ 547 h 1352"/>
                <a:gd name="connsiteX3" fmla="*/ 1876 w 2088"/>
                <a:gd name="connsiteY3" fmla="*/ 478 h 1352"/>
                <a:gd name="connsiteX4" fmla="*/ 1769 w 2088"/>
                <a:gd name="connsiteY4" fmla="*/ 478 h 1352"/>
                <a:gd name="connsiteX5" fmla="*/ 1640 w 2088"/>
                <a:gd name="connsiteY5" fmla="*/ 437 h 1352"/>
                <a:gd name="connsiteX6" fmla="*/ 1685 w 2088"/>
                <a:gd name="connsiteY6" fmla="*/ 297 h 1352"/>
                <a:gd name="connsiteX7" fmla="*/ 1583 w 2088"/>
                <a:gd name="connsiteY7" fmla="*/ 154 h 1352"/>
                <a:gd name="connsiteX8" fmla="*/ 1513 w 2088"/>
                <a:gd name="connsiteY8" fmla="*/ 150 h 1352"/>
                <a:gd name="connsiteX9" fmla="*/ 1441 w 2088"/>
                <a:gd name="connsiteY9" fmla="*/ 66 h 1352"/>
                <a:gd name="connsiteX10" fmla="*/ 1433 w 2088"/>
                <a:gd name="connsiteY10" fmla="*/ 7 h 1352"/>
                <a:gd name="connsiteX11" fmla="*/ 1362 w 2088"/>
                <a:gd name="connsiteY11" fmla="*/ 0 h 1352"/>
                <a:gd name="connsiteX12" fmla="*/ 1335 w 2088"/>
                <a:gd name="connsiteY12" fmla="*/ 70 h 1352"/>
                <a:gd name="connsiteX13" fmla="*/ 1241 w 2088"/>
                <a:gd name="connsiteY13" fmla="*/ 88 h 1352"/>
                <a:gd name="connsiteX14" fmla="*/ 1246 w 2088"/>
                <a:gd name="connsiteY14" fmla="*/ 183 h 1352"/>
                <a:gd name="connsiteX15" fmla="*/ 1172 w 2088"/>
                <a:gd name="connsiteY15" fmla="*/ 227 h 1352"/>
                <a:gd name="connsiteX16" fmla="*/ 1117 w 2088"/>
                <a:gd name="connsiteY16" fmla="*/ 183 h 1352"/>
                <a:gd name="connsiteX17" fmla="*/ 1015 w 2088"/>
                <a:gd name="connsiteY17" fmla="*/ 169 h 1352"/>
                <a:gd name="connsiteX18" fmla="*/ 926 w 2088"/>
                <a:gd name="connsiteY18" fmla="*/ 316 h 1352"/>
                <a:gd name="connsiteX19" fmla="*/ 926 w 2088"/>
                <a:gd name="connsiteY19" fmla="*/ 353 h 1352"/>
                <a:gd name="connsiteX20" fmla="*/ 896 w 2088"/>
                <a:gd name="connsiteY20" fmla="*/ 363 h 1352"/>
                <a:gd name="connsiteX21" fmla="*/ 842 w 2088"/>
                <a:gd name="connsiteY21" fmla="*/ 331 h 1352"/>
                <a:gd name="connsiteX22" fmla="*/ 736 w 2088"/>
                <a:gd name="connsiteY22" fmla="*/ 327 h 1352"/>
                <a:gd name="connsiteX23" fmla="*/ 692 w 2088"/>
                <a:gd name="connsiteY23" fmla="*/ 363 h 1352"/>
                <a:gd name="connsiteX24" fmla="*/ 732 w 2088"/>
                <a:gd name="connsiteY24" fmla="*/ 386 h 1352"/>
                <a:gd name="connsiteX25" fmla="*/ 749 w 2088"/>
                <a:gd name="connsiteY25" fmla="*/ 539 h 1352"/>
                <a:gd name="connsiteX26" fmla="*/ 665 w 2088"/>
                <a:gd name="connsiteY26" fmla="*/ 581 h 1352"/>
                <a:gd name="connsiteX27" fmla="*/ 657 w 2088"/>
                <a:gd name="connsiteY27" fmla="*/ 643 h 1352"/>
                <a:gd name="connsiteX28" fmla="*/ 532 w 2088"/>
                <a:gd name="connsiteY28" fmla="*/ 668 h 1352"/>
                <a:gd name="connsiteX29" fmla="*/ 448 w 2088"/>
                <a:gd name="connsiteY29" fmla="*/ 702 h 1352"/>
                <a:gd name="connsiteX30" fmla="*/ 328 w 2088"/>
                <a:gd name="connsiteY30" fmla="*/ 695 h 1352"/>
                <a:gd name="connsiteX31" fmla="*/ 283 w 2088"/>
                <a:gd name="connsiteY31" fmla="*/ 745 h 1352"/>
                <a:gd name="connsiteX32" fmla="*/ 231 w 2088"/>
                <a:gd name="connsiteY32" fmla="*/ 735 h 1352"/>
                <a:gd name="connsiteX33" fmla="*/ 182 w 2088"/>
                <a:gd name="connsiteY33" fmla="*/ 705 h 1352"/>
                <a:gd name="connsiteX34" fmla="*/ 88 w 2088"/>
                <a:gd name="connsiteY34" fmla="*/ 735 h 1352"/>
                <a:gd name="connsiteX35" fmla="*/ 0 w 2088"/>
                <a:gd name="connsiteY35" fmla="*/ 793 h 1352"/>
                <a:gd name="connsiteX36" fmla="*/ 9 w 2088"/>
                <a:gd name="connsiteY36" fmla="*/ 892 h 1352"/>
                <a:gd name="connsiteX37" fmla="*/ 66 w 2088"/>
                <a:gd name="connsiteY37" fmla="*/ 903 h 1352"/>
                <a:gd name="connsiteX38" fmla="*/ 79 w 2088"/>
                <a:gd name="connsiteY38" fmla="*/ 1021 h 1352"/>
                <a:gd name="connsiteX39" fmla="*/ 27 w 2088"/>
                <a:gd name="connsiteY39" fmla="*/ 1021 h 1352"/>
                <a:gd name="connsiteX40" fmla="*/ 27 w 2088"/>
                <a:gd name="connsiteY40" fmla="*/ 1055 h 1352"/>
                <a:gd name="connsiteX41" fmla="*/ 124 w 2088"/>
                <a:gd name="connsiteY41" fmla="*/ 1106 h 1352"/>
                <a:gd name="connsiteX42" fmla="*/ 115 w 2088"/>
                <a:gd name="connsiteY42" fmla="*/ 1176 h 1352"/>
                <a:gd name="connsiteX43" fmla="*/ 277 w 2088"/>
                <a:gd name="connsiteY43" fmla="*/ 1248 h 1352"/>
                <a:gd name="connsiteX44" fmla="*/ 281 w 2088"/>
                <a:gd name="connsiteY44" fmla="*/ 1253 h 1352"/>
                <a:gd name="connsiteX45" fmla="*/ 286 w 2088"/>
                <a:gd name="connsiteY45" fmla="*/ 1320 h 1352"/>
                <a:gd name="connsiteX46" fmla="*/ 295 w 2088"/>
                <a:gd name="connsiteY46" fmla="*/ 1327 h 1352"/>
                <a:gd name="connsiteX47" fmla="*/ 371 w 2088"/>
                <a:gd name="connsiteY47" fmla="*/ 1325 h 1352"/>
                <a:gd name="connsiteX48" fmla="*/ 510 w 2088"/>
                <a:gd name="connsiteY48" fmla="*/ 1269 h 1352"/>
                <a:gd name="connsiteX49" fmla="*/ 669 w 2088"/>
                <a:gd name="connsiteY49" fmla="*/ 1301 h 1352"/>
                <a:gd name="connsiteX50" fmla="*/ 746 w 2088"/>
                <a:gd name="connsiteY50" fmla="*/ 1277 h 1352"/>
                <a:gd name="connsiteX51" fmla="*/ 876 w 2088"/>
                <a:gd name="connsiteY51" fmla="*/ 1352 h 1352"/>
                <a:gd name="connsiteX52" fmla="*/ 973 w 2088"/>
                <a:gd name="connsiteY52" fmla="*/ 1303 h 1352"/>
                <a:gd name="connsiteX53" fmla="*/ 1265 w 2088"/>
                <a:gd name="connsiteY53" fmla="*/ 1253 h 1352"/>
                <a:gd name="connsiteX54" fmla="*/ 1383 w 2088"/>
                <a:gd name="connsiteY54" fmla="*/ 1274 h 1352"/>
                <a:gd name="connsiteX55" fmla="*/ 1519 w 2088"/>
                <a:gd name="connsiteY55" fmla="*/ 1277 h 1352"/>
                <a:gd name="connsiteX56" fmla="*/ 1501 w 2088"/>
                <a:gd name="connsiteY56" fmla="*/ 1266 h 1352"/>
                <a:gd name="connsiteX57" fmla="*/ 1524 w 2088"/>
                <a:gd name="connsiteY57" fmla="*/ 1210 h 1352"/>
                <a:gd name="connsiteX58" fmla="*/ 1501 w 2088"/>
                <a:gd name="connsiteY58" fmla="*/ 1159 h 1352"/>
                <a:gd name="connsiteX59" fmla="*/ 1516 w 2088"/>
                <a:gd name="connsiteY59" fmla="*/ 1082 h 1352"/>
                <a:gd name="connsiteX60" fmla="*/ 1821 w 2088"/>
                <a:gd name="connsiteY60" fmla="*/ 1012 h 1352"/>
                <a:gd name="connsiteX61" fmla="*/ 1813 w 2088"/>
                <a:gd name="connsiteY61" fmla="*/ 891 h 1352"/>
                <a:gd name="connsiteX62" fmla="*/ 1899 w 2088"/>
                <a:gd name="connsiteY62" fmla="*/ 863 h 1352"/>
                <a:gd name="connsiteX63" fmla="*/ 1942 w 2088"/>
                <a:gd name="connsiteY63" fmla="*/ 795 h 1352"/>
                <a:gd name="connsiteX64" fmla="*/ 2051 w 2088"/>
                <a:gd name="connsiteY64" fmla="*/ 760 h 1352"/>
                <a:gd name="connsiteX65" fmla="*/ 2088 w 2088"/>
                <a:gd name="connsiteY65" fmla="*/ 696 h 1352"/>
                <a:gd name="connsiteX0" fmla="*/ 2088 w 2088"/>
                <a:gd name="connsiteY0" fmla="*/ 696 h 1352"/>
                <a:gd name="connsiteX1" fmla="*/ 2062 w 2088"/>
                <a:gd name="connsiteY1" fmla="*/ 621 h 1352"/>
                <a:gd name="connsiteX2" fmla="*/ 2032 w 2088"/>
                <a:gd name="connsiteY2" fmla="*/ 547 h 1352"/>
                <a:gd name="connsiteX3" fmla="*/ 1876 w 2088"/>
                <a:gd name="connsiteY3" fmla="*/ 478 h 1352"/>
                <a:gd name="connsiteX4" fmla="*/ 1769 w 2088"/>
                <a:gd name="connsiteY4" fmla="*/ 478 h 1352"/>
                <a:gd name="connsiteX5" fmla="*/ 1640 w 2088"/>
                <a:gd name="connsiteY5" fmla="*/ 437 h 1352"/>
                <a:gd name="connsiteX6" fmla="*/ 1685 w 2088"/>
                <a:gd name="connsiteY6" fmla="*/ 297 h 1352"/>
                <a:gd name="connsiteX7" fmla="*/ 1583 w 2088"/>
                <a:gd name="connsiteY7" fmla="*/ 154 h 1352"/>
                <a:gd name="connsiteX8" fmla="*/ 1513 w 2088"/>
                <a:gd name="connsiteY8" fmla="*/ 150 h 1352"/>
                <a:gd name="connsiteX9" fmla="*/ 1441 w 2088"/>
                <a:gd name="connsiteY9" fmla="*/ 66 h 1352"/>
                <a:gd name="connsiteX10" fmla="*/ 1433 w 2088"/>
                <a:gd name="connsiteY10" fmla="*/ 7 h 1352"/>
                <a:gd name="connsiteX11" fmla="*/ 1362 w 2088"/>
                <a:gd name="connsiteY11" fmla="*/ 0 h 1352"/>
                <a:gd name="connsiteX12" fmla="*/ 1335 w 2088"/>
                <a:gd name="connsiteY12" fmla="*/ 70 h 1352"/>
                <a:gd name="connsiteX13" fmla="*/ 1241 w 2088"/>
                <a:gd name="connsiteY13" fmla="*/ 88 h 1352"/>
                <a:gd name="connsiteX14" fmla="*/ 1246 w 2088"/>
                <a:gd name="connsiteY14" fmla="*/ 183 h 1352"/>
                <a:gd name="connsiteX15" fmla="*/ 1172 w 2088"/>
                <a:gd name="connsiteY15" fmla="*/ 227 h 1352"/>
                <a:gd name="connsiteX16" fmla="*/ 1117 w 2088"/>
                <a:gd name="connsiteY16" fmla="*/ 183 h 1352"/>
                <a:gd name="connsiteX17" fmla="*/ 1015 w 2088"/>
                <a:gd name="connsiteY17" fmla="*/ 169 h 1352"/>
                <a:gd name="connsiteX18" fmla="*/ 926 w 2088"/>
                <a:gd name="connsiteY18" fmla="*/ 316 h 1352"/>
                <a:gd name="connsiteX19" fmla="*/ 926 w 2088"/>
                <a:gd name="connsiteY19" fmla="*/ 353 h 1352"/>
                <a:gd name="connsiteX20" fmla="*/ 896 w 2088"/>
                <a:gd name="connsiteY20" fmla="*/ 363 h 1352"/>
                <a:gd name="connsiteX21" fmla="*/ 842 w 2088"/>
                <a:gd name="connsiteY21" fmla="*/ 331 h 1352"/>
                <a:gd name="connsiteX22" fmla="*/ 736 w 2088"/>
                <a:gd name="connsiteY22" fmla="*/ 327 h 1352"/>
                <a:gd name="connsiteX23" fmla="*/ 692 w 2088"/>
                <a:gd name="connsiteY23" fmla="*/ 363 h 1352"/>
                <a:gd name="connsiteX24" fmla="*/ 732 w 2088"/>
                <a:gd name="connsiteY24" fmla="*/ 386 h 1352"/>
                <a:gd name="connsiteX25" fmla="*/ 749 w 2088"/>
                <a:gd name="connsiteY25" fmla="*/ 539 h 1352"/>
                <a:gd name="connsiteX26" fmla="*/ 665 w 2088"/>
                <a:gd name="connsiteY26" fmla="*/ 581 h 1352"/>
                <a:gd name="connsiteX27" fmla="*/ 657 w 2088"/>
                <a:gd name="connsiteY27" fmla="*/ 643 h 1352"/>
                <a:gd name="connsiteX28" fmla="*/ 532 w 2088"/>
                <a:gd name="connsiteY28" fmla="*/ 668 h 1352"/>
                <a:gd name="connsiteX29" fmla="*/ 448 w 2088"/>
                <a:gd name="connsiteY29" fmla="*/ 702 h 1352"/>
                <a:gd name="connsiteX30" fmla="*/ 328 w 2088"/>
                <a:gd name="connsiteY30" fmla="*/ 695 h 1352"/>
                <a:gd name="connsiteX31" fmla="*/ 283 w 2088"/>
                <a:gd name="connsiteY31" fmla="*/ 745 h 1352"/>
                <a:gd name="connsiteX32" fmla="*/ 231 w 2088"/>
                <a:gd name="connsiteY32" fmla="*/ 735 h 1352"/>
                <a:gd name="connsiteX33" fmla="*/ 182 w 2088"/>
                <a:gd name="connsiteY33" fmla="*/ 705 h 1352"/>
                <a:gd name="connsiteX34" fmla="*/ 88 w 2088"/>
                <a:gd name="connsiteY34" fmla="*/ 735 h 1352"/>
                <a:gd name="connsiteX35" fmla="*/ 0 w 2088"/>
                <a:gd name="connsiteY35" fmla="*/ 793 h 1352"/>
                <a:gd name="connsiteX36" fmla="*/ 9 w 2088"/>
                <a:gd name="connsiteY36" fmla="*/ 892 h 1352"/>
                <a:gd name="connsiteX37" fmla="*/ 66 w 2088"/>
                <a:gd name="connsiteY37" fmla="*/ 903 h 1352"/>
                <a:gd name="connsiteX38" fmla="*/ 79 w 2088"/>
                <a:gd name="connsiteY38" fmla="*/ 1021 h 1352"/>
                <a:gd name="connsiteX39" fmla="*/ 27 w 2088"/>
                <a:gd name="connsiteY39" fmla="*/ 1021 h 1352"/>
                <a:gd name="connsiteX40" fmla="*/ 27 w 2088"/>
                <a:gd name="connsiteY40" fmla="*/ 1055 h 1352"/>
                <a:gd name="connsiteX41" fmla="*/ 124 w 2088"/>
                <a:gd name="connsiteY41" fmla="*/ 1106 h 1352"/>
                <a:gd name="connsiteX42" fmla="*/ 115 w 2088"/>
                <a:gd name="connsiteY42" fmla="*/ 1176 h 1352"/>
                <a:gd name="connsiteX43" fmla="*/ 277 w 2088"/>
                <a:gd name="connsiteY43" fmla="*/ 1248 h 1352"/>
                <a:gd name="connsiteX44" fmla="*/ 281 w 2088"/>
                <a:gd name="connsiteY44" fmla="*/ 1253 h 1352"/>
                <a:gd name="connsiteX45" fmla="*/ 286 w 2088"/>
                <a:gd name="connsiteY45" fmla="*/ 1320 h 1352"/>
                <a:gd name="connsiteX46" fmla="*/ 295 w 2088"/>
                <a:gd name="connsiteY46" fmla="*/ 1327 h 1352"/>
                <a:gd name="connsiteX47" fmla="*/ 371 w 2088"/>
                <a:gd name="connsiteY47" fmla="*/ 1325 h 1352"/>
                <a:gd name="connsiteX48" fmla="*/ 510 w 2088"/>
                <a:gd name="connsiteY48" fmla="*/ 1269 h 1352"/>
                <a:gd name="connsiteX49" fmla="*/ 669 w 2088"/>
                <a:gd name="connsiteY49" fmla="*/ 1301 h 1352"/>
                <a:gd name="connsiteX50" fmla="*/ 746 w 2088"/>
                <a:gd name="connsiteY50" fmla="*/ 1277 h 1352"/>
                <a:gd name="connsiteX51" fmla="*/ 876 w 2088"/>
                <a:gd name="connsiteY51" fmla="*/ 1352 h 1352"/>
                <a:gd name="connsiteX52" fmla="*/ 973 w 2088"/>
                <a:gd name="connsiteY52" fmla="*/ 1303 h 1352"/>
                <a:gd name="connsiteX53" fmla="*/ 1265 w 2088"/>
                <a:gd name="connsiteY53" fmla="*/ 1253 h 1352"/>
                <a:gd name="connsiteX54" fmla="*/ 1383 w 2088"/>
                <a:gd name="connsiteY54" fmla="*/ 1274 h 1352"/>
                <a:gd name="connsiteX55" fmla="*/ 1519 w 2088"/>
                <a:gd name="connsiteY55" fmla="*/ 1277 h 1352"/>
                <a:gd name="connsiteX56" fmla="*/ 1501 w 2088"/>
                <a:gd name="connsiteY56" fmla="*/ 1266 h 1352"/>
                <a:gd name="connsiteX57" fmla="*/ 1524 w 2088"/>
                <a:gd name="connsiteY57" fmla="*/ 1210 h 1352"/>
                <a:gd name="connsiteX58" fmla="*/ 1501 w 2088"/>
                <a:gd name="connsiteY58" fmla="*/ 1159 h 1352"/>
                <a:gd name="connsiteX59" fmla="*/ 1516 w 2088"/>
                <a:gd name="connsiteY59" fmla="*/ 1082 h 1352"/>
                <a:gd name="connsiteX60" fmla="*/ 1821 w 2088"/>
                <a:gd name="connsiteY60" fmla="*/ 1012 h 1352"/>
                <a:gd name="connsiteX61" fmla="*/ 1813 w 2088"/>
                <a:gd name="connsiteY61" fmla="*/ 891 h 1352"/>
                <a:gd name="connsiteX62" fmla="*/ 1899 w 2088"/>
                <a:gd name="connsiteY62" fmla="*/ 863 h 1352"/>
                <a:gd name="connsiteX63" fmla="*/ 1942 w 2088"/>
                <a:gd name="connsiteY63" fmla="*/ 795 h 1352"/>
                <a:gd name="connsiteX64" fmla="*/ 2051 w 2088"/>
                <a:gd name="connsiteY64" fmla="*/ 760 h 1352"/>
                <a:gd name="connsiteX65" fmla="*/ 2088 w 2088"/>
                <a:gd name="connsiteY65" fmla="*/ 696 h 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2088" h="1352">
                  <a:moveTo>
                    <a:pt x="2088" y="696"/>
                  </a:moveTo>
                  <a:cubicBezTo>
                    <a:pt x="2079" y="671"/>
                    <a:pt x="2071" y="646"/>
                    <a:pt x="2062" y="621"/>
                  </a:cubicBezTo>
                  <a:cubicBezTo>
                    <a:pt x="2052" y="596"/>
                    <a:pt x="2042" y="572"/>
                    <a:pt x="2032" y="547"/>
                  </a:cubicBezTo>
                  <a:lnTo>
                    <a:pt x="1876" y="478"/>
                  </a:lnTo>
                  <a:lnTo>
                    <a:pt x="1769" y="478"/>
                  </a:lnTo>
                  <a:lnTo>
                    <a:pt x="1640" y="437"/>
                  </a:lnTo>
                  <a:cubicBezTo>
                    <a:pt x="1655" y="390"/>
                    <a:pt x="1670" y="344"/>
                    <a:pt x="1685" y="297"/>
                  </a:cubicBezTo>
                  <a:lnTo>
                    <a:pt x="1583" y="154"/>
                  </a:lnTo>
                  <a:cubicBezTo>
                    <a:pt x="1560" y="153"/>
                    <a:pt x="1536" y="151"/>
                    <a:pt x="1513" y="150"/>
                  </a:cubicBezTo>
                  <a:lnTo>
                    <a:pt x="1441" y="66"/>
                  </a:lnTo>
                  <a:cubicBezTo>
                    <a:pt x="1438" y="46"/>
                    <a:pt x="1436" y="27"/>
                    <a:pt x="1433" y="7"/>
                  </a:cubicBezTo>
                  <a:cubicBezTo>
                    <a:pt x="1409" y="5"/>
                    <a:pt x="1386" y="2"/>
                    <a:pt x="1362" y="0"/>
                  </a:cubicBezTo>
                  <a:cubicBezTo>
                    <a:pt x="1353" y="23"/>
                    <a:pt x="1344" y="47"/>
                    <a:pt x="1335" y="70"/>
                  </a:cubicBezTo>
                  <a:lnTo>
                    <a:pt x="1241" y="88"/>
                  </a:lnTo>
                  <a:cubicBezTo>
                    <a:pt x="1243" y="120"/>
                    <a:pt x="1244" y="151"/>
                    <a:pt x="1246" y="183"/>
                  </a:cubicBezTo>
                  <a:lnTo>
                    <a:pt x="1172" y="227"/>
                  </a:lnTo>
                  <a:cubicBezTo>
                    <a:pt x="1154" y="212"/>
                    <a:pt x="1135" y="198"/>
                    <a:pt x="1117" y="183"/>
                  </a:cubicBezTo>
                  <a:lnTo>
                    <a:pt x="1015" y="169"/>
                  </a:lnTo>
                  <a:cubicBezTo>
                    <a:pt x="985" y="218"/>
                    <a:pt x="956" y="267"/>
                    <a:pt x="926" y="316"/>
                  </a:cubicBezTo>
                  <a:lnTo>
                    <a:pt x="926" y="353"/>
                  </a:lnTo>
                  <a:cubicBezTo>
                    <a:pt x="916" y="356"/>
                    <a:pt x="906" y="360"/>
                    <a:pt x="896" y="363"/>
                  </a:cubicBezTo>
                  <a:cubicBezTo>
                    <a:pt x="878" y="352"/>
                    <a:pt x="860" y="342"/>
                    <a:pt x="842" y="331"/>
                  </a:cubicBezTo>
                  <a:lnTo>
                    <a:pt x="736" y="327"/>
                  </a:lnTo>
                  <a:cubicBezTo>
                    <a:pt x="721" y="339"/>
                    <a:pt x="707" y="351"/>
                    <a:pt x="692" y="363"/>
                  </a:cubicBezTo>
                  <a:cubicBezTo>
                    <a:pt x="705" y="371"/>
                    <a:pt x="719" y="378"/>
                    <a:pt x="732" y="386"/>
                  </a:cubicBezTo>
                  <a:cubicBezTo>
                    <a:pt x="738" y="437"/>
                    <a:pt x="743" y="488"/>
                    <a:pt x="749" y="539"/>
                  </a:cubicBezTo>
                  <a:lnTo>
                    <a:pt x="665" y="581"/>
                  </a:lnTo>
                  <a:cubicBezTo>
                    <a:pt x="662" y="602"/>
                    <a:pt x="660" y="622"/>
                    <a:pt x="657" y="643"/>
                  </a:cubicBezTo>
                  <a:lnTo>
                    <a:pt x="532" y="668"/>
                  </a:lnTo>
                  <a:cubicBezTo>
                    <a:pt x="504" y="679"/>
                    <a:pt x="476" y="691"/>
                    <a:pt x="448" y="702"/>
                  </a:cubicBezTo>
                  <a:lnTo>
                    <a:pt x="328" y="695"/>
                  </a:lnTo>
                  <a:cubicBezTo>
                    <a:pt x="313" y="712"/>
                    <a:pt x="298" y="728"/>
                    <a:pt x="283" y="745"/>
                  </a:cubicBezTo>
                  <a:cubicBezTo>
                    <a:pt x="266" y="742"/>
                    <a:pt x="248" y="738"/>
                    <a:pt x="231" y="735"/>
                  </a:cubicBezTo>
                  <a:cubicBezTo>
                    <a:pt x="215" y="725"/>
                    <a:pt x="198" y="715"/>
                    <a:pt x="182" y="705"/>
                  </a:cubicBezTo>
                  <a:lnTo>
                    <a:pt x="88" y="735"/>
                  </a:lnTo>
                  <a:lnTo>
                    <a:pt x="0" y="793"/>
                  </a:lnTo>
                  <a:lnTo>
                    <a:pt x="9" y="892"/>
                  </a:lnTo>
                  <a:cubicBezTo>
                    <a:pt x="28" y="896"/>
                    <a:pt x="47" y="899"/>
                    <a:pt x="66" y="903"/>
                  </a:cubicBezTo>
                  <a:cubicBezTo>
                    <a:pt x="70" y="942"/>
                    <a:pt x="75" y="982"/>
                    <a:pt x="79" y="1021"/>
                  </a:cubicBezTo>
                  <a:lnTo>
                    <a:pt x="27" y="1021"/>
                  </a:lnTo>
                  <a:lnTo>
                    <a:pt x="27" y="1055"/>
                  </a:lnTo>
                  <a:lnTo>
                    <a:pt x="124" y="1106"/>
                  </a:lnTo>
                  <a:cubicBezTo>
                    <a:pt x="121" y="1129"/>
                    <a:pt x="118" y="1153"/>
                    <a:pt x="115" y="1176"/>
                  </a:cubicBezTo>
                  <a:lnTo>
                    <a:pt x="277" y="1248"/>
                  </a:lnTo>
                  <a:cubicBezTo>
                    <a:pt x="278" y="1250"/>
                    <a:pt x="280" y="1251"/>
                    <a:pt x="281" y="1253"/>
                  </a:cubicBezTo>
                  <a:cubicBezTo>
                    <a:pt x="283" y="1275"/>
                    <a:pt x="284" y="1298"/>
                    <a:pt x="286" y="1320"/>
                  </a:cubicBezTo>
                  <a:cubicBezTo>
                    <a:pt x="288" y="1332"/>
                    <a:pt x="313" y="1276"/>
                    <a:pt x="295" y="1327"/>
                  </a:cubicBezTo>
                  <a:cubicBezTo>
                    <a:pt x="321" y="1316"/>
                    <a:pt x="335" y="1335"/>
                    <a:pt x="371" y="1325"/>
                  </a:cubicBezTo>
                  <a:cubicBezTo>
                    <a:pt x="404" y="1306"/>
                    <a:pt x="477" y="1288"/>
                    <a:pt x="510" y="1269"/>
                  </a:cubicBezTo>
                  <a:lnTo>
                    <a:pt x="669" y="1301"/>
                  </a:lnTo>
                  <a:lnTo>
                    <a:pt x="746" y="1277"/>
                  </a:lnTo>
                  <a:lnTo>
                    <a:pt x="876" y="1352"/>
                  </a:lnTo>
                  <a:lnTo>
                    <a:pt x="973" y="1303"/>
                  </a:lnTo>
                  <a:lnTo>
                    <a:pt x="1265" y="1253"/>
                  </a:lnTo>
                  <a:lnTo>
                    <a:pt x="1383" y="1274"/>
                  </a:lnTo>
                  <a:cubicBezTo>
                    <a:pt x="1428" y="1292"/>
                    <a:pt x="1474" y="1259"/>
                    <a:pt x="1519" y="1277"/>
                  </a:cubicBezTo>
                  <a:cubicBezTo>
                    <a:pt x="1469" y="1235"/>
                    <a:pt x="1494" y="1286"/>
                    <a:pt x="1501" y="1266"/>
                  </a:cubicBezTo>
                  <a:cubicBezTo>
                    <a:pt x="1509" y="1247"/>
                    <a:pt x="1516" y="1229"/>
                    <a:pt x="1524" y="1210"/>
                  </a:cubicBezTo>
                  <a:cubicBezTo>
                    <a:pt x="1516" y="1193"/>
                    <a:pt x="1509" y="1176"/>
                    <a:pt x="1501" y="1159"/>
                  </a:cubicBezTo>
                  <a:cubicBezTo>
                    <a:pt x="1506" y="1133"/>
                    <a:pt x="1511" y="1108"/>
                    <a:pt x="1516" y="1082"/>
                  </a:cubicBezTo>
                  <a:lnTo>
                    <a:pt x="1821" y="1012"/>
                  </a:lnTo>
                  <a:cubicBezTo>
                    <a:pt x="1818" y="972"/>
                    <a:pt x="1816" y="931"/>
                    <a:pt x="1813" y="891"/>
                  </a:cubicBezTo>
                  <a:cubicBezTo>
                    <a:pt x="1842" y="882"/>
                    <a:pt x="1870" y="872"/>
                    <a:pt x="1899" y="863"/>
                  </a:cubicBezTo>
                  <a:cubicBezTo>
                    <a:pt x="1913" y="840"/>
                    <a:pt x="1928" y="818"/>
                    <a:pt x="1942" y="795"/>
                  </a:cubicBezTo>
                  <a:cubicBezTo>
                    <a:pt x="1978" y="783"/>
                    <a:pt x="2015" y="772"/>
                    <a:pt x="2051" y="760"/>
                  </a:cubicBezTo>
                  <a:cubicBezTo>
                    <a:pt x="2063" y="739"/>
                    <a:pt x="2076" y="717"/>
                    <a:pt x="2088" y="696"/>
                  </a:cubicBezTo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50000"/>
                </a:spcBef>
                <a:defRPr/>
              </a:pPr>
              <a:endParaRPr lang="nl-NL" sz="1200">
                <a:solidFill>
                  <a:srgbClr val="000000"/>
                </a:solidFill>
              </a:endParaRPr>
            </a:p>
          </p:txBody>
        </p:sp>
        <p:sp>
          <p:nvSpPr>
            <p:cNvPr id="95" name="Freeform 11"/>
            <p:cNvSpPr>
              <a:spLocks/>
            </p:cNvSpPr>
            <p:nvPr/>
          </p:nvSpPr>
          <p:spPr bwMode="auto">
            <a:xfrm>
              <a:off x="1923550" y="3798423"/>
              <a:ext cx="2347206" cy="1224563"/>
            </a:xfrm>
            <a:custGeom>
              <a:avLst/>
              <a:gdLst/>
              <a:ahLst/>
              <a:cxnLst>
                <a:cxn ang="0">
                  <a:pos x="2111" y="812"/>
                </a:cxn>
                <a:cxn ang="0">
                  <a:pos x="2093" y="659"/>
                </a:cxn>
                <a:cxn ang="0">
                  <a:pos x="1983" y="441"/>
                </a:cxn>
                <a:cxn ang="0">
                  <a:pos x="1879" y="430"/>
                </a:cxn>
                <a:cxn ang="0">
                  <a:pos x="1849" y="500"/>
                </a:cxn>
                <a:cxn ang="0">
                  <a:pos x="1727" y="494"/>
                </a:cxn>
                <a:cxn ang="0">
                  <a:pos x="1662" y="414"/>
                </a:cxn>
                <a:cxn ang="0">
                  <a:pos x="1475" y="397"/>
                </a:cxn>
                <a:cxn ang="0">
                  <a:pos x="1235" y="327"/>
                </a:cxn>
                <a:cxn ang="0">
                  <a:pos x="1167" y="191"/>
                </a:cxn>
                <a:cxn ang="0">
                  <a:pos x="1203" y="170"/>
                </a:cxn>
                <a:cxn ang="0">
                  <a:pos x="1217" y="96"/>
                </a:cxn>
                <a:cxn ang="0">
                  <a:pos x="1185" y="24"/>
                </a:cxn>
                <a:cxn ang="0">
                  <a:pos x="1064" y="5"/>
                </a:cxn>
                <a:cxn ang="0">
                  <a:pos x="775" y="57"/>
                </a:cxn>
                <a:cxn ang="0">
                  <a:pos x="684" y="104"/>
                </a:cxn>
                <a:cxn ang="0">
                  <a:pos x="554" y="32"/>
                </a:cxn>
                <a:cxn ang="0">
                  <a:pos x="403" y="43"/>
                </a:cxn>
                <a:cxn ang="0">
                  <a:pos x="288" y="0"/>
                </a:cxn>
                <a:cxn ang="0">
                  <a:pos x="173" y="91"/>
                </a:cxn>
                <a:cxn ang="0">
                  <a:pos x="91" y="83"/>
                </a:cxn>
                <a:cxn ang="0">
                  <a:pos x="88" y="157"/>
                </a:cxn>
                <a:cxn ang="0">
                  <a:pos x="115" y="240"/>
                </a:cxn>
                <a:cxn ang="0">
                  <a:pos x="82" y="264"/>
                </a:cxn>
                <a:cxn ang="0">
                  <a:pos x="34" y="211"/>
                </a:cxn>
                <a:cxn ang="0">
                  <a:pos x="0" y="245"/>
                </a:cxn>
                <a:cxn ang="0">
                  <a:pos x="24" y="303"/>
                </a:cxn>
                <a:cxn ang="0">
                  <a:pos x="22" y="381"/>
                </a:cxn>
                <a:cxn ang="0">
                  <a:pos x="93" y="414"/>
                </a:cxn>
                <a:cxn ang="0">
                  <a:pos x="159" y="484"/>
                </a:cxn>
                <a:cxn ang="0">
                  <a:pos x="235" y="499"/>
                </a:cxn>
                <a:cxn ang="0">
                  <a:pos x="270" y="528"/>
                </a:cxn>
                <a:cxn ang="0">
                  <a:pos x="292" y="513"/>
                </a:cxn>
                <a:cxn ang="0">
                  <a:pos x="448" y="616"/>
                </a:cxn>
                <a:cxn ang="0">
                  <a:pos x="470" y="671"/>
                </a:cxn>
                <a:cxn ang="0">
                  <a:pos x="514" y="646"/>
                </a:cxn>
                <a:cxn ang="0">
                  <a:pos x="523" y="712"/>
                </a:cxn>
                <a:cxn ang="0">
                  <a:pos x="621" y="730"/>
                </a:cxn>
                <a:cxn ang="0">
                  <a:pos x="696" y="807"/>
                </a:cxn>
                <a:cxn ang="0">
                  <a:pos x="788" y="799"/>
                </a:cxn>
                <a:cxn ang="0">
                  <a:pos x="839" y="836"/>
                </a:cxn>
                <a:cxn ang="0">
                  <a:pos x="976" y="836"/>
                </a:cxn>
                <a:cxn ang="0">
                  <a:pos x="1011" y="881"/>
                </a:cxn>
                <a:cxn ang="0">
                  <a:pos x="1108" y="814"/>
                </a:cxn>
                <a:cxn ang="0">
                  <a:pos x="1207" y="814"/>
                </a:cxn>
                <a:cxn ang="0">
                  <a:pos x="1278" y="841"/>
                </a:cxn>
                <a:cxn ang="0">
                  <a:pos x="1308" y="873"/>
                </a:cxn>
                <a:cxn ang="0">
                  <a:pos x="1414" y="866"/>
                </a:cxn>
                <a:cxn ang="0">
                  <a:pos x="1455" y="807"/>
                </a:cxn>
                <a:cxn ang="0">
                  <a:pos x="1527" y="807"/>
                </a:cxn>
                <a:cxn ang="0">
                  <a:pos x="1645" y="749"/>
                </a:cxn>
                <a:cxn ang="0">
                  <a:pos x="1717" y="767"/>
                </a:cxn>
                <a:cxn ang="0">
                  <a:pos x="1769" y="742"/>
                </a:cxn>
                <a:cxn ang="0">
                  <a:pos x="1810" y="749"/>
                </a:cxn>
                <a:cxn ang="0">
                  <a:pos x="1810" y="836"/>
                </a:cxn>
                <a:cxn ang="0">
                  <a:pos x="1894" y="855"/>
                </a:cxn>
                <a:cxn ang="0">
                  <a:pos x="1911" y="825"/>
                </a:cxn>
                <a:cxn ang="0">
                  <a:pos x="1983" y="851"/>
                </a:cxn>
                <a:cxn ang="0">
                  <a:pos x="2033" y="903"/>
                </a:cxn>
                <a:cxn ang="0">
                  <a:pos x="2050" y="831"/>
                </a:cxn>
                <a:cxn ang="0">
                  <a:pos x="2111" y="812"/>
                </a:cxn>
              </a:cxnLst>
              <a:rect l="0" t="0" r="r" b="b"/>
              <a:pathLst>
                <a:path w="2111" h="903">
                  <a:moveTo>
                    <a:pt x="2111" y="812"/>
                  </a:moveTo>
                  <a:lnTo>
                    <a:pt x="2093" y="659"/>
                  </a:lnTo>
                  <a:lnTo>
                    <a:pt x="1983" y="441"/>
                  </a:lnTo>
                  <a:lnTo>
                    <a:pt x="1879" y="430"/>
                  </a:lnTo>
                  <a:lnTo>
                    <a:pt x="1849" y="500"/>
                  </a:lnTo>
                  <a:lnTo>
                    <a:pt x="1727" y="494"/>
                  </a:lnTo>
                  <a:lnTo>
                    <a:pt x="1662" y="414"/>
                  </a:lnTo>
                  <a:lnTo>
                    <a:pt x="1475" y="397"/>
                  </a:lnTo>
                  <a:lnTo>
                    <a:pt x="1235" y="327"/>
                  </a:lnTo>
                  <a:lnTo>
                    <a:pt x="1167" y="191"/>
                  </a:lnTo>
                  <a:lnTo>
                    <a:pt x="1203" y="170"/>
                  </a:lnTo>
                  <a:lnTo>
                    <a:pt x="1217" y="96"/>
                  </a:lnTo>
                  <a:lnTo>
                    <a:pt x="1185" y="24"/>
                  </a:lnTo>
                  <a:lnTo>
                    <a:pt x="1064" y="5"/>
                  </a:lnTo>
                  <a:lnTo>
                    <a:pt x="775" y="57"/>
                  </a:lnTo>
                  <a:lnTo>
                    <a:pt x="684" y="104"/>
                  </a:lnTo>
                  <a:lnTo>
                    <a:pt x="554" y="32"/>
                  </a:lnTo>
                  <a:lnTo>
                    <a:pt x="403" y="43"/>
                  </a:lnTo>
                  <a:lnTo>
                    <a:pt x="288" y="0"/>
                  </a:lnTo>
                  <a:lnTo>
                    <a:pt x="173" y="91"/>
                  </a:lnTo>
                  <a:lnTo>
                    <a:pt x="91" y="83"/>
                  </a:lnTo>
                  <a:lnTo>
                    <a:pt x="88" y="157"/>
                  </a:lnTo>
                  <a:lnTo>
                    <a:pt x="115" y="240"/>
                  </a:lnTo>
                  <a:lnTo>
                    <a:pt x="82" y="264"/>
                  </a:lnTo>
                  <a:lnTo>
                    <a:pt x="34" y="211"/>
                  </a:lnTo>
                  <a:lnTo>
                    <a:pt x="0" y="245"/>
                  </a:lnTo>
                  <a:lnTo>
                    <a:pt x="24" y="303"/>
                  </a:lnTo>
                  <a:lnTo>
                    <a:pt x="22" y="381"/>
                  </a:lnTo>
                  <a:lnTo>
                    <a:pt x="93" y="414"/>
                  </a:lnTo>
                  <a:lnTo>
                    <a:pt x="159" y="484"/>
                  </a:lnTo>
                  <a:lnTo>
                    <a:pt x="235" y="499"/>
                  </a:lnTo>
                  <a:lnTo>
                    <a:pt x="270" y="528"/>
                  </a:lnTo>
                  <a:lnTo>
                    <a:pt x="292" y="513"/>
                  </a:lnTo>
                  <a:lnTo>
                    <a:pt x="448" y="616"/>
                  </a:lnTo>
                  <a:lnTo>
                    <a:pt x="470" y="671"/>
                  </a:lnTo>
                  <a:lnTo>
                    <a:pt x="514" y="646"/>
                  </a:lnTo>
                  <a:lnTo>
                    <a:pt x="523" y="712"/>
                  </a:lnTo>
                  <a:lnTo>
                    <a:pt x="621" y="730"/>
                  </a:lnTo>
                  <a:lnTo>
                    <a:pt x="696" y="807"/>
                  </a:lnTo>
                  <a:lnTo>
                    <a:pt x="788" y="799"/>
                  </a:lnTo>
                  <a:lnTo>
                    <a:pt x="839" y="836"/>
                  </a:lnTo>
                  <a:lnTo>
                    <a:pt x="976" y="836"/>
                  </a:lnTo>
                  <a:lnTo>
                    <a:pt x="1011" y="881"/>
                  </a:lnTo>
                  <a:lnTo>
                    <a:pt x="1108" y="814"/>
                  </a:lnTo>
                  <a:lnTo>
                    <a:pt x="1207" y="814"/>
                  </a:lnTo>
                  <a:lnTo>
                    <a:pt x="1278" y="841"/>
                  </a:lnTo>
                  <a:lnTo>
                    <a:pt x="1308" y="873"/>
                  </a:lnTo>
                  <a:lnTo>
                    <a:pt x="1414" y="866"/>
                  </a:lnTo>
                  <a:lnTo>
                    <a:pt x="1455" y="807"/>
                  </a:lnTo>
                  <a:lnTo>
                    <a:pt x="1527" y="807"/>
                  </a:lnTo>
                  <a:lnTo>
                    <a:pt x="1645" y="749"/>
                  </a:lnTo>
                  <a:lnTo>
                    <a:pt x="1717" y="767"/>
                  </a:lnTo>
                  <a:lnTo>
                    <a:pt x="1769" y="742"/>
                  </a:lnTo>
                  <a:lnTo>
                    <a:pt x="1810" y="749"/>
                  </a:lnTo>
                  <a:lnTo>
                    <a:pt x="1810" y="836"/>
                  </a:lnTo>
                  <a:lnTo>
                    <a:pt x="1894" y="855"/>
                  </a:lnTo>
                  <a:lnTo>
                    <a:pt x="1911" y="825"/>
                  </a:lnTo>
                  <a:lnTo>
                    <a:pt x="1983" y="851"/>
                  </a:lnTo>
                  <a:lnTo>
                    <a:pt x="2033" y="903"/>
                  </a:lnTo>
                  <a:lnTo>
                    <a:pt x="2050" y="831"/>
                  </a:lnTo>
                  <a:lnTo>
                    <a:pt x="2111" y="812"/>
                  </a:lnTo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50000"/>
                </a:spcBef>
                <a:defRPr/>
              </a:pPr>
              <a:endParaRPr lang="nl-NL" sz="1200">
                <a:solidFill>
                  <a:srgbClr val="000000"/>
                </a:solidFill>
              </a:endParaRPr>
            </a:p>
          </p:txBody>
        </p:sp>
        <p:sp>
          <p:nvSpPr>
            <p:cNvPr id="104" name="Freeform 12"/>
            <p:cNvSpPr>
              <a:spLocks/>
            </p:cNvSpPr>
            <p:nvPr/>
          </p:nvSpPr>
          <p:spPr bwMode="auto">
            <a:xfrm>
              <a:off x="3680995" y="3063549"/>
              <a:ext cx="1620000" cy="1307001"/>
            </a:xfrm>
            <a:custGeom>
              <a:avLst/>
              <a:gdLst/>
              <a:ahLst/>
              <a:cxnLst>
                <a:cxn ang="0">
                  <a:pos x="76" y="356"/>
                </a:cxn>
                <a:cxn ang="0">
                  <a:pos x="296" y="370"/>
                </a:cxn>
                <a:cxn ang="0">
                  <a:pos x="493" y="401"/>
                </a:cxn>
                <a:cxn ang="0">
                  <a:pos x="584" y="445"/>
                </a:cxn>
                <a:cxn ang="0">
                  <a:pos x="756" y="478"/>
                </a:cxn>
                <a:cxn ang="0">
                  <a:pos x="829" y="615"/>
                </a:cxn>
                <a:cxn ang="0">
                  <a:pos x="761" y="796"/>
                </a:cxn>
                <a:cxn ang="0">
                  <a:pos x="672" y="822"/>
                </a:cxn>
                <a:cxn ang="0">
                  <a:pos x="818" y="840"/>
                </a:cxn>
                <a:cxn ang="0">
                  <a:pos x="965" y="910"/>
                </a:cxn>
                <a:cxn ang="0">
                  <a:pos x="1031" y="963"/>
                </a:cxn>
                <a:cxn ang="0">
                  <a:pos x="1142" y="937"/>
                </a:cxn>
                <a:cxn ang="0">
                  <a:pos x="1162" y="883"/>
                </a:cxn>
                <a:cxn ang="0">
                  <a:pos x="1235" y="798"/>
                </a:cxn>
                <a:cxn ang="0">
                  <a:pos x="1259" y="721"/>
                </a:cxn>
                <a:cxn ang="0">
                  <a:pos x="1359" y="704"/>
                </a:cxn>
                <a:cxn ang="0">
                  <a:pos x="1424" y="690"/>
                </a:cxn>
                <a:cxn ang="0">
                  <a:pos x="1434" y="619"/>
                </a:cxn>
                <a:cxn ang="0">
                  <a:pos x="1320" y="538"/>
                </a:cxn>
                <a:cxn ang="0">
                  <a:pos x="1203" y="553"/>
                </a:cxn>
                <a:cxn ang="0">
                  <a:pos x="1257" y="617"/>
                </a:cxn>
                <a:cxn ang="0">
                  <a:pos x="1215" y="659"/>
                </a:cxn>
                <a:cxn ang="0">
                  <a:pos x="1103" y="662"/>
                </a:cxn>
                <a:cxn ang="0">
                  <a:pos x="993" y="505"/>
                </a:cxn>
                <a:cxn ang="0">
                  <a:pos x="930" y="433"/>
                </a:cxn>
                <a:cxn ang="0">
                  <a:pos x="985" y="357"/>
                </a:cxn>
                <a:cxn ang="0">
                  <a:pos x="749" y="383"/>
                </a:cxn>
                <a:cxn ang="0">
                  <a:pos x="577" y="267"/>
                </a:cxn>
                <a:cxn ang="0">
                  <a:pos x="623" y="201"/>
                </a:cxn>
                <a:cxn ang="0">
                  <a:pos x="424" y="219"/>
                </a:cxn>
                <a:cxn ang="0">
                  <a:pos x="338" y="0"/>
                </a:cxn>
                <a:cxn ang="0">
                  <a:pos x="239" y="84"/>
                </a:cxn>
                <a:cxn ang="0">
                  <a:pos x="87" y="189"/>
                </a:cxn>
                <a:cxn ang="0">
                  <a:pos x="6" y="342"/>
                </a:cxn>
              </a:cxnLst>
              <a:rect l="0" t="0" r="r" b="b"/>
              <a:pathLst>
                <a:path w="1435" h="965">
                  <a:moveTo>
                    <a:pt x="6" y="342"/>
                  </a:moveTo>
                  <a:lnTo>
                    <a:pt x="76" y="356"/>
                  </a:lnTo>
                  <a:lnTo>
                    <a:pt x="203" y="395"/>
                  </a:lnTo>
                  <a:lnTo>
                    <a:pt x="296" y="370"/>
                  </a:lnTo>
                  <a:lnTo>
                    <a:pt x="429" y="365"/>
                  </a:lnTo>
                  <a:lnTo>
                    <a:pt x="493" y="401"/>
                  </a:lnTo>
                  <a:lnTo>
                    <a:pt x="595" y="392"/>
                  </a:lnTo>
                  <a:lnTo>
                    <a:pt x="584" y="445"/>
                  </a:lnTo>
                  <a:lnTo>
                    <a:pt x="710" y="517"/>
                  </a:lnTo>
                  <a:lnTo>
                    <a:pt x="756" y="478"/>
                  </a:lnTo>
                  <a:lnTo>
                    <a:pt x="812" y="553"/>
                  </a:lnTo>
                  <a:lnTo>
                    <a:pt x="829" y="615"/>
                  </a:lnTo>
                  <a:lnTo>
                    <a:pt x="867" y="653"/>
                  </a:lnTo>
                  <a:lnTo>
                    <a:pt x="761" y="796"/>
                  </a:lnTo>
                  <a:lnTo>
                    <a:pt x="706" y="796"/>
                  </a:lnTo>
                  <a:lnTo>
                    <a:pt x="672" y="822"/>
                  </a:lnTo>
                  <a:lnTo>
                    <a:pt x="809" y="897"/>
                  </a:lnTo>
                  <a:lnTo>
                    <a:pt x="818" y="840"/>
                  </a:lnTo>
                  <a:lnTo>
                    <a:pt x="887" y="832"/>
                  </a:lnTo>
                  <a:lnTo>
                    <a:pt x="965" y="910"/>
                  </a:lnTo>
                  <a:lnTo>
                    <a:pt x="1020" y="917"/>
                  </a:lnTo>
                  <a:lnTo>
                    <a:pt x="1031" y="963"/>
                  </a:lnTo>
                  <a:lnTo>
                    <a:pt x="1140" y="964"/>
                  </a:lnTo>
                  <a:lnTo>
                    <a:pt x="1142" y="937"/>
                  </a:lnTo>
                  <a:lnTo>
                    <a:pt x="1186" y="946"/>
                  </a:lnTo>
                  <a:lnTo>
                    <a:pt x="1162" y="883"/>
                  </a:lnTo>
                  <a:lnTo>
                    <a:pt x="1224" y="869"/>
                  </a:lnTo>
                  <a:lnTo>
                    <a:pt x="1235" y="798"/>
                  </a:lnTo>
                  <a:lnTo>
                    <a:pt x="1213" y="781"/>
                  </a:lnTo>
                  <a:lnTo>
                    <a:pt x="1259" y="721"/>
                  </a:lnTo>
                  <a:lnTo>
                    <a:pt x="1322" y="734"/>
                  </a:lnTo>
                  <a:lnTo>
                    <a:pt x="1359" y="704"/>
                  </a:lnTo>
                  <a:lnTo>
                    <a:pt x="1401" y="706"/>
                  </a:lnTo>
                  <a:lnTo>
                    <a:pt x="1424" y="690"/>
                  </a:lnTo>
                  <a:lnTo>
                    <a:pt x="1413" y="654"/>
                  </a:lnTo>
                  <a:lnTo>
                    <a:pt x="1434" y="619"/>
                  </a:lnTo>
                  <a:lnTo>
                    <a:pt x="1414" y="563"/>
                  </a:lnTo>
                  <a:lnTo>
                    <a:pt x="1320" y="538"/>
                  </a:lnTo>
                  <a:lnTo>
                    <a:pt x="1235" y="525"/>
                  </a:lnTo>
                  <a:lnTo>
                    <a:pt x="1203" y="553"/>
                  </a:lnTo>
                  <a:lnTo>
                    <a:pt x="1198" y="610"/>
                  </a:lnTo>
                  <a:lnTo>
                    <a:pt x="1257" y="617"/>
                  </a:lnTo>
                  <a:lnTo>
                    <a:pt x="1257" y="655"/>
                  </a:lnTo>
                  <a:lnTo>
                    <a:pt x="1215" y="659"/>
                  </a:lnTo>
                  <a:lnTo>
                    <a:pt x="1210" y="690"/>
                  </a:lnTo>
                  <a:lnTo>
                    <a:pt x="1103" y="662"/>
                  </a:lnTo>
                  <a:lnTo>
                    <a:pt x="1105" y="571"/>
                  </a:lnTo>
                  <a:lnTo>
                    <a:pt x="993" y="505"/>
                  </a:lnTo>
                  <a:lnTo>
                    <a:pt x="933" y="498"/>
                  </a:lnTo>
                  <a:lnTo>
                    <a:pt x="930" y="433"/>
                  </a:lnTo>
                  <a:lnTo>
                    <a:pt x="975" y="414"/>
                  </a:lnTo>
                  <a:lnTo>
                    <a:pt x="985" y="357"/>
                  </a:lnTo>
                  <a:lnTo>
                    <a:pt x="914" y="326"/>
                  </a:lnTo>
                  <a:lnTo>
                    <a:pt x="749" y="383"/>
                  </a:lnTo>
                  <a:lnTo>
                    <a:pt x="666" y="323"/>
                  </a:lnTo>
                  <a:lnTo>
                    <a:pt x="577" y="267"/>
                  </a:lnTo>
                  <a:lnTo>
                    <a:pt x="636" y="251"/>
                  </a:lnTo>
                  <a:lnTo>
                    <a:pt x="623" y="201"/>
                  </a:lnTo>
                  <a:lnTo>
                    <a:pt x="469" y="178"/>
                  </a:lnTo>
                  <a:lnTo>
                    <a:pt x="424" y="219"/>
                  </a:lnTo>
                  <a:lnTo>
                    <a:pt x="358" y="130"/>
                  </a:lnTo>
                  <a:lnTo>
                    <a:pt x="338" y="0"/>
                  </a:lnTo>
                  <a:lnTo>
                    <a:pt x="275" y="24"/>
                  </a:lnTo>
                  <a:lnTo>
                    <a:pt x="239" y="84"/>
                  </a:lnTo>
                  <a:lnTo>
                    <a:pt x="132" y="118"/>
                  </a:lnTo>
                  <a:lnTo>
                    <a:pt x="87" y="189"/>
                  </a:lnTo>
                  <a:lnTo>
                    <a:pt x="0" y="212"/>
                  </a:lnTo>
                  <a:lnTo>
                    <a:pt x="6" y="342"/>
                  </a:lnTo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50000"/>
                </a:spcBef>
                <a:defRPr/>
              </a:pPr>
              <a:endParaRPr lang="nl-NL" sz="1200">
                <a:solidFill>
                  <a:srgbClr val="000000"/>
                </a:solidFill>
              </a:endParaRPr>
            </a:p>
          </p:txBody>
        </p:sp>
        <p:sp>
          <p:nvSpPr>
            <p:cNvPr id="105" name="Freeform 13"/>
            <p:cNvSpPr>
              <a:spLocks/>
            </p:cNvSpPr>
            <p:nvPr/>
          </p:nvSpPr>
          <p:spPr bwMode="auto">
            <a:xfrm>
              <a:off x="3181088" y="3495730"/>
              <a:ext cx="1479370" cy="1011726"/>
            </a:xfrm>
            <a:custGeom>
              <a:avLst/>
              <a:gdLst/>
              <a:ahLst/>
              <a:cxnLst>
                <a:cxn ang="0">
                  <a:pos x="23" y="260"/>
                </a:cxn>
                <a:cxn ang="0">
                  <a:pos x="176" y="298"/>
                </a:cxn>
                <a:cxn ang="0">
                  <a:pos x="155" y="236"/>
                </a:cxn>
                <a:cxn ang="0">
                  <a:pos x="198" y="206"/>
                </a:cxn>
                <a:cxn ang="0">
                  <a:pos x="144" y="148"/>
                </a:cxn>
                <a:cxn ang="0">
                  <a:pos x="164" y="69"/>
                </a:cxn>
                <a:cxn ang="0">
                  <a:pos x="465" y="0"/>
                </a:cxn>
                <a:cxn ang="0">
                  <a:pos x="530" y="4"/>
                </a:cxn>
                <a:cxn ang="0">
                  <a:pos x="662" y="60"/>
                </a:cxn>
                <a:cxn ang="0">
                  <a:pos x="754" y="32"/>
                </a:cxn>
                <a:cxn ang="0">
                  <a:pos x="894" y="27"/>
                </a:cxn>
                <a:cxn ang="0">
                  <a:pos x="956" y="64"/>
                </a:cxn>
                <a:cxn ang="0">
                  <a:pos x="1054" y="57"/>
                </a:cxn>
                <a:cxn ang="0">
                  <a:pos x="1043" y="108"/>
                </a:cxn>
                <a:cxn ang="0">
                  <a:pos x="1175" y="177"/>
                </a:cxn>
                <a:cxn ang="0">
                  <a:pos x="1217" y="138"/>
                </a:cxn>
                <a:cxn ang="0">
                  <a:pos x="1272" y="211"/>
                </a:cxn>
                <a:cxn ang="0">
                  <a:pos x="1289" y="279"/>
                </a:cxn>
                <a:cxn ang="0">
                  <a:pos x="1329" y="317"/>
                </a:cxn>
                <a:cxn ang="0">
                  <a:pos x="1225" y="461"/>
                </a:cxn>
                <a:cxn ang="0">
                  <a:pos x="1168" y="459"/>
                </a:cxn>
                <a:cxn ang="0">
                  <a:pos x="1138" y="489"/>
                </a:cxn>
                <a:cxn ang="0">
                  <a:pos x="1273" y="559"/>
                </a:cxn>
                <a:cxn ang="0">
                  <a:pos x="1270" y="593"/>
                </a:cxn>
                <a:cxn ang="0">
                  <a:pos x="1174" y="597"/>
                </a:cxn>
                <a:cxn ang="0">
                  <a:pos x="1151" y="647"/>
                </a:cxn>
                <a:cxn ang="0">
                  <a:pos x="1098" y="648"/>
                </a:cxn>
                <a:cxn ang="0">
                  <a:pos x="1050" y="603"/>
                </a:cxn>
                <a:cxn ang="0">
                  <a:pos x="821" y="608"/>
                </a:cxn>
                <a:cxn ang="0">
                  <a:pos x="782" y="679"/>
                </a:cxn>
                <a:cxn ang="0">
                  <a:pos x="734" y="679"/>
                </a:cxn>
                <a:cxn ang="0">
                  <a:pos x="694" y="742"/>
                </a:cxn>
                <a:cxn ang="0">
                  <a:pos x="574" y="745"/>
                </a:cxn>
                <a:cxn ang="0">
                  <a:pos x="496" y="655"/>
                </a:cxn>
                <a:cxn ang="0">
                  <a:pos x="322" y="642"/>
                </a:cxn>
                <a:cxn ang="0">
                  <a:pos x="71" y="572"/>
                </a:cxn>
                <a:cxn ang="0">
                  <a:pos x="0" y="429"/>
                </a:cxn>
                <a:cxn ang="0">
                  <a:pos x="43" y="401"/>
                </a:cxn>
                <a:cxn ang="0">
                  <a:pos x="53" y="331"/>
                </a:cxn>
                <a:cxn ang="0">
                  <a:pos x="23" y="260"/>
                </a:cxn>
              </a:cxnLst>
              <a:rect l="0" t="0" r="r" b="b"/>
              <a:pathLst>
                <a:path w="1330" h="746">
                  <a:moveTo>
                    <a:pt x="23" y="260"/>
                  </a:moveTo>
                  <a:lnTo>
                    <a:pt x="176" y="298"/>
                  </a:lnTo>
                  <a:lnTo>
                    <a:pt x="155" y="236"/>
                  </a:lnTo>
                  <a:lnTo>
                    <a:pt x="198" y="206"/>
                  </a:lnTo>
                  <a:lnTo>
                    <a:pt x="144" y="148"/>
                  </a:lnTo>
                  <a:lnTo>
                    <a:pt x="164" y="69"/>
                  </a:lnTo>
                  <a:lnTo>
                    <a:pt x="465" y="0"/>
                  </a:lnTo>
                  <a:lnTo>
                    <a:pt x="530" y="4"/>
                  </a:lnTo>
                  <a:lnTo>
                    <a:pt x="662" y="60"/>
                  </a:lnTo>
                  <a:lnTo>
                    <a:pt x="754" y="32"/>
                  </a:lnTo>
                  <a:lnTo>
                    <a:pt x="894" y="27"/>
                  </a:lnTo>
                  <a:lnTo>
                    <a:pt x="956" y="64"/>
                  </a:lnTo>
                  <a:lnTo>
                    <a:pt x="1054" y="57"/>
                  </a:lnTo>
                  <a:lnTo>
                    <a:pt x="1043" y="108"/>
                  </a:lnTo>
                  <a:lnTo>
                    <a:pt x="1175" y="177"/>
                  </a:lnTo>
                  <a:lnTo>
                    <a:pt x="1217" y="138"/>
                  </a:lnTo>
                  <a:lnTo>
                    <a:pt x="1272" y="211"/>
                  </a:lnTo>
                  <a:lnTo>
                    <a:pt x="1289" y="279"/>
                  </a:lnTo>
                  <a:lnTo>
                    <a:pt x="1329" y="317"/>
                  </a:lnTo>
                  <a:lnTo>
                    <a:pt x="1225" y="461"/>
                  </a:lnTo>
                  <a:lnTo>
                    <a:pt x="1168" y="459"/>
                  </a:lnTo>
                  <a:lnTo>
                    <a:pt x="1138" y="489"/>
                  </a:lnTo>
                  <a:lnTo>
                    <a:pt x="1273" y="559"/>
                  </a:lnTo>
                  <a:lnTo>
                    <a:pt x="1270" y="593"/>
                  </a:lnTo>
                  <a:lnTo>
                    <a:pt x="1174" y="597"/>
                  </a:lnTo>
                  <a:lnTo>
                    <a:pt x="1151" y="647"/>
                  </a:lnTo>
                  <a:lnTo>
                    <a:pt x="1098" y="648"/>
                  </a:lnTo>
                  <a:lnTo>
                    <a:pt x="1050" y="603"/>
                  </a:lnTo>
                  <a:lnTo>
                    <a:pt x="821" y="608"/>
                  </a:lnTo>
                  <a:lnTo>
                    <a:pt x="782" y="679"/>
                  </a:lnTo>
                  <a:lnTo>
                    <a:pt x="734" y="679"/>
                  </a:lnTo>
                  <a:lnTo>
                    <a:pt x="694" y="742"/>
                  </a:lnTo>
                  <a:lnTo>
                    <a:pt x="574" y="745"/>
                  </a:lnTo>
                  <a:lnTo>
                    <a:pt x="496" y="655"/>
                  </a:lnTo>
                  <a:lnTo>
                    <a:pt x="322" y="642"/>
                  </a:lnTo>
                  <a:lnTo>
                    <a:pt x="71" y="572"/>
                  </a:lnTo>
                  <a:lnTo>
                    <a:pt x="0" y="429"/>
                  </a:lnTo>
                  <a:lnTo>
                    <a:pt x="43" y="401"/>
                  </a:lnTo>
                  <a:lnTo>
                    <a:pt x="53" y="331"/>
                  </a:lnTo>
                  <a:lnTo>
                    <a:pt x="23" y="260"/>
                  </a:lnTo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50000"/>
                </a:spcBef>
                <a:defRPr/>
              </a:pPr>
              <a:endParaRPr lang="nl-NL" sz="1200">
                <a:solidFill>
                  <a:srgbClr val="000000"/>
                </a:solidFill>
              </a:endParaRPr>
            </a:p>
          </p:txBody>
        </p:sp>
        <p:sp>
          <p:nvSpPr>
            <p:cNvPr id="106" name="Freeform 14"/>
            <p:cNvSpPr>
              <a:spLocks/>
            </p:cNvSpPr>
            <p:nvPr/>
          </p:nvSpPr>
          <p:spPr bwMode="auto">
            <a:xfrm>
              <a:off x="4037907" y="4171637"/>
              <a:ext cx="1476000" cy="1086670"/>
            </a:xfrm>
            <a:custGeom>
              <a:avLst/>
              <a:gdLst/>
              <a:ahLst/>
              <a:cxnLst>
                <a:cxn ang="0">
                  <a:pos x="0" y="180"/>
                </a:cxn>
                <a:cxn ang="0">
                  <a:pos x="27" y="103"/>
                </a:cxn>
                <a:cxn ang="0">
                  <a:pos x="267" y="105"/>
                </a:cxn>
                <a:cxn ang="0">
                  <a:pos x="310" y="148"/>
                </a:cxn>
                <a:cxn ang="0">
                  <a:pos x="366" y="151"/>
                </a:cxn>
                <a:cxn ang="0">
                  <a:pos x="391" y="99"/>
                </a:cxn>
                <a:cxn ang="0">
                  <a:pos x="483" y="96"/>
                </a:cxn>
                <a:cxn ang="0">
                  <a:pos x="491" y="7"/>
                </a:cxn>
                <a:cxn ang="0">
                  <a:pos x="570" y="0"/>
                </a:cxn>
                <a:cxn ang="0">
                  <a:pos x="642" y="79"/>
                </a:cxn>
                <a:cxn ang="0">
                  <a:pos x="702" y="86"/>
                </a:cxn>
                <a:cxn ang="0">
                  <a:pos x="710" y="131"/>
                </a:cxn>
                <a:cxn ang="0">
                  <a:pos x="815" y="133"/>
                </a:cxn>
                <a:cxn ang="0">
                  <a:pos x="822" y="107"/>
                </a:cxn>
                <a:cxn ang="0">
                  <a:pos x="857" y="115"/>
                </a:cxn>
                <a:cxn ang="0">
                  <a:pos x="974" y="131"/>
                </a:cxn>
                <a:cxn ang="0">
                  <a:pos x="1039" y="158"/>
                </a:cxn>
                <a:cxn ang="0">
                  <a:pos x="1112" y="148"/>
                </a:cxn>
                <a:cxn ang="0">
                  <a:pos x="1169" y="179"/>
                </a:cxn>
                <a:cxn ang="0">
                  <a:pos x="1239" y="187"/>
                </a:cxn>
                <a:cxn ang="0">
                  <a:pos x="1272" y="210"/>
                </a:cxn>
                <a:cxn ang="0">
                  <a:pos x="1265" y="279"/>
                </a:cxn>
                <a:cxn ang="0">
                  <a:pos x="1146" y="313"/>
                </a:cxn>
                <a:cxn ang="0">
                  <a:pos x="1154" y="396"/>
                </a:cxn>
                <a:cxn ang="0">
                  <a:pos x="1229" y="432"/>
                </a:cxn>
                <a:cxn ang="0">
                  <a:pos x="1224" y="538"/>
                </a:cxn>
                <a:cxn ang="0">
                  <a:pos x="1165" y="538"/>
                </a:cxn>
                <a:cxn ang="0">
                  <a:pos x="1121" y="474"/>
                </a:cxn>
                <a:cxn ang="0">
                  <a:pos x="1045" y="471"/>
                </a:cxn>
                <a:cxn ang="0">
                  <a:pos x="963" y="539"/>
                </a:cxn>
                <a:cxn ang="0">
                  <a:pos x="908" y="526"/>
                </a:cxn>
                <a:cxn ang="0">
                  <a:pos x="865" y="550"/>
                </a:cxn>
                <a:cxn ang="0">
                  <a:pos x="906" y="591"/>
                </a:cxn>
                <a:cxn ang="0">
                  <a:pos x="908" y="628"/>
                </a:cxn>
                <a:cxn ang="0">
                  <a:pos x="820" y="620"/>
                </a:cxn>
                <a:cxn ang="0">
                  <a:pos x="826" y="594"/>
                </a:cxn>
                <a:cxn ang="0">
                  <a:pos x="745" y="596"/>
                </a:cxn>
                <a:cxn ang="0">
                  <a:pos x="721" y="550"/>
                </a:cxn>
                <a:cxn ang="0">
                  <a:pos x="676" y="547"/>
                </a:cxn>
                <a:cxn ang="0">
                  <a:pos x="640" y="572"/>
                </a:cxn>
                <a:cxn ang="0">
                  <a:pos x="647" y="623"/>
                </a:cxn>
                <a:cxn ang="0">
                  <a:pos x="571" y="677"/>
                </a:cxn>
                <a:cxn ang="0">
                  <a:pos x="575" y="754"/>
                </a:cxn>
                <a:cxn ang="0">
                  <a:pos x="442" y="801"/>
                </a:cxn>
                <a:cxn ang="0">
                  <a:pos x="342" y="638"/>
                </a:cxn>
                <a:cxn ang="0">
                  <a:pos x="203" y="550"/>
                </a:cxn>
                <a:cxn ang="0">
                  <a:pos x="171" y="552"/>
                </a:cxn>
                <a:cxn ang="0">
                  <a:pos x="144" y="401"/>
                </a:cxn>
                <a:cxn ang="0">
                  <a:pos x="44" y="185"/>
                </a:cxn>
                <a:cxn ang="0">
                  <a:pos x="0" y="180"/>
                </a:cxn>
              </a:cxnLst>
              <a:rect l="0" t="0" r="r" b="b"/>
              <a:pathLst>
                <a:path w="1273" h="802">
                  <a:moveTo>
                    <a:pt x="0" y="180"/>
                  </a:moveTo>
                  <a:lnTo>
                    <a:pt x="27" y="103"/>
                  </a:lnTo>
                  <a:lnTo>
                    <a:pt x="267" y="105"/>
                  </a:lnTo>
                  <a:lnTo>
                    <a:pt x="310" y="148"/>
                  </a:lnTo>
                  <a:lnTo>
                    <a:pt x="366" y="151"/>
                  </a:lnTo>
                  <a:lnTo>
                    <a:pt x="391" y="99"/>
                  </a:lnTo>
                  <a:lnTo>
                    <a:pt x="483" y="96"/>
                  </a:lnTo>
                  <a:lnTo>
                    <a:pt x="491" y="7"/>
                  </a:lnTo>
                  <a:lnTo>
                    <a:pt x="570" y="0"/>
                  </a:lnTo>
                  <a:lnTo>
                    <a:pt x="642" y="79"/>
                  </a:lnTo>
                  <a:lnTo>
                    <a:pt x="702" y="86"/>
                  </a:lnTo>
                  <a:lnTo>
                    <a:pt x="710" y="131"/>
                  </a:lnTo>
                  <a:lnTo>
                    <a:pt x="815" y="133"/>
                  </a:lnTo>
                  <a:lnTo>
                    <a:pt x="822" y="107"/>
                  </a:lnTo>
                  <a:lnTo>
                    <a:pt x="857" y="115"/>
                  </a:lnTo>
                  <a:lnTo>
                    <a:pt x="974" y="131"/>
                  </a:lnTo>
                  <a:lnTo>
                    <a:pt x="1039" y="158"/>
                  </a:lnTo>
                  <a:lnTo>
                    <a:pt x="1112" y="148"/>
                  </a:lnTo>
                  <a:lnTo>
                    <a:pt x="1169" y="179"/>
                  </a:lnTo>
                  <a:lnTo>
                    <a:pt x="1239" y="187"/>
                  </a:lnTo>
                  <a:lnTo>
                    <a:pt x="1272" y="210"/>
                  </a:lnTo>
                  <a:lnTo>
                    <a:pt x="1265" y="279"/>
                  </a:lnTo>
                  <a:lnTo>
                    <a:pt x="1146" y="313"/>
                  </a:lnTo>
                  <a:lnTo>
                    <a:pt x="1154" y="396"/>
                  </a:lnTo>
                  <a:lnTo>
                    <a:pt x="1229" y="432"/>
                  </a:lnTo>
                  <a:lnTo>
                    <a:pt x="1224" y="538"/>
                  </a:lnTo>
                  <a:lnTo>
                    <a:pt x="1165" y="538"/>
                  </a:lnTo>
                  <a:lnTo>
                    <a:pt x="1121" y="474"/>
                  </a:lnTo>
                  <a:lnTo>
                    <a:pt x="1045" y="471"/>
                  </a:lnTo>
                  <a:lnTo>
                    <a:pt x="963" y="539"/>
                  </a:lnTo>
                  <a:lnTo>
                    <a:pt x="908" y="526"/>
                  </a:lnTo>
                  <a:lnTo>
                    <a:pt x="865" y="550"/>
                  </a:lnTo>
                  <a:lnTo>
                    <a:pt x="906" y="591"/>
                  </a:lnTo>
                  <a:lnTo>
                    <a:pt x="908" y="628"/>
                  </a:lnTo>
                  <a:lnTo>
                    <a:pt x="820" y="620"/>
                  </a:lnTo>
                  <a:lnTo>
                    <a:pt x="826" y="594"/>
                  </a:lnTo>
                  <a:lnTo>
                    <a:pt x="745" y="596"/>
                  </a:lnTo>
                  <a:lnTo>
                    <a:pt x="721" y="550"/>
                  </a:lnTo>
                  <a:lnTo>
                    <a:pt x="676" y="547"/>
                  </a:lnTo>
                  <a:lnTo>
                    <a:pt x="640" y="572"/>
                  </a:lnTo>
                  <a:lnTo>
                    <a:pt x="647" y="623"/>
                  </a:lnTo>
                  <a:lnTo>
                    <a:pt x="571" y="677"/>
                  </a:lnTo>
                  <a:lnTo>
                    <a:pt x="575" y="754"/>
                  </a:lnTo>
                  <a:lnTo>
                    <a:pt x="442" y="801"/>
                  </a:lnTo>
                  <a:lnTo>
                    <a:pt x="342" y="638"/>
                  </a:lnTo>
                  <a:lnTo>
                    <a:pt x="203" y="550"/>
                  </a:lnTo>
                  <a:lnTo>
                    <a:pt x="171" y="552"/>
                  </a:lnTo>
                  <a:lnTo>
                    <a:pt x="144" y="401"/>
                  </a:lnTo>
                  <a:lnTo>
                    <a:pt x="44" y="185"/>
                  </a:lnTo>
                  <a:lnTo>
                    <a:pt x="0" y="180"/>
                  </a:lnTo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50000"/>
                </a:spcBef>
                <a:defRPr/>
              </a:pPr>
              <a:endParaRPr lang="nl-NL" sz="1200">
                <a:solidFill>
                  <a:srgbClr val="000000"/>
                </a:solidFill>
              </a:endParaRPr>
            </a:p>
          </p:txBody>
        </p:sp>
        <p:sp>
          <p:nvSpPr>
            <p:cNvPr id="107" name="Freeform 15"/>
            <p:cNvSpPr>
              <a:spLocks/>
            </p:cNvSpPr>
            <p:nvPr/>
          </p:nvSpPr>
          <p:spPr bwMode="auto">
            <a:xfrm>
              <a:off x="4049975" y="4906075"/>
              <a:ext cx="1068683" cy="1041704"/>
            </a:xfrm>
            <a:custGeom>
              <a:avLst/>
              <a:gdLst/>
              <a:ahLst/>
              <a:cxnLst>
                <a:cxn ang="0">
                  <a:pos x="106" y="107"/>
                </a:cxn>
                <a:cxn ang="0">
                  <a:pos x="134" y="296"/>
                </a:cxn>
                <a:cxn ang="0">
                  <a:pos x="57" y="338"/>
                </a:cxn>
                <a:cxn ang="0">
                  <a:pos x="0" y="399"/>
                </a:cxn>
                <a:cxn ang="0">
                  <a:pos x="23" y="482"/>
                </a:cxn>
                <a:cxn ang="0">
                  <a:pos x="140" y="487"/>
                </a:cxn>
                <a:cxn ang="0">
                  <a:pos x="158" y="563"/>
                </a:cxn>
                <a:cxn ang="0">
                  <a:pos x="224" y="574"/>
                </a:cxn>
                <a:cxn ang="0">
                  <a:pos x="201" y="659"/>
                </a:cxn>
                <a:cxn ang="0">
                  <a:pos x="267" y="692"/>
                </a:cxn>
                <a:cxn ang="0">
                  <a:pos x="307" y="733"/>
                </a:cxn>
                <a:cxn ang="0">
                  <a:pos x="397" y="717"/>
                </a:cxn>
                <a:cxn ang="0">
                  <a:pos x="417" y="767"/>
                </a:cxn>
                <a:cxn ang="0">
                  <a:pos x="493" y="768"/>
                </a:cxn>
                <a:cxn ang="0">
                  <a:pos x="482" y="644"/>
                </a:cxn>
                <a:cxn ang="0">
                  <a:pos x="538" y="640"/>
                </a:cxn>
                <a:cxn ang="0">
                  <a:pos x="563" y="614"/>
                </a:cxn>
                <a:cxn ang="0">
                  <a:pos x="634" y="629"/>
                </a:cxn>
                <a:cxn ang="0">
                  <a:pos x="735" y="610"/>
                </a:cxn>
                <a:cxn ang="0">
                  <a:pos x="798" y="592"/>
                </a:cxn>
                <a:cxn ang="0">
                  <a:pos x="831" y="548"/>
                </a:cxn>
                <a:cxn ang="0">
                  <a:pos x="911" y="533"/>
                </a:cxn>
                <a:cxn ang="0">
                  <a:pos x="911" y="503"/>
                </a:cxn>
                <a:cxn ang="0">
                  <a:pos x="960" y="504"/>
                </a:cxn>
                <a:cxn ang="0">
                  <a:pos x="939" y="443"/>
                </a:cxn>
                <a:cxn ang="0">
                  <a:pos x="860" y="445"/>
                </a:cxn>
                <a:cxn ang="0">
                  <a:pos x="780" y="423"/>
                </a:cxn>
                <a:cxn ang="0">
                  <a:pos x="772" y="382"/>
                </a:cxn>
                <a:cxn ang="0">
                  <a:pos x="776" y="328"/>
                </a:cxn>
                <a:cxn ang="0">
                  <a:pos x="749" y="289"/>
                </a:cxn>
                <a:cxn ang="0">
                  <a:pos x="754" y="211"/>
                </a:cxn>
                <a:cxn ang="0">
                  <a:pos x="662" y="204"/>
                </a:cxn>
                <a:cxn ang="0">
                  <a:pos x="660" y="149"/>
                </a:cxn>
                <a:cxn ang="0">
                  <a:pos x="753" y="137"/>
                </a:cxn>
                <a:cxn ang="0">
                  <a:pos x="753" y="50"/>
                </a:cxn>
                <a:cxn ang="0">
                  <a:pos x="730" y="11"/>
                </a:cxn>
                <a:cxn ang="0">
                  <a:pos x="680" y="0"/>
                </a:cxn>
                <a:cxn ang="0">
                  <a:pos x="649" y="28"/>
                </a:cxn>
                <a:cxn ang="0">
                  <a:pos x="651" y="77"/>
                </a:cxn>
                <a:cxn ang="0">
                  <a:pos x="581" y="134"/>
                </a:cxn>
                <a:cxn ang="0">
                  <a:pos x="574" y="215"/>
                </a:cxn>
                <a:cxn ang="0">
                  <a:pos x="453" y="259"/>
                </a:cxn>
                <a:cxn ang="0">
                  <a:pos x="350" y="94"/>
                </a:cxn>
                <a:cxn ang="0">
                  <a:pos x="224" y="4"/>
                </a:cxn>
                <a:cxn ang="0">
                  <a:pos x="179" y="2"/>
                </a:cxn>
                <a:cxn ang="0">
                  <a:pos x="116" y="26"/>
                </a:cxn>
                <a:cxn ang="0">
                  <a:pos x="115" y="29"/>
                </a:cxn>
                <a:cxn ang="0">
                  <a:pos x="115" y="38"/>
                </a:cxn>
                <a:cxn ang="0">
                  <a:pos x="112" y="51"/>
                </a:cxn>
                <a:cxn ang="0">
                  <a:pos x="110" y="66"/>
                </a:cxn>
                <a:cxn ang="0">
                  <a:pos x="108" y="81"/>
                </a:cxn>
                <a:cxn ang="0">
                  <a:pos x="107" y="94"/>
                </a:cxn>
                <a:cxn ang="0">
                  <a:pos x="106" y="103"/>
                </a:cxn>
                <a:cxn ang="0">
                  <a:pos x="106" y="107"/>
                </a:cxn>
              </a:cxnLst>
              <a:rect l="0" t="0" r="r" b="b"/>
              <a:pathLst>
                <a:path w="961" h="769">
                  <a:moveTo>
                    <a:pt x="106" y="107"/>
                  </a:moveTo>
                  <a:lnTo>
                    <a:pt x="134" y="296"/>
                  </a:lnTo>
                  <a:lnTo>
                    <a:pt x="57" y="338"/>
                  </a:lnTo>
                  <a:lnTo>
                    <a:pt x="0" y="399"/>
                  </a:lnTo>
                  <a:lnTo>
                    <a:pt x="23" y="482"/>
                  </a:lnTo>
                  <a:lnTo>
                    <a:pt x="140" y="487"/>
                  </a:lnTo>
                  <a:lnTo>
                    <a:pt x="158" y="563"/>
                  </a:lnTo>
                  <a:lnTo>
                    <a:pt x="224" y="574"/>
                  </a:lnTo>
                  <a:lnTo>
                    <a:pt x="201" y="659"/>
                  </a:lnTo>
                  <a:lnTo>
                    <a:pt x="267" y="692"/>
                  </a:lnTo>
                  <a:lnTo>
                    <a:pt x="307" y="733"/>
                  </a:lnTo>
                  <a:lnTo>
                    <a:pt x="397" y="717"/>
                  </a:lnTo>
                  <a:lnTo>
                    <a:pt x="417" y="767"/>
                  </a:lnTo>
                  <a:lnTo>
                    <a:pt x="493" y="768"/>
                  </a:lnTo>
                  <a:lnTo>
                    <a:pt x="482" y="644"/>
                  </a:lnTo>
                  <a:lnTo>
                    <a:pt x="538" y="640"/>
                  </a:lnTo>
                  <a:lnTo>
                    <a:pt x="563" y="614"/>
                  </a:lnTo>
                  <a:lnTo>
                    <a:pt x="634" y="629"/>
                  </a:lnTo>
                  <a:lnTo>
                    <a:pt x="735" y="610"/>
                  </a:lnTo>
                  <a:lnTo>
                    <a:pt x="798" y="592"/>
                  </a:lnTo>
                  <a:lnTo>
                    <a:pt x="831" y="548"/>
                  </a:lnTo>
                  <a:lnTo>
                    <a:pt x="911" y="533"/>
                  </a:lnTo>
                  <a:lnTo>
                    <a:pt x="911" y="503"/>
                  </a:lnTo>
                  <a:lnTo>
                    <a:pt x="960" y="504"/>
                  </a:lnTo>
                  <a:lnTo>
                    <a:pt x="939" y="443"/>
                  </a:lnTo>
                  <a:lnTo>
                    <a:pt x="860" y="445"/>
                  </a:lnTo>
                  <a:lnTo>
                    <a:pt x="780" y="423"/>
                  </a:lnTo>
                  <a:lnTo>
                    <a:pt x="772" y="382"/>
                  </a:lnTo>
                  <a:lnTo>
                    <a:pt x="776" y="328"/>
                  </a:lnTo>
                  <a:lnTo>
                    <a:pt x="749" y="289"/>
                  </a:lnTo>
                  <a:lnTo>
                    <a:pt x="754" y="211"/>
                  </a:lnTo>
                  <a:lnTo>
                    <a:pt x="662" y="204"/>
                  </a:lnTo>
                  <a:lnTo>
                    <a:pt x="660" y="149"/>
                  </a:lnTo>
                  <a:lnTo>
                    <a:pt x="753" y="137"/>
                  </a:lnTo>
                  <a:lnTo>
                    <a:pt x="753" y="50"/>
                  </a:lnTo>
                  <a:lnTo>
                    <a:pt x="730" y="11"/>
                  </a:lnTo>
                  <a:lnTo>
                    <a:pt x="680" y="0"/>
                  </a:lnTo>
                  <a:lnTo>
                    <a:pt x="649" y="28"/>
                  </a:lnTo>
                  <a:lnTo>
                    <a:pt x="651" y="77"/>
                  </a:lnTo>
                  <a:lnTo>
                    <a:pt x="581" y="134"/>
                  </a:lnTo>
                  <a:lnTo>
                    <a:pt x="574" y="215"/>
                  </a:lnTo>
                  <a:lnTo>
                    <a:pt x="453" y="259"/>
                  </a:lnTo>
                  <a:lnTo>
                    <a:pt x="350" y="94"/>
                  </a:lnTo>
                  <a:lnTo>
                    <a:pt x="224" y="4"/>
                  </a:lnTo>
                  <a:lnTo>
                    <a:pt x="179" y="2"/>
                  </a:lnTo>
                  <a:lnTo>
                    <a:pt x="116" y="26"/>
                  </a:lnTo>
                  <a:lnTo>
                    <a:pt x="115" y="29"/>
                  </a:lnTo>
                  <a:lnTo>
                    <a:pt x="115" y="38"/>
                  </a:lnTo>
                  <a:lnTo>
                    <a:pt x="112" y="51"/>
                  </a:lnTo>
                  <a:lnTo>
                    <a:pt x="110" y="66"/>
                  </a:lnTo>
                  <a:lnTo>
                    <a:pt x="108" y="81"/>
                  </a:lnTo>
                  <a:lnTo>
                    <a:pt x="107" y="94"/>
                  </a:lnTo>
                  <a:lnTo>
                    <a:pt x="106" y="103"/>
                  </a:lnTo>
                  <a:lnTo>
                    <a:pt x="106" y="107"/>
                  </a:lnTo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50000"/>
                </a:spcBef>
                <a:defRPr/>
              </a:pPr>
              <a:endParaRPr lang="nl-NL" sz="1200">
                <a:solidFill>
                  <a:srgbClr val="000000"/>
                </a:solidFill>
              </a:endParaRPr>
            </a:p>
          </p:txBody>
        </p:sp>
        <p:sp>
          <p:nvSpPr>
            <p:cNvPr id="108" name="Freeform 16"/>
            <p:cNvSpPr>
              <a:spLocks noChangeAspect="1"/>
            </p:cNvSpPr>
            <p:nvPr/>
          </p:nvSpPr>
          <p:spPr bwMode="auto">
            <a:xfrm>
              <a:off x="4820332" y="3453102"/>
              <a:ext cx="360000" cy="560001"/>
            </a:xfrm>
            <a:custGeom>
              <a:avLst/>
              <a:gdLst/>
              <a:ahLst/>
              <a:cxnLst>
                <a:cxn ang="0">
                  <a:pos x="0" y="216"/>
                </a:cxn>
                <a:cxn ang="0">
                  <a:pos x="59" y="214"/>
                </a:cxn>
                <a:cxn ang="0">
                  <a:pos x="124" y="95"/>
                </a:cxn>
                <a:cxn ang="0">
                  <a:pos x="148" y="10"/>
                </a:cxn>
                <a:cxn ang="0">
                  <a:pos x="224" y="0"/>
                </a:cxn>
                <a:cxn ang="0">
                  <a:pos x="236" y="76"/>
                </a:cxn>
                <a:cxn ang="0">
                  <a:pos x="227" y="129"/>
                </a:cxn>
                <a:cxn ang="0">
                  <a:pos x="360" y="166"/>
                </a:cxn>
                <a:cxn ang="0">
                  <a:pos x="320" y="249"/>
                </a:cxn>
                <a:cxn ang="0">
                  <a:pos x="242" y="234"/>
                </a:cxn>
                <a:cxn ang="0">
                  <a:pos x="214" y="261"/>
                </a:cxn>
                <a:cxn ang="0">
                  <a:pos x="216" y="314"/>
                </a:cxn>
                <a:cxn ang="0">
                  <a:pos x="263" y="323"/>
                </a:cxn>
                <a:cxn ang="0">
                  <a:pos x="264" y="365"/>
                </a:cxn>
                <a:cxn ang="0">
                  <a:pos x="220" y="370"/>
                </a:cxn>
                <a:cxn ang="0">
                  <a:pos x="222" y="401"/>
                </a:cxn>
                <a:cxn ang="0">
                  <a:pos x="97" y="374"/>
                </a:cxn>
                <a:cxn ang="0">
                  <a:pos x="104" y="280"/>
                </a:cxn>
                <a:cxn ang="0">
                  <a:pos x="0" y="216"/>
                </a:cxn>
              </a:cxnLst>
              <a:rect l="0" t="0" r="r" b="b"/>
              <a:pathLst>
                <a:path w="361" h="402">
                  <a:moveTo>
                    <a:pt x="0" y="216"/>
                  </a:moveTo>
                  <a:lnTo>
                    <a:pt x="59" y="214"/>
                  </a:lnTo>
                  <a:lnTo>
                    <a:pt x="124" y="95"/>
                  </a:lnTo>
                  <a:lnTo>
                    <a:pt x="148" y="10"/>
                  </a:lnTo>
                  <a:lnTo>
                    <a:pt x="224" y="0"/>
                  </a:lnTo>
                  <a:lnTo>
                    <a:pt x="236" y="76"/>
                  </a:lnTo>
                  <a:lnTo>
                    <a:pt x="227" y="129"/>
                  </a:lnTo>
                  <a:lnTo>
                    <a:pt x="360" y="166"/>
                  </a:lnTo>
                  <a:lnTo>
                    <a:pt x="320" y="249"/>
                  </a:lnTo>
                  <a:lnTo>
                    <a:pt x="242" y="234"/>
                  </a:lnTo>
                  <a:lnTo>
                    <a:pt x="214" y="261"/>
                  </a:lnTo>
                  <a:lnTo>
                    <a:pt x="216" y="314"/>
                  </a:lnTo>
                  <a:lnTo>
                    <a:pt x="263" y="323"/>
                  </a:lnTo>
                  <a:lnTo>
                    <a:pt x="264" y="365"/>
                  </a:lnTo>
                  <a:lnTo>
                    <a:pt x="220" y="370"/>
                  </a:lnTo>
                  <a:lnTo>
                    <a:pt x="222" y="401"/>
                  </a:lnTo>
                  <a:lnTo>
                    <a:pt x="97" y="374"/>
                  </a:lnTo>
                  <a:lnTo>
                    <a:pt x="104" y="280"/>
                  </a:lnTo>
                  <a:lnTo>
                    <a:pt x="0" y="216"/>
                  </a:lnTo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50000"/>
                </a:spcBef>
                <a:defRPr/>
              </a:pPr>
              <a:endParaRPr lang="nl-NL" sz="1200">
                <a:solidFill>
                  <a:srgbClr val="000000"/>
                </a:solidFill>
              </a:endParaRPr>
            </a:p>
          </p:txBody>
        </p:sp>
        <p:sp>
          <p:nvSpPr>
            <p:cNvPr id="109" name="Freeform 17"/>
            <p:cNvSpPr>
              <a:spLocks/>
            </p:cNvSpPr>
            <p:nvPr/>
          </p:nvSpPr>
          <p:spPr bwMode="auto">
            <a:xfrm>
              <a:off x="5409885" y="3252840"/>
              <a:ext cx="419679" cy="819873"/>
            </a:xfrm>
            <a:custGeom>
              <a:avLst/>
              <a:gdLst/>
              <a:ahLst/>
              <a:cxnLst>
                <a:cxn ang="0">
                  <a:pos x="289" y="0"/>
                </a:cxn>
                <a:cxn ang="0">
                  <a:pos x="359" y="33"/>
                </a:cxn>
                <a:cxn ang="0">
                  <a:pos x="374" y="91"/>
                </a:cxn>
                <a:cxn ang="0">
                  <a:pos x="294" y="191"/>
                </a:cxn>
                <a:cxn ang="0">
                  <a:pos x="288" y="241"/>
                </a:cxn>
                <a:cxn ang="0">
                  <a:pos x="348" y="271"/>
                </a:cxn>
                <a:cxn ang="0">
                  <a:pos x="352" y="333"/>
                </a:cxn>
                <a:cxn ang="0">
                  <a:pos x="305" y="384"/>
                </a:cxn>
                <a:cxn ang="0">
                  <a:pos x="345" y="431"/>
                </a:cxn>
                <a:cxn ang="0">
                  <a:pos x="324" y="499"/>
                </a:cxn>
                <a:cxn ang="0">
                  <a:pos x="183" y="527"/>
                </a:cxn>
                <a:cxn ang="0">
                  <a:pos x="149" y="587"/>
                </a:cxn>
                <a:cxn ang="0">
                  <a:pos x="51" y="603"/>
                </a:cxn>
                <a:cxn ang="0">
                  <a:pos x="60" y="514"/>
                </a:cxn>
                <a:cxn ang="0">
                  <a:pos x="0" y="466"/>
                </a:cxn>
                <a:cxn ang="0">
                  <a:pos x="6" y="359"/>
                </a:cxn>
                <a:cxn ang="0">
                  <a:pos x="39" y="333"/>
                </a:cxn>
                <a:cxn ang="0">
                  <a:pos x="11" y="245"/>
                </a:cxn>
                <a:cxn ang="0">
                  <a:pos x="39" y="155"/>
                </a:cxn>
                <a:cxn ang="0">
                  <a:pos x="145" y="33"/>
                </a:cxn>
                <a:cxn ang="0">
                  <a:pos x="289" y="0"/>
                </a:cxn>
              </a:cxnLst>
              <a:rect l="0" t="0" r="r" b="b"/>
              <a:pathLst>
                <a:path w="375" h="604">
                  <a:moveTo>
                    <a:pt x="289" y="0"/>
                  </a:moveTo>
                  <a:lnTo>
                    <a:pt x="359" y="33"/>
                  </a:lnTo>
                  <a:lnTo>
                    <a:pt x="374" y="91"/>
                  </a:lnTo>
                  <a:lnTo>
                    <a:pt x="294" y="191"/>
                  </a:lnTo>
                  <a:lnTo>
                    <a:pt x="288" y="241"/>
                  </a:lnTo>
                  <a:lnTo>
                    <a:pt x="348" y="271"/>
                  </a:lnTo>
                  <a:lnTo>
                    <a:pt x="352" y="333"/>
                  </a:lnTo>
                  <a:lnTo>
                    <a:pt x="305" y="384"/>
                  </a:lnTo>
                  <a:lnTo>
                    <a:pt x="345" y="431"/>
                  </a:lnTo>
                  <a:lnTo>
                    <a:pt x="324" y="499"/>
                  </a:lnTo>
                  <a:lnTo>
                    <a:pt x="183" y="527"/>
                  </a:lnTo>
                  <a:lnTo>
                    <a:pt x="149" y="587"/>
                  </a:lnTo>
                  <a:lnTo>
                    <a:pt x="51" y="603"/>
                  </a:lnTo>
                  <a:lnTo>
                    <a:pt x="60" y="514"/>
                  </a:lnTo>
                  <a:lnTo>
                    <a:pt x="0" y="466"/>
                  </a:lnTo>
                  <a:lnTo>
                    <a:pt x="6" y="359"/>
                  </a:lnTo>
                  <a:lnTo>
                    <a:pt x="39" y="333"/>
                  </a:lnTo>
                  <a:lnTo>
                    <a:pt x="11" y="245"/>
                  </a:lnTo>
                  <a:lnTo>
                    <a:pt x="39" y="155"/>
                  </a:lnTo>
                  <a:lnTo>
                    <a:pt x="145" y="33"/>
                  </a:lnTo>
                  <a:lnTo>
                    <a:pt x="289" y="0"/>
                  </a:lnTo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50000"/>
                </a:spcBef>
                <a:defRPr/>
              </a:pPr>
              <a:endParaRPr lang="nl-NL" sz="1200">
                <a:solidFill>
                  <a:srgbClr val="000000"/>
                </a:solidFill>
              </a:endParaRPr>
            </a:p>
          </p:txBody>
        </p:sp>
        <p:sp>
          <p:nvSpPr>
            <p:cNvPr id="110" name="Freeform 18"/>
            <p:cNvSpPr>
              <a:spLocks/>
            </p:cNvSpPr>
            <p:nvPr/>
          </p:nvSpPr>
          <p:spPr bwMode="auto">
            <a:xfrm>
              <a:off x="6222264" y="2744690"/>
              <a:ext cx="713455" cy="641509"/>
            </a:xfrm>
            <a:custGeom>
              <a:avLst/>
              <a:gdLst/>
              <a:ahLst/>
              <a:cxnLst>
                <a:cxn ang="0">
                  <a:pos x="641" y="171"/>
                </a:cxn>
                <a:cxn ang="0">
                  <a:pos x="524" y="296"/>
                </a:cxn>
                <a:cxn ang="0">
                  <a:pos x="369" y="378"/>
                </a:cxn>
                <a:cxn ang="0">
                  <a:pos x="292" y="470"/>
                </a:cxn>
                <a:cxn ang="0">
                  <a:pos x="252" y="452"/>
                </a:cxn>
                <a:cxn ang="0">
                  <a:pos x="276" y="401"/>
                </a:cxn>
                <a:cxn ang="0">
                  <a:pos x="249" y="364"/>
                </a:cxn>
                <a:cxn ang="0">
                  <a:pos x="288" y="265"/>
                </a:cxn>
                <a:cxn ang="0">
                  <a:pos x="237" y="246"/>
                </a:cxn>
                <a:cxn ang="0">
                  <a:pos x="126" y="345"/>
                </a:cxn>
                <a:cxn ang="0">
                  <a:pos x="33" y="321"/>
                </a:cxn>
                <a:cxn ang="0">
                  <a:pos x="0" y="268"/>
                </a:cxn>
                <a:cxn ang="0">
                  <a:pos x="18" y="238"/>
                </a:cxn>
                <a:cxn ang="0">
                  <a:pos x="0" y="152"/>
                </a:cxn>
                <a:cxn ang="0">
                  <a:pos x="56" y="149"/>
                </a:cxn>
                <a:cxn ang="0">
                  <a:pos x="96" y="174"/>
                </a:cxn>
                <a:cxn ang="0">
                  <a:pos x="361" y="7"/>
                </a:cxn>
                <a:cxn ang="0">
                  <a:pos x="486" y="0"/>
                </a:cxn>
                <a:cxn ang="0">
                  <a:pos x="540" y="60"/>
                </a:cxn>
                <a:cxn ang="0">
                  <a:pos x="542" y="129"/>
                </a:cxn>
                <a:cxn ang="0">
                  <a:pos x="591" y="132"/>
                </a:cxn>
                <a:cxn ang="0">
                  <a:pos x="641" y="171"/>
                </a:cxn>
              </a:cxnLst>
              <a:rect l="0" t="0" r="r" b="b"/>
              <a:pathLst>
                <a:path w="642" h="471">
                  <a:moveTo>
                    <a:pt x="641" y="171"/>
                  </a:moveTo>
                  <a:lnTo>
                    <a:pt x="524" y="296"/>
                  </a:lnTo>
                  <a:lnTo>
                    <a:pt x="369" y="378"/>
                  </a:lnTo>
                  <a:lnTo>
                    <a:pt x="292" y="470"/>
                  </a:lnTo>
                  <a:lnTo>
                    <a:pt x="252" y="452"/>
                  </a:lnTo>
                  <a:lnTo>
                    <a:pt x="276" y="401"/>
                  </a:lnTo>
                  <a:lnTo>
                    <a:pt x="249" y="364"/>
                  </a:lnTo>
                  <a:lnTo>
                    <a:pt x="288" y="265"/>
                  </a:lnTo>
                  <a:lnTo>
                    <a:pt x="237" y="246"/>
                  </a:lnTo>
                  <a:lnTo>
                    <a:pt x="126" y="345"/>
                  </a:lnTo>
                  <a:lnTo>
                    <a:pt x="33" y="321"/>
                  </a:lnTo>
                  <a:lnTo>
                    <a:pt x="0" y="268"/>
                  </a:lnTo>
                  <a:lnTo>
                    <a:pt x="18" y="238"/>
                  </a:lnTo>
                  <a:lnTo>
                    <a:pt x="0" y="152"/>
                  </a:lnTo>
                  <a:lnTo>
                    <a:pt x="56" y="149"/>
                  </a:lnTo>
                  <a:lnTo>
                    <a:pt x="96" y="174"/>
                  </a:lnTo>
                  <a:lnTo>
                    <a:pt x="361" y="7"/>
                  </a:lnTo>
                  <a:lnTo>
                    <a:pt x="486" y="0"/>
                  </a:lnTo>
                  <a:lnTo>
                    <a:pt x="540" y="60"/>
                  </a:lnTo>
                  <a:lnTo>
                    <a:pt x="542" y="129"/>
                  </a:lnTo>
                  <a:lnTo>
                    <a:pt x="591" y="132"/>
                  </a:lnTo>
                  <a:lnTo>
                    <a:pt x="641" y="171"/>
                  </a:lnTo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50000"/>
                </a:spcBef>
                <a:defRPr/>
              </a:pPr>
              <a:endParaRPr lang="nl-NL" sz="1200">
                <a:solidFill>
                  <a:srgbClr val="000000"/>
                </a:solidFill>
              </a:endParaRPr>
            </a:p>
          </p:txBody>
        </p:sp>
        <p:sp>
          <p:nvSpPr>
            <p:cNvPr id="111" name="Freeform 19"/>
            <p:cNvSpPr>
              <a:spLocks/>
            </p:cNvSpPr>
            <p:nvPr/>
          </p:nvSpPr>
          <p:spPr bwMode="auto">
            <a:xfrm>
              <a:off x="5712577" y="2932085"/>
              <a:ext cx="650503" cy="918797"/>
            </a:xfrm>
            <a:custGeom>
              <a:avLst/>
              <a:gdLst/>
              <a:ahLst/>
              <a:cxnLst>
                <a:cxn ang="0">
                  <a:pos x="498" y="179"/>
                </a:cxn>
                <a:cxn ang="0">
                  <a:pos x="456" y="124"/>
                </a:cxn>
                <a:cxn ang="0">
                  <a:pos x="381" y="96"/>
                </a:cxn>
                <a:cxn ang="0">
                  <a:pos x="381" y="26"/>
                </a:cxn>
                <a:cxn ang="0">
                  <a:pos x="305" y="0"/>
                </a:cxn>
                <a:cxn ang="0">
                  <a:pos x="247" y="33"/>
                </a:cxn>
                <a:cxn ang="0">
                  <a:pos x="248" y="95"/>
                </a:cxn>
                <a:cxn ang="0">
                  <a:pos x="164" y="93"/>
                </a:cxn>
                <a:cxn ang="0">
                  <a:pos x="104" y="123"/>
                </a:cxn>
                <a:cxn ang="0">
                  <a:pos x="37" y="101"/>
                </a:cxn>
                <a:cxn ang="0">
                  <a:pos x="0" y="174"/>
                </a:cxn>
                <a:cxn ang="0">
                  <a:pos x="15" y="246"/>
                </a:cxn>
                <a:cxn ang="0">
                  <a:pos x="88" y="283"/>
                </a:cxn>
                <a:cxn ang="0">
                  <a:pos x="103" y="336"/>
                </a:cxn>
                <a:cxn ang="0">
                  <a:pos x="15" y="434"/>
                </a:cxn>
                <a:cxn ang="0">
                  <a:pos x="16" y="488"/>
                </a:cxn>
                <a:cxn ang="0">
                  <a:pos x="73" y="519"/>
                </a:cxn>
                <a:cxn ang="0">
                  <a:pos x="73" y="572"/>
                </a:cxn>
                <a:cxn ang="0">
                  <a:pos x="33" y="628"/>
                </a:cxn>
                <a:cxn ang="0">
                  <a:pos x="73" y="677"/>
                </a:cxn>
                <a:cxn ang="0">
                  <a:pos x="164" y="677"/>
                </a:cxn>
                <a:cxn ang="0">
                  <a:pos x="213" y="647"/>
                </a:cxn>
                <a:cxn ang="0">
                  <a:pos x="222" y="585"/>
                </a:cxn>
                <a:cxn ang="0">
                  <a:pos x="254" y="546"/>
                </a:cxn>
                <a:cxn ang="0">
                  <a:pos x="297" y="503"/>
                </a:cxn>
                <a:cxn ang="0">
                  <a:pos x="349" y="503"/>
                </a:cxn>
                <a:cxn ang="0">
                  <a:pos x="426" y="449"/>
                </a:cxn>
                <a:cxn ang="0">
                  <a:pos x="383" y="382"/>
                </a:cxn>
                <a:cxn ang="0">
                  <a:pos x="405" y="325"/>
                </a:cxn>
                <a:cxn ang="0">
                  <a:pos x="460" y="329"/>
                </a:cxn>
                <a:cxn ang="0">
                  <a:pos x="536" y="310"/>
                </a:cxn>
                <a:cxn ang="0">
                  <a:pos x="585" y="201"/>
                </a:cxn>
                <a:cxn ang="0">
                  <a:pos x="498" y="179"/>
                </a:cxn>
              </a:cxnLst>
              <a:rect l="0" t="0" r="r" b="b"/>
              <a:pathLst>
                <a:path w="586" h="678">
                  <a:moveTo>
                    <a:pt x="498" y="179"/>
                  </a:moveTo>
                  <a:lnTo>
                    <a:pt x="456" y="124"/>
                  </a:lnTo>
                  <a:lnTo>
                    <a:pt x="381" y="96"/>
                  </a:lnTo>
                  <a:lnTo>
                    <a:pt x="381" y="26"/>
                  </a:lnTo>
                  <a:lnTo>
                    <a:pt x="305" y="0"/>
                  </a:lnTo>
                  <a:lnTo>
                    <a:pt x="247" y="33"/>
                  </a:lnTo>
                  <a:lnTo>
                    <a:pt x="248" y="95"/>
                  </a:lnTo>
                  <a:lnTo>
                    <a:pt x="164" y="93"/>
                  </a:lnTo>
                  <a:lnTo>
                    <a:pt x="104" y="123"/>
                  </a:lnTo>
                  <a:lnTo>
                    <a:pt x="37" y="101"/>
                  </a:lnTo>
                  <a:lnTo>
                    <a:pt x="0" y="174"/>
                  </a:lnTo>
                  <a:lnTo>
                    <a:pt x="15" y="246"/>
                  </a:lnTo>
                  <a:lnTo>
                    <a:pt x="88" y="283"/>
                  </a:lnTo>
                  <a:lnTo>
                    <a:pt x="103" y="336"/>
                  </a:lnTo>
                  <a:lnTo>
                    <a:pt x="15" y="434"/>
                  </a:lnTo>
                  <a:lnTo>
                    <a:pt x="16" y="488"/>
                  </a:lnTo>
                  <a:lnTo>
                    <a:pt x="73" y="519"/>
                  </a:lnTo>
                  <a:lnTo>
                    <a:pt x="73" y="572"/>
                  </a:lnTo>
                  <a:lnTo>
                    <a:pt x="33" y="628"/>
                  </a:lnTo>
                  <a:lnTo>
                    <a:pt x="73" y="677"/>
                  </a:lnTo>
                  <a:lnTo>
                    <a:pt x="164" y="677"/>
                  </a:lnTo>
                  <a:lnTo>
                    <a:pt x="213" y="647"/>
                  </a:lnTo>
                  <a:lnTo>
                    <a:pt x="222" y="585"/>
                  </a:lnTo>
                  <a:lnTo>
                    <a:pt x="254" y="546"/>
                  </a:lnTo>
                  <a:lnTo>
                    <a:pt x="297" y="503"/>
                  </a:lnTo>
                  <a:lnTo>
                    <a:pt x="349" y="503"/>
                  </a:lnTo>
                  <a:lnTo>
                    <a:pt x="426" y="449"/>
                  </a:lnTo>
                  <a:lnTo>
                    <a:pt x="383" y="382"/>
                  </a:lnTo>
                  <a:lnTo>
                    <a:pt x="405" y="325"/>
                  </a:lnTo>
                  <a:lnTo>
                    <a:pt x="460" y="329"/>
                  </a:lnTo>
                  <a:lnTo>
                    <a:pt x="536" y="310"/>
                  </a:lnTo>
                  <a:lnTo>
                    <a:pt x="585" y="201"/>
                  </a:lnTo>
                  <a:lnTo>
                    <a:pt x="498" y="179"/>
                  </a:lnTo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50000"/>
                </a:spcBef>
                <a:defRPr/>
              </a:pPr>
              <a:endParaRPr lang="nl-NL" sz="1200">
                <a:solidFill>
                  <a:srgbClr val="000000"/>
                </a:solidFill>
              </a:endParaRPr>
            </a:p>
          </p:txBody>
        </p:sp>
        <p:sp>
          <p:nvSpPr>
            <p:cNvPr id="112" name="Freeform 20"/>
            <p:cNvSpPr>
              <a:spLocks/>
            </p:cNvSpPr>
            <p:nvPr/>
          </p:nvSpPr>
          <p:spPr bwMode="auto">
            <a:xfrm>
              <a:off x="6384140" y="2370014"/>
              <a:ext cx="977253" cy="602539"/>
            </a:xfrm>
            <a:custGeom>
              <a:avLst/>
              <a:gdLst/>
              <a:ahLst/>
              <a:cxnLst>
                <a:cxn ang="0">
                  <a:pos x="878" y="119"/>
                </a:cxn>
                <a:cxn ang="0">
                  <a:pos x="748" y="73"/>
                </a:cxn>
                <a:cxn ang="0">
                  <a:pos x="691" y="112"/>
                </a:cxn>
                <a:cxn ang="0">
                  <a:pos x="607" y="60"/>
                </a:cxn>
                <a:cxn ang="0">
                  <a:pos x="544" y="52"/>
                </a:cxn>
                <a:cxn ang="0">
                  <a:pos x="544" y="96"/>
                </a:cxn>
                <a:cxn ang="0">
                  <a:pos x="449" y="23"/>
                </a:cxn>
                <a:cxn ang="0">
                  <a:pos x="393" y="30"/>
                </a:cxn>
                <a:cxn ang="0">
                  <a:pos x="324" y="20"/>
                </a:cxn>
                <a:cxn ang="0">
                  <a:pos x="265" y="39"/>
                </a:cxn>
                <a:cxn ang="0">
                  <a:pos x="94" y="0"/>
                </a:cxn>
                <a:cxn ang="0">
                  <a:pos x="78" y="46"/>
                </a:cxn>
                <a:cxn ang="0">
                  <a:pos x="27" y="37"/>
                </a:cxn>
                <a:cxn ang="0">
                  <a:pos x="0" y="50"/>
                </a:cxn>
                <a:cxn ang="0">
                  <a:pos x="102" y="200"/>
                </a:cxn>
                <a:cxn ang="0">
                  <a:pos x="130" y="163"/>
                </a:cxn>
                <a:cxn ang="0">
                  <a:pos x="218" y="209"/>
                </a:cxn>
                <a:cxn ang="0">
                  <a:pos x="230" y="280"/>
                </a:cxn>
                <a:cxn ang="0">
                  <a:pos x="355" y="273"/>
                </a:cxn>
                <a:cxn ang="0">
                  <a:pos x="399" y="342"/>
                </a:cxn>
                <a:cxn ang="0">
                  <a:pos x="404" y="407"/>
                </a:cxn>
                <a:cxn ang="0">
                  <a:pos x="455" y="410"/>
                </a:cxn>
                <a:cxn ang="0">
                  <a:pos x="505" y="443"/>
                </a:cxn>
                <a:cxn ang="0">
                  <a:pos x="530" y="352"/>
                </a:cxn>
                <a:cxn ang="0">
                  <a:pos x="622" y="377"/>
                </a:cxn>
                <a:cxn ang="0">
                  <a:pos x="699" y="358"/>
                </a:cxn>
                <a:cxn ang="0">
                  <a:pos x="657" y="292"/>
                </a:cxn>
                <a:cxn ang="0">
                  <a:pos x="717" y="289"/>
                </a:cxn>
                <a:cxn ang="0">
                  <a:pos x="773" y="244"/>
                </a:cxn>
                <a:cxn ang="0">
                  <a:pos x="771" y="181"/>
                </a:cxn>
                <a:cxn ang="0">
                  <a:pos x="838" y="179"/>
                </a:cxn>
                <a:cxn ang="0">
                  <a:pos x="878" y="119"/>
                </a:cxn>
              </a:cxnLst>
              <a:rect l="0" t="0" r="r" b="b"/>
              <a:pathLst>
                <a:path w="879" h="444">
                  <a:moveTo>
                    <a:pt x="878" y="119"/>
                  </a:moveTo>
                  <a:lnTo>
                    <a:pt x="748" y="73"/>
                  </a:lnTo>
                  <a:lnTo>
                    <a:pt x="691" y="112"/>
                  </a:lnTo>
                  <a:lnTo>
                    <a:pt x="607" y="60"/>
                  </a:lnTo>
                  <a:lnTo>
                    <a:pt x="544" y="52"/>
                  </a:lnTo>
                  <a:lnTo>
                    <a:pt x="544" y="96"/>
                  </a:lnTo>
                  <a:lnTo>
                    <a:pt x="449" y="23"/>
                  </a:lnTo>
                  <a:lnTo>
                    <a:pt x="393" y="30"/>
                  </a:lnTo>
                  <a:lnTo>
                    <a:pt x="324" y="20"/>
                  </a:lnTo>
                  <a:lnTo>
                    <a:pt x="265" y="39"/>
                  </a:lnTo>
                  <a:lnTo>
                    <a:pt x="94" y="0"/>
                  </a:lnTo>
                  <a:lnTo>
                    <a:pt x="78" y="46"/>
                  </a:lnTo>
                  <a:lnTo>
                    <a:pt x="27" y="37"/>
                  </a:lnTo>
                  <a:lnTo>
                    <a:pt x="0" y="50"/>
                  </a:lnTo>
                  <a:lnTo>
                    <a:pt x="102" y="200"/>
                  </a:lnTo>
                  <a:lnTo>
                    <a:pt x="130" y="163"/>
                  </a:lnTo>
                  <a:lnTo>
                    <a:pt x="218" y="209"/>
                  </a:lnTo>
                  <a:lnTo>
                    <a:pt x="230" y="280"/>
                  </a:lnTo>
                  <a:lnTo>
                    <a:pt x="355" y="273"/>
                  </a:lnTo>
                  <a:lnTo>
                    <a:pt x="399" y="342"/>
                  </a:lnTo>
                  <a:lnTo>
                    <a:pt x="404" y="407"/>
                  </a:lnTo>
                  <a:lnTo>
                    <a:pt x="455" y="410"/>
                  </a:lnTo>
                  <a:lnTo>
                    <a:pt x="505" y="443"/>
                  </a:lnTo>
                  <a:lnTo>
                    <a:pt x="530" y="352"/>
                  </a:lnTo>
                  <a:lnTo>
                    <a:pt x="622" y="377"/>
                  </a:lnTo>
                  <a:lnTo>
                    <a:pt x="699" y="358"/>
                  </a:lnTo>
                  <a:lnTo>
                    <a:pt x="657" y="292"/>
                  </a:lnTo>
                  <a:lnTo>
                    <a:pt x="717" y="289"/>
                  </a:lnTo>
                  <a:lnTo>
                    <a:pt x="773" y="244"/>
                  </a:lnTo>
                  <a:lnTo>
                    <a:pt x="771" y="181"/>
                  </a:lnTo>
                  <a:lnTo>
                    <a:pt x="838" y="179"/>
                  </a:lnTo>
                  <a:lnTo>
                    <a:pt x="878" y="119"/>
                  </a:lnTo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50000"/>
                </a:spcBef>
                <a:defRPr/>
              </a:pPr>
              <a:endParaRPr lang="nl-NL" sz="1200">
                <a:solidFill>
                  <a:srgbClr val="000000"/>
                </a:solidFill>
              </a:endParaRPr>
            </a:p>
          </p:txBody>
        </p:sp>
        <p:sp>
          <p:nvSpPr>
            <p:cNvPr id="113" name="Freeform 21"/>
            <p:cNvSpPr>
              <a:spLocks/>
            </p:cNvSpPr>
            <p:nvPr/>
          </p:nvSpPr>
          <p:spPr bwMode="auto">
            <a:xfrm>
              <a:off x="4948147" y="3434465"/>
              <a:ext cx="648000" cy="1008729"/>
            </a:xfrm>
            <a:custGeom>
              <a:avLst/>
              <a:gdLst/>
              <a:ahLst/>
              <a:cxnLst>
                <a:cxn ang="0">
                  <a:pos x="24" y="669"/>
                </a:cxn>
                <a:cxn ang="0">
                  <a:pos x="144" y="688"/>
                </a:cxn>
                <a:cxn ang="0">
                  <a:pos x="209" y="712"/>
                </a:cxn>
                <a:cxn ang="0">
                  <a:pos x="284" y="705"/>
                </a:cxn>
                <a:cxn ang="0">
                  <a:pos x="337" y="736"/>
                </a:cxn>
                <a:cxn ang="0">
                  <a:pos x="404" y="742"/>
                </a:cxn>
                <a:cxn ang="0">
                  <a:pos x="422" y="639"/>
                </a:cxn>
                <a:cxn ang="0">
                  <a:pos x="371" y="582"/>
                </a:cxn>
                <a:cxn ang="0">
                  <a:pos x="526" y="600"/>
                </a:cxn>
                <a:cxn ang="0">
                  <a:pos x="520" y="551"/>
                </a:cxn>
                <a:cxn ang="0">
                  <a:pos x="461" y="455"/>
                </a:cxn>
                <a:cxn ang="0">
                  <a:pos x="464" y="370"/>
                </a:cxn>
                <a:cxn ang="0">
                  <a:pos x="411" y="313"/>
                </a:cxn>
                <a:cxn ang="0">
                  <a:pos x="410" y="215"/>
                </a:cxn>
                <a:cxn ang="0">
                  <a:pos x="454" y="190"/>
                </a:cxn>
                <a:cxn ang="0">
                  <a:pos x="415" y="103"/>
                </a:cxn>
                <a:cxn ang="0">
                  <a:pos x="449" y="11"/>
                </a:cxn>
                <a:cxn ang="0">
                  <a:pos x="366" y="0"/>
                </a:cxn>
                <a:cxn ang="0">
                  <a:pos x="321" y="67"/>
                </a:cxn>
                <a:cxn ang="0">
                  <a:pos x="283" y="72"/>
                </a:cxn>
                <a:cxn ang="0">
                  <a:pos x="194" y="186"/>
                </a:cxn>
                <a:cxn ang="0">
                  <a:pos x="157" y="262"/>
                </a:cxn>
                <a:cxn ang="0">
                  <a:pos x="253" y="288"/>
                </a:cxn>
                <a:cxn ang="0">
                  <a:pos x="275" y="342"/>
                </a:cxn>
                <a:cxn ang="0">
                  <a:pos x="251" y="380"/>
                </a:cxn>
                <a:cxn ang="0">
                  <a:pos x="264" y="411"/>
                </a:cxn>
                <a:cxn ang="0">
                  <a:pos x="237" y="423"/>
                </a:cxn>
                <a:cxn ang="0">
                  <a:pos x="201" y="423"/>
                </a:cxn>
                <a:cxn ang="0">
                  <a:pos x="166" y="455"/>
                </a:cxn>
                <a:cxn ang="0">
                  <a:pos x="101" y="441"/>
                </a:cxn>
                <a:cxn ang="0">
                  <a:pos x="54" y="507"/>
                </a:cxn>
                <a:cxn ang="0">
                  <a:pos x="76" y="520"/>
                </a:cxn>
                <a:cxn ang="0">
                  <a:pos x="63" y="591"/>
                </a:cxn>
                <a:cxn ang="0">
                  <a:pos x="0" y="606"/>
                </a:cxn>
                <a:cxn ang="0">
                  <a:pos x="24" y="669"/>
                </a:cxn>
              </a:cxnLst>
              <a:rect l="0" t="0" r="r" b="b"/>
              <a:pathLst>
                <a:path w="527" h="743">
                  <a:moveTo>
                    <a:pt x="24" y="669"/>
                  </a:moveTo>
                  <a:lnTo>
                    <a:pt x="144" y="688"/>
                  </a:lnTo>
                  <a:lnTo>
                    <a:pt x="209" y="712"/>
                  </a:lnTo>
                  <a:lnTo>
                    <a:pt x="284" y="705"/>
                  </a:lnTo>
                  <a:lnTo>
                    <a:pt x="337" y="736"/>
                  </a:lnTo>
                  <a:lnTo>
                    <a:pt x="404" y="742"/>
                  </a:lnTo>
                  <a:lnTo>
                    <a:pt x="422" y="639"/>
                  </a:lnTo>
                  <a:lnTo>
                    <a:pt x="371" y="582"/>
                  </a:lnTo>
                  <a:lnTo>
                    <a:pt x="526" y="600"/>
                  </a:lnTo>
                  <a:lnTo>
                    <a:pt x="520" y="551"/>
                  </a:lnTo>
                  <a:lnTo>
                    <a:pt x="461" y="455"/>
                  </a:lnTo>
                  <a:lnTo>
                    <a:pt x="464" y="370"/>
                  </a:lnTo>
                  <a:lnTo>
                    <a:pt x="411" y="313"/>
                  </a:lnTo>
                  <a:lnTo>
                    <a:pt x="410" y="215"/>
                  </a:lnTo>
                  <a:lnTo>
                    <a:pt x="454" y="190"/>
                  </a:lnTo>
                  <a:lnTo>
                    <a:pt x="415" y="103"/>
                  </a:lnTo>
                  <a:lnTo>
                    <a:pt x="449" y="11"/>
                  </a:lnTo>
                  <a:lnTo>
                    <a:pt x="366" y="0"/>
                  </a:lnTo>
                  <a:lnTo>
                    <a:pt x="321" y="67"/>
                  </a:lnTo>
                  <a:lnTo>
                    <a:pt x="283" y="72"/>
                  </a:lnTo>
                  <a:lnTo>
                    <a:pt x="194" y="186"/>
                  </a:lnTo>
                  <a:lnTo>
                    <a:pt x="157" y="262"/>
                  </a:lnTo>
                  <a:lnTo>
                    <a:pt x="253" y="288"/>
                  </a:lnTo>
                  <a:lnTo>
                    <a:pt x="275" y="342"/>
                  </a:lnTo>
                  <a:lnTo>
                    <a:pt x="251" y="380"/>
                  </a:lnTo>
                  <a:lnTo>
                    <a:pt x="264" y="411"/>
                  </a:lnTo>
                  <a:lnTo>
                    <a:pt x="237" y="423"/>
                  </a:lnTo>
                  <a:lnTo>
                    <a:pt x="201" y="423"/>
                  </a:lnTo>
                  <a:lnTo>
                    <a:pt x="166" y="455"/>
                  </a:lnTo>
                  <a:lnTo>
                    <a:pt x="101" y="441"/>
                  </a:lnTo>
                  <a:lnTo>
                    <a:pt x="54" y="507"/>
                  </a:lnTo>
                  <a:lnTo>
                    <a:pt x="76" y="520"/>
                  </a:lnTo>
                  <a:lnTo>
                    <a:pt x="63" y="591"/>
                  </a:lnTo>
                  <a:lnTo>
                    <a:pt x="0" y="606"/>
                  </a:lnTo>
                  <a:lnTo>
                    <a:pt x="24" y="669"/>
                  </a:lnTo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50000"/>
                </a:spcBef>
                <a:defRPr/>
              </a:pPr>
              <a:endParaRPr lang="nl-NL" sz="1200">
                <a:solidFill>
                  <a:srgbClr val="000000"/>
                </a:solidFill>
              </a:endParaRPr>
            </a:p>
          </p:txBody>
        </p:sp>
        <p:sp>
          <p:nvSpPr>
            <p:cNvPr id="114" name="Freeform 24"/>
            <p:cNvSpPr>
              <a:spLocks/>
            </p:cNvSpPr>
            <p:nvPr/>
          </p:nvSpPr>
          <p:spPr bwMode="auto">
            <a:xfrm>
              <a:off x="5968881" y="3500150"/>
              <a:ext cx="756922" cy="485629"/>
            </a:xfrm>
            <a:custGeom>
              <a:avLst/>
              <a:gdLst/>
              <a:ahLst/>
              <a:cxnLst>
                <a:cxn ang="0">
                  <a:pos x="215" y="20"/>
                </a:cxn>
                <a:cxn ang="0">
                  <a:pos x="291" y="14"/>
                </a:cxn>
                <a:cxn ang="0">
                  <a:pos x="316" y="69"/>
                </a:cxn>
                <a:cxn ang="0">
                  <a:pos x="400" y="93"/>
                </a:cxn>
                <a:cxn ang="0">
                  <a:pos x="471" y="0"/>
                </a:cxn>
                <a:cxn ang="0">
                  <a:pos x="552" y="20"/>
                </a:cxn>
                <a:cxn ang="0">
                  <a:pos x="665" y="11"/>
                </a:cxn>
                <a:cxn ang="0">
                  <a:pos x="680" y="63"/>
                </a:cxn>
                <a:cxn ang="0">
                  <a:pos x="558" y="154"/>
                </a:cxn>
                <a:cxn ang="0">
                  <a:pos x="501" y="154"/>
                </a:cxn>
                <a:cxn ang="0">
                  <a:pos x="486" y="224"/>
                </a:cxn>
                <a:cxn ang="0">
                  <a:pos x="424" y="287"/>
                </a:cxn>
                <a:cxn ang="0">
                  <a:pos x="375" y="330"/>
                </a:cxn>
                <a:cxn ang="0">
                  <a:pos x="289" y="329"/>
                </a:cxn>
                <a:cxn ang="0">
                  <a:pos x="243" y="352"/>
                </a:cxn>
                <a:cxn ang="0">
                  <a:pos x="203" y="334"/>
                </a:cxn>
                <a:cxn ang="0">
                  <a:pos x="130" y="344"/>
                </a:cxn>
                <a:cxn ang="0">
                  <a:pos x="66" y="359"/>
                </a:cxn>
                <a:cxn ang="0">
                  <a:pos x="11" y="322"/>
                </a:cxn>
                <a:cxn ang="0">
                  <a:pos x="60" y="257"/>
                </a:cxn>
                <a:cxn ang="0">
                  <a:pos x="0" y="217"/>
                </a:cxn>
                <a:cxn ang="0">
                  <a:pos x="10" y="152"/>
                </a:cxn>
                <a:cxn ang="0">
                  <a:pos x="42" y="119"/>
                </a:cxn>
                <a:cxn ang="0">
                  <a:pos x="88" y="73"/>
                </a:cxn>
                <a:cxn ang="0">
                  <a:pos x="141" y="67"/>
                </a:cxn>
                <a:cxn ang="0">
                  <a:pos x="215" y="20"/>
                </a:cxn>
              </a:cxnLst>
              <a:rect l="0" t="0" r="r" b="b"/>
              <a:pathLst>
                <a:path w="681" h="360">
                  <a:moveTo>
                    <a:pt x="215" y="20"/>
                  </a:moveTo>
                  <a:lnTo>
                    <a:pt x="291" y="14"/>
                  </a:lnTo>
                  <a:lnTo>
                    <a:pt x="316" y="69"/>
                  </a:lnTo>
                  <a:lnTo>
                    <a:pt x="400" y="93"/>
                  </a:lnTo>
                  <a:lnTo>
                    <a:pt x="471" y="0"/>
                  </a:lnTo>
                  <a:lnTo>
                    <a:pt x="552" y="20"/>
                  </a:lnTo>
                  <a:lnTo>
                    <a:pt x="665" y="11"/>
                  </a:lnTo>
                  <a:lnTo>
                    <a:pt x="680" y="63"/>
                  </a:lnTo>
                  <a:lnTo>
                    <a:pt x="558" y="154"/>
                  </a:lnTo>
                  <a:lnTo>
                    <a:pt x="501" y="154"/>
                  </a:lnTo>
                  <a:lnTo>
                    <a:pt x="486" y="224"/>
                  </a:lnTo>
                  <a:lnTo>
                    <a:pt x="424" y="287"/>
                  </a:lnTo>
                  <a:lnTo>
                    <a:pt x="375" y="330"/>
                  </a:lnTo>
                  <a:lnTo>
                    <a:pt x="289" y="329"/>
                  </a:lnTo>
                  <a:lnTo>
                    <a:pt x="243" y="352"/>
                  </a:lnTo>
                  <a:lnTo>
                    <a:pt x="203" y="334"/>
                  </a:lnTo>
                  <a:lnTo>
                    <a:pt x="130" y="344"/>
                  </a:lnTo>
                  <a:lnTo>
                    <a:pt x="66" y="359"/>
                  </a:lnTo>
                  <a:lnTo>
                    <a:pt x="11" y="322"/>
                  </a:lnTo>
                  <a:lnTo>
                    <a:pt x="60" y="257"/>
                  </a:lnTo>
                  <a:lnTo>
                    <a:pt x="0" y="217"/>
                  </a:lnTo>
                  <a:lnTo>
                    <a:pt x="10" y="152"/>
                  </a:lnTo>
                  <a:lnTo>
                    <a:pt x="42" y="119"/>
                  </a:lnTo>
                  <a:lnTo>
                    <a:pt x="88" y="73"/>
                  </a:lnTo>
                  <a:lnTo>
                    <a:pt x="141" y="67"/>
                  </a:lnTo>
                  <a:lnTo>
                    <a:pt x="215" y="20"/>
                  </a:lnTo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50000"/>
                </a:spcBef>
                <a:defRPr/>
              </a:pPr>
              <a:endParaRPr lang="nl-NL" sz="1200">
                <a:solidFill>
                  <a:srgbClr val="000000"/>
                </a:solidFill>
              </a:endParaRPr>
            </a:p>
          </p:txBody>
        </p:sp>
        <p:sp>
          <p:nvSpPr>
            <p:cNvPr id="115" name="Freeform 25"/>
            <p:cNvSpPr>
              <a:spLocks/>
            </p:cNvSpPr>
            <p:nvPr/>
          </p:nvSpPr>
          <p:spPr bwMode="auto">
            <a:xfrm>
              <a:off x="5481830" y="3786432"/>
              <a:ext cx="683478" cy="623523"/>
            </a:xfrm>
            <a:custGeom>
              <a:avLst/>
              <a:gdLst/>
              <a:ahLst/>
              <a:cxnLst>
                <a:cxn ang="0">
                  <a:pos x="287" y="29"/>
                </a:cxn>
                <a:cxn ang="0">
                  <a:pos x="379" y="27"/>
                </a:cxn>
                <a:cxn ang="0">
                  <a:pos x="430" y="0"/>
                </a:cxn>
                <a:cxn ang="0">
                  <a:pos x="489" y="33"/>
                </a:cxn>
                <a:cxn ang="0">
                  <a:pos x="441" y="101"/>
                </a:cxn>
                <a:cxn ang="0">
                  <a:pos x="486" y="134"/>
                </a:cxn>
                <a:cxn ang="0">
                  <a:pos x="562" y="122"/>
                </a:cxn>
                <a:cxn ang="0">
                  <a:pos x="616" y="185"/>
                </a:cxn>
                <a:cxn ang="0">
                  <a:pos x="585" y="239"/>
                </a:cxn>
                <a:cxn ang="0">
                  <a:pos x="511" y="218"/>
                </a:cxn>
                <a:cxn ang="0">
                  <a:pos x="510" y="272"/>
                </a:cxn>
                <a:cxn ang="0">
                  <a:pos x="491" y="303"/>
                </a:cxn>
                <a:cxn ang="0">
                  <a:pos x="527" y="363"/>
                </a:cxn>
                <a:cxn ang="0">
                  <a:pos x="574" y="341"/>
                </a:cxn>
                <a:cxn ang="0">
                  <a:pos x="612" y="409"/>
                </a:cxn>
                <a:cxn ang="0">
                  <a:pos x="544" y="458"/>
                </a:cxn>
                <a:cxn ang="0">
                  <a:pos x="394" y="442"/>
                </a:cxn>
                <a:cxn ang="0">
                  <a:pos x="341" y="400"/>
                </a:cxn>
                <a:cxn ang="0">
                  <a:pos x="185" y="396"/>
                </a:cxn>
                <a:cxn ang="0">
                  <a:pos x="68" y="336"/>
                </a:cxn>
                <a:cxn ang="0">
                  <a:pos x="60" y="291"/>
                </a:cxn>
                <a:cxn ang="0">
                  <a:pos x="0" y="195"/>
                </a:cxn>
                <a:cxn ang="0">
                  <a:pos x="89" y="185"/>
                </a:cxn>
                <a:cxn ang="0">
                  <a:pos x="133" y="122"/>
                </a:cxn>
                <a:cxn ang="0">
                  <a:pos x="270" y="96"/>
                </a:cxn>
                <a:cxn ang="0">
                  <a:pos x="287" y="29"/>
                </a:cxn>
              </a:cxnLst>
              <a:rect l="0" t="0" r="r" b="b"/>
              <a:pathLst>
                <a:path w="617" h="459">
                  <a:moveTo>
                    <a:pt x="287" y="29"/>
                  </a:moveTo>
                  <a:lnTo>
                    <a:pt x="379" y="27"/>
                  </a:lnTo>
                  <a:lnTo>
                    <a:pt x="430" y="0"/>
                  </a:lnTo>
                  <a:lnTo>
                    <a:pt x="489" y="33"/>
                  </a:lnTo>
                  <a:lnTo>
                    <a:pt x="441" y="101"/>
                  </a:lnTo>
                  <a:lnTo>
                    <a:pt x="486" y="134"/>
                  </a:lnTo>
                  <a:lnTo>
                    <a:pt x="562" y="122"/>
                  </a:lnTo>
                  <a:lnTo>
                    <a:pt x="616" y="185"/>
                  </a:lnTo>
                  <a:lnTo>
                    <a:pt x="585" y="239"/>
                  </a:lnTo>
                  <a:lnTo>
                    <a:pt x="511" y="218"/>
                  </a:lnTo>
                  <a:lnTo>
                    <a:pt x="510" y="272"/>
                  </a:lnTo>
                  <a:lnTo>
                    <a:pt x="491" y="303"/>
                  </a:lnTo>
                  <a:lnTo>
                    <a:pt x="527" y="363"/>
                  </a:lnTo>
                  <a:lnTo>
                    <a:pt x="574" y="341"/>
                  </a:lnTo>
                  <a:lnTo>
                    <a:pt x="612" y="409"/>
                  </a:lnTo>
                  <a:lnTo>
                    <a:pt x="544" y="458"/>
                  </a:lnTo>
                  <a:lnTo>
                    <a:pt x="394" y="442"/>
                  </a:lnTo>
                  <a:lnTo>
                    <a:pt x="341" y="400"/>
                  </a:lnTo>
                  <a:lnTo>
                    <a:pt x="185" y="396"/>
                  </a:lnTo>
                  <a:lnTo>
                    <a:pt x="68" y="336"/>
                  </a:lnTo>
                  <a:lnTo>
                    <a:pt x="60" y="291"/>
                  </a:lnTo>
                  <a:lnTo>
                    <a:pt x="0" y="195"/>
                  </a:lnTo>
                  <a:lnTo>
                    <a:pt x="89" y="185"/>
                  </a:lnTo>
                  <a:lnTo>
                    <a:pt x="133" y="122"/>
                  </a:lnTo>
                  <a:lnTo>
                    <a:pt x="270" y="96"/>
                  </a:lnTo>
                  <a:lnTo>
                    <a:pt x="287" y="29"/>
                  </a:lnTo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50000"/>
                </a:spcBef>
                <a:defRPr/>
              </a:pPr>
              <a:endParaRPr lang="nl-NL" sz="1200">
                <a:solidFill>
                  <a:srgbClr val="000000"/>
                </a:solidFill>
              </a:endParaRPr>
            </a:p>
          </p:txBody>
        </p:sp>
        <p:sp>
          <p:nvSpPr>
            <p:cNvPr id="116" name="Freeform 26"/>
            <p:cNvSpPr>
              <a:spLocks/>
            </p:cNvSpPr>
            <p:nvPr/>
          </p:nvSpPr>
          <p:spPr bwMode="auto">
            <a:xfrm>
              <a:off x="6126337" y="3864372"/>
              <a:ext cx="705960" cy="512608"/>
            </a:xfrm>
            <a:custGeom>
              <a:avLst/>
              <a:gdLst/>
              <a:ahLst/>
              <a:cxnLst>
                <a:cxn ang="0">
                  <a:pos x="0" y="57"/>
                </a:cxn>
                <a:cxn ang="0">
                  <a:pos x="71" y="49"/>
                </a:cxn>
                <a:cxn ang="0">
                  <a:pos x="115" y="68"/>
                </a:cxn>
                <a:cxn ang="0">
                  <a:pos x="153" y="43"/>
                </a:cxn>
                <a:cxn ang="0">
                  <a:pos x="243" y="44"/>
                </a:cxn>
                <a:cxn ang="0">
                  <a:pos x="293" y="0"/>
                </a:cxn>
                <a:cxn ang="0">
                  <a:pos x="396" y="44"/>
                </a:cxn>
                <a:cxn ang="0">
                  <a:pos x="446" y="80"/>
                </a:cxn>
                <a:cxn ang="0">
                  <a:pos x="529" y="215"/>
                </a:cxn>
                <a:cxn ang="0">
                  <a:pos x="624" y="247"/>
                </a:cxn>
                <a:cxn ang="0">
                  <a:pos x="568" y="277"/>
                </a:cxn>
                <a:cxn ang="0">
                  <a:pos x="634" y="298"/>
                </a:cxn>
                <a:cxn ang="0">
                  <a:pos x="567" y="331"/>
                </a:cxn>
                <a:cxn ang="0">
                  <a:pos x="508" y="379"/>
                </a:cxn>
                <a:cxn ang="0">
                  <a:pos x="429" y="365"/>
                </a:cxn>
                <a:cxn ang="0">
                  <a:pos x="337" y="376"/>
                </a:cxn>
                <a:cxn ang="0">
                  <a:pos x="327" y="322"/>
                </a:cxn>
                <a:cxn ang="0">
                  <a:pos x="293" y="269"/>
                </a:cxn>
                <a:cxn ang="0">
                  <a:pos x="286" y="231"/>
                </a:cxn>
                <a:cxn ang="0">
                  <a:pos x="220" y="203"/>
                </a:cxn>
                <a:cxn ang="0">
                  <a:pos x="236" y="165"/>
                </a:cxn>
                <a:cxn ang="0">
                  <a:pos x="210" y="131"/>
                </a:cxn>
                <a:cxn ang="0">
                  <a:pos x="117" y="145"/>
                </a:cxn>
                <a:cxn ang="0">
                  <a:pos x="55" y="126"/>
                </a:cxn>
                <a:cxn ang="0">
                  <a:pos x="0" y="57"/>
                </a:cxn>
              </a:cxnLst>
              <a:rect l="0" t="0" r="r" b="b"/>
              <a:pathLst>
                <a:path w="635" h="380">
                  <a:moveTo>
                    <a:pt x="0" y="57"/>
                  </a:moveTo>
                  <a:lnTo>
                    <a:pt x="71" y="49"/>
                  </a:lnTo>
                  <a:lnTo>
                    <a:pt x="115" y="68"/>
                  </a:lnTo>
                  <a:lnTo>
                    <a:pt x="153" y="43"/>
                  </a:lnTo>
                  <a:lnTo>
                    <a:pt x="243" y="44"/>
                  </a:lnTo>
                  <a:lnTo>
                    <a:pt x="293" y="0"/>
                  </a:lnTo>
                  <a:lnTo>
                    <a:pt x="396" y="44"/>
                  </a:lnTo>
                  <a:lnTo>
                    <a:pt x="446" y="80"/>
                  </a:lnTo>
                  <a:lnTo>
                    <a:pt x="529" y="215"/>
                  </a:lnTo>
                  <a:lnTo>
                    <a:pt x="624" y="247"/>
                  </a:lnTo>
                  <a:lnTo>
                    <a:pt x="568" y="277"/>
                  </a:lnTo>
                  <a:lnTo>
                    <a:pt x="634" y="298"/>
                  </a:lnTo>
                  <a:lnTo>
                    <a:pt x="567" y="331"/>
                  </a:lnTo>
                  <a:lnTo>
                    <a:pt x="508" y="379"/>
                  </a:lnTo>
                  <a:lnTo>
                    <a:pt x="429" y="365"/>
                  </a:lnTo>
                  <a:lnTo>
                    <a:pt x="337" y="376"/>
                  </a:lnTo>
                  <a:lnTo>
                    <a:pt x="327" y="322"/>
                  </a:lnTo>
                  <a:lnTo>
                    <a:pt x="293" y="269"/>
                  </a:lnTo>
                  <a:lnTo>
                    <a:pt x="286" y="231"/>
                  </a:lnTo>
                  <a:lnTo>
                    <a:pt x="220" y="203"/>
                  </a:lnTo>
                  <a:lnTo>
                    <a:pt x="236" y="165"/>
                  </a:lnTo>
                  <a:lnTo>
                    <a:pt x="210" y="131"/>
                  </a:lnTo>
                  <a:lnTo>
                    <a:pt x="117" y="145"/>
                  </a:lnTo>
                  <a:lnTo>
                    <a:pt x="55" y="126"/>
                  </a:lnTo>
                  <a:lnTo>
                    <a:pt x="0" y="57"/>
                  </a:lnTo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50000"/>
                </a:spcBef>
                <a:defRPr/>
              </a:pPr>
              <a:endParaRPr lang="nl-NL" sz="1200">
                <a:solidFill>
                  <a:srgbClr val="000000"/>
                </a:solidFill>
              </a:endParaRPr>
            </a:p>
          </p:txBody>
        </p:sp>
        <p:sp>
          <p:nvSpPr>
            <p:cNvPr id="117" name="Freeform 27"/>
            <p:cNvSpPr>
              <a:spLocks/>
            </p:cNvSpPr>
            <p:nvPr/>
          </p:nvSpPr>
          <p:spPr bwMode="auto">
            <a:xfrm>
              <a:off x="6454586" y="4272060"/>
              <a:ext cx="457151" cy="598042"/>
            </a:xfrm>
            <a:custGeom>
              <a:avLst/>
              <a:gdLst/>
              <a:ahLst/>
              <a:cxnLst>
                <a:cxn ang="0">
                  <a:pos x="328" y="0"/>
                </a:cxn>
                <a:cxn ang="0">
                  <a:pos x="259" y="33"/>
                </a:cxn>
                <a:cxn ang="0">
                  <a:pos x="200" y="81"/>
                </a:cxn>
                <a:cxn ang="0">
                  <a:pos x="118" y="70"/>
                </a:cxn>
                <a:cxn ang="0">
                  <a:pos x="98" y="143"/>
                </a:cxn>
                <a:cxn ang="0">
                  <a:pos x="44" y="157"/>
                </a:cxn>
                <a:cxn ang="0">
                  <a:pos x="0" y="256"/>
                </a:cxn>
                <a:cxn ang="0">
                  <a:pos x="32" y="373"/>
                </a:cxn>
                <a:cxn ang="0">
                  <a:pos x="88" y="382"/>
                </a:cxn>
                <a:cxn ang="0">
                  <a:pos x="133" y="440"/>
                </a:cxn>
                <a:cxn ang="0">
                  <a:pos x="179" y="437"/>
                </a:cxn>
                <a:cxn ang="0">
                  <a:pos x="210" y="416"/>
                </a:cxn>
                <a:cxn ang="0">
                  <a:pos x="293" y="422"/>
                </a:cxn>
                <a:cxn ang="0">
                  <a:pos x="335" y="332"/>
                </a:cxn>
                <a:cxn ang="0">
                  <a:pos x="391" y="315"/>
                </a:cxn>
                <a:cxn ang="0">
                  <a:pos x="366" y="231"/>
                </a:cxn>
                <a:cxn ang="0">
                  <a:pos x="409" y="203"/>
                </a:cxn>
                <a:cxn ang="0">
                  <a:pos x="396" y="156"/>
                </a:cxn>
                <a:cxn ang="0">
                  <a:pos x="252" y="121"/>
                </a:cxn>
                <a:cxn ang="0">
                  <a:pos x="360" y="63"/>
                </a:cxn>
                <a:cxn ang="0">
                  <a:pos x="328" y="0"/>
                </a:cxn>
              </a:cxnLst>
              <a:rect l="0" t="0" r="r" b="b"/>
              <a:pathLst>
                <a:path w="410" h="441">
                  <a:moveTo>
                    <a:pt x="328" y="0"/>
                  </a:moveTo>
                  <a:lnTo>
                    <a:pt x="259" y="33"/>
                  </a:lnTo>
                  <a:lnTo>
                    <a:pt x="200" y="81"/>
                  </a:lnTo>
                  <a:lnTo>
                    <a:pt x="118" y="70"/>
                  </a:lnTo>
                  <a:lnTo>
                    <a:pt x="98" y="143"/>
                  </a:lnTo>
                  <a:lnTo>
                    <a:pt x="44" y="157"/>
                  </a:lnTo>
                  <a:lnTo>
                    <a:pt x="0" y="256"/>
                  </a:lnTo>
                  <a:lnTo>
                    <a:pt x="32" y="373"/>
                  </a:lnTo>
                  <a:lnTo>
                    <a:pt x="88" y="382"/>
                  </a:lnTo>
                  <a:lnTo>
                    <a:pt x="133" y="440"/>
                  </a:lnTo>
                  <a:lnTo>
                    <a:pt x="179" y="437"/>
                  </a:lnTo>
                  <a:lnTo>
                    <a:pt x="210" y="416"/>
                  </a:lnTo>
                  <a:lnTo>
                    <a:pt x="293" y="422"/>
                  </a:lnTo>
                  <a:lnTo>
                    <a:pt x="335" y="332"/>
                  </a:lnTo>
                  <a:lnTo>
                    <a:pt x="391" y="315"/>
                  </a:lnTo>
                  <a:lnTo>
                    <a:pt x="366" y="231"/>
                  </a:lnTo>
                  <a:lnTo>
                    <a:pt x="409" y="203"/>
                  </a:lnTo>
                  <a:lnTo>
                    <a:pt x="396" y="156"/>
                  </a:lnTo>
                  <a:lnTo>
                    <a:pt x="252" y="121"/>
                  </a:lnTo>
                  <a:lnTo>
                    <a:pt x="360" y="63"/>
                  </a:lnTo>
                  <a:lnTo>
                    <a:pt x="328" y="0"/>
                  </a:lnTo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50000"/>
                </a:spcBef>
                <a:defRPr/>
              </a:pPr>
              <a:endParaRPr lang="nl-NL" sz="1200">
                <a:solidFill>
                  <a:srgbClr val="000000"/>
                </a:solidFill>
              </a:endParaRPr>
            </a:p>
          </p:txBody>
        </p:sp>
        <p:sp>
          <p:nvSpPr>
            <p:cNvPr id="118" name="Freeform 28"/>
            <p:cNvSpPr>
              <a:spLocks/>
            </p:cNvSpPr>
            <p:nvPr/>
          </p:nvSpPr>
          <p:spPr bwMode="auto">
            <a:xfrm>
              <a:off x="6051395" y="4035242"/>
              <a:ext cx="551578" cy="584553"/>
            </a:xfrm>
            <a:custGeom>
              <a:avLst/>
              <a:gdLst/>
              <a:ahLst/>
              <a:cxnLst>
                <a:cxn ang="0">
                  <a:pos x="119" y="2"/>
                </a:cxn>
                <a:cxn ang="0">
                  <a:pos x="181" y="17"/>
                </a:cxn>
                <a:cxn ang="0">
                  <a:pos x="285" y="0"/>
                </a:cxn>
                <a:cxn ang="0">
                  <a:pos x="303" y="40"/>
                </a:cxn>
                <a:cxn ang="0">
                  <a:pos x="289" y="80"/>
                </a:cxn>
                <a:cxn ang="0">
                  <a:pos x="353" y="104"/>
                </a:cxn>
                <a:cxn ang="0">
                  <a:pos x="358" y="144"/>
                </a:cxn>
                <a:cxn ang="0">
                  <a:pos x="395" y="201"/>
                </a:cxn>
                <a:cxn ang="0">
                  <a:pos x="407" y="246"/>
                </a:cxn>
                <a:cxn ang="0">
                  <a:pos x="492" y="241"/>
                </a:cxn>
                <a:cxn ang="0">
                  <a:pos x="469" y="316"/>
                </a:cxn>
                <a:cxn ang="0">
                  <a:pos x="410" y="330"/>
                </a:cxn>
                <a:cxn ang="0">
                  <a:pos x="373" y="430"/>
                </a:cxn>
                <a:cxn ang="0">
                  <a:pos x="318" y="430"/>
                </a:cxn>
                <a:cxn ang="0">
                  <a:pos x="286" y="403"/>
                </a:cxn>
                <a:cxn ang="0">
                  <a:pos x="234" y="425"/>
                </a:cxn>
                <a:cxn ang="0">
                  <a:pos x="192" y="395"/>
                </a:cxn>
                <a:cxn ang="0">
                  <a:pos x="158" y="405"/>
                </a:cxn>
                <a:cxn ang="0">
                  <a:pos x="111" y="350"/>
                </a:cxn>
                <a:cxn ang="0">
                  <a:pos x="113" y="296"/>
                </a:cxn>
                <a:cxn ang="0">
                  <a:pos x="51" y="271"/>
                </a:cxn>
                <a:cxn ang="0">
                  <a:pos x="112" y="222"/>
                </a:cxn>
                <a:cxn ang="0">
                  <a:pos x="79" y="159"/>
                </a:cxn>
                <a:cxn ang="0">
                  <a:pos x="37" y="175"/>
                </a:cxn>
                <a:cxn ang="0">
                  <a:pos x="0" y="116"/>
                </a:cxn>
                <a:cxn ang="0">
                  <a:pos x="12" y="88"/>
                </a:cxn>
                <a:cxn ang="0">
                  <a:pos x="19" y="29"/>
                </a:cxn>
                <a:cxn ang="0">
                  <a:pos x="91" y="49"/>
                </a:cxn>
                <a:cxn ang="0">
                  <a:pos x="119" y="2"/>
                </a:cxn>
              </a:cxnLst>
              <a:rect l="0" t="0" r="r" b="b"/>
              <a:pathLst>
                <a:path w="493" h="431">
                  <a:moveTo>
                    <a:pt x="119" y="2"/>
                  </a:moveTo>
                  <a:lnTo>
                    <a:pt x="181" y="17"/>
                  </a:lnTo>
                  <a:lnTo>
                    <a:pt x="285" y="0"/>
                  </a:lnTo>
                  <a:lnTo>
                    <a:pt x="303" y="40"/>
                  </a:lnTo>
                  <a:lnTo>
                    <a:pt x="289" y="80"/>
                  </a:lnTo>
                  <a:lnTo>
                    <a:pt x="353" y="104"/>
                  </a:lnTo>
                  <a:lnTo>
                    <a:pt x="358" y="144"/>
                  </a:lnTo>
                  <a:lnTo>
                    <a:pt x="395" y="201"/>
                  </a:lnTo>
                  <a:lnTo>
                    <a:pt x="407" y="246"/>
                  </a:lnTo>
                  <a:lnTo>
                    <a:pt x="492" y="241"/>
                  </a:lnTo>
                  <a:lnTo>
                    <a:pt x="469" y="316"/>
                  </a:lnTo>
                  <a:lnTo>
                    <a:pt x="410" y="330"/>
                  </a:lnTo>
                  <a:lnTo>
                    <a:pt x="373" y="430"/>
                  </a:lnTo>
                  <a:lnTo>
                    <a:pt x="318" y="430"/>
                  </a:lnTo>
                  <a:lnTo>
                    <a:pt x="286" y="403"/>
                  </a:lnTo>
                  <a:lnTo>
                    <a:pt x="234" y="425"/>
                  </a:lnTo>
                  <a:lnTo>
                    <a:pt x="192" y="395"/>
                  </a:lnTo>
                  <a:lnTo>
                    <a:pt x="158" y="405"/>
                  </a:lnTo>
                  <a:lnTo>
                    <a:pt x="111" y="350"/>
                  </a:lnTo>
                  <a:lnTo>
                    <a:pt x="113" y="296"/>
                  </a:lnTo>
                  <a:lnTo>
                    <a:pt x="51" y="271"/>
                  </a:lnTo>
                  <a:lnTo>
                    <a:pt x="112" y="222"/>
                  </a:lnTo>
                  <a:lnTo>
                    <a:pt x="79" y="159"/>
                  </a:lnTo>
                  <a:lnTo>
                    <a:pt x="37" y="175"/>
                  </a:lnTo>
                  <a:lnTo>
                    <a:pt x="0" y="116"/>
                  </a:lnTo>
                  <a:lnTo>
                    <a:pt x="12" y="88"/>
                  </a:lnTo>
                  <a:lnTo>
                    <a:pt x="19" y="29"/>
                  </a:lnTo>
                  <a:lnTo>
                    <a:pt x="91" y="49"/>
                  </a:lnTo>
                  <a:lnTo>
                    <a:pt x="119" y="2"/>
                  </a:lnTo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50000"/>
                </a:spcBef>
                <a:defRPr/>
              </a:pPr>
              <a:endParaRPr lang="nl-NL" sz="1200">
                <a:solidFill>
                  <a:srgbClr val="000000"/>
                </a:solidFill>
              </a:endParaRPr>
            </a:p>
          </p:txBody>
        </p:sp>
        <p:sp>
          <p:nvSpPr>
            <p:cNvPr id="119" name="Freeform 29"/>
            <p:cNvSpPr>
              <a:spLocks/>
            </p:cNvSpPr>
            <p:nvPr/>
          </p:nvSpPr>
          <p:spPr bwMode="auto">
            <a:xfrm>
              <a:off x="5344460" y="4234589"/>
              <a:ext cx="884324" cy="556075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213" y="12"/>
                </a:cxn>
                <a:cxn ang="0">
                  <a:pos x="331" y="73"/>
                </a:cxn>
                <a:cxn ang="0">
                  <a:pos x="481" y="76"/>
                </a:cxn>
                <a:cxn ang="0">
                  <a:pos x="541" y="118"/>
                </a:cxn>
                <a:cxn ang="0">
                  <a:pos x="687" y="133"/>
                </a:cxn>
                <a:cxn ang="0">
                  <a:pos x="750" y="159"/>
                </a:cxn>
                <a:cxn ang="0">
                  <a:pos x="746" y="211"/>
                </a:cxn>
                <a:cxn ang="0">
                  <a:pos x="794" y="265"/>
                </a:cxn>
                <a:cxn ang="0">
                  <a:pos x="700" y="296"/>
                </a:cxn>
                <a:cxn ang="0">
                  <a:pos x="592" y="366"/>
                </a:cxn>
                <a:cxn ang="0">
                  <a:pos x="525" y="314"/>
                </a:cxn>
                <a:cxn ang="0">
                  <a:pos x="474" y="350"/>
                </a:cxn>
                <a:cxn ang="0">
                  <a:pos x="441" y="335"/>
                </a:cxn>
                <a:cxn ang="0">
                  <a:pos x="398" y="351"/>
                </a:cxn>
                <a:cxn ang="0">
                  <a:pos x="359" y="326"/>
                </a:cxn>
                <a:cxn ang="0">
                  <a:pos x="238" y="323"/>
                </a:cxn>
                <a:cxn ang="0">
                  <a:pos x="198" y="385"/>
                </a:cxn>
                <a:cxn ang="0">
                  <a:pos x="147" y="363"/>
                </a:cxn>
                <a:cxn ang="0">
                  <a:pos x="87" y="407"/>
                </a:cxn>
                <a:cxn ang="0">
                  <a:pos x="10" y="367"/>
                </a:cxn>
                <a:cxn ang="0">
                  <a:pos x="0" y="285"/>
                </a:cxn>
                <a:cxn ang="0">
                  <a:pos x="117" y="249"/>
                </a:cxn>
                <a:cxn ang="0">
                  <a:pos x="128" y="188"/>
                </a:cxn>
                <a:cxn ang="0">
                  <a:pos x="86" y="156"/>
                </a:cxn>
                <a:cxn ang="0">
                  <a:pos x="111" y="59"/>
                </a:cxn>
                <a:cxn ang="0">
                  <a:pos x="56" y="0"/>
                </a:cxn>
              </a:cxnLst>
              <a:rect l="0" t="0" r="r" b="b"/>
              <a:pathLst>
                <a:path w="795" h="408">
                  <a:moveTo>
                    <a:pt x="56" y="0"/>
                  </a:moveTo>
                  <a:lnTo>
                    <a:pt x="213" y="12"/>
                  </a:lnTo>
                  <a:lnTo>
                    <a:pt x="331" y="73"/>
                  </a:lnTo>
                  <a:lnTo>
                    <a:pt x="481" y="76"/>
                  </a:lnTo>
                  <a:lnTo>
                    <a:pt x="541" y="118"/>
                  </a:lnTo>
                  <a:lnTo>
                    <a:pt x="687" y="133"/>
                  </a:lnTo>
                  <a:lnTo>
                    <a:pt x="750" y="159"/>
                  </a:lnTo>
                  <a:lnTo>
                    <a:pt x="746" y="211"/>
                  </a:lnTo>
                  <a:lnTo>
                    <a:pt x="794" y="265"/>
                  </a:lnTo>
                  <a:lnTo>
                    <a:pt x="700" y="296"/>
                  </a:lnTo>
                  <a:lnTo>
                    <a:pt x="592" y="366"/>
                  </a:lnTo>
                  <a:lnTo>
                    <a:pt x="525" y="314"/>
                  </a:lnTo>
                  <a:lnTo>
                    <a:pt x="474" y="350"/>
                  </a:lnTo>
                  <a:lnTo>
                    <a:pt x="441" y="335"/>
                  </a:lnTo>
                  <a:lnTo>
                    <a:pt x="398" y="351"/>
                  </a:lnTo>
                  <a:lnTo>
                    <a:pt x="359" y="326"/>
                  </a:lnTo>
                  <a:lnTo>
                    <a:pt x="238" y="323"/>
                  </a:lnTo>
                  <a:lnTo>
                    <a:pt x="198" y="385"/>
                  </a:lnTo>
                  <a:lnTo>
                    <a:pt x="147" y="363"/>
                  </a:lnTo>
                  <a:lnTo>
                    <a:pt x="87" y="407"/>
                  </a:lnTo>
                  <a:lnTo>
                    <a:pt x="10" y="367"/>
                  </a:lnTo>
                  <a:lnTo>
                    <a:pt x="0" y="285"/>
                  </a:lnTo>
                  <a:lnTo>
                    <a:pt x="117" y="249"/>
                  </a:lnTo>
                  <a:lnTo>
                    <a:pt x="128" y="188"/>
                  </a:lnTo>
                  <a:lnTo>
                    <a:pt x="86" y="156"/>
                  </a:lnTo>
                  <a:lnTo>
                    <a:pt x="111" y="59"/>
                  </a:lnTo>
                  <a:lnTo>
                    <a:pt x="56" y="0"/>
                  </a:lnTo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50000"/>
                </a:spcBef>
                <a:defRPr/>
              </a:pPr>
              <a:endParaRPr lang="nl-NL" sz="1200">
                <a:solidFill>
                  <a:srgbClr val="000000"/>
                </a:solidFill>
              </a:endParaRPr>
            </a:p>
          </p:txBody>
        </p:sp>
        <p:sp>
          <p:nvSpPr>
            <p:cNvPr id="120" name="Freeform 30"/>
            <p:cNvSpPr>
              <a:spLocks/>
            </p:cNvSpPr>
            <p:nvPr/>
          </p:nvSpPr>
          <p:spPr bwMode="auto">
            <a:xfrm>
              <a:off x="4808577" y="4811648"/>
              <a:ext cx="726944" cy="629519"/>
            </a:xfrm>
            <a:custGeom>
              <a:avLst/>
              <a:gdLst/>
              <a:ahLst/>
              <a:cxnLst>
                <a:cxn ang="0">
                  <a:pos x="93" y="129"/>
                </a:cxn>
                <a:cxn ang="0">
                  <a:pos x="88" y="208"/>
                </a:cxn>
                <a:cxn ang="0">
                  <a:pos x="0" y="216"/>
                </a:cxn>
                <a:cxn ang="0">
                  <a:pos x="0" y="285"/>
                </a:cxn>
                <a:cxn ang="0">
                  <a:pos x="84" y="292"/>
                </a:cxn>
                <a:cxn ang="0">
                  <a:pos x="73" y="358"/>
                </a:cxn>
                <a:cxn ang="0">
                  <a:pos x="111" y="404"/>
                </a:cxn>
                <a:cxn ang="0">
                  <a:pos x="101" y="464"/>
                </a:cxn>
                <a:cxn ang="0">
                  <a:pos x="189" y="428"/>
                </a:cxn>
                <a:cxn ang="0">
                  <a:pos x="281" y="452"/>
                </a:cxn>
                <a:cxn ang="0">
                  <a:pos x="281" y="418"/>
                </a:cxn>
                <a:cxn ang="0">
                  <a:pos x="381" y="366"/>
                </a:cxn>
                <a:cxn ang="0">
                  <a:pos x="469" y="392"/>
                </a:cxn>
                <a:cxn ang="0">
                  <a:pos x="506" y="364"/>
                </a:cxn>
                <a:cxn ang="0">
                  <a:pos x="568" y="360"/>
                </a:cxn>
                <a:cxn ang="0">
                  <a:pos x="602" y="317"/>
                </a:cxn>
                <a:cxn ang="0">
                  <a:pos x="653" y="302"/>
                </a:cxn>
                <a:cxn ang="0">
                  <a:pos x="625" y="246"/>
                </a:cxn>
                <a:cxn ang="0">
                  <a:pos x="635" y="194"/>
                </a:cxn>
                <a:cxn ang="0">
                  <a:pos x="560" y="199"/>
                </a:cxn>
                <a:cxn ang="0">
                  <a:pos x="602" y="156"/>
                </a:cxn>
                <a:cxn ang="0">
                  <a:pos x="565" y="65"/>
                </a:cxn>
                <a:cxn ang="0">
                  <a:pos x="519" y="69"/>
                </a:cxn>
                <a:cxn ang="0">
                  <a:pos x="476" y="2"/>
                </a:cxn>
                <a:cxn ang="0">
                  <a:pos x="386" y="0"/>
                </a:cxn>
                <a:cxn ang="0">
                  <a:pos x="309" y="71"/>
                </a:cxn>
                <a:cxn ang="0">
                  <a:pos x="252" y="53"/>
                </a:cxn>
                <a:cxn ang="0">
                  <a:pos x="203" y="84"/>
                </a:cxn>
                <a:cxn ang="0">
                  <a:pos x="258" y="126"/>
                </a:cxn>
                <a:cxn ang="0">
                  <a:pos x="250" y="158"/>
                </a:cxn>
                <a:cxn ang="0">
                  <a:pos x="174" y="151"/>
                </a:cxn>
                <a:cxn ang="0">
                  <a:pos x="173" y="124"/>
                </a:cxn>
                <a:cxn ang="0">
                  <a:pos x="169" y="124"/>
                </a:cxn>
                <a:cxn ang="0">
                  <a:pos x="161" y="124"/>
                </a:cxn>
                <a:cxn ang="0">
                  <a:pos x="149" y="125"/>
                </a:cxn>
                <a:cxn ang="0">
                  <a:pos x="134" y="125"/>
                </a:cxn>
                <a:cxn ang="0">
                  <a:pos x="119" y="126"/>
                </a:cxn>
                <a:cxn ang="0">
                  <a:pos x="107" y="127"/>
                </a:cxn>
                <a:cxn ang="0">
                  <a:pos x="97" y="128"/>
                </a:cxn>
                <a:cxn ang="0">
                  <a:pos x="93" y="129"/>
                </a:cxn>
              </a:cxnLst>
              <a:rect l="0" t="0" r="r" b="b"/>
              <a:pathLst>
                <a:path w="654" h="465">
                  <a:moveTo>
                    <a:pt x="93" y="129"/>
                  </a:moveTo>
                  <a:lnTo>
                    <a:pt x="88" y="208"/>
                  </a:lnTo>
                  <a:lnTo>
                    <a:pt x="0" y="216"/>
                  </a:lnTo>
                  <a:lnTo>
                    <a:pt x="0" y="285"/>
                  </a:lnTo>
                  <a:lnTo>
                    <a:pt x="84" y="292"/>
                  </a:lnTo>
                  <a:lnTo>
                    <a:pt x="73" y="358"/>
                  </a:lnTo>
                  <a:lnTo>
                    <a:pt x="111" y="404"/>
                  </a:lnTo>
                  <a:lnTo>
                    <a:pt x="101" y="464"/>
                  </a:lnTo>
                  <a:lnTo>
                    <a:pt x="189" y="428"/>
                  </a:lnTo>
                  <a:lnTo>
                    <a:pt x="281" y="452"/>
                  </a:lnTo>
                  <a:lnTo>
                    <a:pt x="281" y="418"/>
                  </a:lnTo>
                  <a:lnTo>
                    <a:pt x="381" y="366"/>
                  </a:lnTo>
                  <a:lnTo>
                    <a:pt x="469" y="392"/>
                  </a:lnTo>
                  <a:lnTo>
                    <a:pt x="506" y="364"/>
                  </a:lnTo>
                  <a:lnTo>
                    <a:pt x="568" y="360"/>
                  </a:lnTo>
                  <a:lnTo>
                    <a:pt x="602" y="317"/>
                  </a:lnTo>
                  <a:lnTo>
                    <a:pt x="653" y="302"/>
                  </a:lnTo>
                  <a:lnTo>
                    <a:pt x="625" y="246"/>
                  </a:lnTo>
                  <a:lnTo>
                    <a:pt x="635" y="194"/>
                  </a:lnTo>
                  <a:lnTo>
                    <a:pt x="560" y="199"/>
                  </a:lnTo>
                  <a:lnTo>
                    <a:pt x="602" y="156"/>
                  </a:lnTo>
                  <a:lnTo>
                    <a:pt x="565" y="65"/>
                  </a:lnTo>
                  <a:lnTo>
                    <a:pt x="519" y="69"/>
                  </a:lnTo>
                  <a:lnTo>
                    <a:pt x="476" y="2"/>
                  </a:lnTo>
                  <a:lnTo>
                    <a:pt x="386" y="0"/>
                  </a:lnTo>
                  <a:lnTo>
                    <a:pt x="309" y="71"/>
                  </a:lnTo>
                  <a:lnTo>
                    <a:pt x="252" y="53"/>
                  </a:lnTo>
                  <a:lnTo>
                    <a:pt x="203" y="84"/>
                  </a:lnTo>
                  <a:lnTo>
                    <a:pt x="258" y="126"/>
                  </a:lnTo>
                  <a:lnTo>
                    <a:pt x="250" y="158"/>
                  </a:lnTo>
                  <a:lnTo>
                    <a:pt x="174" y="151"/>
                  </a:lnTo>
                  <a:lnTo>
                    <a:pt x="173" y="124"/>
                  </a:lnTo>
                  <a:lnTo>
                    <a:pt x="169" y="124"/>
                  </a:lnTo>
                  <a:lnTo>
                    <a:pt x="161" y="124"/>
                  </a:lnTo>
                  <a:lnTo>
                    <a:pt x="149" y="125"/>
                  </a:lnTo>
                  <a:lnTo>
                    <a:pt x="134" y="125"/>
                  </a:lnTo>
                  <a:lnTo>
                    <a:pt x="119" y="126"/>
                  </a:lnTo>
                  <a:lnTo>
                    <a:pt x="107" y="127"/>
                  </a:lnTo>
                  <a:lnTo>
                    <a:pt x="97" y="128"/>
                  </a:lnTo>
                  <a:lnTo>
                    <a:pt x="93" y="129"/>
                  </a:lnTo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50000"/>
                </a:spcBef>
                <a:defRPr/>
              </a:pPr>
              <a:endParaRPr lang="nl-NL" sz="1200">
                <a:solidFill>
                  <a:srgbClr val="000000"/>
                </a:solidFill>
              </a:endParaRPr>
            </a:p>
          </p:txBody>
        </p:sp>
        <p:sp>
          <p:nvSpPr>
            <p:cNvPr id="121" name="Freeform 31"/>
            <p:cNvSpPr>
              <a:spLocks/>
            </p:cNvSpPr>
            <p:nvPr/>
          </p:nvSpPr>
          <p:spPr bwMode="auto">
            <a:xfrm>
              <a:off x="6757355" y="5195354"/>
              <a:ext cx="221830" cy="503615"/>
            </a:xfrm>
            <a:custGeom>
              <a:avLst/>
              <a:gdLst/>
              <a:ahLst/>
              <a:cxnLst>
                <a:cxn ang="0">
                  <a:pos x="143" y="0"/>
                </a:cxn>
                <a:cxn ang="0">
                  <a:pos x="69" y="23"/>
                </a:cxn>
                <a:cxn ang="0">
                  <a:pos x="10" y="132"/>
                </a:cxn>
                <a:cxn ang="0">
                  <a:pos x="12" y="177"/>
                </a:cxn>
                <a:cxn ang="0">
                  <a:pos x="35" y="175"/>
                </a:cxn>
                <a:cxn ang="0">
                  <a:pos x="39" y="213"/>
                </a:cxn>
                <a:cxn ang="0">
                  <a:pos x="0" y="219"/>
                </a:cxn>
                <a:cxn ang="0">
                  <a:pos x="16" y="271"/>
                </a:cxn>
                <a:cxn ang="0">
                  <a:pos x="41" y="277"/>
                </a:cxn>
                <a:cxn ang="0">
                  <a:pos x="85" y="371"/>
                </a:cxn>
                <a:cxn ang="0">
                  <a:pos x="111" y="371"/>
                </a:cxn>
                <a:cxn ang="0">
                  <a:pos x="131" y="322"/>
                </a:cxn>
                <a:cxn ang="0">
                  <a:pos x="123" y="268"/>
                </a:cxn>
                <a:cxn ang="0">
                  <a:pos x="149" y="262"/>
                </a:cxn>
                <a:cxn ang="0">
                  <a:pos x="143" y="232"/>
                </a:cxn>
                <a:cxn ang="0">
                  <a:pos x="166" y="211"/>
                </a:cxn>
                <a:cxn ang="0">
                  <a:pos x="159" y="89"/>
                </a:cxn>
                <a:cxn ang="0">
                  <a:pos x="189" y="78"/>
                </a:cxn>
                <a:cxn ang="0">
                  <a:pos x="198" y="40"/>
                </a:cxn>
                <a:cxn ang="0">
                  <a:pos x="143" y="0"/>
                </a:cxn>
              </a:cxnLst>
              <a:rect l="0" t="0" r="r" b="b"/>
              <a:pathLst>
                <a:path w="199" h="372">
                  <a:moveTo>
                    <a:pt x="143" y="0"/>
                  </a:moveTo>
                  <a:lnTo>
                    <a:pt x="69" y="23"/>
                  </a:lnTo>
                  <a:lnTo>
                    <a:pt x="10" y="132"/>
                  </a:lnTo>
                  <a:lnTo>
                    <a:pt x="12" y="177"/>
                  </a:lnTo>
                  <a:lnTo>
                    <a:pt x="35" y="175"/>
                  </a:lnTo>
                  <a:lnTo>
                    <a:pt x="39" y="213"/>
                  </a:lnTo>
                  <a:lnTo>
                    <a:pt x="0" y="219"/>
                  </a:lnTo>
                  <a:lnTo>
                    <a:pt x="16" y="271"/>
                  </a:lnTo>
                  <a:lnTo>
                    <a:pt x="41" y="277"/>
                  </a:lnTo>
                  <a:lnTo>
                    <a:pt x="85" y="371"/>
                  </a:lnTo>
                  <a:lnTo>
                    <a:pt x="111" y="371"/>
                  </a:lnTo>
                  <a:lnTo>
                    <a:pt x="131" y="322"/>
                  </a:lnTo>
                  <a:lnTo>
                    <a:pt x="123" y="268"/>
                  </a:lnTo>
                  <a:lnTo>
                    <a:pt x="149" y="262"/>
                  </a:lnTo>
                  <a:lnTo>
                    <a:pt x="143" y="232"/>
                  </a:lnTo>
                  <a:lnTo>
                    <a:pt x="166" y="211"/>
                  </a:lnTo>
                  <a:lnTo>
                    <a:pt x="159" y="89"/>
                  </a:lnTo>
                  <a:lnTo>
                    <a:pt x="189" y="78"/>
                  </a:lnTo>
                  <a:lnTo>
                    <a:pt x="198" y="40"/>
                  </a:lnTo>
                  <a:lnTo>
                    <a:pt x="143" y="0"/>
                  </a:lnTo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50000"/>
                </a:spcBef>
                <a:defRPr/>
              </a:pPr>
              <a:endParaRPr lang="nl-NL" sz="1200">
                <a:solidFill>
                  <a:srgbClr val="000000"/>
                </a:solidFill>
              </a:endParaRPr>
            </a:p>
          </p:txBody>
        </p:sp>
        <p:sp>
          <p:nvSpPr>
            <p:cNvPr id="122" name="Freeform 32"/>
            <p:cNvSpPr>
              <a:spLocks/>
            </p:cNvSpPr>
            <p:nvPr/>
          </p:nvSpPr>
          <p:spPr bwMode="auto">
            <a:xfrm>
              <a:off x="5391899" y="4669256"/>
              <a:ext cx="647505" cy="717951"/>
            </a:xfrm>
            <a:custGeom>
              <a:avLst/>
              <a:gdLst/>
              <a:ahLst/>
              <a:cxnLst>
                <a:cxn ang="0">
                  <a:pos x="11" y="191"/>
                </a:cxn>
                <a:cxn ang="0">
                  <a:pos x="23" y="92"/>
                </a:cxn>
                <a:cxn ang="0">
                  <a:pos x="81" y="51"/>
                </a:cxn>
                <a:cxn ang="0">
                  <a:pos x="137" y="69"/>
                </a:cxn>
                <a:cxn ang="0">
                  <a:pos x="173" y="3"/>
                </a:cxn>
                <a:cxn ang="0">
                  <a:pos x="300" y="9"/>
                </a:cxn>
                <a:cxn ang="0">
                  <a:pos x="331" y="36"/>
                </a:cxn>
                <a:cxn ang="0">
                  <a:pos x="377" y="11"/>
                </a:cxn>
                <a:cxn ang="0">
                  <a:pos x="406" y="38"/>
                </a:cxn>
                <a:cxn ang="0">
                  <a:pos x="465" y="0"/>
                </a:cxn>
                <a:cxn ang="0">
                  <a:pos x="528" y="51"/>
                </a:cxn>
                <a:cxn ang="0">
                  <a:pos x="510" y="120"/>
                </a:cxn>
                <a:cxn ang="0">
                  <a:pos x="551" y="172"/>
                </a:cxn>
                <a:cxn ang="0">
                  <a:pos x="510" y="214"/>
                </a:cxn>
                <a:cxn ang="0">
                  <a:pos x="541" y="309"/>
                </a:cxn>
                <a:cxn ang="0">
                  <a:pos x="580" y="324"/>
                </a:cxn>
                <a:cxn ang="0">
                  <a:pos x="582" y="446"/>
                </a:cxn>
                <a:cxn ang="0">
                  <a:pos x="464" y="441"/>
                </a:cxn>
                <a:cxn ang="0">
                  <a:pos x="458" y="482"/>
                </a:cxn>
                <a:cxn ang="0">
                  <a:pos x="388" y="487"/>
                </a:cxn>
                <a:cxn ang="0">
                  <a:pos x="377" y="529"/>
                </a:cxn>
                <a:cxn ang="0">
                  <a:pos x="246" y="506"/>
                </a:cxn>
                <a:cxn ang="0">
                  <a:pos x="298" y="431"/>
                </a:cxn>
                <a:cxn ang="0">
                  <a:pos x="243" y="386"/>
                </a:cxn>
                <a:cxn ang="0">
                  <a:pos x="178" y="412"/>
                </a:cxn>
                <a:cxn ang="0">
                  <a:pos x="145" y="392"/>
                </a:cxn>
                <a:cxn ang="0">
                  <a:pos x="90" y="424"/>
                </a:cxn>
                <a:cxn ang="0">
                  <a:pos x="67" y="378"/>
                </a:cxn>
                <a:cxn ang="0">
                  <a:pos x="76" y="325"/>
                </a:cxn>
                <a:cxn ang="0">
                  <a:pos x="0" y="328"/>
                </a:cxn>
                <a:cxn ang="0">
                  <a:pos x="48" y="287"/>
                </a:cxn>
                <a:cxn ang="0">
                  <a:pos x="11" y="191"/>
                </a:cxn>
              </a:cxnLst>
              <a:rect l="0" t="0" r="r" b="b"/>
              <a:pathLst>
                <a:path w="583" h="530">
                  <a:moveTo>
                    <a:pt x="11" y="191"/>
                  </a:moveTo>
                  <a:lnTo>
                    <a:pt x="23" y="92"/>
                  </a:lnTo>
                  <a:lnTo>
                    <a:pt x="81" y="51"/>
                  </a:lnTo>
                  <a:lnTo>
                    <a:pt x="137" y="69"/>
                  </a:lnTo>
                  <a:lnTo>
                    <a:pt x="173" y="3"/>
                  </a:lnTo>
                  <a:lnTo>
                    <a:pt x="300" y="9"/>
                  </a:lnTo>
                  <a:lnTo>
                    <a:pt x="331" y="36"/>
                  </a:lnTo>
                  <a:lnTo>
                    <a:pt x="377" y="11"/>
                  </a:lnTo>
                  <a:lnTo>
                    <a:pt x="406" y="38"/>
                  </a:lnTo>
                  <a:lnTo>
                    <a:pt x="465" y="0"/>
                  </a:lnTo>
                  <a:lnTo>
                    <a:pt x="528" y="51"/>
                  </a:lnTo>
                  <a:lnTo>
                    <a:pt x="510" y="120"/>
                  </a:lnTo>
                  <a:lnTo>
                    <a:pt x="551" y="172"/>
                  </a:lnTo>
                  <a:lnTo>
                    <a:pt x="510" y="214"/>
                  </a:lnTo>
                  <a:lnTo>
                    <a:pt x="541" y="309"/>
                  </a:lnTo>
                  <a:lnTo>
                    <a:pt x="580" y="324"/>
                  </a:lnTo>
                  <a:lnTo>
                    <a:pt x="582" y="446"/>
                  </a:lnTo>
                  <a:lnTo>
                    <a:pt x="464" y="441"/>
                  </a:lnTo>
                  <a:lnTo>
                    <a:pt x="458" y="482"/>
                  </a:lnTo>
                  <a:lnTo>
                    <a:pt x="388" y="487"/>
                  </a:lnTo>
                  <a:lnTo>
                    <a:pt x="377" y="529"/>
                  </a:lnTo>
                  <a:lnTo>
                    <a:pt x="246" y="506"/>
                  </a:lnTo>
                  <a:lnTo>
                    <a:pt x="298" y="431"/>
                  </a:lnTo>
                  <a:lnTo>
                    <a:pt x="243" y="386"/>
                  </a:lnTo>
                  <a:lnTo>
                    <a:pt x="178" y="412"/>
                  </a:lnTo>
                  <a:lnTo>
                    <a:pt x="145" y="392"/>
                  </a:lnTo>
                  <a:lnTo>
                    <a:pt x="90" y="424"/>
                  </a:lnTo>
                  <a:lnTo>
                    <a:pt x="67" y="378"/>
                  </a:lnTo>
                  <a:lnTo>
                    <a:pt x="76" y="325"/>
                  </a:lnTo>
                  <a:lnTo>
                    <a:pt x="0" y="328"/>
                  </a:lnTo>
                  <a:lnTo>
                    <a:pt x="48" y="287"/>
                  </a:lnTo>
                  <a:lnTo>
                    <a:pt x="11" y="191"/>
                  </a:lnTo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50000"/>
                </a:spcBef>
                <a:defRPr/>
              </a:pPr>
              <a:endParaRPr lang="nl-NL" sz="1200">
                <a:solidFill>
                  <a:srgbClr val="000000"/>
                </a:solidFill>
              </a:endParaRPr>
            </a:p>
          </p:txBody>
        </p:sp>
        <p:sp>
          <p:nvSpPr>
            <p:cNvPr id="123" name="Freeform 33"/>
            <p:cNvSpPr>
              <a:spLocks/>
            </p:cNvSpPr>
            <p:nvPr/>
          </p:nvSpPr>
          <p:spPr bwMode="auto">
            <a:xfrm>
              <a:off x="5964012" y="4569807"/>
              <a:ext cx="536590" cy="792893"/>
            </a:xfrm>
            <a:custGeom>
              <a:avLst/>
              <a:gdLst/>
              <a:ahLst/>
              <a:cxnLst>
                <a:cxn ang="0">
                  <a:pos x="17" y="105"/>
                </a:cxn>
                <a:cxn ang="0">
                  <a:pos x="1" y="170"/>
                </a:cxn>
                <a:cxn ang="0">
                  <a:pos x="40" y="229"/>
                </a:cxn>
                <a:cxn ang="0">
                  <a:pos x="0" y="269"/>
                </a:cxn>
                <a:cxn ang="0">
                  <a:pos x="28" y="364"/>
                </a:cxn>
                <a:cxn ang="0">
                  <a:pos x="66" y="383"/>
                </a:cxn>
                <a:cxn ang="0">
                  <a:pos x="72" y="496"/>
                </a:cxn>
                <a:cxn ang="0">
                  <a:pos x="163" y="496"/>
                </a:cxn>
                <a:cxn ang="0">
                  <a:pos x="123" y="566"/>
                </a:cxn>
                <a:cxn ang="0">
                  <a:pos x="288" y="549"/>
                </a:cxn>
                <a:cxn ang="0">
                  <a:pos x="298" y="433"/>
                </a:cxn>
                <a:cxn ang="0">
                  <a:pos x="334" y="368"/>
                </a:cxn>
                <a:cxn ang="0">
                  <a:pos x="320" y="309"/>
                </a:cxn>
                <a:cxn ang="0">
                  <a:pos x="379" y="280"/>
                </a:cxn>
                <a:cxn ang="0">
                  <a:pos x="381" y="195"/>
                </a:cxn>
                <a:cxn ang="0">
                  <a:pos x="441" y="189"/>
                </a:cxn>
                <a:cxn ang="0">
                  <a:pos x="484" y="155"/>
                </a:cxn>
                <a:cxn ang="0">
                  <a:pos x="442" y="33"/>
                </a:cxn>
                <a:cxn ang="0">
                  <a:pos x="387" y="36"/>
                </a:cxn>
                <a:cxn ang="0">
                  <a:pos x="353" y="5"/>
                </a:cxn>
                <a:cxn ang="0">
                  <a:pos x="302" y="32"/>
                </a:cxn>
                <a:cxn ang="0">
                  <a:pos x="264" y="0"/>
                </a:cxn>
                <a:cxn ang="0">
                  <a:pos x="224" y="8"/>
                </a:cxn>
                <a:cxn ang="0">
                  <a:pos x="142" y="30"/>
                </a:cxn>
                <a:cxn ang="0">
                  <a:pos x="141" y="30"/>
                </a:cxn>
                <a:cxn ang="0">
                  <a:pos x="136" y="32"/>
                </a:cxn>
                <a:cxn ang="0">
                  <a:pos x="130" y="36"/>
                </a:cxn>
                <a:cxn ang="0">
                  <a:pos x="122" y="41"/>
                </a:cxn>
                <a:cxn ang="0">
                  <a:pos x="112" y="46"/>
                </a:cxn>
                <a:cxn ang="0">
                  <a:pos x="101" y="53"/>
                </a:cxn>
                <a:cxn ang="0">
                  <a:pos x="90" y="59"/>
                </a:cxn>
                <a:cxn ang="0">
                  <a:pos x="78" y="66"/>
                </a:cxn>
                <a:cxn ang="0">
                  <a:pos x="66" y="74"/>
                </a:cxn>
                <a:cxn ang="0">
                  <a:pos x="55" y="80"/>
                </a:cxn>
                <a:cxn ang="0">
                  <a:pos x="44" y="86"/>
                </a:cxn>
                <a:cxn ang="0">
                  <a:pos x="35" y="92"/>
                </a:cxn>
                <a:cxn ang="0">
                  <a:pos x="28" y="97"/>
                </a:cxn>
                <a:cxn ang="0">
                  <a:pos x="21" y="101"/>
                </a:cxn>
                <a:cxn ang="0">
                  <a:pos x="18" y="104"/>
                </a:cxn>
                <a:cxn ang="0">
                  <a:pos x="17" y="105"/>
                </a:cxn>
              </a:cxnLst>
              <a:rect l="0" t="0" r="r" b="b"/>
              <a:pathLst>
                <a:path w="485" h="567">
                  <a:moveTo>
                    <a:pt x="17" y="105"/>
                  </a:moveTo>
                  <a:lnTo>
                    <a:pt x="1" y="170"/>
                  </a:lnTo>
                  <a:lnTo>
                    <a:pt x="40" y="229"/>
                  </a:lnTo>
                  <a:lnTo>
                    <a:pt x="0" y="269"/>
                  </a:lnTo>
                  <a:lnTo>
                    <a:pt x="28" y="364"/>
                  </a:lnTo>
                  <a:lnTo>
                    <a:pt x="66" y="383"/>
                  </a:lnTo>
                  <a:lnTo>
                    <a:pt x="72" y="496"/>
                  </a:lnTo>
                  <a:lnTo>
                    <a:pt x="163" y="496"/>
                  </a:lnTo>
                  <a:lnTo>
                    <a:pt x="123" y="566"/>
                  </a:lnTo>
                  <a:lnTo>
                    <a:pt x="288" y="549"/>
                  </a:lnTo>
                  <a:lnTo>
                    <a:pt x="298" y="433"/>
                  </a:lnTo>
                  <a:lnTo>
                    <a:pt x="334" y="368"/>
                  </a:lnTo>
                  <a:lnTo>
                    <a:pt x="320" y="309"/>
                  </a:lnTo>
                  <a:lnTo>
                    <a:pt x="379" y="280"/>
                  </a:lnTo>
                  <a:lnTo>
                    <a:pt x="381" y="195"/>
                  </a:lnTo>
                  <a:lnTo>
                    <a:pt x="441" y="189"/>
                  </a:lnTo>
                  <a:lnTo>
                    <a:pt x="484" y="155"/>
                  </a:lnTo>
                  <a:lnTo>
                    <a:pt x="442" y="33"/>
                  </a:lnTo>
                  <a:lnTo>
                    <a:pt x="387" y="36"/>
                  </a:lnTo>
                  <a:lnTo>
                    <a:pt x="353" y="5"/>
                  </a:lnTo>
                  <a:lnTo>
                    <a:pt x="302" y="32"/>
                  </a:lnTo>
                  <a:lnTo>
                    <a:pt x="264" y="0"/>
                  </a:lnTo>
                  <a:lnTo>
                    <a:pt x="224" y="8"/>
                  </a:lnTo>
                  <a:lnTo>
                    <a:pt x="142" y="30"/>
                  </a:lnTo>
                  <a:lnTo>
                    <a:pt x="141" y="30"/>
                  </a:lnTo>
                  <a:lnTo>
                    <a:pt x="136" y="32"/>
                  </a:lnTo>
                  <a:lnTo>
                    <a:pt x="130" y="36"/>
                  </a:lnTo>
                  <a:lnTo>
                    <a:pt x="122" y="41"/>
                  </a:lnTo>
                  <a:lnTo>
                    <a:pt x="112" y="46"/>
                  </a:lnTo>
                  <a:lnTo>
                    <a:pt x="101" y="53"/>
                  </a:lnTo>
                  <a:lnTo>
                    <a:pt x="90" y="59"/>
                  </a:lnTo>
                  <a:lnTo>
                    <a:pt x="78" y="66"/>
                  </a:lnTo>
                  <a:lnTo>
                    <a:pt x="66" y="74"/>
                  </a:lnTo>
                  <a:lnTo>
                    <a:pt x="55" y="80"/>
                  </a:lnTo>
                  <a:lnTo>
                    <a:pt x="44" y="86"/>
                  </a:lnTo>
                  <a:lnTo>
                    <a:pt x="35" y="92"/>
                  </a:lnTo>
                  <a:lnTo>
                    <a:pt x="28" y="97"/>
                  </a:lnTo>
                  <a:lnTo>
                    <a:pt x="21" y="101"/>
                  </a:lnTo>
                  <a:lnTo>
                    <a:pt x="18" y="104"/>
                  </a:lnTo>
                  <a:lnTo>
                    <a:pt x="17" y="105"/>
                  </a:lnTo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50000"/>
                </a:spcBef>
                <a:defRPr/>
              </a:pPr>
              <a:endParaRPr lang="nl-NL" sz="1200">
                <a:solidFill>
                  <a:srgbClr val="000000"/>
                </a:solidFill>
              </a:endParaRPr>
            </a:p>
          </p:txBody>
        </p:sp>
        <p:sp>
          <p:nvSpPr>
            <p:cNvPr id="124" name="Freeform 34"/>
            <p:cNvSpPr>
              <a:spLocks/>
            </p:cNvSpPr>
            <p:nvPr/>
          </p:nvSpPr>
          <p:spPr bwMode="auto">
            <a:xfrm>
              <a:off x="6279220" y="4780171"/>
              <a:ext cx="515606" cy="649004"/>
            </a:xfrm>
            <a:custGeom>
              <a:avLst/>
              <a:gdLst/>
              <a:ahLst/>
              <a:cxnLst>
                <a:cxn ang="0">
                  <a:pos x="463" y="46"/>
                </a:cxn>
                <a:cxn ang="0">
                  <a:pos x="432" y="123"/>
                </a:cxn>
                <a:cxn ang="0">
                  <a:pos x="354" y="111"/>
                </a:cxn>
                <a:cxn ang="0">
                  <a:pos x="393" y="164"/>
                </a:cxn>
                <a:cxn ang="0">
                  <a:pos x="393" y="256"/>
                </a:cxn>
                <a:cxn ang="0">
                  <a:pos x="363" y="287"/>
                </a:cxn>
                <a:cxn ang="0">
                  <a:pos x="319" y="352"/>
                </a:cxn>
                <a:cxn ang="0">
                  <a:pos x="225" y="359"/>
                </a:cxn>
                <a:cxn ang="0">
                  <a:pos x="266" y="405"/>
                </a:cxn>
                <a:cxn ang="0">
                  <a:pos x="160" y="477"/>
                </a:cxn>
                <a:cxn ang="0">
                  <a:pos x="95" y="378"/>
                </a:cxn>
                <a:cxn ang="0">
                  <a:pos x="6" y="365"/>
                </a:cxn>
                <a:cxn ang="0">
                  <a:pos x="0" y="281"/>
                </a:cxn>
                <a:cxn ang="0">
                  <a:pos x="55" y="222"/>
                </a:cxn>
                <a:cxn ang="0">
                  <a:pos x="17" y="163"/>
                </a:cxn>
                <a:cxn ang="0">
                  <a:pos x="94" y="131"/>
                </a:cxn>
                <a:cxn ang="0">
                  <a:pos x="94" y="46"/>
                </a:cxn>
                <a:cxn ang="0">
                  <a:pos x="164" y="42"/>
                </a:cxn>
                <a:cxn ang="0">
                  <a:pos x="194" y="0"/>
                </a:cxn>
                <a:cxn ang="0">
                  <a:pos x="249" y="13"/>
                </a:cxn>
                <a:cxn ang="0">
                  <a:pos x="291" y="69"/>
                </a:cxn>
                <a:cxn ang="0">
                  <a:pos x="336" y="72"/>
                </a:cxn>
                <a:cxn ang="0">
                  <a:pos x="358" y="51"/>
                </a:cxn>
                <a:cxn ang="0">
                  <a:pos x="463" y="46"/>
                </a:cxn>
              </a:cxnLst>
              <a:rect l="0" t="0" r="r" b="b"/>
              <a:pathLst>
                <a:path w="464" h="478">
                  <a:moveTo>
                    <a:pt x="463" y="46"/>
                  </a:moveTo>
                  <a:lnTo>
                    <a:pt x="432" y="123"/>
                  </a:lnTo>
                  <a:lnTo>
                    <a:pt x="354" y="111"/>
                  </a:lnTo>
                  <a:lnTo>
                    <a:pt x="393" y="164"/>
                  </a:lnTo>
                  <a:lnTo>
                    <a:pt x="393" y="256"/>
                  </a:lnTo>
                  <a:lnTo>
                    <a:pt x="363" y="287"/>
                  </a:lnTo>
                  <a:lnTo>
                    <a:pt x="319" y="352"/>
                  </a:lnTo>
                  <a:lnTo>
                    <a:pt x="225" y="359"/>
                  </a:lnTo>
                  <a:lnTo>
                    <a:pt x="266" y="405"/>
                  </a:lnTo>
                  <a:lnTo>
                    <a:pt x="160" y="477"/>
                  </a:lnTo>
                  <a:lnTo>
                    <a:pt x="95" y="378"/>
                  </a:lnTo>
                  <a:lnTo>
                    <a:pt x="6" y="365"/>
                  </a:lnTo>
                  <a:lnTo>
                    <a:pt x="0" y="281"/>
                  </a:lnTo>
                  <a:lnTo>
                    <a:pt x="55" y="222"/>
                  </a:lnTo>
                  <a:lnTo>
                    <a:pt x="17" y="163"/>
                  </a:lnTo>
                  <a:lnTo>
                    <a:pt x="94" y="131"/>
                  </a:lnTo>
                  <a:lnTo>
                    <a:pt x="94" y="46"/>
                  </a:lnTo>
                  <a:lnTo>
                    <a:pt x="164" y="42"/>
                  </a:lnTo>
                  <a:lnTo>
                    <a:pt x="194" y="0"/>
                  </a:lnTo>
                  <a:lnTo>
                    <a:pt x="249" y="13"/>
                  </a:lnTo>
                  <a:lnTo>
                    <a:pt x="291" y="69"/>
                  </a:lnTo>
                  <a:lnTo>
                    <a:pt x="336" y="72"/>
                  </a:lnTo>
                  <a:lnTo>
                    <a:pt x="358" y="51"/>
                  </a:lnTo>
                  <a:lnTo>
                    <a:pt x="463" y="46"/>
                  </a:lnTo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50000"/>
                </a:spcBef>
                <a:defRPr/>
              </a:pPr>
              <a:endParaRPr lang="nl-NL" sz="1200">
                <a:solidFill>
                  <a:srgbClr val="000000"/>
                </a:solidFill>
              </a:endParaRPr>
            </a:p>
          </p:txBody>
        </p:sp>
        <p:sp>
          <p:nvSpPr>
            <p:cNvPr id="125" name="Freeform 35"/>
            <p:cNvSpPr>
              <a:spLocks/>
            </p:cNvSpPr>
            <p:nvPr/>
          </p:nvSpPr>
          <p:spPr bwMode="auto">
            <a:xfrm>
              <a:off x="5580754" y="5210343"/>
              <a:ext cx="864838" cy="774907"/>
            </a:xfrm>
            <a:custGeom>
              <a:avLst/>
              <a:gdLst/>
              <a:ahLst/>
              <a:cxnLst>
                <a:cxn ang="0">
                  <a:pos x="778" y="135"/>
                </a:cxn>
                <a:cxn ang="0">
                  <a:pos x="721" y="33"/>
                </a:cxn>
                <a:cxn ang="0">
                  <a:pos x="626" y="26"/>
                </a:cxn>
                <a:cxn ang="0">
                  <a:pos x="615" y="60"/>
                </a:cxn>
                <a:cxn ang="0">
                  <a:pos x="468" y="79"/>
                </a:cxn>
                <a:cxn ang="0">
                  <a:pos x="507" y="4"/>
                </a:cxn>
                <a:cxn ang="0">
                  <a:pos x="411" y="8"/>
                </a:cxn>
                <a:cxn ang="0">
                  <a:pos x="296" y="0"/>
                </a:cxn>
                <a:cxn ang="0">
                  <a:pos x="287" y="47"/>
                </a:cxn>
                <a:cxn ang="0">
                  <a:pos x="212" y="58"/>
                </a:cxn>
                <a:cxn ang="0">
                  <a:pos x="183" y="85"/>
                </a:cxn>
                <a:cxn ang="0">
                  <a:pos x="215" y="150"/>
                </a:cxn>
                <a:cxn ang="0">
                  <a:pos x="146" y="217"/>
                </a:cxn>
                <a:cxn ang="0">
                  <a:pos x="145" y="294"/>
                </a:cxn>
                <a:cxn ang="0">
                  <a:pos x="70" y="343"/>
                </a:cxn>
                <a:cxn ang="0">
                  <a:pos x="70" y="385"/>
                </a:cxn>
                <a:cxn ang="0">
                  <a:pos x="0" y="454"/>
                </a:cxn>
                <a:cxn ang="0">
                  <a:pos x="10" y="511"/>
                </a:cxn>
                <a:cxn ang="0">
                  <a:pos x="30" y="559"/>
                </a:cxn>
                <a:cxn ang="0">
                  <a:pos x="80" y="570"/>
                </a:cxn>
                <a:cxn ang="0">
                  <a:pos x="104" y="536"/>
                </a:cxn>
                <a:cxn ang="0">
                  <a:pos x="90" y="469"/>
                </a:cxn>
                <a:cxn ang="0">
                  <a:pos x="229" y="396"/>
                </a:cxn>
                <a:cxn ang="0">
                  <a:pos x="312" y="388"/>
                </a:cxn>
                <a:cxn ang="0">
                  <a:pos x="400" y="341"/>
                </a:cxn>
                <a:cxn ang="0">
                  <a:pos x="382" y="276"/>
                </a:cxn>
                <a:cxn ang="0">
                  <a:pos x="451" y="253"/>
                </a:cxn>
                <a:cxn ang="0">
                  <a:pos x="485" y="326"/>
                </a:cxn>
                <a:cxn ang="0">
                  <a:pos x="579" y="324"/>
                </a:cxn>
                <a:cxn ang="0">
                  <a:pos x="529" y="276"/>
                </a:cxn>
                <a:cxn ang="0">
                  <a:pos x="721" y="212"/>
                </a:cxn>
                <a:cxn ang="0">
                  <a:pos x="778" y="135"/>
                </a:cxn>
              </a:cxnLst>
              <a:rect l="0" t="0" r="r" b="b"/>
              <a:pathLst>
                <a:path w="779" h="571">
                  <a:moveTo>
                    <a:pt x="778" y="135"/>
                  </a:moveTo>
                  <a:lnTo>
                    <a:pt x="721" y="33"/>
                  </a:lnTo>
                  <a:lnTo>
                    <a:pt x="626" y="26"/>
                  </a:lnTo>
                  <a:lnTo>
                    <a:pt x="615" y="60"/>
                  </a:lnTo>
                  <a:lnTo>
                    <a:pt x="468" y="79"/>
                  </a:lnTo>
                  <a:lnTo>
                    <a:pt x="507" y="4"/>
                  </a:lnTo>
                  <a:lnTo>
                    <a:pt x="411" y="8"/>
                  </a:lnTo>
                  <a:lnTo>
                    <a:pt x="296" y="0"/>
                  </a:lnTo>
                  <a:lnTo>
                    <a:pt x="287" y="47"/>
                  </a:lnTo>
                  <a:lnTo>
                    <a:pt x="212" y="58"/>
                  </a:lnTo>
                  <a:lnTo>
                    <a:pt x="183" y="85"/>
                  </a:lnTo>
                  <a:lnTo>
                    <a:pt x="215" y="150"/>
                  </a:lnTo>
                  <a:lnTo>
                    <a:pt x="146" y="217"/>
                  </a:lnTo>
                  <a:lnTo>
                    <a:pt x="145" y="294"/>
                  </a:lnTo>
                  <a:lnTo>
                    <a:pt x="70" y="343"/>
                  </a:lnTo>
                  <a:lnTo>
                    <a:pt x="70" y="385"/>
                  </a:lnTo>
                  <a:lnTo>
                    <a:pt x="0" y="454"/>
                  </a:lnTo>
                  <a:lnTo>
                    <a:pt x="10" y="511"/>
                  </a:lnTo>
                  <a:lnTo>
                    <a:pt x="30" y="559"/>
                  </a:lnTo>
                  <a:lnTo>
                    <a:pt x="80" y="570"/>
                  </a:lnTo>
                  <a:lnTo>
                    <a:pt x="104" y="536"/>
                  </a:lnTo>
                  <a:lnTo>
                    <a:pt x="90" y="469"/>
                  </a:lnTo>
                  <a:lnTo>
                    <a:pt x="229" y="396"/>
                  </a:lnTo>
                  <a:lnTo>
                    <a:pt x="312" y="388"/>
                  </a:lnTo>
                  <a:lnTo>
                    <a:pt x="400" y="341"/>
                  </a:lnTo>
                  <a:lnTo>
                    <a:pt x="382" y="276"/>
                  </a:lnTo>
                  <a:lnTo>
                    <a:pt x="451" y="253"/>
                  </a:lnTo>
                  <a:lnTo>
                    <a:pt x="485" y="326"/>
                  </a:lnTo>
                  <a:lnTo>
                    <a:pt x="579" y="324"/>
                  </a:lnTo>
                  <a:lnTo>
                    <a:pt x="529" y="276"/>
                  </a:lnTo>
                  <a:lnTo>
                    <a:pt x="721" y="212"/>
                  </a:lnTo>
                  <a:lnTo>
                    <a:pt x="778" y="135"/>
                  </a:lnTo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50000"/>
                </a:spcBef>
                <a:defRPr/>
              </a:pPr>
              <a:endParaRPr lang="nl-NL" sz="1200">
                <a:solidFill>
                  <a:srgbClr val="000000"/>
                </a:solidFill>
              </a:endParaRPr>
            </a:p>
          </p:txBody>
        </p:sp>
        <p:sp>
          <p:nvSpPr>
            <p:cNvPr id="126" name="Freeform 36"/>
            <p:cNvSpPr>
              <a:spLocks/>
            </p:cNvSpPr>
            <p:nvPr/>
          </p:nvSpPr>
          <p:spPr bwMode="auto">
            <a:xfrm>
              <a:off x="5459347" y="6003236"/>
              <a:ext cx="280286" cy="283284"/>
            </a:xfrm>
            <a:custGeom>
              <a:avLst/>
              <a:gdLst/>
              <a:ahLst/>
              <a:cxnLst>
                <a:cxn ang="0">
                  <a:pos x="177" y="19"/>
                </a:cxn>
                <a:cxn ang="0">
                  <a:pos x="209" y="0"/>
                </a:cxn>
                <a:cxn ang="0">
                  <a:pos x="245" y="12"/>
                </a:cxn>
                <a:cxn ang="0">
                  <a:pos x="252" y="65"/>
                </a:cxn>
                <a:cxn ang="0">
                  <a:pos x="219" y="93"/>
                </a:cxn>
                <a:cxn ang="0">
                  <a:pos x="210" y="125"/>
                </a:cxn>
                <a:cxn ang="0">
                  <a:pos x="210" y="149"/>
                </a:cxn>
                <a:cxn ang="0">
                  <a:pos x="159" y="181"/>
                </a:cxn>
                <a:cxn ang="0">
                  <a:pos x="138" y="209"/>
                </a:cxn>
                <a:cxn ang="0">
                  <a:pos x="47" y="189"/>
                </a:cxn>
                <a:cxn ang="0">
                  <a:pos x="10" y="151"/>
                </a:cxn>
                <a:cxn ang="0">
                  <a:pos x="0" y="80"/>
                </a:cxn>
                <a:cxn ang="0">
                  <a:pos x="44" y="60"/>
                </a:cxn>
                <a:cxn ang="0">
                  <a:pos x="73" y="32"/>
                </a:cxn>
                <a:cxn ang="0">
                  <a:pos x="177" y="19"/>
                </a:cxn>
              </a:cxnLst>
              <a:rect l="0" t="0" r="r" b="b"/>
              <a:pathLst>
                <a:path w="253" h="210">
                  <a:moveTo>
                    <a:pt x="177" y="19"/>
                  </a:moveTo>
                  <a:lnTo>
                    <a:pt x="209" y="0"/>
                  </a:lnTo>
                  <a:lnTo>
                    <a:pt x="245" y="12"/>
                  </a:lnTo>
                  <a:lnTo>
                    <a:pt x="252" y="65"/>
                  </a:lnTo>
                  <a:lnTo>
                    <a:pt x="219" y="93"/>
                  </a:lnTo>
                  <a:lnTo>
                    <a:pt x="210" y="125"/>
                  </a:lnTo>
                  <a:lnTo>
                    <a:pt x="210" y="149"/>
                  </a:lnTo>
                  <a:lnTo>
                    <a:pt x="159" y="181"/>
                  </a:lnTo>
                  <a:lnTo>
                    <a:pt x="138" y="209"/>
                  </a:lnTo>
                  <a:lnTo>
                    <a:pt x="47" y="189"/>
                  </a:lnTo>
                  <a:lnTo>
                    <a:pt x="10" y="151"/>
                  </a:lnTo>
                  <a:lnTo>
                    <a:pt x="0" y="80"/>
                  </a:lnTo>
                  <a:lnTo>
                    <a:pt x="44" y="60"/>
                  </a:lnTo>
                  <a:lnTo>
                    <a:pt x="73" y="32"/>
                  </a:lnTo>
                  <a:lnTo>
                    <a:pt x="177" y="19"/>
                  </a:lnTo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50000"/>
                </a:spcBef>
                <a:defRPr/>
              </a:pPr>
              <a:endParaRPr lang="nl-NL" sz="1200">
                <a:solidFill>
                  <a:srgbClr val="000000"/>
                </a:solidFill>
              </a:endParaRPr>
            </a:p>
          </p:txBody>
        </p:sp>
        <p:sp>
          <p:nvSpPr>
            <p:cNvPr id="127" name="Freeform 37"/>
            <p:cNvSpPr>
              <a:spLocks/>
            </p:cNvSpPr>
            <p:nvPr/>
          </p:nvSpPr>
          <p:spPr bwMode="auto">
            <a:xfrm>
              <a:off x="4899301" y="5149863"/>
              <a:ext cx="932287" cy="692470"/>
            </a:xfrm>
            <a:custGeom>
              <a:avLst/>
              <a:gdLst/>
              <a:ahLst/>
              <a:cxnLst>
                <a:cxn ang="0">
                  <a:pos x="0" y="206"/>
                </a:cxn>
                <a:cxn ang="0">
                  <a:pos x="67" y="172"/>
                </a:cxn>
                <a:cxn ang="0">
                  <a:pos x="170" y="200"/>
                </a:cxn>
                <a:cxn ang="0">
                  <a:pos x="169" y="163"/>
                </a:cxn>
                <a:cxn ang="0">
                  <a:pos x="266" y="112"/>
                </a:cxn>
                <a:cxn ang="0">
                  <a:pos x="357" y="135"/>
                </a:cxn>
                <a:cxn ang="0">
                  <a:pos x="396" y="106"/>
                </a:cxn>
                <a:cxn ang="0">
                  <a:pos x="450" y="106"/>
                </a:cxn>
                <a:cxn ang="0">
                  <a:pos x="484" y="63"/>
                </a:cxn>
                <a:cxn ang="0">
                  <a:pos x="525" y="47"/>
                </a:cxn>
                <a:cxn ang="0">
                  <a:pos x="584" y="8"/>
                </a:cxn>
                <a:cxn ang="0">
                  <a:pos x="624" y="30"/>
                </a:cxn>
                <a:cxn ang="0">
                  <a:pos x="690" y="0"/>
                </a:cxn>
                <a:cxn ang="0">
                  <a:pos x="740" y="49"/>
                </a:cxn>
                <a:cxn ang="0">
                  <a:pos x="696" y="125"/>
                </a:cxn>
                <a:cxn ang="0">
                  <a:pos x="815" y="146"/>
                </a:cxn>
                <a:cxn ang="0">
                  <a:pos x="838" y="202"/>
                </a:cxn>
                <a:cxn ang="0">
                  <a:pos x="770" y="267"/>
                </a:cxn>
                <a:cxn ang="0">
                  <a:pos x="760" y="352"/>
                </a:cxn>
                <a:cxn ang="0">
                  <a:pos x="678" y="395"/>
                </a:cxn>
                <a:cxn ang="0">
                  <a:pos x="696" y="440"/>
                </a:cxn>
                <a:cxn ang="0">
                  <a:pos x="606" y="510"/>
                </a:cxn>
                <a:cxn ang="0">
                  <a:pos x="537" y="508"/>
                </a:cxn>
                <a:cxn ang="0">
                  <a:pos x="465" y="468"/>
                </a:cxn>
                <a:cxn ang="0">
                  <a:pos x="384" y="508"/>
                </a:cxn>
                <a:cxn ang="0">
                  <a:pos x="272" y="472"/>
                </a:cxn>
                <a:cxn ang="0">
                  <a:pos x="259" y="382"/>
                </a:cxn>
                <a:cxn ang="0">
                  <a:pos x="178" y="376"/>
                </a:cxn>
                <a:cxn ang="0">
                  <a:pos x="137" y="354"/>
                </a:cxn>
                <a:cxn ang="0">
                  <a:pos x="132" y="322"/>
                </a:cxn>
                <a:cxn ang="0">
                  <a:pos x="184" y="322"/>
                </a:cxn>
                <a:cxn ang="0">
                  <a:pos x="166" y="269"/>
                </a:cxn>
                <a:cxn ang="0">
                  <a:pos x="86" y="269"/>
                </a:cxn>
                <a:cxn ang="0">
                  <a:pos x="0" y="247"/>
                </a:cxn>
                <a:cxn ang="0">
                  <a:pos x="0" y="206"/>
                </a:cxn>
              </a:cxnLst>
              <a:rect l="0" t="0" r="r" b="b"/>
              <a:pathLst>
                <a:path w="839" h="511">
                  <a:moveTo>
                    <a:pt x="0" y="206"/>
                  </a:moveTo>
                  <a:lnTo>
                    <a:pt x="67" y="172"/>
                  </a:lnTo>
                  <a:lnTo>
                    <a:pt x="170" y="200"/>
                  </a:lnTo>
                  <a:lnTo>
                    <a:pt x="169" y="163"/>
                  </a:lnTo>
                  <a:lnTo>
                    <a:pt x="266" y="112"/>
                  </a:lnTo>
                  <a:lnTo>
                    <a:pt x="357" y="135"/>
                  </a:lnTo>
                  <a:lnTo>
                    <a:pt x="396" y="106"/>
                  </a:lnTo>
                  <a:lnTo>
                    <a:pt x="450" y="106"/>
                  </a:lnTo>
                  <a:lnTo>
                    <a:pt x="484" y="63"/>
                  </a:lnTo>
                  <a:lnTo>
                    <a:pt x="525" y="47"/>
                  </a:lnTo>
                  <a:lnTo>
                    <a:pt x="584" y="8"/>
                  </a:lnTo>
                  <a:lnTo>
                    <a:pt x="624" y="30"/>
                  </a:lnTo>
                  <a:lnTo>
                    <a:pt x="690" y="0"/>
                  </a:lnTo>
                  <a:lnTo>
                    <a:pt x="740" y="49"/>
                  </a:lnTo>
                  <a:lnTo>
                    <a:pt x="696" y="125"/>
                  </a:lnTo>
                  <a:lnTo>
                    <a:pt x="815" y="146"/>
                  </a:lnTo>
                  <a:lnTo>
                    <a:pt x="838" y="202"/>
                  </a:lnTo>
                  <a:lnTo>
                    <a:pt x="770" y="267"/>
                  </a:lnTo>
                  <a:lnTo>
                    <a:pt x="760" y="352"/>
                  </a:lnTo>
                  <a:lnTo>
                    <a:pt x="678" y="395"/>
                  </a:lnTo>
                  <a:lnTo>
                    <a:pt x="696" y="440"/>
                  </a:lnTo>
                  <a:lnTo>
                    <a:pt x="606" y="510"/>
                  </a:lnTo>
                  <a:lnTo>
                    <a:pt x="537" y="508"/>
                  </a:lnTo>
                  <a:lnTo>
                    <a:pt x="465" y="468"/>
                  </a:lnTo>
                  <a:lnTo>
                    <a:pt x="384" y="508"/>
                  </a:lnTo>
                  <a:lnTo>
                    <a:pt x="272" y="472"/>
                  </a:lnTo>
                  <a:lnTo>
                    <a:pt x="259" y="382"/>
                  </a:lnTo>
                  <a:lnTo>
                    <a:pt x="178" y="376"/>
                  </a:lnTo>
                  <a:lnTo>
                    <a:pt x="137" y="354"/>
                  </a:lnTo>
                  <a:lnTo>
                    <a:pt x="132" y="322"/>
                  </a:lnTo>
                  <a:lnTo>
                    <a:pt x="184" y="322"/>
                  </a:lnTo>
                  <a:lnTo>
                    <a:pt x="166" y="269"/>
                  </a:lnTo>
                  <a:lnTo>
                    <a:pt x="86" y="269"/>
                  </a:lnTo>
                  <a:lnTo>
                    <a:pt x="0" y="247"/>
                  </a:lnTo>
                  <a:lnTo>
                    <a:pt x="0" y="206"/>
                  </a:lnTo>
                </a:path>
              </a:pathLst>
            </a:custGeom>
            <a:grpFill/>
            <a:ln w="952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eaLnBrk="0" hangingPunct="0">
                <a:spcBef>
                  <a:spcPct val="50000"/>
                </a:spcBef>
                <a:defRPr/>
              </a:pPr>
              <a:endParaRPr lang="nl-NL" sz="1200">
                <a:solidFill>
                  <a:srgbClr val="000000"/>
                </a:solidFill>
              </a:endParaRPr>
            </a:p>
          </p:txBody>
        </p:sp>
        <p:sp>
          <p:nvSpPr>
            <p:cNvPr id="128" name="Line 38"/>
            <p:cNvSpPr>
              <a:spLocks noChangeShapeType="1"/>
            </p:cNvSpPr>
            <p:nvPr/>
          </p:nvSpPr>
          <p:spPr bwMode="auto">
            <a:xfrm>
              <a:off x="5408386" y="3527130"/>
              <a:ext cx="1499" cy="2998"/>
            </a:xfrm>
            <a:prstGeom prst="line">
              <a:avLst/>
            </a:prstGeom>
            <a:grp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  <a:defRPr/>
              </a:pPr>
              <a:endParaRPr lang="nl-NL" sz="1200">
                <a:solidFill>
                  <a:srgbClr val="000000"/>
                </a:solidFill>
              </a:endParaRPr>
            </a:p>
          </p:txBody>
        </p:sp>
      </p:grpSp>
      <p:pic>
        <p:nvPicPr>
          <p:cNvPr id="129" name="Picture 128" descr="ocean-logistics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0" y="2036763"/>
            <a:ext cx="1371600" cy="571500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38938" name="Picture 92"/>
          <p:cNvPicPr>
            <a:picLocks noChangeAspect="1"/>
          </p:cNvPicPr>
          <p:nvPr/>
        </p:nvPicPr>
        <p:blipFill>
          <a:blip r:embed="rId6"/>
          <a:srcRect l="5286" t="4489" r="5341" b="5855"/>
          <a:stretch>
            <a:fillRect/>
          </a:stretch>
        </p:blipFill>
        <p:spPr bwMode="auto">
          <a:xfrm>
            <a:off x="5526088" y="2046288"/>
            <a:ext cx="13716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39" name="Picture 4" descr="top 10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076450" y="2071688"/>
            <a:ext cx="13716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40" name="Picture 3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275513" y="2046288"/>
            <a:ext cx="1371600" cy="54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" name="Rectangle 65"/>
          <p:cNvSpPr/>
          <p:nvPr/>
        </p:nvSpPr>
        <p:spPr bwMode="auto">
          <a:xfrm>
            <a:off x="220663" y="914400"/>
            <a:ext cx="8667750" cy="5600700"/>
          </a:xfrm>
          <a:prstGeom prst="rect">
            <a:avLst/>
          </a:prstGeom>
          <a:noFill/>
          <a:ln>
            <a:prstDash val="sysDash"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eaLnBrk="0" hangingPunct="0">
              <a:defRPr/>
            </a:pPr>
            <a:endParaRPr lang="en-US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568332"/>
            <a:ext cx="9144000" cy="610233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40962" name="Freeform 8"/>
          <p:cNvSpPr>
            <a:spLocks noChangeAspect="1" noEditPoints="1"/>
          </p:cNvSpPr>
          <p:nvPr/>
        </p:nvSpPr>
        <p:spPr bwMode="white">
          <a:xfrm>
            <a:off x="0" y="0"/>
            <a:ext cx="9144000" cy="2667000"/>
          </a:xfrm>
          <a:custGeom>
            <a:avLst/>
            <a:gdLst>
              <a:gd name="T0" fmla="*/ 2147483647 w 12521"/>
              <a:gd name="T1" fmla="*/ 2147483647 h 3652"/>
              <a:gd name="T2" fmla="*/ 2147483647 w 12521"/>
              <a:gd name="T3" fmla="*/ 2147483647 h 3652"/>
              <a:gd name="T4" fmla="*/ 2147483647 w 12521"/>
              <a:gd name="T5" fmla="*/ 2147483647 h 3652"/>
              <a:gd name="T6" fmla="*/ 2147483647 w 12521"/>
              <a:gd name="T7" fmla="*/ 2147483647 h 3652"/>
              <a:gd name="T8" fmla="*/ 2147483647 w 12521"/>
              <a:gd name="T9" fmla="*/ 2147483647 h 3652"/>
              <a:gd name="T10" fmla="*/ 2147483647 w 12521"/>
              <a:gd name="T11" fmla="*/ 2147483647 h 3652"/>
              <a:gd name="T12" fmla="*/ 2147483647 w 12521"/>
              <a:gd name="T13" fmla="*/ 2147483647 h 3652"/>
              <a:gd name="T14" fmla="*/ 2147483647 w 12521"/>
              <a:gd name="T15" fmla="*/ 2147483647 h 3652"/>
              <a:gd name="T16" fmla="*/ 2147483647 w 12521"/>
              <a:gd name="T17" fmla="*/ 2147483647 h 3652"/>
              <a:gd name="T18" fmla="*/ 2147483647 w 12521"/>
              <a:gd name="T19" fmla="*/ 2147483647 h 3652"/>
              <a:gd name="T20" fmla="*/ 2147483647 w 12521"/>
              <a:gd name="T21" fmla="*/ 2147483647 h 3652"/>
              <a:gd name="T22" fmla="*/ 2147483647 w 12521"/>
              <a:gd name="T23" fmla="*/ 2147483647 h 3652"/>
              <a:gd name="T24" fmla="*/ 2147483647 w 12521"/>
              <a:gd name="T25" fmla="*/ 2147483647 h 3652"/>
              <a:gd name="T26" fmla="*/ 2147483647 w 12521"/>
              <a:gd name="T27" fmla="*/ 2147483647 h 3652"/>
              <a:gd name="T28" fmla="*/ 2147483647 w 12521"/>
              <a:gd name="T29" fmla="*/ 2147483647 h 3652"/>
              <a:gd name="T30" fmla="*/ 2147483647 w 12521"/>
              <a:gd name="T31" fmla="*/ 2147483647 h 3652"/>
              <a:gd name="T32" fmla="*/ 2147483647 w 12521"/>
              <a:gd name="T33" fmla="*/ 2147483647 h 3652"/>
              <a:gd name="T34" fmla="*/ 2147483647 w 12521"/>
              <a:gd name="T35" fmla="*/ 2147483647 h 3652"/>
              <a:gd name="T36" fmla="*/ 2147483647 w 12521"/>
              <a:gd name="T37" fmla="*/ 2147483647 h 3652"/>
              <a:gd name="T38" fmla="*/ 2147483647 w 12521"/>
              <a:gd name="T39" fmla="*/ 2147483647 h 3652"/>
              <a:gd name="T40" fmla="*/ 2147483647 w 12521"/>
              <a:gd name="T41" fmla="*/ 2147483647 h 3652"/>
              <a:gd name="T42" fmla="*/ 2147483647 w 12521"/>
              <a:gd name="T43" fmla="*/ 2147483647 h 3652"/>
              <a:gd name="T44" fmla="*/ 2147483647 w 12521"/>
              <a:gd name="T45" fmla="*/ 2147483647 h 3652"/>
              <a:gd name="T46" fmla="*/ 2147483647 w 12521"/>
              <a:gd name="T47" fmla="*/ 2147483647 h 3652"/>
              <a:gd name="T48" fmla="*/ 2147483647 w 12521"/>
              <a:gd name="T49" fmla="*/ 2147483647 h 3652"/>
              <a:gd name="T50" fmla="*/ 2147483647 w 12521"/>
              <a:gd name="T51" fmla="*/ 2147483647 h 3652"/>
              <a:gd name="T52" fmla="*/ 2147483647 w 12521"/>
              <a:gd name="T53" fmla="*/ 2147483647 h 3652"/>
              <a:gd name="T54" fmla="*/ 2147483647 w 12521"/>
              <a:gd name="T55" fmla="*/ 2147483647 h 3652"/>
              <a:gd name="T56" fmla="*/ 2147483647 w 12521"/>
              <a:gd name="T57" fmla="*/ 2147483647 h 3652"/>
              <a:gd name="T58" fmla="*/ 2147483647 w 12521"/>
              <a:gd name="T59" fmla="*/ 2147483647 h 3652"/>
              <a:gd name="T60" fmla="*/ 2147483647 w 12521"/>
              <a:gd name="T61" fmla="*/ 2147483647 h 3652"/>
              <a:gd name="T62" fmla="*/ 2147483647 w 12521"/>
              <a:gd name="T63" fmla="*/ 2147483647 h 3652"/>
              <a:gd name="T64" fmla="*/ 2147483647 w 12521"/>
              <a:gd name="T65" fmla="*/ 2147483647 h 3652"/>
              <a:gd name="T66" fmla="*/ 2147483647 w 12521"/>
              <a:gd name="T67" fmla="*/ 2147483647 h 3652"/>
              <a:gd name="T68" fmla="*/ 2147483647 w 12521"/>
              <a:gd name="T69" fmla="*/ 2147483647 h 3652"/>
              <a:gd name="T70" fmla="*/ 2147483647 w 12521"/>
              <a:gd name="T71" fmla="*/ 2147483647 h 3652"/>
              <a:gd name="T72" fmla="*/ 2147483647 w 12521"/>
              <a:gd name="T73" fmla="*/ 2147483647 h 3652"/>
              <a:gd name="T74" fmla="*/ 2147483647 w 12521"/>
              <a:gd name="T75" fmla="*/ 2147483647 h 3652"/>
              <a:gd name="T76" fmla="*/ 2147483647 w 12521"/>
              <a:gd name="T77" fmla="*/ 2147483647 h 3652"/>
              <a:gd name="T78" fmla="*/ 2147483647 w 12521"/>
              <a:gd name="T79" fmla="*/ 2147483647 h 3652"/>
              <a:gd name="T80" fmla="*/ 2147483647 w 12521"/>
              <a:gd name="T81" fmla="*/ 2147483647 h 3652"/>
              <a:gd name="T82" fmla="*/ 2147483647 w 12521"/>
              <a:gd name="T83" fmla="*/ 2147483647 h 3652"/>
              <a:gd name="T84" fmla="*/ 2147483647 w 12521"/>
              <a:gd name="T85" fmla="*/ 2147483647 h 3652"/>
              <a:gd name="T86" fmla="*/ 2147483647 w 12521"/>
              <a:gd name="T87" fmla="*/ 2147483647 h 3652"/>
              <a:gd name="T88" fmla="*/ 2147483647 w 12521"/>
              <a:gd name="T89" fmla="*/ 2147483647 h 3652"/>
              <a:gd name="T90" fmla="*/ 2147483647 w 12521"/>
              <a:gd name="T91" fmla="*/ 2147483647 h 3652"/>
              <a:gd name="T92" fmla="*/ 2147483647 w 12521"/>
              <a:gd name="T93" fmla="*/ 2147483647 h 3652"/>
              <a:gd name="T94" fmla="*/ 2147483647 w 12521"/>
              <a:gd name="T95" fmla="*/ 2147483647 h 3652"/>
              <a:gd name="T96" fmla="*/ 2147483647 w 12521"/>
              <a:gd name="T97" fmla="*/ 2147483647 h 3652"/>
              <a:gd name="T98" fmla="*/ 2147483647 w 12521"/>
              <a:gd name="T99" fmla="*/ 2147483647 h 3652"/>
              <a:gd name="T100" fmla="*/ 2147483647 w 12521"/>
              <a:gd name="T101" fmla="*/ 2147483647 h 3652"/>
              <a:gd name="T102" fmla="*/ 2147483647 w 12521"/>
              <a:gd name="T103" fmla="*/ 2147483647 h 3652"/>
              <a:gd name="T104" fmla="*/ 2147483647 w 12521"/>
              <a:gd name="T105" fmla="*/ 2147483647 h 3652"/>
              <a:gd name="T106" fmla="*/ 2147483647 w 12521"/>
              <a:gd name="T107" fmla="*/ 2147483647 h 3652"/>
              <a:gd name="T108" fmla="*/ 2147483647 w 12521"/>
              <a:gd name="T109" fmla="*/ 2147483647 h 3652"/>
              <a:gd name="T110" fmla="*/ 2147483647 w 12521"/>
              <a:gd name="T111" fmla="*/ 2147483647 h 3652"/>
              <a:gd name="T112" fmla="*/ 2147483647 w 12521"/>
              <a:gd name="T113" fmla="*/ 2147483647 h 3652"/>
              <a:gd name="T114" fmla="*/ 2147483647 w 12521"/>
              <a:gd name="T115" fmla="*/ 2147483647 h 3652"/>
              <a:gd name="T116" fmla="*/ 2147483647 w 12521"/>
              <a:gd name="T117" fmla="*/ 2147483647 h 3652"/>
              <a:gd name="T118" fmla="*/ 2147483647 w 12521"/>
              <a:gd name="T119" fmla="*/ 2147483647 h 3652"/>
              <a:gd name="T120" fmla="*/ 2147483647 w 12521"/>
              <a:gd name="T121" fmla="*/ 2147483647 h 365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2521"/>
              <a:gd name="T184" fmla="*/ 0 h 3652"/>
              <a:gd name="T185" fmla="*/ 12521 w 12521"/>
              <a:gd name="T186" fmla="*/ 3652 h 365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2521" h="3652">
                <a:moveTo>
                  <a:pt x="10916" y="2801"/>
                </a:moveTo>
                <a:lnTo>
                  <a:pt x="10912" y="2803"/>
                </a:lnTo>
                <a:lnTo>
                  <a:pt x="10907" y="2804"/>
                </a:lnTo>
                <a:lnTo>
                  <a:pt x="10905" y="2808"/>
                </a:lnTo>
                <a:lnTo>
                  <a:pt x="10901" y="2809"/>
                </a:lnTo>
                <a:lnTo>
                  <a:pt x="10898" y="2811"/>
                </a:lnTo>
                <a:lnTo>
                  <a:pt x="10897" y="2808"/>
                </a:lnTo>
                <a:lnTo>
                  <a:pt x="10902" y="2802"/>
                </a:lnTo>
                <a:lnTo>
                  <a:pt x="10904" y="2798"/>
                </a:lnTo>
                <a:lnTo>
                  <a:pt x="10916" y="2801"/>
                </a:lnTo>
                <a:close/>
                <a:moveTo>
                  <a:pt x="10894" y="2781"/>
                </a:moveTo>
                <a:lnTo>
                  <a:pt x="10897" y="2781"/>
                </a:lnTo>
                <a:lnTo>
                  <a:pt x="10902" y="2781"/>
                </a:lnTo>
                <a:lnTo>
                  <a:pt x="10906" y="2783"/>
                </a:lnTo>
                <a:lnTo>
                  <a:pt x="10912" y="2783"/>
                </a:lnTo>
                <a:lnTo>
                  <a:pt x="10917" y="2782"/>
                </a:lnTo>
                <a:lnTo>
                  <a:pt x="10923" y="2785"/>
                </a:lnTo>
                <a:lnTo>
                  <a:pt x="10922" y="2790"/>
                </a:lnTo>
                <a:lnTo>
                  <a:pt x="10923" y="2794"/>
                </a:lnTo>
                <a:lnTo>
                  <a:pt x="10924" y="2796"/>
                </a:lnTo>
                <a:lnTo>
                  <a:pt x="10887" y="2783"/>
                </a:lnTo>
                <a:lnTo>
                  <a:pt x="10892" y="2781"/>
                </a:lnTo>
                <a:lnTo>
                  <a:pt x="10894" y="2781"/>
                </a:lnTo>
                <a:close/>
                <a:moveTo>
                  <a:pt x="10866" y="3025"/>
                </a:moveTo>
                <a:cubicBezTo>
                  <a:pt x="10932" y="3015"/>
                  <a:pt x="10997" y="3004"/>
                  <a:pt x="11062" y="2993"/>
                </a:cubicBezTo>
                <a:cubicBezTo>
                  <a:pt x="11051" y="2990"/>
                  <a:pt x="11042" y="2980"/>
                  <a:pt x="11040" y="2968"/>
                </a:cubicBezTo>
                <a:cubicBezTo>
                  <a:pt x="11040" y="2964"/>
                  <a:pt x="11040" y="2960"/>
                  <a:pt x="11040" y="2957"/>
                </a:cubicBezTo>
                <a:lnTo>
                  <a:pt x="11025" y="2959"/>
                </a:lnTo>
                <a:lnTo>
                  <a:pt x="11034" y="2980"/>
                </a:lnTo>
                <a:lnTo>
                  <a:pt x="10915" y="2998"/>
                </a:lnTo>
                <a:lnTo>
                  <a:pt x="10912" y="2994"/>
                </a:lnTo>
                <a:lnTo>
                  <a:pt x="10883" y="3000"/>
                </a:lnTo>
                <a:cubicBezTo>
                  <a:pt x="10880" y="3010"/>
                  <a:pt x="10874" y="3019"/>
                  <a:pt x="10866" y="3025"/>
                </a:cubicBezTo>
                <a:close/>
                <a:moveTo>
                  <a:pt x="10458" y="2092"/>
                </a:moveTo>
                <a:lnTo>
                  <a:pt x="10494" y="2087"/>
                </a:lnTo>
                <a:cubicBezTo>
                  <a:pt x="10495" y="2087"/>
                  <a:pt x="10495" y="2087"/>
                  <a:pt x="10495" y="2087"/>
                </a:cubicBezTo>
                <a:cubicBezTo>
                  <a:pt x="10497" y="2087"/>
                  <a:pt x="10499" y="2088"/>
                  <a:pt x="10500" y="2088"/>
                </a:cubicBezTo>
                <a:lnTo>
                  <a:pt x="10907" y="2285"/>
                </a:lnTo>
                <a:cubicBezTo>
                  <a:pt x="10916" y="2282"/>
                  <a:pt x="10970" y="2261"/>
                  <a:pt x="10994" y="2261"/>
                </a:cubicBezTo>
                <a:cubicBezTo>
                  <a:pt x="11011" y="2261"/>
                  <a:pt x="11014" y="2277"/>
                  <a:pt x="11016" y="2291"/>
                </a:cubicBezTo>
                <a:lnTo>
                  <a:pt x="11212" y="2239"/>
                </a:lnTo>
                <a:cubicBezTo>
                  <a:pt x="11260" y="2226"/>
                  <a:pt x="11317" y="2230"/>
                  <a:pt x="11338" y="2243"/>
                </a:cubicBezTo>
                <a:cubicBezTo>
                  <a:pt x="11351" y="2246"/>
                  <a:pt x="11367" y="2250"/>
                  <a:pt x="11367" y="2259"/>
                </a:cubicBezTo>
                <a:cubicBezTo>
                  <a:pt x="11367" y="2283"/>
                  <a:pt x="11294" y="2321"/>
                  <a:pt x="11235" y="2337"/>
                </a:cubicBezTo>
                <a:lnTo>
                  <a:pt x="11068" y="2382"/>
                </a:lnTo>
                <a:lnTo>
                  <a:pt x="11042" y="2399"/>
                </a:lnTo>
                <a:lnTo>
                  <a:pt x="11020" y="2428"/>
                </a:lnTo>
                <a:cubicBezTo>
                  <a:pt x="11041" y="2418"/>
                  <a:pt x="11059" y="2414"/>
                  <a:pt x="11082" y="2414"/>
                </a:cubicBezTo>
                <a:cubicBezTo>
                  <a:pt x="11087" y="2414"/>
                  <a:pt x="11093" y="2416"/>
                  <a:pt x="11095" y="2421"/>
                </a:cubicBezTo>
                <a:cubicBezTo>
                  <a:pt x="11099" y="2429"/>
                  <a:pt x="11100" y="2444"/>
                  <a:pt x="11100" y="2455"/>
                </a:cubicBezTo>
                <a:cubicBezTo>
                  <a:pt x="11100" y="2458"/>
                  <a:pt x="11097" y="2462"/>
                  <a:pt x="11092" y="2465"/>
                </a:cubicBezTo>
                <a:cubicBezTo>
                  <a:pt x="11075" y="2473"/>
                  <a:pt x="11032" y="2477"/>
                  <a:pt x="11025" y="2477"/>
                </a:cubicBezTo>
                <a:lnTo>
                  <a:pt x="11021" y="2471"/>
                </a:lnTo>
                <a:cubicBezTo>
                  <a:pt x="11015" y="2471"/>
                  <a:pt x="11009" y="2472"/>
                  <a:pt x="11005" y="2471"/>
                </a:cubicBezTo>
                <a:lnTo>
                  <a:pt x="11003" y="2467"/>
                </a:lnTo>
                <a:lnTo>
                  <a:pt x="10990" y="2467"/>
                </a:lnTo>
                <a:lnTo>
                  <a:pt x="10929" y="2539"/>
                </a:lnTo>
                <a:lnTo>
                  <a:pt x="10923" y="2534"/>
                </a:lnTo>
                <a:lnTo>
                  <a:pt x="10904" y="2540"/>
                </a:lnTo>
                <a:lnTo>
                  <a:pt x="10903" y="2519"/>
                </a:lnTo>
                <a:lnTo>
                  <a:pt x="10895" y="2520"/>
                </a:lnTo>
                <a:lnTo>
                  <a:pt x="10896" y="2517"/>
                </a:lnTo>
                <a:lnTo>
                  <a:pt x="10901" y="2513"/>
                </a:lnTo>
                <a:lnTo>
                  <a:pt x="10897" y="2484"/>
                </a:lnTo>
                <a:lnTo>
                  <a:pt x="10897" y="2480"/>
                </a:lnTo>
                <a:lnTo>
                  <a:pt x="10887" y="2482"/>
                </a:lnTo>
                <a:lnTo>
                  <a:pt x="10891" y="2474"/>
                </a:lnTo>
                <a:lnTo>
                  <a:pt x="10896" y="2469"/>
                </a:lnTo>
                <a:lnTo>
                  <a:pt x="10895" y="2466"/>
                </a:lnTo>
                <a:lnTo>
                  <a:pt x="10889" y="2468"/>
                </a:lnTo>
                <a:lnTo>
                  <a:pt x="10878" y="2476"/>
                </a:lnTo>
                <a:lnTo>
                  <a:pt x="10854" y="2451"/>
                </a:lnTo>
                <a:lnTo>
                  <a:pt x="10861" y="2447"/>
                </a:lnTo>
                <a:cubicBezTo>
                  <a:pt x="10835" y="2452"/>
                  <a:pt x="10813" y="2454"/>
                  <a:pt x="10785" y="2454"/>
                </a:cubicBezTo>
                <a:cubicBezTo>
                  <a:pt x="10761" y="2460"/>
                  <a:pt x="10736" y="2468"/>
                  <a:pt x="10712" y="2473"/>
                </a:cubicBezTo>
                <a:cubicBezTo>
                  <a:pt x="10704" y="2475"/>
                  <a:pt x="10695" y="2476"/>
                  <a:pt x="10687" y="2477"/>
                </a:cubicBezTo>
                <a:cubicBezTo>
                  <a:pt x="10657" y="2479"/>
                  <a:pt x="10626" y="2480"/>
                  <a:pt x="10596" y="2479"/>
                </a:cubicBezTo>
                <a:lnTo>
                  <a:pt x="10589" y="2513"/>
                </a:lnTo>
                <a:cubicBezTo>
                  <a:pt x="10589" y="2514"/>
                  <a:pt x="10587" y="2515"/>
                  <a:pt x="10587" y="2515"/>
                </a:cubicBezTo>
                <a:lnTo>
                  <a:pt x="10565" y="2521"/>
                </a:lnTo>
                <a:lnTo>
                  <a:pt x="10535" y="2481"/>
                </a:lnTo>
                <a:lnTo>
                  <a:pt x="10488" y="2480"/>
                </a:lnTo>
                <a:lnTo>
                  <a:pt x="10488" y="2465"/>
                </a:lnTo>
                <a:lnTo>
                  <a:pt x="10504" y="2455"/>
                </a:lnTo>
                <a:lnTo>
                  <a:pt x="10375" y="2397"/>
                </a:lnTo>
                <a:lnTo>
                  <a:pt x="10403" y="2388"/>
                </a:lnTo>
                <a:cubicBezTo>
                  <a:pt x="10406" y="2387"/>
                  <a:pt x="10409" y="2388"/>
                  <a:pt x="10412" y="2388"/>
                </a:cubicBezTo>
                <a:lnTo>
                  <a:pt x="10524" y="2420"/>
                </a:lnTo>
                <a:lnTo>
                  <a:pt x="10501" y="2338"/>
                </a:lnTo>
                <a:cubicBezTo>
                  <a:pt x="10501" y="2338"/>
                  <a:pt x="10501" y="2337"/>
                  <a:pt x="10501" y="2337"/>
                </a:cubicBezTo>
                <a:cubicBezTo>
                  <a:pt x="10508" y="2334"/>
                  <a:pt x="10516" y="2331"/>
                  <a:pt x="10525" y="2330"/>
                </a:cubicBezTo>
                <a:cubicBezTo>
                  <a:pt x="10526" y="2330"/>
                  <a:pt x="10528" y="2330"/>
                  <a:pt x="10529" y="2331"/>
                </a:cubicBezTo>
                <a:lnTo>
                  <a:pt x="10622" y="2405"/>
                </a:lnTo>
                <a:lnTo>
                  <a:pt x="10771" y="2360"/>
                </a:lnTo>
                <a:lnTo>
                  <a:pt x="10783" y="2341"/>
                </a:lnTo>
                <a:lnTo>
                  <a:pt x="10763" y="2320"/>
                </a:lnTo>
                <a:lnTo>
                  <a:pt x="10751" y="2324"/>
                </a:lnTo>
                <a:lnTo>
                  <a:pt x="10724" y="2301"/>
                </a:lnTo>
                <a:lnTo>
                  <a:pt x="10706" y="2305"/>
                </a:lnTo>
                <a:lnTo>
                  <a:pt x="10705" y="2299"/>
                </a:lnTo>
                <a:lnTo>
                  <a:pt x="10715" y="2291"/>
                </a:lnTo>
                <a:lnTo>
                  <a:pt x="10645" y="2241"/>
                </a:lnTo>
                <a:lnTo>
                  <a:pt x="10625" y="2244"/>
                </a:lnTo>
                <a:lnTo>
                  <a:pt x="10623" y="2238"/>
                </a:lnTo>
                <a:lnTo>
                  <a:pt x="10634" y="2231"/>
                </a:lnTo>
                <a:lnTo>
                  <a:pt x="10582" y="2190"/>
                </a:lnTo>
                <a:lnTo>
                  <a:pt x="10594" y="2185"/>
                </a:lnTo>
                <a:lnTo>
                  <a:pt x="10458" y="2092"/>
                </a:lnTo>
                <a:close/>
                <a:moveTo>
                  <a:pt x="10306" y="3090"/>
                </a:moveTo>
                <a:lnTo>
                  <a:pt x="10306" y="3089"/>
                </a:lnTo>
                <a:lnTo>
                  <a:pt x="10304" y="3078"/>
                </a:lnTo>
                <a:cubicBezTo>
                  <a:pt x="10308" y="3084"/>
                  <a:pt x="10311" y="3087"/>
                  <a:pt x="10315" y="3089"/>
                </a:cubicBezTo>
                <a:lnTo>
                  <a:pt x="10306" y="3090"/>
                </a:lnTo>
                <a:close/>
                <a:moveTo>
                  <a:pt x="10307" y="2876"/>
                </a:moveTo>
                <a:cubicBezTo>
                  <a:pt x="10307" y="2892"/>
                  <a:pt x="10308" y="2908"/>
                  <a:pt x="10306" y="2923"/>
                </a:cubicBezTo>
                <a:cubicBezTo>
                  <a:pt x="10305" y="2938"/>
                  <a:pt x="10304" y="2953"/>
                  <a:pt x="10304" y="2968"/>
                </a:cubicBezTo>
                <a:cubicBezTo>
                  <a:pt x="10304" y="2982"/>
                  <a:pt x="10304" y="2996"/>
                  <a:pt x="10304" y="3010"/>
                </a:cubicBezTo>
                <a:lnTo>
                  <a:pt x="10308" y="2994"/>
                </a:lnTo>
                <a:lnTo>
                  <a:pt x="10309" y="2975"/>
                </a:lnTo>
                <a:cubicBezTo>
                  <a:pt x="10309" y="2962"/>
                  <a:pt x="10308" y="2948"/>
                  <a:pt x="10309" y="2935"/>
                </a:cubicBezTo>
                <a:lnTo>
                  <a:pt x="10311" y="2915"/>
                </a:lnTo>
                <a:lnTo>
                  <a:pt x="10312" y="2894"/>
                </a:lnTo>
                <a:lnTo>
                  <a:pt x="10312" y="2876"/>
                </a:lnTo>
                <a:lnTo>
                  <a:pt x="10307" y="2876"/>
                </a:lnTo>
                <a:close/>
                <a:moveTo>
                  <a:pt x="10073" y="3108"/>
                </a:moveTo>
                <a:lnTo>
                  <a:pt x="10075" y="3100"/>
                </a:lnTo>
                <a:lnTo>
                  <a:pt x="10081" y="3099"/>
                </a:lnTo>
                <a:lnTo>
                  <a:pt x="10089" y="3104"/>
                </a:lnTo>
                <a:lnTo>
                  <a:pt x="10098" y="3105"/>
                </a:lnTo>
                <a:lnTo>
                  <a:pt x="10103" y="3106"/>
                </a:lnTo>
                <a:lnTo>
                  <a:pt x="10073" y="3108"/>
                </a:lnTo>
                <a:close/>
                <a:moveTo>
                  <a:pt x="10084" y="2928"/>
                </a:moveTo>
                <a:cubicBezTo>
                  <a:pt x="10086" y="2945"/>
                  <a:pt x="10085" y="2958"/>
                  <a:pt x="10082" y="2975"/>
                </a:cubicBezTo>
                <a:lnTo>
                  <a:pt x="10081" y="2990"/>
                </a:lnTo>
                <a:cubicBezTo>
                  <a:pt x="10077" y="2968"/>
                  <a:pt x="10074" y="2947"/>
                  <a:pt x="10073" y="2926"/>
                </a:cubicBezTo>
                <a:lnTo>
                  <a:pt x="10075" y="2914"/>
                </a:lnTo>
                <a:cubicBezTo>
                  <a:pt x="10076" y="2907"/>
                  <a:pt x="10077" y="2899"/>
                  <a:pt x="10077" y="2891"/>
                </a:cubicBezTo>
                <a:cubicBezTo>
                  <a:pt x="10077" y="2886"/>
                  <a:pt x="10078" y="2881"/>
                  <a:pt x="10079" y="2876"/>
                </a:cubicBezTo>
                <a:cubicBezTo>
                  <a:pt x="10082" y="2882"/>
                  <a:pt x="10083" y="2889"/>
                  <a:pt x="10084" y="2895"/>
                </a:cubicBezTo>
                <a:cubicBezTo>
                  <a:pt x="10084" y="2905"/>
                  <a:pt x="10084" y="2916"/>
                  <a:pt x="10084" y="2928"/>
                </a:cubicBezTo>
                <a:close/>
                <a:moveTo>
                  <a:pt x="8601" y="3130"/>
                </a:moveTo>
                <a:cubicBezTo>
                  <a:pt x="8586" y="3122"/>
                  <a:pt x="8576" y="3100"/>
                  <a:pt x="8576" y="3089"/>
                </a:cubicBezTo>
                <a:cubicBezTo>
                  <a:pt x="8576" y="3077"/>
                  <a:pt x="8576" y="3081"/>
                  <a:pt x="8577" y="3077"/>
                </a:cubicBezTo>
                <a:lnTo>
                  <a:pt x="8550" y="3077"/>
                </a:lnTo>
                <a:cubicBezTo>
                  <a:pt x="8551" y="3081"/>
                  <a:pt x="8552" y="3078"/>
                  <a:pt x="8552" y="3089"/>
                </a:cubicBezTo>
                <a:cubicBezTo>
                  <a:pt x="8552" y="3100"/>
                  <a:pt x="8541" y="3122"/>
                  <a:pt x="8526" y="3130"/>
                </a:cubicBezTo>
                <a:lnTo>
                  <a:pt x="8601" y="3130"/>
                </a:lnTo>
                <a:close/>
                <a:moveTo>
                  <a:pt x="9307" y="3130"/>
                </a:moveTo>
                <a:cubicBezTo>
                  <a:pt x="9293" y="3123"/>
                  <a:pt x="9283" y="3109"/>
                  <a:pt x="9281" y="3092"/>
                </a:cubicBezTo>
                <a:lnTo>
                  <a:pt x="9275" y="3092"/>
                </a:lnTo>
                <a:lnTo>
                  <a:pt x="9275" y="3111"/>
                </a:lnTo>
                <a:lnTo>
                  <a:pt x="9265" y="3111"/>
                </a:lnTo>
                <a:lnTo>
                  <a:pt x="9258" y="3092"/>
                </a:lnTo>
                <a:lnTo>
                  <a:pt x="9243" y="3092"/>
                </a:lnTo>
                <a:lnTo>
                  <a:pt x="9243" y="3041"/>
                </a:lnTo>
                <a:lnTo>
                  <a:pt x="9248" y="3041"/>
                </a:lnTo>
                <a:lnTo>
                  <a:pt x="9248" y="3030"/>
                </a:lnTo>
                <a:lnTo>
                  <a:pt x="9265" y="3030"/>
                </a:lnTo>
                <a:lnTo>
                  <a:pt x="9265" y="3039"/>
                </a:lnTo>
                <a:lnTo>
                  <a:pt x="9340" y="3039"/>
                </a:lnTo>
                <a:lnTo>
                  <a:pt x="9340" y="3031"/>
                </a:lnTo>
                <a:lnTo>
                  <a:pt x="9354" y="3027"/>
                </a:lnTo>
                <a:lnTo>
                  <a:pt x="9354" y="3014"/>
                </a:lnTo>
                <a:lnTo>
                  <a:pt x="9217" y="3016"/>
                </a:lnTo>
                <a:lnTo>
                  <a:pt x="9178" y="3041"/>
                </a:lnTo>
                <a:lnTo>
                  <a:pt x="9114" y="3041"/>
                </a:lnTo>
                <a:lnTo>
                  <a:pt x="9114" y="3093"/>
                </a:lnTo>
                <a:lnTo>
                  <a:pt x="9121" y="3093"/>
                </a:lnTo>
                <a:lnTo>
                  <a:pt x="9121" y="3099"/>
                </a:lnTo>
                <a:lnTo>
                  <a:pt x="9091" y="3099"/>
                </a:lnTo>
                <a:lnTo>
                  <a:pt x="9091" y="3093"/>
                </a:lnTo>
                <a:lnTo>
                  <a:pt x="9098" y="3093"/>
                </a:lnTo>
                <a:lnTo>
                  <a:pt x="9098" y="3041"/>
                </a:lnTo>
                <a:lnTo>
                  <a:pt x="8688" y="3045"/>
                </a:lnTo>
                <a:lnTo>
                  <a:pt x="8688" y="3075"/>
                </a:lnTo>
                <a:lnTo>
                  <a:pt x="8668" y="3075"/>
                </a:lnTo>
                <a:cubicBezTo>
                  <a:pt x="8669" y="3080"/>
                  <a:pt x="8670" y="3077"/>
                  <a:pt x="8670" y="3089"/>
                </a:cubicBezTo>
                <a:cubicBezTo>
                  <a:pt x="8670" y="3100"/>
                  <a:pt x="8659" y="3122"/>
                  <a:pt x="8644" y="3130"/>
                </a:cubicBezTo>
                <a:lnTo>
                  <a:pt x="9307" y="3130"/>
                </a:lnTo>
                <a:close/>
                <a:moveTo>
                  <a:pt x="9417" y="3130"/>
                </a:moveTo>
                <a:cubicBezTo>
                  <a:pt x="9403" y="3123"/>
                  <a:pt x="9393" y="3109"/>
                  <a:pt x="9391" y="3093"/>
                </a:cubicBezTo>
                <a:lnTo>
                  <a:pt x="9375" y="3092"/>
                </a:lnTo>
                <a:cubicBezTo>
                  <a:pt x="9374" y="3109"/>
                  <a:pt x="9364" y="3123"/>
                  <a:pt x="9350" y="3130"/>
                </a:cubicBezTo>
                <a:lnTo>
                  <a:pt x="9391" y="3130"/>
                </a:lnTo>
                <a:lnTo>
                  <a:pt x="9417" y="3130"/>
                </a:lnTo>
                <a:close/>
                <a:moveTo>
                  <a:pt x="9814" y="3122"/>
                </a:moveTo>
                <a:cubicBezTo>
                  <a:pt x="9807" y="3115"/>
                  <a:pt x="9802" y="3106"/>
                  <a:pt x="9799" y="3096"/>
                </a:cubicBezTo>
                <a:lnTo>
                  <a:pt x="9774" y="3095"/>
                </a:lnTo>
                <a:lnTo>
                  <a:pt x="9773" y="3103"/>
                </a:lnTo>
                <a:lnTo>
                  <a:pt x="9592" y="3104"/>
                </a:lnTo>
                <a:lnTo>
                  <a:pt x="9592" y="3093"/>
                </a:lnTo>
                <a:lnTo>
                  <a:pt x="9485" y="3093"/>
                </a:lnTo>
                <a:cubicBezTo>
                  <a:pt x="9484" y="3109"/>
                  <a:pt x="9474" y="3123"/>
                  <a:pt x="9460" y="3130"/>
                </a:cubicBezTo>
                <a:cubicBezTo>
                  <a:pt x="9579" y="3129"/>
                  <a:pt x="9697" y="3126"/>
                  <a:pt x="9814" y="3122"/>
                </a:cubicBezTo>
                <a:close/>
                <a:moveTo>
                  <a:pt x="8347" y="2779"/>
                </a:moveTo>
                <a:lnTo>
                  <a:pt x="9490" y="2767"/>
                </a:lnTo>
                <a:lnTo>
                  <a:pt x="9492" y="3013"/>
                </a:lnTo>
                <a:lnTo>
                  <a:pt x="9411" y="3014"/>
                </a:lnTo>
                <a:lnTo>
                  <a:pt x="9411" y="3027"/>
                </a:lnTo>
                <a:lnTo>
                  <a:pt x="9425" y="3031"/>
                </a:lnTo>
                <a:lnTo>
                  <a:pt x="9425" y="3039"/>
                </a:lnTo>
                <a:lnTo>
                  <a:pt x="9572" y="3039"/>
                </a:lnTo>
                <a:lnTo>
                  <a:pt x="9572" y="3031"/>
                </a:lnTo>
                <a:lnTo>
                  <a:pt x="9548" y="3031"/>
                </a:lnTo>
                <a:lnTo>
                  <a:pt x="9552" y="2869"/>
                </a:lnTo>
                <a:lnTo>
                  <a:pt x="9570" y="2869"/>
                </a:lnTo>
                <a:lnTo>
                  <a:pt x="9583" y="2778"/>
                </a:lnTo>
                <a:lnTo>
                  <a:pt x="9649" y="2795"/>
                </a:lnTo>
                <a:cubicBezTo>
                  <a:pt x="9687" y="2805"/>
                  <a:pt x="9711" y="2841"/>
                  <a:pt x="9725" y="2869"/>
                </a:cubicBezTo>
                <a:lnTo>
                  <a:pt x="9767" y="2870"/>
                </a:lnTo>
                <a:cubicBezTo>
                  <a:pt x="9775" y="2871"/>
                  <a:pt x="9784" y="2875"/>
                  <a:pt x="9787" y="2883"/>
                </a:cubicBezTo>
                <a:lnTo>
                  <a:pt x="9805" y="2937"/>
                </a:lnTo>
                <a:lnTo>
                  <a:pt x="9919" y="2957"/>
                </a:lnTo>
                <a:cubicBezTo>
                  <a:pt x="9937" y="2960"/>
                  <a:pt x="9947" y="2970"/>
                  <a:pt x="9947" y="2989"/>
                </a:cubicBezTo>
                <a:lnTo>
                  <a:pt x="9947" y="3074"/>
                </a:lnTo>
                <a:lnTo>
                  <a:pt x="9949" y="3075"/>
                </a:lnTo>
                <a:cubicBezTo>
                  <a:pt x="9952" y="3075"/>
                  <a:pt x="9954" y="3078"/>
                  <a:pt x="9953" y="3081"/>
                </a:cubicBezTo>
                <a:lnTo>
                  <a:pt x="9953" y="3096"/>
                </a:lnTo>
                <a:cubicBezTo>
                  <a:pt x="9953" y="3098"/>
                  <a:pt x="9951" y="3101"/>
                  <a:pt x="9948" y="3101"/>
                </a:cubicBezTo>
                <a:lnTo>
                  <a:pt x="9898" y="3101"/>
                </a:lnTo>
                <a:cubicBezTo>
                  <a:pt x="9895" y="3108"/>
                  <a:pt x="9892" y="3114"/>
                  <a:pt x="9887" y="3119"/>
                </a:cubicBezTo>
                <a:cubicBezTo>
                  <a:pt x="9935" y="3116"/>
                  <a:pt x="9983" y="3114"/>
                  <a:pt x="10030" y="3111"/>
                </a:cubicBezTo>
                <a:cubicBezTo>
                  <a:pt x="10030" y="3110"/>
                  <a:pt x="10030" y="3108"/>
                  <a:pt x="10030" y="3107"/>
                </a:cubicBezTo>
                <a:cubicBezTo>
                  <a:pt x="10030" y="3106"/>
                  <a:pt x="10032" y="3103"/>
                  <a:pt x="10034" y="3100"/>
                </a:cubicBezTo>
                <a:lnTo>
                  <a:pt x="10034" y="3089"/>
                </a:lnTo>
                <a:lnTo>
                  <a:pt x="10027" y="3087"/>
                </a:lnTo>
                <a:lnTo>
                  <a:pt x="10025" y="3071"/>
                </a:lnTo>
                <a:lnTo>
                  <a:pt x="10026" y="3059"/>
                </a:lnTo>
                <a:cubicBezTo>
                  <a:pt x="10026" y="3049"/>
                  <a:pt x="10025" y="3041"/>
                  <a:pt x="10022" y="3031"/>
                </a:cubicBezTo>
                <a:cubicBezTo>
                  <a:pt x="10024" y="3014"/>
                  <a:pt x="10025" y="3001"/>
                  <a:pt x="10023" y="2983"/>
                </a:cubicBezTo>
                <a:lnTo>
                  <a:pt x="10021" y="2972"/>
                </a:lnTo>
                <a:lnTo>
                  <a:pt x="10023" y="2960"/>
                </a:lnTo>
                <a:lnTo>
                  <a:pt x="10023" y="2954"/>
                </a:lnTo>
                <a:cubicBezTo>
                  <a:pt x="10022" y="2945"/>
                  <a:pt x="10025" y="2937"/>
                  <a:pt x="10024" y="2928"/>
                </a:cubicBezTo>
                <a:cubicBezTo>
                  <a:pt x="10022" y="2921"/>
                  <a:pt x="10023" y="2916"/>
                  <a:pt x="10023" y="2909"/>
                </a:cubicBezTo>
                <a:cubicBezTo>
                  <a:pt x="10023" y="2899"/>
                  <a:pt x="10020" y="2889"/>
                  <a:pt x="10019" y="2879"/>
                </a:cubicBezTo>
                <a:cubicBezTo>
                  <a:pt x="10017" y="2871"/>
                  <a:pt x="10015" y="2862"/>
                  <a:pt x="10013" y="2853"/>
                </a:cubicBezTo>
                <a:cubicBezTo>
                  <a:pt x="10014" y="2841"/>
                  <a:pt x="10013" y="2831"/>
                  <a:pt x="10015" y="2819"/>
                </a:cubicBezTo>
                <a:lnTo>
                  <a:pt x="10011" y="2809"/>
                </a:lnTo>
                <a:cubicBezTo>
                  <a:pt x="10011" y="2799"/>
                  <a:pt x="10009" y="2795"/>
                  <a:pt x="10008" y="2795"/>
                </a:cubicBezTo>
                <a:cubicBezTo>
                  <a:pt x="10006" y="2794"/>
                  <a:pt x="10004" y="2796"/>
                  <a:pt x="9999" y="2792"/>
                </a:cubicBezTo>
                <a:cubicBezTo>
                  <a:pt x="9993" y="2785"/>
                  <a:pt x="9995" y="2784"/>
                  <a:pt x="9996" y="2776"/>
                </a:cubicBezTo>
                <a:lnTo>
                  <a:pt x="9990" y="2772"/>
                </a:lnTo>
                <a:lnTo>
                  <a:pt x="9985" y="2766"/>
                </a:lnTo>
                <a:cubicBezTo>
                  <a:pt x="9983" y="2757"/>
                  <a:pt x="9982" y="2754"/>
                  <a:pt x="9982" y="2745"/>
                </a:cubicBezTo>
                <a:lnTo>
                  <a:pt x="9979" y="2739"/>
                </a:lnTo>
                <a:lnTo>
                  <a:pt x="9979" y="2726"/>
                </a:lnTo>
                <a:cubicBezTo>
                  <a:pt x="9976" y="2720"/>
                  <a:pt x="9978" y="2716"/>
                  <a:pt x="9979" y="2709"/>
                </a:cubicBezTo>
                <a:cubicBezTo>
                  <a:pt x="9978" y="2708"/>
                  <a:pt x="9974" y="2707"/>
                  <a:pt x="9974" y="2705"/>
                </a:cubicBezTo>
                <a:cubicBezTo>
                  <a:pt x="9971" y="2696"/>
                  <a:pt x="9977" y="2679"/>
                  <a:pt x="9978" y="2670"/>
                </a:cubicBezTo>
                <a:cubicBezTo>
                  <a:pt x="9980" y="2661"/>
                  <a:pt x="9982" y="2651"/>
                  <a:pt x="9983" y="2642"/>
                </a:cubicBezTo>
                <a:lnTo>
                  <a:pt x="9984" y="2627"/>
                </a:lnTo>
                <a:lnTo>
                  <a:pt x="9987" y="2610"/>
                </a:lnTo>
                <a:lnTo>
                  <a:pt x="9985" y="2594"/>
                </a:lnTo>
                <a:lnTo>
                  <a:pt x="9987" y="2576"/>
                </a:lnTo>
                <a:lnTo>
                  <a:pt x="9989" y="2565"/>
                </a:lnTo>
                <a:lnTo>
                  <a:pt x="9990" y="2562"/>
                </a:lnTo>
                <a:cubicBezTo>
                  <a:pt x="10003" y="2553"/>
                  <a:pt x="10016" y="2545"/>
                  <a:pt x="10031" y="2540"/>
                </a:cubicBezTo>
                <a:cubicBezTo>
                  <a:pt x="10038" y="2537"/>
                  <a:pt x="10044" y="2532"/>
                  <a:pt x="10051" y="2529"/>
                </a:cubicBezTo>
                <a:lnTo>
                  <a:pt x="10053" y="2524"/>
                </a:lnTo>
                <a:lnTo>
                  <a:pt x="10055" y="2517"/>
                </a:lnTo>
                <a:lnTo>
                  <a:pt x="10055" y="2512"/>
                </a:lnTo>
                <a:lnTo>
                  <a:pt x="10052" y="2506"/>
                </a:lnTo>
                <a:lnTo>
                  <a:pt x="10051" y="2501"/>
                </a:lnTo>
                <a:cubicBezTo>
                  <a:pt x="10049" y="2501"/>
                  <a:pt x="10049" y="2502"/>
                  <a:pt x="10048" y="2501"/>
                </a:cubicBezTo>
                <a:cubicBezTo>
                  <a:pt x="10046" y="2501"/>
                  <a:pt x="10045" y="2500"/>
                  <a:pt x="10045" y="2498"/>
                </a:cubicBezTo>
                <a:cubicBezTo>
                  <a:pt x="10044" y="2492"/>
                  <a:pt x="10041" y="2486"/>
                  <a:pt x="10040" y="2481"/>
                </a:cubicBezTo>
                <a:cubicBezTo>
                  <a:pt x="10040" y="2479"/>
                  <a:pt x="10041" y="2477"/>
                  <a:pt x="10042" y="2476"/>
                </a:cubicBezTo>
                <a:lnTo>
                  <a:pt x="10041" y="2471"/>
                </a:lnTo>
                <a:lnTo>
                  <a:pt x="10041" y="2458"/>
                </a:lnTo>
                <a:cubicBezTo>
                  <a:pt x="10042" y="2452"/>
                  <a:pt x="10045" y="2447"/>
                  <a:pt x="10050" y="2441"/>
                </a:cubicBezTo>
                <a:lnTo>
                  <a:pt x="10057" y="2432"/>
                </a:lnTo>
                <a:cubicBezTo>
                  <a:pt x="10067" y="2431"/>
                  <a:pt x="10075" y="2428"/>
                  <a:pt x="10085" y="2429"/>
                </a:cubicBezTo>
                <a:cubicBezTo>
                  <a:pt x="10089" y="2431"/>
                  <a:pt x="10091" y="2432"/>
                  <a:pt x="10094" y="2435"/>
                </a:cubicBezTo>
                <a:cubicBezTo>
                  <a:pt x="10100" y="2437"/>
                  <a:pt x="10102" y="2439"/>
                  <a:pt x="10106" y="2444"/>
                </a:cubicBezTo>
                <a:lnTo>
                  <a:pt x="10106" y="2449"/>
                </a:lnTo>
                <a:cubicBezTo>
                  <a:pt x="10109" y="2454"/>
                  <a:pt x="10109" y="2457"/>
                  <a:pt x="10112" y="2462"/>
                </a:cubicBezTo>
                <a:cubicBezTo>
                  <a:pt x="10113" y="2468"/>
                  <a:pt x="10113" y="2473"/>
                  <a:pt x="10115" y="2479"/>
                </a:cubicBezTo>
                <a:lnTo>
                  <a:pt x="10113" y="2482"/>
                </a:lnTo>
                <a:cubicBezTo>
                  <a:pt x="10113" y="2486"/>
                  <a:pt x="10113" y="2489"/>
                  <a:pt x="10113" y="2492"/>
                </a:cubicBezTo>
                <a:cubicBezTo>
                  <a:pt x="10113" y="2494"/>
                  <a:pt x="10112" y="2495"/>
                  <a:pt x="10111" y="2496"/>
                </a:cubicBezTo>
                <a:lnTo>
                  <a:pt x="10108" y="2496"/>
                </a:lnTo>
                <a:lnTo>
                  <a:pt x="10107" y="2501"/>
                </a:lnTo>
                <a:cubicBezTo>
                  <a:pt x="10106" y="2507"/>
                  <a:pt x="10107" y="2512"/>
                  <a:pt x="10107" y="2518"/>
                </a:cubicBezTo>
                <a:lnTo>
                  <a:pt x="10108" y="2523"/>
                </a:lnTo>
                <a:lnTo>
                  <a:pt x="10109" y="2526"/>
                </a:lnTo>
                <a:cubicBezTo>
                  <a:pt x="10114" y="2529"/>
                  <a:pt x="10119" y="2532"/>
                  <a:pt x="10125" y="2535"/>
                </a:cubicBezTo>
                <a:cubicBezTo>
                  <a:pt x="10135" y="2537"/>
                  <a:pt x="10143" y="2541"/>
                  <a:pt x="10153" y="2544"/>
                </a:cubicBezTo>
                <a:cubicBezTo>
                  <a:pt x="10157" y="2546"/>
                  <a:pt x="10160" y="2549"/>
                  <a:pt x="10164" y="2551"/>
                </a:cubicBezTo>
                <a:cubicBezTo>
                  <a:pt x="10174" y="2557"/>
                  <a:pt x="10175" y="2560"/>
                  <a:pt x="10178" y="2571"/>
                </a:cubicBezTo>
                <a:lnTo>
                  <a:pt x="10181" y="2578"/>
                </a:lnTo>
                <a:cubicBezTo>
                  <a:pt x="10181" y="2588"/>
                  <a:pt x="10183" y="2598"/>
                  <a:pt x="10184" y="2608"/>
                </a:cubicBezTo>
                <a:lnTo>
                  <a:pt x="10190" y="2631"/>
                </a:lnTo>
                <a:lnTo>
                  <a:pt x="10193" y="2648"/>
                </a:lnTo>
                <a:lnTo>
                  <a:pt x="10194" y="2659"/>
                </a:lnTo>
                <a:cubicBezTo>
                  <a:pt x="10196" y="2672"/>
                  <a:pt x="10200" y="2684"/>
                  <a:pt x="10205" y="2697"/>
                </a:cubicBezTo>
                <a:lnTo>
                  <a:pt x="10205" y="2712"/>
                </a:lnTo>
                <a:lnTo>
                  <a:pt x="10211" y="2743"/>
                </a:lnTo>
                <a:lnTo>
                  <a:pt x="10211" y="2755"/>
                </a:lnTo>
                <a:lnTo>
                  <a:pt x="10212" y="2769"/>
                </a:lnTo>
                <a:lnTo>
                  <a:pt x="10208" y="2794"/>
                </a:lnTo>
                <a:lnTo>
                  <a:pt x="10207" y="2799"/>
                </a:lnTo>
                <a:lnTo>
                  <a:pt x="10201" y="2803"/>
                </a:lnTo>
                <a:lnTo>
                  <a:pt x="10198" y="2811"/>
                </a:lnTo>
                <a:lnTo>
                  <a:pt x="10195" y="2815"/>
                </a:lnTo>
                <a:cubicBezTo>
                  <a:pt x="10188" y="2818"/>
                  <a:pt x="10186" y="2822"/>
                  <a:pt x="10178" y="2822"/>
                </a:cubicBezTo>
                <a:lnTo>
                  <a:pt x="10173" y="2820"/>
                </a:lnTo>
                <a:lnTo>
                  <a:pt x="10170" y="2816"/>
                </a:lnTo>
                <a:lnTo>
                  <a:pt x="10166" y="2810"/>
                </a:lnTo>
                <a:lnTo>
                  <a:pt x="10164" y="2803"/>
                </a:lnTo>
                <a:lnTo>
                  <a:pt x="10162" y="2795"/>
                </a:lnTo>
                <a:cubicBezTo>
                  <a:pt x="10158" y="2807"/>
                  <a:pt x="10159" y="2818"/>
                  <a:pt x="10158" y="2831"/>
                </a:cubicBezTo>
                <a:lnTo>
                  <a:pt x="10151" y="2833"/>
                </a:lnTo>
                <a:lnTo>
                  <a:pt x="10149" y="2848"/>
                </a:lnTo>
                <a:lnTo>
                  <a:pt x="10146" y="2861"/>
                </a:lnTo>
                <a:cubicBezTo>
                  <a:pt x="10146" y="2871"/>
                  <a:pt x="10146" y="2880"/>
                  <a:pt x="10143" y="2891"/>
                </a:cubicBezTo>
                <a:cubicBezTo>
                  <a:pt x="10138" y="2909"/>
                  <a:pt x="10135" y="2927"/>
                  <a:pt x="10133" y="2946"/>
                </a:cubicBezTo>
                <a:cubicBezTo>
                  <a:pt x="10132" y="2957"/>
                  <a:pt x="10131" y="2968"/>
                  <a:pt x="10129" y="2979"/>
                </a:cubicBezTo>
                <a:lnTo>
                  <a:pt x="10127" y="2990"/>
                </a:lnTo>
                <a:lnTo>
                  <a:pt x="10126" y="3000"/>
                </a:lnTo>
                <a:lnTo>
                  <a:pt x="10123" y="3004"/>
                </a:lnTo>
                <a:lnTo>
                  <a:pt x="10123" y="3017"/>
                </a:lnTo>
                <a:cubicBezTo>
                  <a:pt x="10122" y="3031"/>
                  <a:pt x="10120" y="3042"/>
                  <a:pt x="10114" y="3055"/>
                </a:cubicBezTo>
                <a:lnTo>
                  <a:pt x="10117" y="3065"/>
                </a:lnTo>
                <a:lnTo>
                  <a:pt x="10115" y="3073"/>
                </a:lnTo>
                <a:cubicBezTo>
                  <a:pt x="10114" y="3076"/>
                  <a:pt x="10114" y="3078"/>
                  <a:pt x="10114" y="3080"/>
                </a:cubicBezTo>
                <a:cubicBezTo>
                  <a:pt x="10114" y="3082"/>
                  <a:pt x="10115" y="3084"/>
                  <a:pt x="10118" y="3086"/>
                </a:cubicBezTo>
                <a:cubicBezTo>
                  <a:pt x="10123" y="3092"/>
                  <a:pt x="10125" y="3094"/>
                  <a:pt x="10125" y="3097"/>
                </a:cubicBezTo>
                <a:cubicBezTo>
                  <a:pt x="10125" y="3099"/>
                  <a:pt x="10125" y="3102"/>
                  <a:pt x="10123" y="3105"/>
                </a:cubicBezTo>
                <a:cubicBezTo>
                  <a:pt x="10174" y="3101"/>
                  <a:pt x="10224" y="3097"/>
                  <a:pt x="10274" y="3093"/>
                </a:cubicBezTo>
                <a:lnTo>
                  <a:pt x="10277" y="3077"/>
                </a:lnTo>
                <a:lnTo>
                  <a:pt x="10278" y="3064"/>
                </a:lnTo>
                <a:cubicBezTo>
                  <a:pt x="10279" y="3052"/>
                  <a:pt x="10280" y="3040"/>
                  <a:pt x="10279" y="3029"/>
                </a:cubicBezTo>
                <a:cubicBezTo>
                  <a:pt x="10278" y="3008"/>
                  <a:pt x="10273" y="2987"/>
                  <a:pt x="10270" y="2966"/>
                </a:cubicBezTo>
                <a:cubicBezTo>
                  <a:pt x="10269" y="2956"/>
                  <a:pt x="10267" y="2941"/>
                  <a:pt x="10268" y="2930"/>
                </a:cubicBezTo>
                <a:lnTo>
                  <a:pt x="10245" y="2950"/>
                </a:lnTo>
                <a:lnTo>
                  <a:pt x="10222" y="2951"/>
                </a:lnTo>
                <a:lnTo>
                  <a:pt x="10212" y="2844"/>
                </a:lnTo>
                <a:lnTo>
                  <a:pt x="10231" y="2830"/>
                </a:lnTo>
                <a:lnTo>
                  <a:pt x="10231" y="2824"/>
                </a:lnTo>
                <a:lnTo>
                  <a:pt x="10235" y="2820"/>
                </a:lnTo>
                <a:lnTo>
                  <a:pt x="10235" y="2817"/>
                </a:lnTo>
                <a:lnTo>
                  <a:pt x="10233" y="2812"/>
                </a:lnTo>
                <a:lnTo>
                  <a:pt x="10230" y="2809"/>
                </a:lnTo>
                <a:lnTo>
                  <a:pt x="10230" y="2805"/>
                </a:lnTo>
                <a:lnTo>
                  <a:pt x="10230" y="2800"/>
                </a:lnTo>
                <a:lnTo>
                  <a:pt x="10232" y="2789"/>
                </a:lnTo>
                <a:lnTo>
                  <a:pt x="10235" y="2780"/>
                </a:lnTo>
                <a:cubicBezTo>
                  <a:pt x="10237" y="2761"/>
                  <a:pt x="10237" y="2741"/>
                  <a:pt x="10238" y="2721"/>
                </a:cubicBezTo>
                <a:lnTo>
                  <a:pt x="10237" y="2705"/>
                </a:lnTo>
                <a:lnTo>
                  <a:pt x="10238" y="2690"/>
                </a:lnTo>
                <a:lnTo>
                  <a:pt x="10240" y="2678"/>
                </a:lnTo>
                <a:lnTo>
                  <a:pt x="10235" y="2675"/>
                </a:lnTo>
                <a:lnTo>
                  <a:pt x="10229" y="2673"/>
                </a:lnTo>
                <a:lnTo>
                  <a:pt x="10225" y="2667"/>
                </a:lnTo>
                <a:lnTo>
                  <a:pt x="10225" y="2663"/>
                </a:lnTo>
                <a:lnTo>
                  <a:pt x="10228" y="2656"/>
                </a:lnTo>
                <a:lnTo>
                  <a:pt x="10231" y="2643"/>
                </a:lnTo>
                <a:lnTo>
                  <a:pt x="10231" y="2623"/>
                </a:lnTo>
                <a:lnTo>
                  <a:pt x="10235" y="2602"/>
                </a:lnTo>
                <a:lnTo>
                  <a:pt x="10238" y="2576"/>
                </a:lnTo>
                <a:lnTo>
                  <a:pt x="10249" y="2566"/>
                </a:lnTo>
                <a:cubicBezTo>
                  <a:pt x="10260" y="2560"/>
                  <a:pt x="10269" y="2556"/>
                  <a:pt x="10278" y="2548"/>
                </a:cubicBezTo>
                <a:cubicBezTo>
                  <a:pt x="10285" y="2543"/>
                  <a:pt x="10287" y="2542"/>
                  <a:pt x="10288" y="2533"/>
                </a:cubicBezTo>
                <a:cubicBezTo>
                  <a:pt x="10288" y="2531"/>
                  <a:pt x="10291" y="2529"/>
                  <a:pt x="10291" y="2526"/>
                </a:cubicBezTo>
                <a:cubicBezTo>
                  <a:pt x="10291" y="2525"/>
                  <a:pt x="10289" y="2523"/>
                  <a:pt x="10289" y="2521"/>
                </a:cubicBezTo>
                <a:cubicBezTo>
                  <a:pt x="10287" y="2515"/>
                  <a:pt x="10289" y="2510"/>
                  <a:pt x="10290" y="2506"/>
                </a:cubicBezTo>
                <a:cubicBezTo>
                  <a:pt x="10291" y="2502"/>
                  <a:pt x="10292" y="2496"/>
                  <a:pt x="10295" y="2490"/>
                </a:cubicBezTo>
                <a:cubicBezTo>
                  <a:pt x="10297" y="2488"/>
                  <a:pt x="10300" y="2486"/>
                  <a:pt x="10301" y="2484"/>
                </a:cubicBezTo>
                <a:cubicBezTo>
                  <a:pt x="10303" y="2482"/>
                  <a:pt x="10303" y="2478"/>
                  <a:pt x="10305" y="2477"/>
                </a:cubicBezTo>
                <a:cubicBezTo>
                  <a:pt x="10307" y="2475"/>
                  <a:pt x="10310" y="2474"/>
                  <a:pt x="10313" y="2472"/>
                </a:cubicBezTo>
                <a:cubicBezTo>
                  <a:pt x="10319" y="2468"/>
                  <a:pt x="10323" y="2460"/>
                  <a:pt x="10329" y="2457"/>
                </a:cubicBezTo>
                <a:cubicBezTo>
                  <a:pt x="10335" y="2454"/>
                  <a:pt x="10339" y="2454"/>
                  <a:pt x="10346" y="2456"/>
                </a:cubicBezTo>
                <a:cubicBezTo>
                  <a:pt x="10351" y="2457"/>
                  <a:pt x="10356" y="2458"/>
                  <a:pt x="10359" y="2461"/>
                </a:cubicBezTo>
                <a:cubicBezTo>
                  <a:pt x="10374" y="2465"/>
                  <a:pt x="10373" y="2475"/>
                  <a:pt x="10375" y="2481"/>
                </a:cubicBezTo>
                <a:cubicBezTo>
                  <a:pt x="10378" y="2490"/>
                  <a:pt x="10379" y="2498"/>
                  <a:pt x="10375" y="2507"/>
                </a:cubicBezTo>
                <a:cubicBezTo>
                  <a:pt x="10375" y="2508"/>
                  <a:pt x="10378" y="2510"/>
                  <a:pt x="10379" y="2511"/>
                </a:cubicBezTo>
                <a:cubicBezTo>
                  <a:pt x="10381" y="2513"/>
                  <a:pt x="10385" y="2514"/>
                  <a:pt x="10386" y="2516"/>
                </a:cubicBezTo>
                <a:cubicBezTo>
                  <a:pt x="10387" y="2517"/>
                  <a:pt x="10387" y="2519"/>
                  <a:pt x="10387" y="2521"/>
                </a:cubicBezTo>
                <a:cubicBezTo>
                  <a:pt x="10387" y="2523"/>
                  <a:pt x="10387" y="2525"/>
                  <a:pt x="10387" y="2527"/>
                </a:cubicBezTo>
                <a:cubicBezTo>
                  <a:pt x="10386" y="2534"/>
                  <a:pt x="10384" y="2540"/>
                  <a:pt x="10382" y="2547"/>
                </a:cubicBezTo>
                <a:cubicBezTo>
                  <a:pt x="10381" y="2549"/>
                  <a:pt x="10381" y="2552"/>
                  <a:pt x="10381" y="2555"/>
                </a:cubicBezTo>
                <a:cubicBezTo>
                  <a:pt x="10382" y="2556"/>
                  <a:pt x="10384" y="2557"/>
                  <a:pt x="10385" y="2557"/>
                </a:cubicBezTo>
                <a:cubicBezTo>
                  <a:pt x="10396" y="2558"/>
                  <a:pt x="10403" y="2564"/>
                  <a:pt x="10410" y="2572"/>
                </a:cubicBezTo>
                <a:lnTo>
                  <a:pt x="10413" y="2581"/>
                </a:lnTo>
                <a:lnTo>
                  <a:pt x="10413" y="2588"/>
                </a:lnTo>
                <a:cubicBezTo>
                  <a:pt x="10411" y="2598"/>
                  <a:pt x="10412" y="2606"/>
                  <a:pt x="10413" y="2616"/>
                </a:cubicBezTo>
                <a:lnTo>
                  <a:pt x="10412" y="2627"/>
                </a:lnTo>
                <a:lnTo>
                  <a:pt x="10410" y="2634"/>
                </a:lnTo>
                <a:lnTo>
                  <a:pt x="10406" y="2635"/>
                </a:lnTo>
                <a:lnTo>
                  <a:pt x="10404" y="2639"/>
                </a:lnTo>
                <a:lnTo>
                  <a:pt x="10403" y="2646"/>
                </a:lnTo>
                <a:lnTo>
                  <a:pt x="10401" y="2651"/>
                </a:lnTo>
                <a:lnTo>
                  <a:pt x="10393" y="2654"/>
                </a:lnTo>
                <a:lnTo>
                  <a:pt x="10387" y="2656"/>
                </a:lnTo>
                <a:lnTo>
                  <a:pt x="10381" y="2657"/>
                </a:lnTo>
                <a:lnTo>
                  <a:pt x="10375" y="2653"/>
                </a:lnTo>
                <a:lnTo>
                  <a:pt x="10370" y="2650"/>
                </a:lnTo>
                <a:lnTo>
                  <a:pt x="10367" y="2657"/>
                </a:lnTo>
                <a:lnTo>
                  <a:pt x="10360" y="2683"/>
                </a:lnTo>
                <a:lnTo>
                  <a:pt x="10360" y="2697"/>
                </a:lnTo>
                <a:lnTo>
                  <a:pt x="10369" y="2715"/>
                </a:lnTo>
                <a:cubicBezTo>
                  <a:pt x="10374" y="2730"/>
                  <a:pt x="10377" y="2744"/>
                  <a:pt x="10379" y="2760"/>
                </a:cubicBezTo>
                <a:cubicBezTo>
                  <a:pt x="10380" y="2772"/>
                  <a:pt x="10382" y="2784"/>
                  <a:pt x="10383" y="2795"/>
                </a:cubicBezTo>
                <a:lnTo>
                  <a:pt x="10376" y="2800"/>
                </a:lnTo>
                <a:lnTo>
                  <a:pt x="10370" y="2804"/>
                </a:lnTo>
                <a:cubicBezTo>
                  <a:pt x="10368" y="2815"/>
                  <a:pt x="10367" y="2825"/>
                  <a:pt x="10367" y="2836"/>
                </a:cubicBezTo>
                <a:lnTo>
                  <a:pt x="10358" y="2877"/>
                </a:lnTo>
                <a:lnTo>
                  <a:pt x="10352" y="2877"/>
                </a:lnTo>
                <a:lnTo>
                  <a:pt x="10349" y="2893"/>
                </a:lnTo>
                <a:lnTo>
                  <a:pt x="10346" y="2909"/>
                </a:lnTo>
                <a:cubicBezTo>
                  <a:pt x="10344" y="2920"/>
                  <a:pt x="10345" y="2932"/>
                  <a:pt x="10343" y="2944"/>
                </a:cubicBezTo>
                <a:cubicBezTo>
                  <a:pt x="10340" y="2961"/>
                  <a:pt x="10334" y="2973"/>
                  <a:pt x="10328" y="2990"/>
                </a:cubicBezTo>
                <a:cubicBezTo>
                  <a:pt x="10323" y="3007"/>
                  <a:pt x="10323" y="3022"/>
                  <a:pt x="10324" y="3040"/>
                </a:cubicBezTo>
                <a:lnTo>
                  <a:pt x="10324" y="3050"/>
                </a:lnTo>
                <a:lnTo>
                  <a:pt x="10329" y="3061"/>
                </a:lnTo>
                <a:lnTo>
                  <a:pt x="10334" y="3070"/>
                </a:lnTo>
                <a:cubicBezTo>
                  <a:pt x="10336" y="3074"/>
                  <a:pt x="10336" y="3079"/>
                  <a:pt x="10335" y="3083"/>
                </a:cubicBezTo>
                <a:lnTo>
                  <a:pt x="10334" y="3087"/>
                </a:lnTo>
                <a:cubicBezTo>
                  <a:pt x="10334" y="3087"/>
                  <a:pt x="10334" y="3087"/>
                  <a:pt x="10334" y="3088"/>
                </a:cubicBezTo>
                <a:cubicBezTo>
                  <a:pt x="10502" y="3072"/>
                  <a:pt x="10667" y="3053"/>
                  <a:pt x="10829" y="3030"/>
                </a:cubicBezTo>
                <a:cubicBezTo>
                  <a:pt x="10825" y="3029"/>
                  <a:pt x="10822" y="3027"/>
                  <a:pt x="10819" y="3025"/>
                </a:cubicBezTo>
                <a:lnTo>
                  <a:pt x="10800" y="3029"/>
                </a:lnTo>
                <a:lnTo>
                  <a:pt x="10792" y="2986"/>
                </a:lnTo>
                <a:lnTo>
                  <a:pt x="10787" y="2987"/>
                </a:lnTo>
                <a:lnTo>
                  <a:pt x="10784" y="2991"/>
                </a:lnTo>
                <a:lnTo>
                  <a:pt x="10772" y="2995"/>
                </a:lnTo>
                <a:lnTo>
                  <a:pt x="10769" y="2987"/>
                </a:lnTo>
                <a:lnTo>
                  <a:pt x="10760" y="2987"/>
                </a:lnTo>
                <a:lnTo>
                  <a:pt x="10755" y="2993"/>
                </a:lnTo>
                <a:lnTo>
                  <a:pt x="10522" y="3030"/>
                </a:lnTo>
                <a:cubicBezTo>
                  <a:pt x="10521" y="3030"/>
                  <a:pt x="10519" y="3029"/>
                  <a:pt x="10519" y="3028"/>
                </a:cubicBezTo>
                <a:cubicBezTo>
                  <a:pt x="10519" y="3027"/>
                  <a:pt x="10520" y="3026"/>
                  <a:pt x="10522" y="3025"/>
                </a:cubicBezTo>
                <a:lnTo>
                  <a:pt x="10540" y="3022"/>
                </a:lnTo>
                <a:lnTo>
                  <a:pt x="10531" y="3023"/>
                </a:lnTo>
                <a:lnTo>
                  <a:pt x="10527" y="3010"/>
                </a:lnTo>
                <a:lnTo>
                  <a:pt x="10526" y="3003"/>
                </a:lnTo>
                <a:lnTo>
                  <a:pt x="10530" y="3002"/>
                </a:lnTo>
                <a:lnTo>
                  <a:pt x="10532" y="2993"/>
                </a:lnTo>
                <a:lnTo>
                  <a:pt x="10528" y="2987"/>
                </a:lnTo>
                <a:lnTo>
                  <a:pt x="10528" y="2969"/>
                </a:lnTo>
                <a:lnTo>
                  <a:pt x="10527" y="2956"/>
                </a:lnTo>
                <a:lnTo>
                  <a:pt x="10522" y="2929"/>
                </a:lnTo>
                <a:lnTo>
                  <a:pt x="10518" y="2912"/>
                </a:lnTo>
                <a:lnTo>
                  <a:pt x="10523" y="2896"/>
                </a:lnTo>
                <a:lnTo>
                  <a:pt x="10526" y="2884"/>
                </a:lnTo>
                <a:lnTo>
                  <a:pt x="10554" y="2876"/>
                </a:lnTo>
                <a:lnTo>
                  <a:pt x="10695" y="2853"/>
                </a:lnTo>
                <a:lnTo>
                  <a:pt x="10707" y="2852"/>
                </a:lnTo>
                <a:lnTo>
                  <a:pt x="10715" y="2858"/>
                </a:lnTo>
                <a:lnTo>
                  <a:pt x="10716" y="2866"/>
                </a:lnTo>
                <a:lnTo>
                  <a:pt x="10719" y="2876"/>
                </a:lnTo>
                <a:lnTo>
                  <a:pt x="10718" y="2887"/>
                </a:lnTo>
                <a:lnTo>
                  <a:pt x="10726" y="2904"/>
                </a:lnTo>
                <a:lnTo>
                  <a:pt x="10724" y="2925"/>
                </a:lnTo>
                <a:lnTo>
                  <a:pt x="10727" y="2934"/>
                </a:lnTo>
                <a:lnTo>
                  <a:pt x="10728" y="2942"/>
                </a:lnTo>
                <a:lnTo>
                  <a:pt x="10727" y="2951"/>
                </a:lnTo>
                <a:lnTo>
                  <a:pt x="10730" y="2963"/>
                </a:lnTo>
                <a:lnTo>
                  <a:pt x="10736" y="2962"/>
                </a:lnTo>
                <a:lnTo>
                  <a:pt x="10737" y="2985"/>
                </a:lnTo>
                <a:lnTo>
                  <a:pt x="10743" y="2984"/>
                </a:lnTo>
                <a:lnTo>
                  <a:pt x="10753" y="2981"/>
                </a:lnTo>
                <a:lnTo>
                  <a:pt x="10750" y="2966"/>
                </a:lnTo>
                <a:lnTo>
                  <a:pt x="10756" y="2965"/>
                </a:lnTo>
                <a:lnTo>
                  <a:pt x="10745" y="2889"/>
                </a:lnTo>
                <a:lnTo>
                  <a:pt x="10743" y="2868"/>
                </a:lnTo>
                <a:lnTo>
                  <a:pt x="10759" y="2865"/>
                </a:lnTo>
                <a:lnTo>
                  <a:pt x="10761" y="2868"/>
                </a:lnTo>
                <a:lnTo>
                  <a:pt x="10765" y="2870"/>
                </a:lnTo>
                <a:lnTo>
                  <a:pt x="10772" y="2868"/>
                </a:lnTo>
                <a:lnTo>
                  <a:pt x="10742" y="2686"/>
                </a:lnTo>
                <a:lnTo>
                  <a:pt x="10799" y="2676"/>
                </a:lnTo>
                <a:lnTo>
                  <a:pt x="10800" y="2685"/>
                </a:lnTo>
                <a:lnTo>
                  <a:pt x="10785" y="2692"/>
                </a:lnTo>
                <a:lnTo>
                  <a:pt x="10787" y="2695"/>
                </a:lnTo>
                <a:lnTo>
                  <a:pt x="10789" y="2705"/>
                </a:lnTo>
                <a:lnTo>
                  <a:pt x="10795" y="2710"/>
                </a:lnTo>
                <a:lnTo>
                  <a:pt x="10817" y="2888"/>
                </a:lnTo>
                <a:lnTo>
                  <a:pt x="10822" y="2887"/>
                </a:lnTo>
                <a:lnTo>
                  <a:pt x="10825" y="2903"/>
                </a:lnTo>
                <a:lnTo>
                  <a:pt x="10836" y="2901"/>
                </a:lnTo>
                <a:lnTo>
                  <a:pt x="10866" y="2664"/>
                </a:lnTo>
                <a:lnTo>
                  <a:pt x="10868" y="2663"/>
                </a:lnTo>
                <a:lnTo>
                  <a:pt x="10987" y="2645"/>
                </a:lnTo>
                <a:lnTo>
                  <a:pt x="10985" y="2631"/>
                </a:lnTo>
                <a:cubicBezTo>
                  <a:pt x="10985" y="2630"/>
                  <a:pt x="10986" y="2628"/>
                  <a:pt x="10987" y="2628"/>
                </a:cubicBezTo>
                <a:lnTo>
                  <a:pt x="10997" y="2626"/>
                </a:lnTo>
                <a:cubicBezTo>
                  <a:pt x="10998" y="2626"/>
                  <a:pt x="11000" y="2627"/>
                  <a:pt x="11001" y="2628"/>
                </a:cubicBezTo>
                <a:lnTo>
                  <a:pt x="11004" y="2643"/>
                </a:lnTo>
                <a:lnTo>
                  <a:pt x="11020" y="2641"/>
                </a:lnTo>
                <a:lnTo>
                  <a:pt x="11026" y="2668"/>
                </a:lnTo>
                <a:lnTo>
                  <a:pt x="11038" y="2665"/>
                </a:lnTo>
                <a:lnTo>
                  <a:pt x="11047" y="2711"/>
                </a:lnTo>
                <a:lnTo>
                  <a:pt x="11036" y="2713"/>
                </a:lnTo>
                <a:lnTo>
                  <a:pt x="11057" y="2810"/>
                </a:lnTo>
                <a:lnTo>
                  <a:pt x="11125" y="2798"/>
                </a:lnTo>
                <a:lnTo>
                  <a:pt x="11136" y="2801"/>
                </a:lnTo>
                <a:lnTo>
                  <a:pt x="11144" y="2844"/>
                </a:lnTo>
                <a:lnTo>
                  <a:pt x="11140" y="2850"/>
                </a:lnTo>
                <a:lnTo>
                  <a:pt x="11144" y="2871"/>
                </a:lnTo>
                <a:lnTo>
                  <a:pt x="11150" y="2876"/>
                </a:lnTo>
                <a:lnTo>
                  <a:pt x="11156" y="2894"/>
                </a:lnTo>
                <a:lnTo>
                  <a:pt x="11154" y="2899"/>
                </a:lnTo>
                <a:lnTo>
                  <a:pt x="11158" y="2951"/>
                </a:lnTo>
                <a:lnTo>
                  <a:pt x="11124" y="2969"/>
                </a:lnTo>
                <a:lnTo>
                  <a:pt x="11109" y="2964"/>
                </a:lnTo>
                <a:cubicBezTo>
                  <a:pt x="11108" y="2973"/>
                  <a:pt x="11104" y="2982"/>
                  <a:pt x="11097" y="2988"/>
                </a:cubicBezTo>
                <a:cubicBezTo>
                  <a:pt x="11226" y="2965"/>
                  <a:pt x="11354" y="2940"/>
                  <a:pt x="11479" y="2913"/>
                </a:cubicBezTo>
                <a:cubicBezTo>
                  <a:pt x="11461" y="2884"/>
                  <a:pt x="11440" y="2858"/>
                  <a:pt x="11417" y="2839"/>
                </a:cubicBezTo>
                <a:cubicBezTo>
                  <a:pt x="11261" y="2707"/>
                  <a:pt x="11103" y="2602"/>
                  <a:pt x="11100" y="2562"/>
                </a:cubicBezTo>
                <a:cubicBezTo>
                  <a:pt x="11096" y="2512"/>
                  <a:pt x="11335" y="2482"/>
                  <a:pt x="11412" y="2475"/>
                </a:cubicBezTo>
                <a:cubicBezTo>
                  <a:pt x="11558" y="2462"/>
                  <a:pt x="11647" y="2467"/>
                  <a:pt x="11765" y="2470"/>
                </a:cubicBezTo>
                <a:lnTo>
                  <a:pt x="11876" y="2473"/>
                </a:lnTo>
                <a:cubicBezTo>
                  <a:pt x="11888" y="2474"/>
                  <a:pt x="11891" y="2475"/>
                  <a:pt x="11899" y="2484"/>
                </a:cubicBezTo>
                <a:lnTo>
                  <a:pt x="11938" y="2530"/>
                </a:lnTo>
                <a:lnTo>
                  <a:pt x="12047" y="2516"/>
                </a:lnTo>
                <a:lnTo>
                  <a:pt x="12038" y="2457"/>
                </a:lnTo>
                <a:lnTo>
                  <a:pt x="12187" y="2432"/>
                </a:lnTo>
                <a:lnTo>
                  <a:pt x="12152" y="2426"/>
                </a:lnTo>
                <a:lnTo>
                  <a:pt x="12145" y="2398"/>
                </a:lnTo>
                <a:lnTo>
                  <a:pt x="12208" y="2377"/>
                </a:lnTo>
                <a:lnTo>
                  <a:pt x="12203" y="2349"/>
                </a:lnTo>
                <a:lnTo>
                  <a:pt x="12267" y="2336"/>
                </a:lnTo>
                <a:lnTo>
                  <a:pt x="12262" y="2306"/>
                </a:lnTo>
                <a:cubicBezTo>
                  <a:pt x="12262" y="2302"/>
                  <a:pt x="12264" y="2298"/>
                  <a:pt x="12267" y="2297"/>
                </a:cubicBezTo>
                <a:cubicBezTo>
                  <a:pt x="12280" y="2292"/>
                  <a:pt x="12298" y="2290"/>
                  <a:pt x="12311" y="2290"/>
                </a:cubicBezTo>
                <a:cubicBezTo>
                  <a:pt x="12313" y="2290"/>
                  <a:pt x="12315" y="2292"/>
                  <a:pt x="12316" y="2295"/>
                </a:cubicBezTo>
                <a:lnTo>
                  <a:pt x="12322" y="2325"/>
                </a:lnTo>
                <a:lnTo>
                  <a:pt x="12376" y="2315"/>
                </a:lnTo>
                <a:lnTo>
                  <a:pt x="12380" y="2344"/>
                </a:lnTo>
                <a:lnTo>
                  <a:pt x="12446" y="2338"/>
                </a:lnTo>
                <a:lnTo>
                  <a:pt x="12452" y="2368"/>
                </a:lnTo>
                <a:lnTo>
                  <a:pt x="12413" y="2387"/>
                </a:lnTo>
                <a:lnTo>
                  <a:pt x="12419" y="2428"/>
                </a:lnTo>
                <a:lnTo>
                  <a:pt x="12449" y="2425"/>
                </a:lnTo>
                <a:lnTo>
                  <a:pt x="12453" y="2451"/>
                </a:lnTo>
                <a:lnTo>
                  <a:pt x="12467" y="2454"/>
                </a:lnTo>
                <a:lnTo>
                  <a:pt x="12475" y="2502"/>
                </a:lnTo>
                <a:lnTo>
                  <a:pt x="12521" y="2498"/>
                </a:lnTo>
                <a:lnTo>
                  <a:pt x="12521" y="0"/>
                </a:lnTo>
                <a:lnTo>
                  <a:pt x="0" y="0"/>
                </a:lnTo>
                <a:lnTo>
                  <a:pt x="0" y="3652"/>
                </a:lnTo>
                <a:cubicBezTo>
                  <a:pt x="872" y="3324"/>
                  <a:pt x="1957" y="3130"/>
                  <a:pt x="3130" y="3130"/>
                </a:cubicBezTo>
                <a:lnTo>
                  <a:pt x="8483" y="3130"/>
                </a:lnTo>
                <a:cubicBezTo>
                  <a:pt x="8468" y="3122"/>
                  <a:pt x="8458" y="3099"/>
                  <a:pt x="8458" y="3089"/>
                </a:cubicBezTo>
                <a:cubicBezTo>
                  <a:pt x="8458" y="3078"/>
                  <a:pt x="8458" y="3082"/>
                  <a:pt x="8459" y="3079"/>
                </a:cubicBezTo>
                <a:lnTo>
                  <a:pt x="8439" y="3079"/>
                </a:lnTo>
                <a:lnTo>
                  <a:pt x="8439" y="3024"/>
                </a:lnTo>
                <a:lnTo>
                  <a:pt x="8393" y="3024"/>
                </a:lnTo>
                <a:lnTo>
                  <a:pt x="8393" y="3080"/>
                </a:lnTo>
                <a:lnTo>
                  <a:pt x="8354" y="3080"/>
                </a:lnTo>
                <a:lnTo>
                  <a:pt x="8354" y="3061"/>
                </a:lnTo>
                <a:lnTo>
                  <a:pt x="8381" y="3061"/>
                </a:lnTo>
                <a:lnTo>
                  <a:pt x="8381" y="3024"/>
                </a:lnTo>
                <a:lnTo>
                  <a:pt x="8350" y="3025"/>
                </a:lnTo>
                <a:lnTo>
                  <a:pt x="8347" y="2779"/>
                </a:lnTo>
                <a:close/>
                <a:moveTo>
                  <a:pt x="10892" y="2676"/>
                </a:moveTo>
                <a:lnTo>
                  <a:pt x="10885" y="2759"/>
                </a:lnTo>
                <a:lnTo>
                  <a:pt x="10891" y="2760"/>
                </a:lnTo>
                <a:lnTo>
                  <a:pt x="10894" y="2760"/>
                </a:lnTo>
                <a:lnTo>
                  <a:pt x="10897" y="2760"/>
                </a:lnTo>
                <a:lnTo>
                  <a:pt x="10900" y="2759"/>
                </a:lnTo>
                <a:lnTo>
                  <a:pt x="10904" y="2758"/>
                </a:lnTo>
                <a:lnTo>
                  <a:pt x="10907" y="2758"/>
                </a:lnTo>
                <a:lnTo>
                  <a:pt x="10911" y="2757"/>
                </a:lnTo>
                <a:lnTo>
                  <a:pt x="10915" y="2756"/>
                </a:lnTo>
                <a:lnTo>
                  <a:pt x="10920" y="2753"/>
                </a:lnTo>
                <a:lnTo>
                  <a:pt x="10923" y="2752"/>
                </a:lnTo>
                <a:lnTo>
                  <a:pt x="10926" y="2749"/>
                </a:lnTo>
                <a:lnTo>
                  <a:pt x="10931" y="2745"/>
                </a:lnTo>
                <a:lnTo>
                  <a:pt x="10932" y="2743"/>
                </a:lnTo>
                <a:lnTo>
                  <a:pt x="10934" y="2742"/>
                </a:lnTo>
                <a:lnTo>
                  <a:pt x="10934" y="2737"/>
                </a:lnTo>
                <a:lnTo>
                  <a:pt x="10938" y="2733"/>
                </a:lnTo>
                <a:lnTo>
                  <a:pt x="10941" y="2731"/>
                </a:lnTo>
                <a:lnTo>
                  <a:pt x="10939" y="2731"/>
                </a:lnTo>
                <a:lnTo>
                  <a:pt x="10937" y="2730"/>
                </a:lnTo>
                <a:lnTo>
                  <a:pt x="10936" y="2729"/>
                </a:lnTo>
                <a:lnTo>
                  <a:pt x="10936" y="2727"/>
                </a:lnTo>
                <a:lnTo>
                  <a:pt x="10934" y="2724"/>
                </a:lnTo>
                <a:lnTo>
                  <a:pt x="10933" y="2722"/>
                </a:lnTo>
                <a:lnTo>
                  <a:pt x="10931" y="2721"/>
                </a:lnTo>
                <a:lnTo>
                  <a:pt x="10930" y="2720"/>
                </a:lnTo>
                <a:lnTo>
                  <a:pt x="10930" y="2719"/>
                </a:lnTo>
                <a:lnTo>
                  <a:pt x="10931" y="2717"/>
                </a:lnTo>
                <a:lnTo>
                  <a:pt x="10932" y="2713"/>
                </a:lnTo>
                <a:lnTo>
                  <a:pt x="10932" y="2710"/>
                </a:lnTo>
                <a:lnTo>
                  <a:pt x="10925" y="2711"/>
                </a:lnTo>
                <a:cubicBezTo>
                  <a:pt x="10924" y="2711"/>
                  <a:pt x="10923" y="2711"/>
                  <a:pt x="10923" y="2710"/>
                </a:cubicBezTo>
                <a:cubicBezTo>
                  <a:pt x="10923" y="2710"/>
                  <a:pt x="10923" y="2709"/>
                  <a:pt x="10924" y="2709"/>
                </a:cubicBezTo>
                <a:lnTo>
                  <a:pt x="10928" y="2708"/>
                </a:lnTo>
                <a:lnTo>
                  <a:pt x="10930" y="2698"/>
                </a:lnTo>
                <a:cubicBezTo>
                  <a:pt x="10930" y="2697"/>
                  <a:pt x="10932" y="2697"/>
                  <a:pt x="10932" y="2697"/>
                </a:cubicBezTo>
                <a:cubicBezTo>
                  <a:pt x="10933" y="2691"/>
                  <a:pt x="10939" y="2687"/>
                  <a:pt x="10946" y="2686"/>
                </a:cubicBezTo>
                <a:cubicBezTo>
                  <a:pt x="10956" y="2685"/>
                  <a:pt x="10966" y="2692"/>
                  <a:pt x="10968" y="2704"/>
                </a:cubicBezTo>
                <a:lnTo>
                  <a:pt x="10972" y="2704"/>
                </a:lnTo>
                <a:lnTo>
                  <a:pt x="10974" y="2706"/>
                </a:lnTo>
                <a:lnTo>
                  <a:pt x="10975" y="2709"/>
                </a:lnTo>
                <a:lnTo>
                  <a:pt x="10976" y="2713"/>
                </a:lnTo>
                <a:lnTo>
                  <a:pt x="10980" y="2714"/>
                </a:lnTo>
                <a:lnTo>
                  <a:pt x="10983" y="2719"/>
                </a:lnTo>
                <a:lnTo>
                  <a:pt x="10987" y="2722"/>
                </a:lnTo>
                <a:lnTo>
                  <a:pt x="10990" y="2725"/>
                </a:lnTo>
                <a:lnTo>
                  <a:pt x="10993" y="2728"/>
                </a:lnTo>
                <a:lnTo>
                  <a:pt x="10997" y="2732"/>
                </a:lnTo>
                <a:lnTo>
                  <a:pt x="11003" y="2740"/>
                </a:lnTo>
                <a:lnTo>
                  <a:pt x="11005" y="2747"/>
                </a:lnTo>
                <a:cubicBezTo>
                  <a:pt x="11005" y="2747"/>
                  <a:pt x="11009" y="2751"/>
                  <a:pt x="11008" y="2753"/>
                </a:cubicBezTo>
                <a:cubicBezTo>
                  <a:pt x="11008" y="2754"/>
                  <a:pt x="11010" y="2757"/>
                  <a:pt x="11010" y="2757"/>
                </a:cubicBezTo>
                <a:lnTo>
                  <a:pt x="11012" y="2755"/>
                </a:lnTo>
                <a:lnTo>
                  <a:pt x="10994" y="2661"/>
                </a:lnTo>
                <a:lnTo>
                  <a:pt x="10892" y="267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63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57200" y="685800"/>
            <a:ext cx="8229600" cy="914400"/>
          </a:xfrm>
        </p:spPr>
        <p:txBody>
          <a:bodyPr/>
          <a:lstStyle/>
          <a:p>
            <a:r>
              <a:rPr lang="en-GB" altLang="zh-CN" smtClean="0"/>
              <a:t>CEVA in China</a:t>
            </a:r>
            <a:endParaRPr lang="en-US" altLang="zh-CN" smtClean="0"/>
          </a:p>
        </p:txBody>
      </p:sp>
      <p:grpSp>
        <p:nvGrpSpPr>
          <p:cNvPr id="40964" name="Group 5"/>
          <p:cNvGrpSpPr>
            <a:grpSpLocks noChangeAspect="1"/>
          </p:cNvGrpSpPr>
          <p:nvPr/>
        </p:nvGrpSpPr>
        <p:grpSpPr bwMode="auto">
          <a:xfrm>
            <a:off x="8001000" y="228600"/>
            <a:ext cx="914400" cy="457200"/>
            <a:chOff x="1584" y="936"/>
            <a:chExt cx="3840" cy="1920"/>
          </a:xfrm>
        </p:grpSpPr>
        <p:sp>
          <p:nvSpPr>
            <p:cNvPr id="40967" name="Freeform 6"/>
            <p:cNvSpPr>
              <a:spLocks noChangeAspect="1" noEditPoints="1"/>
            </p:cNvSpPr>
            <p:nvPr/>
          </p:nvSpPr>
          <p:spPr bwMode="black">
            <a:xfrm>
              <a:off x="1776" y="936"/>
              <a:ext cx="3272" cy="1920"/>
            </a:xfrm>
            <a:custGeom>
              <a:avLst/>
              <a:gdLst>
                <a:gd name="T0" fmla="*/ 6 w 21339"/>
                <a:gd name="T1" fmla="*/ 0 h 12521"/>
                <a:gd name="T2" fmla="*/ 6 w 21339"/>
                <a:gd name="T3" fmla="*/ 0 h 12521"/>
                <a:gd name="T4" fmla="*/ 6 w 21339"/>
                <a:gd name="T5" fmla="*/ 0 h 12521"/>
                <a:gd name="T6" fmla="*/ 0 w 21339"/>
                <a:gd name="T7" fmla="*/ 4 h 12521"/>
                <a:gd name="T8" fmla="*/ 10 w 21339"/>
                <a:gd name="T9" fmla="*/ 4 h 12521"/>
                <a:gd name="T10" fmla="*/ 6 w 21339"/>
                <a:gd name="T11" fmla="*/ 0 h 12521"/>
                <a:gd name="T12" fmla="*/ 11 w 21339"/>
                <a:gd name="T13" fmla="*/ 7 h 12521"/>
                <a:gd name="T14" fmla="*/ 12 w 21339"/>
                <a:gd name="T15" fmla="*/ 7 h 12521"/>
                <a:gd name="T16" fmla="*/ 12 w 21339"/>
                <a:gd name="T17" fmla="*/ 7 h 12521"/>
                <a:gd name="T18" fmla="*/ 12 w 21339"/>
                <a:gd name="T19" fmla="*/ 7 h 12521"/>
                <a:gd name="T20" fmla="*/ 10 w 21339"/>
                <a:gd name="T21" fmla="*/ 5 h 12521"/>
                <a:gd name="T22" fmla="*/ 10 w 21339"/>
                <a:gd name="T23" fmla="*/ 5 h 12521"/>
                <a:gd name="T24" fmla="*/ 10 w 21339"/>
                <a:gd name="T25" fmla="*/ 5 h 12521"/>
                <a:gd name="T26" fmla="*/ 10 w 21339"/>
                <a:gd name="T27" fmla="*/ 5 h 12521"/>
                <a:gd name="T28" fmla="*/ 8 w 21339"/>
                <a:gd name="T29" fmla="*/ 7 h 12521"/>
                <a:gd name="T30" fmla="*/ 8 w 21339"/>
                <a:gd name="T31" fmla="*/ 7 h 12521"/>
                <a:gd name="T32" fmla="*/ 8 w 21339"/>
                <a:gd name="T33" fmla="*/ 7 h 12521"/>
                <a:gd name="T34" fmla="*/ 8 w 21339"/>
                <a:gd name="T35" fmla="*/ 7 h 12521"/>
                <a:gd name="T36" fmla="*/ 10 w 21339"/>
                <a:gd name="T37" fmla="*/ 5 h 12521"/>
                <a:gd name="T38" fmla="*/ 10 w 21339"/>
                <a:gd name="T39" fmla="*/ 5 h 12521"/>
                <a:gd name="T40" fmla="*/ 10 w 21339"/>
                <a:gd name="T41" fmla="*/ 5 h 12521"/>
                <a:gd name="T42" fmla="*/ 11 w 21339"/>
                <a:gd name="T43" fmla="*/ 7 h 12521"/>
                <a:gd name="T44" fmla="*/ 10 w 21339"/>
                <a:gd name="T45" fmla="*/ 6 h 12521"/>
                <a:gd name="T46" fmla="*/ 10 w 21339"/>
                <a:gd name="T47" fmla="*/ 6 h 12521"/>
                <a:gd name="T48" fmla="*/ 10 w 21339"/>
                <a:gd name="T49" fmla="*/ 6 h 12521"/>
                <a:gd name="T50" fmla="*/ 10 w 21339"/>
                <a:gd name="T51" fmla="*/ 6 h 12521"/>
                <a:gd name="T52" fmla="*/ 10 w 21339"/>
                <a:gd name="T53" fmla="*/ 6 h 12521"/>
                <a:gd name="T54" fmla="*/ 9 w 21339"/>
                <a:gd name="T55" fmla="*/ 6 h 12521"/>
                <a:gd name="T56" fmla="*/ 10 w 21339"/>
                <a:gd name="T57" fmla="*/ 6 h 125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1339"/>
                <a:gd name="T88" fmla="*/ 0 h 12521"/>
                <a:gd name="T89" fmla="*/ 21339 w 21339"/>
                <a:gd name="T90" fmla="*/ 12521 h 125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1339" h="12521">
                  <a:moveTo>
                    <a:pt x="11529" y="334"/>
                  </a:moveTo>
                  <a:cubicBezTo>
                    <a:pt x="11357" y="130"/>
                    <a:pt x="11177" y="0"/>
                    <a:pt x="10928" y="0"/>
                  </a:cubicBezTo>
                  <a:cubicBezTo>
                    <a:pt x="10678" y="0"/>
                    <a:pt x="10465" y="101"/>
                    <a:pt x="10248" y="266"/>
                  </a:cubicBezTo>
                  <a:lnTo>
                    <a:pt x="0" y="8034"/>
                  </a:lnTo>
                  <a:lnTo>
                    <a:pt x="18019" y="8034"/>
                  </a:lnTo>
                  <a:lnTo>
                    <a:pt x="11529" y="334"/>
                  </a:lnTo>
                  <a:close/>
                  <a:moveTo>
                    <a:pt x="20626" y="12377"/>
                  </a:moveTo>
                  <a:cubicBezTo>
                    <a:pt x="20700" y="12465"/>
                    <a:pt x="20811" y="12521"/>
                    <a:pt x="20935" y="12521"/>
                  </a:cubicBezTo>
                  <a:cubicBezTo>
                    <a:pt x="21158" y="12521"/>
                    <a:pt x="21339" y="12340"/>
                    <a:pt x="21339" y="12117"/>
                  </a:cubicBezTo>
                  <a:cubicBezTo>
                    <a:pt x="21339" y="12017"/>
                    <a:pt x="21303" y="11926"/>
                    <a:pt x="21244" y="11856"/>
                  </a:cubicBezTo>
                  <a:lnTo>
                    <a:pt x="18791" y="8950"/>
                  </a:lnTo>
                  <a:cubicBezTo>
                    <a:pt x="18614" y="8740"/>
                    <a:pt x="18348" y="8608"/>
                    <a:pt x="18052" y="8608"/>
                  </a:cubicBezTo>
                  <a:lnTo>
                    <a:pt x="17948" y="8608"/>
                  </a:lnTo>
                  <a:cubicBezTo>
                    <a:pt x="17652" y="8608"/>
                    <a:pt x="17386" y="8740"/>
                    <a:pt x="17209" y="8950"/>
                  </a:cubicBezTo>
                  <a:lnTo>
                    <a:pt x="14756" y="11856"/>
                  </a:lnTo>
                  <a:cubicBezTo>
                    <a:pt x="14697" y="11926"/>
                    <a:pt x="14661" y="12017"/>
                    <a:pt x="14661" y="12117"/>
                  </a:cubicBezTo>
                  <a:cubicBezTo>
                    <a:pt x="14661" y="12340"/>
                    <a:pt x="14842" y="12521"/>
                    <a:pt x="15065" y="12521"/>
                  </a:cubicBezTo>
                  <a:cubicBezTo>
                    <a:pt x="15189" y="12521"/>
                    <a:pt x="15300" y="12465"/>
                    <a:pt x="15374" y="12377"/>
                  </a:cubicBezTo>
                  <a:lnTo>
                    <a:pt x="17827" y="9471"/>
                  </a:lnTo>
                  <a:cubicBezTo>
                    <a:pt x="17869" y="9422"/>
                    <a:pt x="17931" y="9391"/>
                    <a:pt x="18000" y="9391"/>
                  </a:cubicBezTo>
                  <a:cubicBezTo>
                    <a:pt x="18069" y="9391"/>
                    <a:pt x="18131" y="9422"/>
                    <a:pt x="18173" y="9471"/>
                  </a:cubicBezTo>
                  <a:lnTo>
                    <a:pt x="20626" y="12377"/>
                  </a:lnTo>
                  <a:close/>
                  <a:moveTo>
                    <a:pt x="17452" y="11269"/>
                  </a:moveTo>
                  <a:cubicBezTo>
                    <a:pt x="17821" y="11269"/>
                    <a:pt x="18179" y="11269"/>
                    <a:pt x="18548" y="11269"/>
                  </a:cubicBezTo>
                  <a:cubicBezTo>
                    <a:pt x="18764" y="11269"/>
                    <a:pt x="18939" y="11094"/>
                    <a:pt x="18939" y="10878"/>
                  </a:cubicBezTo>
                  <a:cubicBezTo>
                    <a:pt x="18939" y="10662"/>
                    <a:pt x="18764" y="10486"/>
                    <a:pt x="18548" y="10486"/>
                  </a:cubicBezTo>
                  <a:cubicBezTo>
                    <a:pt x="18148" y="10486"/>
                    <a:pt x="17851" y="10486"/>
                    <a:pt x="17452" y="10486"/>
                  </a:cubicBezTo>
                  <a:cubicBezTo>
                    <a:pt x="17236" y="10486"/>
                    <a:pt x="17061" y="10662"/>
                    <a:pt x="17061" y="10878"/>
                  </a:cubicBezTo>
                  <a:cubicBezTo>
                    <a:pt x="17061" y="11094"/>
                    <a:pt x="17236" y="11269"/>
                    <a:pt x="17452" y="11269"/>
                  </a:cubicBezTo>
                  <a:close/>
                </a:path>
              </a:pathLst>
            </a:custGeom>
            <a:solidFill>
              <a:srgbClr val="9900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68" name="Freeform 7"/>
            <p:cNvSpPr>
              <a:spLocks noChangeAspect="1" noEditPoints="1"/>
            </p:cNvSpPr>
            <p:nvPr/>
          </p:nvSpPr>
          <p:spPr bwMode="black">
            <a:xfrm>
              <a:off x="1584" y="952"/>
              <a:ext cx="3840" cy="1904"/>
            </a:xfrm>
            <a:custGeom>
              <a:avLst/>
              <a:gdLst>
                <a:gd name="T0" fmla="*/ 7 w 25043"/>
                <a:gd name="T1" fmla="*/ 0 h 12417"/>
                <a:gd name="T2" fmla="*/ 13 w 25043"/>
                <a:gd name="T3" fmla="*/ 4 h 12417"/>
                <a:gd name="T4" fmla="*/ 14 w 25043"/>
                <a:gd name="T5" fmla="*/ 4 h 12417"/>
                <a:gd name="T6" fmla="*/ 14 w 25043"/>
                <a:gd name="T7" fmla="*/ 5 h 12417"/>
                <a:gd name="T8" fmla="*/ 7 w 25043"/>
                <a:gd name="T9" fmla="*/ 0 h 12417"/>
                <a:gd name="T10" fmla="*/ 3 w 25043"/>
                <a:gd name="T11" fmla="*/ 5 h 12417"/>
                <a:gd name="T12" fmla="*/ 3 w 25043"/>
                <a:gd name="T13" fmla="*/ 5 h 12417"/>
                <a:gd name="T14" fmla="*/ 3 w 25043"/>
                <a:gd name="T15" fmla="*/ 5 h 12417"/>
                <a:gd name="T16" fmla="*/ 1 w 25043"/>
                <a:gd name="T17" fmla="*/ 5 h 12417"/>
                <a:gd name="T18" fmla="*/ 0 w 25043"/>
                <a:gd name="T19" fmla="*/ 5 h 12417"/>
                <a:gd name="T20" fmla="*/ 0 w 25043"/>
                <a:gd name="T21" fmla="*/ 6 h 12417"/>
                <a:gd name="T22" fmla="*/ 1 w 25043"/>
                <a:gd name="T23" fmla="*/ 7 h 12417"/>
                <a:gd name="T24" fmla="*/ 3 w 25043"/>
                <a:gd name="T25" fmla="*/ 7 h 12417"/>
                <a:gd name="T26" fmla="*/ 3 w 25043"/>
                <a:gd name="T27" fmla="*/ 7 h 12417"/>
                <a:gd name="T28" fmla="*/ 3 w 25043"/>
                <a:gd name="T29" fmla="*/ 6 h 12417"/>
                <a:gd name="T30" fmla="*/ 1 w 25043"/>
                <a:gd name="T31" fmla="*/ 6 h 12417"/>
                <a:gd name="T32" fmla="*/ 0 w 25043"/>
                <a:gd name="T33" fmla="*/ 6 h 12417"/>
                <a:gd name="T34" fmla="*/ 0 w 25043"/>
                <a:gd name="T35" fmla="*/ 5 h 12417"/>
                <a:gd name="T36" fmla="*/ 1 w 25043"/>
                <a:gd name="T37" fmla="*/ 5 h 12417"/>
                <a:gd name="T38" fmla="*/ 3 w 25043"/>
                <a:gd name="T39" fmla="*/ 5 h 12417"/>
                <a:gd name="T40" fmla="*/ 4 w 25043"/>
                <a:gd name="T41" fmla="*/ 7 h 12417"/>
                <a:gd name="T42" fmla="*/ 3 w 25043"/>
                <a:gd name="T43" fmla="*/ 6 h 12417"/>
                <a:gd name="T44" fmla="*/ 3 w 25043"/>
                <a:gd name="T45" fmla="*/ 5 h 12417"/>
                <a:gd name="T46" fmla="*/ 4 w 25043"/>
                <a:gd name="T47" fmla="*/ 5 h 12417"/>
                <a:gd name="T48" fmla="*/ 5 w 25043"/>
                <a:gd name="T49" fmla="*/ 5 h 12417"/>
                <a:gd name="T50" fmla="*/ 6 w 25043"/>
                <a:gd name="T51" fmla="*/ 5 h 12417"/>
                <a:gd name="T52" fmla="*/ 6 w 25043"/>
                <a:gd name="T53" fmla="*/ 5 h 12417"/>
                <a:gd name="T54" fmla="*/ 5 w 25043"/>
                <a:gd name="T55" fmla="*/ 6 h 12417"/>
                <a:gd name="T56" fmla="*/ 4 w 25043"/>
                <a:gd name="T57" fmla="*/ 6 h 12417"/>
                <a:gd name="T58" fmla="*/ 4 w 25043"/>
                <a:gd name="T59" fmla="*/ 6 h 12417"/>
                <a:gd name="T60" fmla="*/ 4 w 25043"/>
                <a:gd name="T61" fmla="*/ 6 h 12417"/>
                <a:gd name="T62" fmla="*/ 5 w 25043"/>
                <a:gd name="T63" fmla="*/ 6 h 12417"/>
                <a:gd name="T64" fmla="*/ 6 w 25043"/>
                <a:gd name="T65" fmla="*/ 5 h 12417"/>
                <a:gd name="T66" fmla="*/ 6 w 25043"/>
                <a:gd name="T67" fmla="*/ 5 h 12417"/>
                <a:gd name="T68" fmla="*/ 5 w 25043"/>
                <a:gd name="T69" fmla="*/ 5 h 12417"/>
                <a:gd name="T70" fmla="*/ 4 w 25043"/>
                <a:gd name="T71" fmla="*/ 5 h 12417"/>
                <a:gd name="T72" fmla="*/ 3 w 25043"/>
                <a:gd name="T73" fmla="*/ 5 h 12417"/>
                <a:gd name="T74" fmla="*/ 3 w 25043"/>
                <a:gd name="T75" fmla="*/ 6 h 12417"/>
                <a:gd name="T76" fmla="*/ 4 w 25043"/>
                <a:gd name="T77" fmla="*/ 6 h 12417"/>
                <a:gd name="T78" fmla="*/ 6 w 25043"/>
                <a:gd name="T79" fmla="*/ 6 h 12417"/>
                <a:gd name="T80" fmla="*/ 6 w 25043"/>
                <a:gd name="T81" fmla="*/ 7 h 12417"/>
                <a:gd name="T82" fmla="*/ 6 w 25043"/>
                <a:gd name="T83" fmla="*/ 7 h 12417"/>
                <a:gd name="T84" fmla="*/ 4 w 25043"/>
                <a:gd name="T85" fmla="*/ 7 h 12417"/>
                <a:gd name="T86" fmla="*/ 6 w 25043"/>
                <a:gd name="T87" fmla="*/ 5 h 12417"/>
                <a:gd name="T88" fmla="*/ 6 w 25043"/>
                <a:gd name="T89" fmla="*/ 5 h 12417"/>
                <a:gd name="T90" fmla="*/ 6 w 25043"/>
                <a:gd name="T91" fmla="*/ 5 h 12417"/>
                <a:gd name="T92" fmla="*/ 6 w 25043"/>
                <a:gd name="T93" fmla="*/ 5 h 12417"/>
                <a:gd name="T94" fmla="*/ 8 w 25043"/>
                <a:gd name="T95" fmla="*/ 7 h 12417"/>
                <a:gd name="T96" fmla="*/ 8 w 25043"/>
                <a:gd name="T97" fmla="*/ 7 h 12417"/>
                <a:gd name="T98" fmla="*/ 8 w 25043"/>
                <a:gd name="T99" fmla="*/ 7 h 12417"/>
                <a:gd name="T100" fmla="*/ 8 w 25043"/>
                <a:gd name="T101" fmla="*/ 7 h 12417"/>
                <a:gd name="T102" fmla="*/ 10 w 25043"/>
                <a:gd name="T103" fmla="*/ 5 h 12417"/>
                <a:gd name="T104" fmla="*/ 10 w 25043"/>
                <a:gd name="T105" fmla="*/ 5 h 12417"/>
                <a:gd name="T106" fmla="*/ 10 w 25043"/>
                <a:gd name="T107" fmla="*/ 5 h 12417"/>
                <a:gd name="T108" fmla="*/ 9 w 25043"/>
                <a:gd name="T109" fmla="*/ 5 h 12417"/>
                <a:gd name="T110" fmla="*/ 8 w 25043"/>
                <a:gd name="T111" fmla="*/ 6 h 12417"/>
                <a:gd name="T112" fmla="*/ 8 w 25043"/>
                <a:gd name="T113" fmla="*/ 6 h 12417"/>
                <a:gd name="T114" fmla="*/ 8 w 25043"/>
                <a:gd name="T115" fmla="*/ 6 h 12417"/>
                <a:gd name="T116" fmla="*/ 6 w 25043"/>
                <a:gd name="T117" fmla="*/ 5 h 1241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5043"/>
                <a:gd name="T178" fmla="*/ 0 h 12417"/>
                <a:gd name="T179" fmla="*/ 25043 w 25043"/>
                <a:gd name="T180" fmla="*/ 12417 h 1241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5043" h="12417">
                  <a:moveTo>
                    <a:pt x="12678" y="0"/>
                  </a:moveTo>
                  <a:lnTo>
                    <a:pt x="24445" y="6353"/>
                  </a:lnTo>
                  <a:cubicBezTo>
                    <a:pt x="24445" y="6353"/>
                    <a:pt x="25043" y="6678"/>
                    <a:pt x="25043" y="7304"/>
                  </a:cubicBezTo>
                  <a:lnTo>
                    <a:pt x="25043" y="8974"/>
                  </a:lnTo>
                  <a:lnTo>
                    <a:pt x="12678" y="0"/>
                  </a:lnTo>
                  <a:close/>
                  <a:moveTo>
                    <a:pt x="4826" y="9287"/>
                  </a:moveTo>
                  <a:cubicBezTo>
                    <a:pt x="5042" y="9287"/>
                    <a:pt x="5217" y="9112"/>
                    <a:pt x="5217" y="8895"/>
                  </a:cubicBezTo>
                  <a:cubicBezTo>
                    <a:pt x="5217" y="8679"/>
                    <a:pt x="5042" y="8504"/>
                    <a:pt x="4826" y="8504"/>
                  </a:cubicBezTo>
                  <a:lnTo>
                    <a:pt x="1096" y="8504"/>
                  </a:lnTo>
                  <a:cubicBezTo>
                    <a:pt x="491" y="8504"/>
                    <a:pt x="0" y="8995"/>
                    <a:pt x="0" y="9600"/>
                  </a:cubicBezTo>
                  <a:lnTo>
                    <a:pt x="0" y="11321"/>
                  </a:lnTo>
                  <a:cubicBezTo>
                    <a:pt x="0" y="11926"/>
                    <a:pt x="491" y="12417"/>
                    <a:pt x="1096" y="12417"/>
                  </a:cubicBezTo>
                  <a:lnTo>
                    <a:pt x="4826" y="12417"/>
                  </a:lnTo>
                  <a:cubicBezTo>
                    <a:pt x="5042" y="12417"/>
                    <a:pt x="5217" y="12242"/>
                    <a:pt x="5217" y="12026"/>
                  </a:cubicBezTo>
                  <a:cubicBezTo>
                    <a:pt x="5217" y="11810"/>
                    <a:pt x="5042" y="11634"/>
                    <a:pt x="4826" y="11634"/>
                  </a:cubicBezTo>
                  <a:lnTo>
                    <a:pt x="1096" y="11634"/>
                  </a:lnTo>
                  <a:cubicBezTo>
                    <a:pt x="923" y="11634"/>
                    <a:pt x="783" y="11494"/>
                    <a:pt x="783" y="11321"/>
                  </a:cubicBezTo>
                  <a:lnTo>
                    <a:pt x="783" y="9600"/>
                  </a:lnTo>
                  <a:cubicBezTo>
                    <a:pt x="783" y="9427"/>
                    <a:pt x="923" y="9287"/>
                    <a:pt x="1096" y="9287"/>
                  </a:cubicBezTo>
                  <a:lnTo>
                    <a:pt x="4826" y="9287"/>
                  </a:lnTo>
                  <a:close/>
                  <a:moveTo>
                    <a:pt x="6417" y="12417"/>
                  </a:moveTo>
                  <a:cubicBezTo>
                    <a:pt x="5812" y="12417"/>
                    <a:pt x="5322" y="11926"/>
                    <a:pt x="5322" y="11321"/>
                  </a:cubicBezTo>
                  <a:lnTo>
                    <a:pt x="5322" y="9600"/>
                  </a:lnTo>
                  <a:cubicBezTo>
                    <a:pt x="5322" y="8995"/>
                    <a:pt x="5812" y="8504"/>
                    <a:pt x="6417" y="8504"/>
                  </a:cubicBezTo>
                  <a:lnTo>
                    <a:pt x="9756" y="8504"/>
                  </a:lnTo>
                  <a:cubicBezTo>
                    <a:pt x="10361" y="8504"/>
                    <a:pt x="10852" y="8995"/>
                    <a:pt x="10852" y="9600"/>
                  </a:cubicBezTo>
                  <a:lnTo>
                    <a:pt x="10852" y="9652"/>
                  </a:lnTo>
                  <a:cubicBezTo>
                    <a:pt x="10852" y="10257"/>
                    <a:pt x="10361" y="10748"/>
                    <a:pt x="9756" y="10748"/>
                  </a:cubicBezTo>
                  <a:lnTo>
                    <a:pt x="6887" y="10748"/>
                  </a:lnTo>
                  <a:cubicBezTo>
                    <a:pt x="6671" y="10748"/>
                    <a:pt x="6496" y="10572"/>
                    <a:pt x="6496" y="10356"/>
                  </a:cubicBezTo>
                  <a:cubicBezTo>
                    <a:pt x="6496" y="10140"/>
                    <a:pt x="6671" y="9965"/>
                    <a:pt x="6887" y="9965"/>
                  </a:cubicBezTo>
                  <a:lnTo>
                    <a:pt x="9756" y="9965"/>
                  </a:lnTo>
                  <a:cubicBezTo>
                    <a:pt x="9929" y="9965"/>
                    <a:pt x="10069" y="9825"/>
                    <a:pt x="10069" y="9652"/>
                  </a:cubicBezTo>
                  <a:lnTo>
                    <a:pt x="10069" y="9600"/>
                  </a:lnTo>
                  <a:cubicBezTo>
                    <a:pt x="10069" y="9427"/>
                    <a:pt x="9929" y="9287"/>
                    <a:pt x="9756" y="9287"/>
                  </a:cubicBezTo>
                  <a:lnTo>
                    <a:pt x="6417" y="9287"/>
                  </a:lnTo>
                  <a:cubicBezTo>
                    <a:pt x="6244" y="9287"/>
                    <a:pt x="6104" y="9427"/>
                    <a:pt x="6104" y="9600"/>
                  </a:cubicBezTo>
                  <a:lnTo>
                    <a:pt x="6104" y="11321"/>
                  </a:lnTo>
                  <a:cubicBezTo>
                    <a:pt x="6104" y="11494"/>
                    <a:pt x="6244" y="11634"/>
                    <a:pt x="6417" y="11634"/>
                  </a:cubicBezTo>
                  <a:lnTo>
                    <a:pt x="10461" y="11634"/>
                  </a:lnTo>
                  <a:cubicBezTo>
                    <a:pt x="10677" y="11634"/>
                    <a:pt x="10852" y="11810"/>
                    <a:pt x="10852" y="12026"/>
                  </a:cubicBezTo>
                  <a:cubicBezTo>
                    <a:pt x="10852" y="12242"/>
                    <a:pt x="10677" y="12417"/>
                    <a:pt x="10461" y="12417"/>
                  </a:cubicBezTo>
                  <a:lnTo>
                    <a:pt x="6417" y="12417"/>
                  </a:lnTo>
                  <a:close/>
                  <a:moveTo>
                    <a:pt x="11670" y="8648"/>
                  </a:moveTo>
                  <a:cubicBezTo>
                    <a:pt x="11595" y="8560"/>
                    <a:pt x="11485" y="8504"/>
                    <a:pt x="11361" y="8504"/>
                  </a:cubicBezTo>
                  <a:cubicBezTo>
                    <a:pt x="11137" y="8504"/>
                    <a:pt x="10956" y="8685"/>
                    <a:pt x="10956" y="8909"/>
                  </a:cubicBezTo>
                  <a:cubicBezTo>
                    <a:pt x="10956" y="9008"/>
                    <a:pt x="10992" y="9099"/>
                    <a:pt x="11052" y="9169"/>
                  </a:cubicBezTo>
                  <a:lnTo>
                    <a:pt x="13504" y="12076"/>
                  </a:lnTo>
                  <a:cubicBezTo>
                    <a:pt x="13681" y="12285"/>
                    <a:pt x="13947" y="12417"/>
                    <a:pt x="14243" y="12417"/>
                  </a:cubicBezTo>
                  <a:lnTo>
                    <a:pt x="14348" y="12417"/>
                  </a:lnTo>
                  <a:cubicBezTo>
                    <a:pt x="14643" y="12417"/>
                    <a:pt x="14910" y="12285"/>
                    <a:pt x="15087" y="12076"/>
                  </a:cubicBezTo>
                  <a:lnTo>
                    <a:pt x="17539" y="9169"/>
                  </a:lnTo>
                  <a:cubicBezTo>
                    <a:pt x="17599" y="9099"/>
                    <a:pt x="17634" y="9008"/>
                    <a:pt x="17634" y="8909"/>
                  </a:cubicBezTo>
                  <a:cubicBezTo>
                    <a:pt x="17634" y="8685"/>
                    <a:pt x="17453" y="8504"/>
                    <a:pt x="17230" y="8504"/>
                  </a:cubicBezTo>
                  <a:cubicBezTo>
                    <a:pt x="17106" y="8504"/>
                    <a:pt x="16995" y="8560"/>
                    <a:pt x="16921" y="8648"/>
                  </a:cubicBezTo>
                  <a:lnTo>
                    <a:pt x="14469" y="11554"/>
                  </a:lnTo>
                  <a:cubicBezTo>
                    <a:pt x="14427" y="11604"/>
                    <a:pt x="14364" y="11634"/>
                    <a:pt x="14295" y="11634"/>
                  </a:cubicBezTo>
                  <a:cubicBezTo>
                    <a:pt x="14226" y="11634"/>
                    <a:pt x="14164" y="11604"/>
                    <a:pt x="14122" y="11554"/>
                  </a:cubicBezTo>
                  <a:lnTo>
                    <a:pt x="11670" y="864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1798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FE9F42-2A4A-43A7-8384-18EDF27A0CD1}" type="slidenum">
              <a:rPr lang="en-GB" smtClean="0">
                <a:solidFill>
                  <a:schemeClr val="bg1"/>
                </a:solidFill>
                <a:cs typeface="Arial" pitchFamily="34" charset="0"/>
              </a:rPr>
              <a:pPr>
                <a:defRPr/>
              </a:pPr>
              <a:t>17</a:t>
            </a:fld>
            <a:endParaRPr lang="en-GB" smtClean="0">
              <a:solidFill>
                <a:schemeClr val="bg1"/>
              </a:solidFill>
              <a:cs typeface="Arial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78E298-AFA3-4327-A933-E83D7C914C57}" type="slidenum">
              <a:rPr lang="en-GB"/>
              <a:pPr>
                <a:defRPr/>
              </a:pPr>
              <a:t>18</a:t>
            </a:fld>
            <a:endParaRPr lang="en-GB"/>
          </a:p>
        </p:txBody>
      </p:sp>
      <p:sp>
        <p:nvSpPr>
          <p:cNvPr id="11" name="Rounded Rectangle 10"/>
          <p:cNvSpPr/>
          <p:nvPr/>
        </p:nvSpPr>
        <p:spPr bwMode="auto">
          <a:xfrm>
            <a:off x="3991554" y="922494"/>
            <a:ext cx="4223531" cy="473608"/>
          </a:xfrm>
          <a:prstGeom prst="roundRect">
            <a:avLst/>
          </a:prstGeom>
          <a:solidFill>
            <a:srgbClr val="98002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 algn="ctr" eaLnBrk="0" hangingPunct="0">
              <a:defRPr/>
            </a:pPr>
            <a:r>
              <a:rPr lang="nl-NL" dirty="0">
                <a:solidFill>
                  <a:srgbClr val="FFFFFF"/>
                </a:solidFill>
                <a:latin typeface="Calibri"/>
                <a:cs typeface="Calibri"/>
              </a:rPr>
              <a:t>Key Facts</a:t>
            </a:r>
          </a:p>
        </p:txBody>
      </p:sp>
      <p:grpSp>
        <p:nvGrpSpPr>
          <p:cNvPr id="43012" name="Group 22"/>
          <p:cNvGrpSpPr>
            <a:grpSpLocks/>
          </p:cNvGrpSpPr>
          <p:nvPr/>
        </p:nvGrpSpPr>
        <p:grpSpPr bwMode="auto">
          <a:xfrm>
            <a:off x="1565275" y="5838825"/>
            <a:ext cx="1871663" cy="627063"/>
            <a:chOff x="1671363" y="6149534"/>
            <a:chExt cx="1952514" cy="708466"/>
          </a:xfrm>
        </p:grpSpPr>
        <p:sp>
          <p:nvSpPr>
            <p:cNvPr id="43022" name="Rectangle 8"/>
            <p:cNvSpPr>
              <a:spLocks noChangeArrowheads="1"/>
            </p:cNvSpPr>
            <p:nvPr/>
          </p:nvSpPr>
          <p:spPr bwMode="auto">
            <a:xfrm>
              <a:off x="1671363" y="6149534"/>
              <a:ext cx="1952514" cy="70846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36000" tIns="36000" rIns="36000" bIns="36000" anchor="ctr"/>
            <a:lstStyle/>
            <a:p>
              <a:pPr>
                <a:lnSpc>
                  <a:spcPct val="90000"/>
                </a:lnSpc>
                <a:spcBef>
                  <a:spcPct val="50000"/>
                </a:spcBef>
                <a:buClr>
                  <a:srgbClr val="98002E"/>
                </a:buClr>
                <a:buFontTx/>
                <a:buChar char="•"/>
              </a:pPr>
              <a:endParaRPr lang="en-US" altLang="zh-CN">
                <a:solidFill>
                  <a:schemeClr val="tx1"/>
                </a:solidFill>
              </a:endParaRPr>
            </a:p>
          </p:txBody>
        </p:sp>
        <p:sp>
          <p:nvSpPr>
            <p:cNvPr id="43023" name="Rectangle 8"/>
            <p:cNvSpPr>
              <a:spLocks noChangeArrowheads="1"/>
            </p:cNvSpPr>
            <p:nvPr/>
          </p:nvSpPr>
          <p:spPr bwMode="auto">
            <a:xfrm>
              <a:off x="1671363" y="6149534"/>
              <a:ext cx="1952514" cy="70846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36000" tIns="36000" rIns="36000" bIns="36000" anchor="ctr"/>
            <a:lstStyle/>
            <a:p>
              <a:pPr>
                <a:lnSpc>
                  <a:spcPct val="90000"/>
                </a:lnSpc>
                <a:spcBef>
                  <a:spcPct val="50000"/>
                </a:spcBef>
                <a:buClr>
                  <a:srgbClr val="98002E"/>
                </a:buClr>
                <a:buFontTx/>
                <a:buChar char="•"/>
              </a:pPr>
              <a:endParaRPr lang="en-US" altLang="zh-CN">
                <a:solidFill>
                  <a:schemeClr val="tx1"/>
                </a:solidFill>
              </a:endParaRPr>
            </a:p>
          </p:txBody>
        </p:sp>
      </p:grpSp>
      <p:sp>
        <p:nvSpPr>
          <p:cNvPr id="430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CEVA in China </a:t>
            </a:r>
          </a:p>
        </p:txBody>
      </p:sp>
      <p:sp>
        <p:nvSpPr>
          <p:cNvPr id="43014" name="Rectangle 24"/>
          <p:cNvSpPr>
            <a:spLocks noChangeArrowheads="1"/>
          </p:cNvSpPr>
          <p:nvPr/>
        </p:nvSpPr>
        <p:spPr bwMode="auto">
          <a:xfrm>
            <a:off x="3733800" y="1336675"/>
            <a:ext cx="4522788" cy="380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65138" indent="-239713" eaLnBrk="0" hangingPunct="0">
              <a:lnSpc>
                <a:spcPct val="150000"/>
              </a:lnSpc>
              <a:buClr>
                <a:schemeClr val="accent1"/>
              </a:buClr>
              <a:buSzPct val="120000"/>
              <a:buFont typeface="Arial" charset="0"/>
              <a:buChar char="•"/>
              <a:tabLst>
                <a:tab pos="58738" algn="l"/>
              </a:tabLst>
            </a:pPr>
            <a:r>
              <a:rPr lang="en-US" altLang="zh-CN" dirty="0"/>
              <a:t>Started operations in 1988</a:t>
            </a:r>
          </a:p>
          <a:p>
            <a:pPr marL="465138" indent="-239713" eaLnBrk="0" hangingPunct="0">
              <a:lnSpc>
                <a:spcPct val="150000"/>
              </a:lnSpc>
              <a:buClr>
                <a:schemeClr val="accent1"/>
              </a:buClr>
              <a:buSzPct val="120000"/>
              <a:buFont typeface="Arial" charset="0"/>
              <a:buChar char="•"/>
              <a:tabLst>
                <a:tab pos="58738" algn="l"/>
              </a:tabLst>
            </a:pPr>
            <a:r>
              <a:rPr lang="en-US" altLang="zh-CN" dirty="0"/>
              <a:t>Approx. 14,000 employees  </a:t>
            </a:r>
          </a:p>
          <a:p>
            <a:pPr marL="465138" indent="-239713" eaLnBrk="0" hangingPunct="0">
              <a:lnSpc>
                <a:spcPct val="150000"/>
              </a:lnSpc>
              <a:buClr>
                <a:schemeClr val="accent1"/>
              </a:buClr>
              <a:buSzPct val="120000"/>
              <a:tabLst>
                <a:tab pos="58738" algn="l"/>
              </a:tabLst>
            </a:pPr>
            <a:r>
              <a:rPr lang="en-US" altLang="zh-CN" dirty="0"/>
              <a:t>     (includes JV </a:t>
            </a:r>
            <a:r>
              <a:rPr lang="en-US" altLang="zh-CN" dirty="0" err="1"/>
              <a:t>Anji</a:t>
            </a:r>
            <a:r>
              <a:rPr lang="en-US" altLang="zh-CN" dirty="0"/>
              <a:t>-CEVA)</a:t>
            </a:r>
          </a:p>
          <a:p>
            <a:pPr marL="465138" indent="-239713" eaLnBrk="0" hangingPunct="0">
              <a:lnSpc>
                <a:spcPct val="150000"/>
              </a:lnSpc>
              <a:buClr>
                <a:schemeClr val="accent1"/>
              </a:buClr>
              <a:buSzPct val="120000"/>
              <a:buFont typeface="Arial" charset="0"/>
              <a:buChar char="•"/>
              <a:tabLst>
                <a:tab pos="58738" algn="l"/>
              </a:tabLst>
            </a:pPr>
            <a:r>
              <a:rPr lang="en-US" altLang="zh-CN" dirty="0"/>
              <a:t>88 sites throughout North, East, South and West-China, Hong Kong and Taiwan </a:t>
            </a:r>
          </a:p>
          <a:p>
            <a:pPr marL="465138" indent="-239713" eaLnBrk="0" hangingPunct="0">
              <a:lnSpc>
                <a:spcPct val="150000"/>
              </a:lnSpc>
              <a:buClr>
                <a:schemeClr val="accent1"/>
              </a:buClr>
              <a:buSzPct val="120000"/>
              <a:buFont typeface="Arial" charset="0"/>
              <a:buChar char="•"/>
              <a:tabLst>
                <a:tab pos="58738" algn="l"/>
              </a:tabLst>
            </a:pPr>
            <a:r>
              <a:rPr lang="en-US" altLang="zh-CN" dirty="0"/>
              <a:t>More than 1.4 million sq m combined storage space</a:t>
            </a:r>
          </a:p>
          <a:p>
            <a:pPr marL="465138" indent="-239713" eaLnBrk="0" hangingPunct="0">
              <a:lnSpc>
                <a:spcPct val="150000"/>
              </a:lnSpc>
              <a:buClr>
                <a:schemeClr val="accent1"/>
              </a:buClr>
              <a:buSzPct val="120000"/>
              <a:buFont typeface="Arial" charset="0"/>
              <a:buChar char="•"/>
              <a:tabLst>
                <a:tab pos="58738" algn="l"/>
              </a:tabLst>
            </a:pPr>
            <a:r>
              <a:rPr lang="en-US" altLang="zh-CN" dirty="0"/>
              <a:t>Air Volumes 2010: 222,000 tons</a:t>
            </a:r>
          </a:p>
          <a:p>
            <a:pPr marL="465138" indent="-239713" eaLnBrk="0" hangingPunct="0">
              <a:lnSpc>
                <a:spcPct val="150000"/>
              </a:lnSpc>
              <a:buClr>
                <a:schemeClr val="accent1"/>
              </a:buClr>
              <a:buSzPct val="120000"/>
              <a:buFont typeface="Arial" charset="0"/>
              <a:buChar char="•"/>
              <a:tabLst>
                <a:tab pos="58738" algn="l"/>
              </a:tabLst>
            </a:pPr>
            <a:r>
              <a:rPr lang="en-US" altLang="zh-CN" dirty="0"/>
              <a:t>Ocean Volumes 2010: 263,000 TEUs</a:t>
            </a:r>
            <a:endParaRPr lang="nl-NL" altLang="zh-CN" dirty="0"/>
          </a:p>
        </p:txBody>
      </p:sp>
      <p:pic>
        <p:nvPicPr>
          <p:cNvPr id="43015" name="Picture 1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1282700"/>
            <a:ext cx="2379663" cy="488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6" name="Picture 16" descr="CEVA Flag_V3E3710_jpg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1525" y="4581525"/>
            <a:ext cx="2444750" cy="15636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62826" name="Slide Number Placeholder 11"/>
          <p:cNvSpPr txBox="1">
            <a:spLocks noGrp="1"/>
          </p:cNvSpPr>
          <p:nvPr/>
        </p:nvSpPr>
        <p:spPr bwMode="black">
          <a:xfrm>
            <a:off x="0" y="6400800"/>
            <a:ext cx="4572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fld id="{B2D52866-677C-47A5-842E-9A0D7A54467A}" type="slidenum">
              <a:rPr lang="en-GB" sz="1200">
                <a:solidFill>
                  <a:schemeClr val="accent1"/>
                </a:solidFill>
                <a:ea typeface="+mn-ea"/>
                <a:cs typeface="Arial" pitchFamily="34" charset="0"/>
              </a:rPr>
              <a:pPr algn="r">
                <a:defRPr/>
              </a:pPr>
              <a:t>18</a:t>
            </a:fld>
            <a:endParaRPr lang="en-GB" sz="1200">
              <a:solidFill>
                <a:schemeClr val="accent1"/>
              </a:solidFill>
              <a:ea typeface="+mn-ea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29076" y="5257801"/>
            <a:ext cx="4229100" cy="830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1200" dirty="0">
                <a:solidFill>
                  <a:schemeClr val="bg1"/>
                </a:solidFill>
              </a:rPr>
              <a:t>CEVA has 25 years of experience in China and commands a unique position within the market.  Combining a global network and strong domestics capacities, we are committed to provide our customers end to end logistics solutions.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5A2A6D-1B71-4DD8-A542-16BE4030ABBE}" type="slidenum">
              <a:rPr lang="en-GB"/>
              <a:pPr>
                <a:defRPr/>
              </a:pPr>
              <a:t>19</a:t>
            </a:fld>
            <a:endParaRPr lang="en-GB"/>
          </a:p>
        </p:txBody>
      </p:sp>
      <p:sp>
        <p:nvSpPr>
          <p:cNvPr id="45057" name="Freeform 6"/>
          <p:cNvSpPr>
            <a:spLocks/>
          </p:cNvSpPr>
          <p:nvPr/>
        </p:nvSpPr>
        <p:spPr bwMode="auto">
          <a:xfrm>
            <a:off x="3484563" y="636588"/>
            <a:ext cx="3390900" cy="2709862"/>
          </a:xfrm>
          <a:custGeom>
            <a:avLst/>
            <a:gdLst>
              <a:gd name="T0" fmla="*/ 2147483647 w 1962"/>
              <a:gd name="T1" fmla="*/ 2147483647 h 1374"/>
              <a:gd name="T2" fmla="*/ 2147483647 w 1962"/>
              <a:gd name="T3" fmla="*/ 2147483647 h 1374"/>
              <a:gd name="T4" fmla="*/ 2147483647 w 1962"/>
              <a:gd name="T5" fmla="*/ 2147483647 h 1374"/>
              <a:gd name="T6" fmla="*/ 2147483647 w 1962"/>
              <a:gd name="T7" fmla="*/ 2147483647 h 1374"/>
              <a:gd name="T8" fmla="*/ 2147483647 w 1962"/>
              <a:gd name="T9" fmla="*/ 2147483647 h 1374"/>
              <a:gd name="T10" fmla="*/ 2147483647 w 1962"/>
              <a:gd name="T11" fmla="*/ 2147483647 h 1374"/>
              <a:gd name="T12" fmla="*/ 2147483647 w 1962"/>
              <a:gd name="T13" fmla="*/ 2147483647 h 1374"/>
              <a:gd name="T14" fmla="*/ 2147483647 w 1962"/>
              <a:gd name="T15" fmla="*/ 2147483647 h 1374"/>
              <a:gd name="T16" fmla="*/ 2147483647 w 1962"/>
              <a:gd name="T17" fmla="*/ 2147483647 h 1374"/>
              <a:gd name="T18" fmla="*/ 2147483647 w 1962"/>
              <a:gd name="T19" fmla="*/ 2147483647 h 1374"/>
              <a:gd name="T20" fmla="*/ 2147483647 w 1962"/>
              <a:gd name="T21" fmla="*/ 2147483647 h 1374"/>
              <a:gd name="T22" fmla="*/ 2147483647 w 1962"/>
              <a:gd name="T23" fmla="*/ 2147483647 h 1374"/>
              <a:gd name="T24" fmla="*/ 2147483647 w 1962"/>
              <a:gd name="T25" fmla="*/ 2147483647 h 1374"/>
              <a:gd name="T26" fmla="*/ 2147483647 w 1962"/>
              <a:gd name="T27" fmla="*/ 2147483647 h 1374"/>
              <a:gd name="T28" fmla="*/ 2147483647 w 1962"/>
              <a:gd name="T29" fmla="*/ 2147483647 h 1374"/>
              <a:gd name="T30" fmla="*/ 2147483647 w 1962"/>
              <a:gd name="T31" fmla="*/ 2147483647 h 1374"/>
              <a:gd name="T32" fmla="*/ 2147483647 w 1962"/>
              <a:gd name="T33" fmla="*/ 2147483647 h 1374"/>
              <a:gd name="T34" fmla="*/ 2147483647 w 1962"/>
              <a:gd name="T35" fmla="*/ 2147483647 h 1374"/>
              <a:gd name="T36" fmla="*/ 2147483647 w 1962"/>
              <a:gd name="T37" fmla="*/ 2147483647 h 1374"/>
              <a:gd name="T38" fmla="*/ 2147483647 w 1962"/>
              <a:gd name="T39" fmla="*/ 2147483647 h 1374"/>
              <a:gd name="T40" fmla="*/ 2147483647 w 1962"/>
              <a:gd name="T41" fmla="*/ 2147483647 h 1374"/>
              <a:gd name="T42" fmla="*/ 2147483647 w 1962"/>
              <a:gd name="T43" fmla="*/ 2147483647 h 1374"/>
              <a:gd name="T44" fmla="*/ 2147483647 w 1962"/>
              <a:gd name="T45" fmla="*/ 2147483647 h 1374"/>
              <a:gd name="T46" fmla="*/ 2147483647 w 1962"/>
              <a:gd name="T47" fmla="*/ 2147483647 h 1374"/>
              <a:gd name="T48" fmla="*/ 2147483647 w 1962"/>
              <a:gd name="T49" fmla="*/ 2147483647 h 1374"/>
              <a:gd name="T50" fmla="*/ 2147483647 w 1962"/>
              <a:gd name="T51" fmla="*/ 2147483647 h 1374"/>
              <a:gd name="T52" fmla="*/ 2147483647 w 1962"/>
              <a:gd name="T53" fmla="*/ 2147483647 h 1374"/>
              <a:gd name="T54" fmla="*/ 2147483647 w 1962"/>
              <a:gd name="T55" fmla="*/ 2147483647 h 1374"/>
              <a:gd name="T56" fmla="*/ 2147483647 w 1962"/>
              <a:gd name="T57" fmla="*/ 2147483647 h 1374"/>
              <a:gd name="T58" fmla="*/ 2147483647 w 1962"/>
              <a:gd name="T59" fmla="*/ 2147483647 h 1374"/>
              <a:gd name="T60" fmla="*/ 2147483647 w 1962"/>
              <a:gd name="T61" fmla="*/ 2147483647 h 1374"/>
              <a:gd name="T62" fmla="*/ 2147483647 w 1962"/>
              <a:gd name="T63" fmla="*/ 2147483647 h 1374"/>
              <a:gd name="T64" fmla="*/ 2147483647 w 1962"/>
              <a:gd name="T65" fmla="*/ 2147483647 h 1374"/>
              <a:gd name="T66" fmla="*/ 2147483647 w 1962"/>
              <a:gd name="T67" fmla="*/ 2147483647 h 1374"/>
              <a:gd name="T68" fmla="*/ 2147483647 w 1962"/>
              <a:gd name="T69" fmla="*/ 2147483647 h 1374"/>
              <a:gd name="T70" fmla="*/ 2147483647 w 1962"/>
              <a:gd name="T71" fmla="*/ 2147483647 h 1374"/>
              <a:gd name="T72" fmla="*/ 2147483647 w 1962"/>
              <a:gd name="T73" fmla="*/ 2147483647 h 1374"/>
              <a:gd name="T74" fmla="*/ 2147483647 w 1962"/>
              <a:gd name="T75" fmla="*/ 2147483647 h 1374"/>
              <a:gd name="T76" fmla="*/ 2147483647 w 1962"/>
              <a:gd name="T77" fmla="*/ 2147483647 h 1374"/>
              <a:gd name="T78" fmla="*/ 2147483647 w 1962"/>
              <a:gd name="T79" fmla="*/ 2147483647 h 1374"/>
              <a:gd name="T80" fmla="*/ 2147483647 w 1962"/>
              <a:gd name="T81" fmla="*/ 2147483647 h 1374"/>
              <a:gd name="T82" fmla="*/ 2147483647 w 1962"/>
              <a:gd name="T83" fmla="*/ 2147483647 h 1374"/>
              <a:gd name="T84" fmla="*/ 2147483647 w 1962"/>
              <a:gd name="T85" fmla="*/ 2147483647 h 1374"/>
              <a:gd name="T86" fmla="*/ 2147483647 w 1962"/>
              <a:gd name="T87" fmla="*/ 2147483647 h 1374"/>
              <a:gd name="T88" fmla="*/ 2147483647 w 1962"/>
              <a:gd name="T89" fmla="*/ 2147483647 h 1374"/>
              <a:gd name="T90" fmla="*/ 2147483647 w 1962"/>
              <a:gd name="T91" fmla="*/ 2147483647 h 1374"/>
              <a:gd name="T92" fmla="*/ 2147483647 w 1962"/>
              <a:gd name="T93" fmla="*/ 2147483647 h 1374"/>
              <a:gd name="T94" fmla="*/ 2147483647 w 1962"/>
              <a:gd name="T95" fmla="*/ 2147483647 h 1374"/>
              <a:gd name="T96" fmla="*/ 2147483647 w 1962"/>
              <a:gd name="T97" fmla="*/ 2147483647 h 1374"/>
              <a:gd name="T98" fmla="*/ 2147483647 w 1962"/>
              <a:gd name="T99" fmla="*/ 2147483647 h 1374"/>
              <a:gd name="T100" fmla="*/ 2147483647 w 1962"/>
              <a:gd name="T101" fmla="*/ 2147483647 h 1374"/>
              <a:gd name="T102" fmla="*/ 2147483647 w 1962"/>
              <a:gd name="T103" fmla="*/ 2147483647 h 1374"/>
              <a:gd name="T104" fmla="*/ 2147483647 w 1962"/>
              <a:gd name="T105" fmla="*/ 2147483647 h 1374"/>
              <a:gd name="T106" fmla="*/ 2147483647 w 1962"/>
              <a:gd name="T107" fmla="*/ 2147483647 h 1374"/>
              <a:gd name="T108" fmla="*/ 2147483647 w 1962"/>
              <a:gd name="T109" fmla="*/ 2147483647 h 1374"/>
              <a:gd name="T110" fmla="*/ 2147483647 w 1962"/>
              <a:gd name="T111" fmla="*/ 2147483647 h 1374"/>
              <a:gd name="T112" fmla="*/ 2147483647 w 1962"/>
              <a:gd name="T113" fmla="*/ 2147483647 h 1374"/>
              <a:gd name="T114" fmla="*/ 2147483647 w 1962"/>
              <a:gd name="T115" fmla="*/ 2147483647 h 1374"/>
              <a:gd name="T116" fmla="*/ 2147483647 w 1962"/>
              <a:gd name="T117" fmla="*/ 2147483647 h 1374"/>
              <a:gd name="T118" fmla="*/ 2147483647 w 1962"/>
              <a:gd name="T119" fmla="*/ 2147483647 h 1374"/>
              <a:gd name="T120" fmla="*/ 2147483647 w 1962"/>
              <a:gd name="T121" fmla="*/ 2147483647 h 137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962"/>
              <a:gd name="T184" fmla="*/ 0 h 1374"/>
              <a:gd name="T185" fmla="*/ 1962 w 1962"/>
              <a:gd name="T186" fmla="*/ 1374 h 1374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962" h="1374">
                <a:moveTo>
                  <a:pt x="0" y="870"/>
                </a:moveTo>
                <a:lnTo>
                  <a:pt x="22" y="876"/>
                </a:lnTo>
                <a:lnTo>
                  <a:pt x="57" y="882"/>
                </a:lnTo>
                <a:lnTo>
                  <a:pt x="74" y="888"/>
                </a:lnTo>
                <a:lnTo>
                  <a:pt x="80" y="888"/>
                </a:lnTo>
                <a:lnTo>
                  <a:pt x="127" y="894"/>
                </a:lnTo>
                <a:lnTo>
                  <a:pt x="162" y="900"/>
                </a:lnTo>
                <a:lnTo>
                  <a:pt x="197" y="896"/>
                </a:lnTo>
                <a:lnTo>
                  <a:pt x="219" y="900"/>
                </a:lnTo>
                <a:lnTo>
                  <a:pt x="221" y="894"/>
                </a:lnTo>
                <a:lnTo>
                  <a:pt x="256" y="900"/>
                </a:lnTo>
                <a:lnTo>
                  <a:pt x="262" y="900"/>
                </a:lnTo>
                <a:lnTo>
                  <a:pt x="326" y="920"/>
                </a:lnTo>
                <a:lnTo>
                  <a:pt x="342" y="942"/>
                </a:lnTo>
                <a:lnTo>
                  <a:pt x="367" y="950"/>
                </a:lnTo>
                <a:lnTo>
                  <a:pt x="377" y="950"/>
                </a:lnTo>
                <a:lnTo>
                  <a:pt x="391" y="954"/>
                </a:lnTo>
                <a:lnTo>
                  <a:pt x="407" y="965"/>
                </a:lnTo>
                <a:lnTo>
                  <a:pt x="432" y="975"/>
                </a:lnTo>
                <a:lnTo>
                  <a:pt x="471" y="987"/>
                </a:lnTo>
                <a:lnTo>
                  <a:pt x="483" y="987"/>
                </a:lnTo>
                <a:lnTo>
                  <a:pt x="489" y="985"/>
                </a:lnTo>
                <a:lnTo>
                  <a:pt x="520" y="981"/>
                </a:lnTo>
                <a:lnTo>
                  <a:pt x="518" y="1001"/>
                </a:lnTo>
                <a:lnTo>
                  <a:pt x="532" y="1003"/>
                </a:lnTo>
                <a:lnTo>
                  <a:pt x="547" y="1003"/>
                </a:lnTo>
                <a:lnTo>
                  <a:pt x="553" y="1011"/>
                </a:lnTo>
                <a:lnTo>
                  <a:pt x="571" y="997"/>
                </a:lnTo>
                <a:lnTo>
                  <a:pt x="575" y="997"/>
                </a:lnTo>
                <a:lnTo>
                  <a:pt x="592" y="987"/>
                </a:lnTo>
                <a:lnTo>
                  <a:pt x="610" y="977"/>
                </a:lnTo>
                <a:lnTo>
                  <a:pt x="625" y="973"/>
                </a:lnTo>
                <a:lnTo>
                  <a:pt x="674" y="954"/>
                </a:lnTo>
                <a:lnTo>
                  <a:pt x="696" y="948"/>
                </a:lnTo>
                <a:lnTo>
                  <a:pt x="715" y="944"/>
                </a:lnTo>
                <a:lnTo>
                  <a:pt x="719" y="942"/>
                </a:lnTo>
                <a:lnTo>
                  <a:pt x="731" y="938"/>
                </a:lnTo>
                <a:lnTo>
                  <a:pt x="733" y="936"/>
                </a:lnTo>
                <a:lnTo>
                  <a:pt x="737" y="940"/>
                </a:lnTo>
                <a:lnTo>
                  <a:pt x="762" y="942"/>
                </a:lnTo>
                <a:lnTo>
                  <a:pt x="770" y="940"/>
                </a:lnTo>
                <a:lnTo>
                  <a:pt x="786" y="938"/>
                </a:lnTo>
                <a:lnTo>
                  <a:pt x="792" y="940"/>
                </a:lnTo>
                <a:lnTo>
                  <a:pt x="807" y="938"/>
                </a:lnTo>
                <a:lnTo>
                  <a:pt x="825" y="942"/>
                </a:lnTo>
                <a:lnTo>
                  <a:pt x="827" y="944"/>
                </a:lnTo>
                <a:lnTo>
                  <a:pt x="838" y="938"/>
                </a:lnTo>
                <a:lnTo>
                  <a:pt x="840" y="940"/>
                </a:lnTo>
                <a:lnTo>
                  <a:pt x="858" y="940"/>
                </a:lnTo>
                <a:lnTo>
                  <a:pt x="866" y="940"/>
                </a:lnTo>
                <a:lnTo>
                  <a:pt x="879" y="938"/>
                </a:lnTo>
                <a:lnTo>
                  <a:pt x="901" y="924"/>
                </a:lnTo>
                <a:lnTo>
                  <a:pt x="909" y="922"/>
                </a:lnTo>
                <a:lnTo>
                  <a:pt x="922" y="922"/>
                </a:lnTo>
                <a:lnTo>
                  <a:pt x="942" y="910"/>
                </a:lnTo>
                <a:lnTo>
                  <a:pt x="944" y="910"/>
                </a:lnTo>
                <a:lnTo>
                  <a:pt x="944" y="904"/>
                </a:lnTo>
                <a:lnTo>
                  <a:pt x="956" y="898"/>
                </a:lnTo>
                <a:lnTo>
                  <a:pt x="962" y="890"/>
                </a:lnTo>
                <a:lnTo>
                  <a:pt x="962" y="886"/>
                </a:lnTo>
                <a:lnTo>
                  <a:pt x="969" y="882"/>
                </a:lnTo>
                <a:lnTo>
                  <a:pt x="981" y="866"/>
                </a:lnTo>
                <a:lnTo>
                  <a:pt x="985" y="862"/>
                </a:lnTo>
                <a:lnTo>
                  <a:pt x="997" y="856"/>
                </a:lnTo>
                <a:lnTo>
                  <a:pt x="1008" y="854"/>
                </a:lnTo>
                <a:lnTo>
                  <a:pt x="1014" y="850"/>
                </a:lnTo>
                <a:lnTo>
                  <a:pt x="1020" y="850"/>
                </a:lnTo>
                <a:lnTo>
                  <a:pt x="1026" y="848"/>
                </a:lnTo>
                <a:lnTo>
                  <a:pt x="1034" y="838"/>
                </a:lnTo>
                <a:lnTo>
                  <a:pt x="1036" y="832"/>
                </a:lnTo>
                <a:lnTo>
                  <a:pt x="1049" y="828"/>
                </a:lnTo>
                <a:lnTo>
                  <a:pt x="1053" y="822"/>
                </a:lnTo>
                <a:lnTo>
                  <a:pt x="1053" y="820"/>
                </a:lnTo>
                <a:lnTo>
                  <a:pt x="1042" y="806"/>
                </a:lnTo>
                <a:lnTo>
                  <a:pt x="1040" y="804"/>
                </a:lnTo>
                <a:lnTo>
                  <a:pt x="1030" y="802"/>
                </a:lnTo>
                <a:lnTo>
                  <a:pt x="1022" y="796"/>
                </a:lnTo>
                <a:lnTo>
                  <a:pt x="1018" y="790"/>
                </a:lnTo>
                <a:lnTo>
                  <a:pt x="1014" y="782"/>
                </a:lnTo>
                <a:lnTo>
                  <a:pt x="1010" y="778"/>
                </a:lnTo>
                <a:lnTo>
                  <a:pt x="1008" y="772"/>
                </a:lnTo>
                <a:lnTo>
                  <a:pt x="1010" y="766"/>
                </a:lnTo>
                <a:lnTo>
                  <a:pt x="1014" y="762"/>
                </a:lnTo>
                <a:lnTo>
                  <a:pt x="1018" y="756"/>
                </a:lnTo>
                <a:lnTo>
                  <a:pt x="1020" y="744"/>
                </a:lnTo>
                <a:lnTo>
                  <a:pt x="1028" y="732"/>
                </a:lnTo>
                <a:lnTo>
                  <a:pt x="1034" y="722"/>
                </a:lnTo>
                <a:lnTo>
                  <a:pt x="1040" y="716"/>
                </a:lnTo>
                <a:lnTo>
                  <a:pt x="1046" y="712"/>
                </a:lnTo>
                <a:lnTo>
                  <a:pt x="1049" y="712"/>
                </a:lnTo>
                <a:lnTo>
                  <a:pt x="1065" y="712"/>
                </a:lnTo>
                <a:lnTo>
                  <a:pt x="1081" y="714"/>
                </a:lnTo>
                <a:lnTo>
                  <a:pt x="1087" y="718"/>
                </a:lnTo>
                <a:lnTo>
                  <a:pt x="1089" y="722"/>
                </a:lnTo>
                <a:lnTo>
                  <a:pt x="1098" y="728"/>
                </a:lnTo>
                <a:lnTo>
                  <a:pt x="1104" y="728"/>
                </a:lnTo>
                <a:lnTo>
                  <a:pt x="1114" y="728"/>
                </a:lnTo>
                <a:lnTo>
                  <a:pt x="1120" y="732"/>
                </a:lnTo>
                <a:lnTo>
                  <a:pt x="1132" y="734"/>
                </a:lnTo>
                <a:lnTo>
                  <a:pt x="1137" y="734"/>
                </a:lnTo>
                <a:lnTo>
                  <a:pt x="1155" y="734"/>
                </a:lnTo>
                <a:lnTo>
                  <a:pt x="1163" y="738"/>
                </a:lnTo>
                <a:lnTo>
                  <a:pt x="1169" y="736"/>
                </a:lnTo>
                <a:lnTo>
                  <a:pt x="1177" y="728"/>
                </a:lnTo>
                <a:lnTo>
                  <a:pt x="1186" y="724"/>
                </a:lnTo>
                <a:lnTo>
                  <a:pt x="1194" y="720"/>
                </a:lnTo>
                <a:lnTo>
                  <a:pt x="1212" y="704"/>
                </a:lnTo>
                <a:lnTo>
                  <a:pt x="1216" y="700"/>
                </a:lnTo>
                <a:lnTo>
                  <a:pt x="1225" y="690"/>
                </a:lnTo>
                <a:lnTo>
                  <a:pt x="1225" y="684"/>
                </a:lnTo>
                <a:lnTo>
                  <a:pt x="1227" y="682"/>
                </a:lnTo>
                <a:lnTo>
                  <a:pt x="1243" y="676"/>
                </a:lnTo>
                <a:lnTo>
                  <a:pt x="1253" y="680"/>
                </a:lnTo>
                <a:lnTo>
                  <a:pt x="1259" y="680"/>
                </a:lnTo>
                <a:lnTo>
                  <a:pt x="1261" y="682"/>
                </a:lnTo>
                <a:lnTo>
                  <a:pt x="1274" y="680"/>
                </a:lnTo>
                <a:lnTo>
                  <a:pt x="1282" y="680"/>
                </a:lnTo>
                <a:lnTo>
                  <a:pt x="1304" y="676"/>
                </a:lnTo>
                <a:lnTo>
                  <a:pt x="1309" y="674"/>
                </a:lnTo>
                <a:lnTo>
                  <a:pt x="1311" y="668"/>
                </a:lnTo>
                <a:lnTo>
                  <a:pt x="1317" y="666"/>
                </a:lnTo>
                <a:lnTo>
                  <a:pt x="1323" y="660"/>
                </a:lnTo>
                <a:lnTo>
                  <a:pt x="1333" y="654"/>
                </a:lnTo>
                <a:lnTo>
                  <a:pt x="1341" y="652"/>
                </a:lnTo>
                <a:lnTo>
                  <a:pt x="1347" y="646"/>
                </a:lnTo>
                <a:lnTo>
                  <a:pt x="1347" y="640"/>
                </a:lnTo>
                <a:lnTo>
                  <a:pt x="1345" y="636"/>
                </a:lnTo>
                <a:lnTo>
                  <a:pt x="1345" y="630"/>
                </a:lnTo>
                <a:lnTo>
                  <a:pt x="1350" y="618"/>
                </a:lnTo>
                <a:lnTo>
                  <a:pt x="1360" y="608"/>
                </a:lnTo>
                <a:lnTo>
                  <a:pt x="1364" y="604"/>
                </a:lnTo>
                <a:lnTo>
                  <a:pt x="1366" y="600"/>
                </a:lnTo>
                <a:lnTo>
                  <a:pt x="1378" y="596"/>
                </a:lnTo>
                <a:lnTo>
                  <a:pt x="1384" y="592"/>
                </a:lnTo>
                <a:lnTo>
                  <a:pt x="1390" y="594"/>
                </a:lnTo>
                <a:lnTo>
                  <a:pt x="1401" y="594"/>
                </a:lnTo>
                <a:lnTo>
                  <a:pt x="1409" y="592"/>
                </a:lnTo>
                <a:lnTo>
                  <a:pt x="1419" y="592"/>
                </a:lnTo>
                <a:lnTo>
                  <a:pt x="1419" y="584"/>
                </a:lnTo>
                <a:lnTo>
                  <a:pt x="1423" y="578"/>
                </a:lnTo>
                <a:lnTo>
                  <a:pt x="1421" y="572"/>
                </a:lnTo>
                <a:lnTo>
                  <a:pt x="1427" y="572"/>
                </a:lnTo>
                <a:lnTo>
                  <a:pt x="1434" y="572"/>
                </a:lnTo>
                <a:lnTo>
                  <a:pt x="1436" y="576"/>
                </a:lnTo>
                <a:lnTo>
                  <a:pt x="1440" y="578"/>
                </a:lnTo>
                <a:lnTo>
                  <a:pt x="1450" y="576"/>
                </a:lnTo>
                <a:lnTo>
                  <a:pt x="1452" y="572"/>
                </a:lnTo>
                <a:lnTo>
                  <a:pt x="1464" y="565"/>
                </a:lnTo>
                <a:lnTo>
                  <a:pt x="1466" y="561"/>
                </a:lnTo>
                <a:lnTo>
                  <a:pt x="1474" y="555"/>
                </a:lnTo>
                <a:lnTo>
                  <a:pt x="1477" y="555"/>
                </a:lnTo>
                <a:lnTo>
                  <a:pt x="1477" y="551"/>
                </a:lnTo>
                <a:lnTo>
                  <a:pt x="1491" y="551"/>
                </a:lnTo>
                <a:lnTo>
                  <a:pt x="1493" y="549"/>
                </a:lnTo>
                <a:lnTo>
                  <a:pt x="1497" y="551"/>
                </a:lnTo>
                <a:lnTo>
                  <a:pt x="1503" y="551"/>
                </a:lnTo>
                <a:lnTo>
                  <a:pt x="1505" y="547"/>
                </a:lnTo>
                <a:lnTo>
                  <a:pt x="1515" y="549"/>
                </a:lnTo>
                <a:lnTo>
                  <a:pt x="1522" y="545"/>
                </a:lnTo>
                <a:lnTo>
                  <a:pt x="1530" y="549"/>
                </a:lnTo>
                <a:lnTo>
                  <a:pt x="1534" y="547"/>
                </a:lnTo>
                <a:lnTo>
                  <a:pt x="1534" y="551"/>
                </a:lnTo>
                <a:lnTo>
                  <a:pt x="1536" y="553"/>
                </a:lnTo>
                <a:lnTo>
                  <a:pt x="1542" y="551"/>
                </a:lnTo>
                <a:lnTo>
                  <a:pt x="1556" y="559"/>
                </a:lnTo>
                <a:lnTo>
                  <a:pt x="1560" y="565"/>
                </a:lnTo>
                <a:lnTo>
                  <a:pt x="1558" y="568"/>
                </a:lnTo>
                <a:lnTo>
                  <a:pt x="1558" y="574"/>
                </a:lnTo>
                <a:lnTo>
                  <a:pt x="1563" y="578"/>
                </a:lnTo>
                <a:lnTo>
                  <a:pt x="1563" y="574"/>
                </a:lnTo>
                <a:lnTo>
                  <a:pt x="1569" y="572"/>
                </a:lnTo>
                <a:lnTo>
                  <a:pt x="1571" y="565"/>
                </a:lnTo>
                <a:lnTo>
                  <a:pt x="1575" y="563"/>
                </a:lnTo>
                <a:lnTo>
                  <a:pt x="1581" y="559"/>
                </a:lnTo>
                <a:lnTo>
                  <a:pt x="1583" y="551"/>
                </a:lnTo>
                <a:lnTo>
                  <a:pt x="1589" y="547"/>
                </a:lnTo>
                <a:lnTo>
                  <a:pt x="1587" y="539"/>
                </a:lnTo>
                <a:lnTo>
                  <a:pt x="1581" y="533"/>
                </a:lnTo>
                <a:lnTo>
                  <a:pt x="1581" y="527"/>
                </a:lnTo>
                <a:lnTo>
                  <a:pt x="1581" y="523"/>
                </a:lnTo>
                <a:lnTo>
                  <a:pt x="1583" y="523"/>
                </a:lnTo>
                <a:lnTo>
                  <a:pt x="1581" y="519"/>
                </a:lnTo>
                <a:lnTo>
                  <a:pt x="1583" y="517"/>
                </a:lnTo>
                <a:lnTo>
                  <a:pt x="1579" y="515"/>
                </a:lnTo>
                <a:lnTo>
                  <a:pt x="1571" y="511"/>
                </a:lnTo>
                <a:lnTo>
                  <a:pt x="1579" y="509"/>
                </a:lnTo>
                <a:lnTo>
                  <a:pt x="1581" y="513"/>
                </a:lnTo>
                <a:lnTo>
                  <a:pt x="1583" y="511"/>
                </a:lnTo>
                <a:lnTo>
                  <a:pt x="1581" y="505"/>
                </a:lnTo>
                <a:lnTo>
                  <a:pt x="1577" y="501"/>
                </a:lnTo>
                <a:lnTo>
                  <a:pt x="1571" y="499"/>
                </a:lnTo>
                <a:lnTo>
                  <a:pt x="1567" y="501"/>
                </a:lnTo>
                <a:lnTo>
                  <a:pt x="1561" y="499"/>
                </a:lnTo>
                <a:lnTo>
                  <a:pt x="1556" y="499"/>
                </a:lnTo>
                <a:lnTo>
                  <a:pt x="1546" y="493"/>
                </a:lnTo>
                <a:lnTo>
                  <a:pt x="1546" y="483"/>
                </a:lnTo>
                <a:lnTo>
                  <a:pt x="1542" y="483"/>
                </a:lnTo>
                <a:lnTo>
                  <a:pt x="1534" y="485"/>
                </a:lnTo>
                <a:lnTo>
                  <a:pt x="1532" y="483"/>
                </a:lnTo>
                <a:lnTo>
                  <a:pt x="1532" y="481"/>
                </a:lnTo>
                <a:lnTo>
                  <a:pt x="1530" y="471"/>
                </a:lnTo>
                <a:lnTo>
                  <a:pt x="1509" y="465"/>
                </a:lnTo>
                <a:lnTo>
                  <a:pt x="1503" y="461"/>
                </a:lnTo>
                <a:lnTo>
                  <a:pt x="1497" y="459"/>
                </a:lnTo>
                <a:lnTo>
                  <a:pt x="1483" y="449"/>
                </a:lnTo>
                <a:lnTo>
                  <a:pt x="1470" y="449"/>
                </a:lnTo>
                <a:lnTo>
                  <a:pt x="1464" y="447"/>
                </a:lnTo>
                <a:lnTo>
                  <a:pt x="1456" y="445"/>
                </a:lnTo>
                <a:lnTo>
                  <a:pt x="1454" y="447"/>
                </a:lnTo>
                <a:lnTo>
                  <a:pt x="1444" y="447"/>
                </a:lnTo>
                <a:lnTo>
                  <a:pt x="1436" y="451"/>
                </a:lnTo>
                <a:lnTo>
                  <a:pt x="1425" y="471"/>
                </a:lnTo>
                <a:lnTo>
                  <a:pt x="1417" y="473"/>
                </a:lnTo>
                <a:lnTo>
                  <a:pt x="1413" y="481"/>
                </a:lnTo>
                <a:lnTo>
                  <a:pt x="1413" y="483"/>
                </a:lnTo>
                <a:lnTo>
                  <a:pt x="1407" y="479"/>
                </a:lnTo>
                <a:lnTo>
                  <a:pt x="1399" y="475"/>
                </a:lnTo>
                <a:lnTo>
                  <a:pt x="1393" y="471"/>
                </a:lnTo>
                <a:lnTo>
                  <a:pt x="1382" y="465"/>
                </a:lnTo>
                <a:lnTo>
                  <a:pt x="1374" y="463"/>
                </a:lnTo>
                <a:lnTo>
                  <a:pt x="1360" y="465"/>
                </a:lnTo>
                <a:lnTo>
                  <a:pt x="1354" y="469"/>
                </a:lnTo>
                <a:lnTo>
                  <a:pt x="1348" y="469"/>
                </a:lnTo>
                <a:lnTo>
                  <a:pt x="1335" y="467"/>
                </a:lnTo>
                <a:lnTo>
                  <a:pt x="1327" y="471"/>
                </a:lnTo>
                <a:lnTo>
                  <a:pt x="1315" y="483"/>
                </a:lnTo>
                <a:lnTo>
                  <a:pt x="1311" y="483"/>
                </a:lnTo>
                <a:lnTo>
                  <a:pt x="1305" y="477"/>
                </a:lnTo>
                <a:lnTo>
                  <a:pt x="1294" y="471"/>
                </a:lnTo>
                <a:lnTo>
                  <a:pt x="1286" y="463"/>
                </a:lnTo>
                <a:lnTo>
                  <a:pt x="1282" y="461"/>
                </a:lnTo>
                <a:lnTo>
                  <a:pt x="1280" y="459"/>
                </a:lnTo>
                <a:lnTo>
                  <a:pt x="1286" y="459"/>
                </a:lnTo>
                <a:lnTo>
                  <a:pt x="1282" y="445"/>
                </a:lnTo>
                <a:lnTo>
                  <a:pt x="1284" y="443"/>
                </a:lnTo>
                <a:lnTo>
                  <a:pt x="1304" y="435"/>
                </a:lnTo>
                <a:lnTo>
                  <a:pt x="1305" y="429"/>
                </a:lnTo>
                <a:lnTo>
                  <a:pt x="1304" y="417"/>
                </a:lnTo>
                <a:lnTo>
                  <a:pt x="1304" y="413"/>
                </a:lnTo>
                <a:lnTo>
                  <a:pt x="1321" y="391"/>
                </a:lnTo>
                <a:lnTo>
                  <a:pt x="1321" y="389"/>
                </a:lnTo>
                <a:lnTo>
                  <a:pt x="1317" y="385"/>
                </a:lnTo>
                <a:lnTo>
                  <a:pt x="1339" y="337"/>
                </a:lnTo>
                <a:lnTo>
                  <a:pt x="1343" y="333"/>
                </a:lnTo>
                <a:lnTo>
                  <a:pt x="1354" y="303"/>
                </a:lnTo>
                <a:lnTo>
                  <a:pt x="1372" y="311"/>
                </a:lnTo>
                <a:lnTo>
                  <a:pt x="1395" y="319"/>
                </a:lnTo>
                <a:lnTo>
                  <a:pt x="1409" y="319"/>
                </a:lnTo>
                <a:lnTo>
                  <a:pt x="1425" y="325"/>
                </a:lnTo>
                <a:lnTo>
                  <a:pt x="1433" y="327"/>
                </a:lnTo>
                <a:lnTo>
                  <a:pt x="1442" y="319"/>
                </a:lnTo>
                <a:lnTo>
                  <a:pt x="1444" y="317"/>
                </a:lnTo>
                <a:lnTo>
                  <a:pt x="1450" y="315"/>
                </a:lnTo>
                <a:lnTo>
                  <a:pt x="1456" y="311"/>
                </a:lnTo>
                <a:lnTo>
                  <a:pt x="1456" y="307"/>
                </a:lnTo>
                <a:lnTo>
                  <a:pt x="1462" y="303"/>
                </a:lnTo>
                <a:lnTo>
                  <a:pt x="1468" y="301"/>
                </a:lnTo>
                <a:lnTo>
                  <a:pt x="1468" y="299"/>
                </a:lnTo>
                <a:lnTo>
                  <a:pt x="1470" y="299"/>
                </a:lnTo>
                <a:lnTo>
                  <a:pt x="1474" y="297"/>
                </a:lnTo>
                <a:lnTo>
                  <a:pt x="1477" y="291"/>
                </a:lnTo>
                <a:lnTo>
                  <a:pt x="1485" y="287"/>
                </a:lnTo>
                <a:lnTo>
                  <a:pt x="1491" y="287"/>
                </a:lnTo>
                <a:lnTo>
                  <a:pt x="1505" y="283"/>
                </a:lnTo>
                <a:lnTo>
                  <a:pt x="1511" y="283"/>
                </a:lnTo>
                <a:lnTo>
                  <a:pt x="1515" y="279"/>
                </a:lnTo>
                <a:lnTo>
                  <a:pt x="1520" y="279"/>
                </a:lnTo>
                <a:lnTo>
                  <a:pt x="1528" y="271"/>
                </a:lnTo>
                <a:lnTo>
                  <a:pt x="1528" y="269"/>
                </a:lnTo>
                <a:lnTo>
                  <a:pt x="1530" y="265"/>
                </a:lnTo>
                <a:lnTo>
                  <a:pt x="1526" y="257"/>
                </a:lnTo>
                <a:lnTo>
                  <a:pt x="1528" y="255"/>
                </a:lnTo>
                <a:lnTo>
                  <a:pt x="1528" y="251"/>
                </a:lnTo>
                <a:lnTo>
                  <a:pt x="1520" y="253"/>
                </a:lnTo>
                <a:lnTo>
                  <a:pt x="1511" y="249"/>
                </a:lnTo>
                <a:lnTo>
                  <a:pt x="1515" y="247"/>
                </a:lnTo>
                <a:lnTo>
                  <a:pt x="1517" y="247"/>
                </a:lnTo>
                <a:lnTo>
                  <a:pt x="1520" y="241"/>
                </a:lnTo>
                <a:lnTo>
                  <a:pt x="1520" y="233"/>
                </a:lnTo>
                <a:lnTo>
                  <a:pt x="1528" y="227"/>
                </a:lnTo>
                <a:lnTo>
                  <a:pt x="1534" y="219"/>
                </a:lnTo>
                <a:lnTo>
                  <a:pt x="1534" y="215"/>
                </a:lnTo>
                <a:lnTo>
                  <a:pt x="1534" y="211"/>
                </a:lnTo>
                <a:lnTo>
                  <a:pt x="1534" y="205"/>
                </a:lnTo>
                <a:lnTo>
                  <a:pt x="1540" y="197"/>
                </a:lnTo>
                <a:lnTo>
                  <a:pt x="1546" y="197"/>
                </a:lnTo>
                <a:lnTo>
                  <a:pt x="1546" y="191"/>
                </a:lnTo>
                <a:lnTo>
                  <a:pt x="1550" y="189"/>
                </a:lnTo>
                <a:lnTo>
                  <a:pt x="1550" y="183"/>
                </a:lnTo>
                <a:lnTo>
                  <a:pt x="1550" y="179"/>
                </a:lnTo>
                <a:lnTo>
                  <a:pt x="1552" y="179"/>
                </a:lnTo>
                <a:lnTo>
                  <a:pt x="1550" y="176"/>
                </a:lnTo>
                <a:lnTo>
                  <a:pt x="1552" y="172"/>
                </a:lnTo>
                <a:lnTo>
                  <a:pt x="1556" y="172"/>
                </a:lnTo>
                <a:lnTo>
                  <a:pt x="1556" y="168"/>
                </a:lnTo>
                <a:lnTo>
                  <a:pt x="1560" y="166"/>
                </a:lnTo>
                <a:lnTo>
                  <a:pt x="1558" y="164"/>
                </a:lnTo>
                <a:lnTo>
                  <a:pt x="1560" y="162"/>
                </a:lnTo>
                <a:lnTo>
                  <a:pt x="1561" y="160"/>
                </a:lnTo>
                <a:lnTo>
                  <a:pt x="1560" y="156"/>
                </a:lnTo>
                <a:lnTo>
                  <a:pt x="1563" y="150"/>
                </a:lnTo>
                <a:lnTo>
                  <a:pt x="1563" y="148"/>
                </a:lnTo>
                <a:lnTo>
                  <a:pt x="1567" y="142"/>
                </a:lnTo>
                <a:lnTo>
                  <a:pt x="1567" y="140"/>
                </a:lnTo>
                <a:lnTo>
                  <a:pt x="1571" y="140"/>
                </a:lnTo>
                <a:lnTo>
                  <a:pt x="1581" y="132"/>
                </a:lnTo>
                <a:lnTo>
                  <a:pt x="1587" y="128"/>
                </a:lnTo>
                <a:lnTo>
                  <a:pt x="1591" y="122"/>
                </a:lnTo>
                <a:lnTo>
                  <a:pt x="1595" y="122"/>
                </a:lnTo>
                <a:lnTo>
                  <a:pt x="1595" y="118"/>
                </a:lnTo>
                <a:lnTo>
                  <a:pt x="1601" y="116"/>
                </a:lnTo>
                <a:lnTo>
                  <a:pt x="1604" y="112"/>
                </a:lnTo>
                <a:lnTo>
                  <a:pt x="1603" y="108"/>
                </a:lnTo>
                <a:lnTo>
                  <a:pt x="1606" y="102"/>
                </a:lnTo>
                <a:lnTo>
                  <a:pt x="1608" y="98"/>
                </a:lnTo>
                <a:lnTo>
                  <a:pt x="1606" y="94"/>
                </a:lnTo>
                <a:lnTo>
                  <a:pt x="1606" y="92"/>
                </a:lnTo>
                <a:lnTo>
                  <a:pt x="1597" y="86"/>
                </a:lnTo>
                <a:lnTo>
                  <a:pt x="1599" y="82"/>
                </a:lnTo>
                <a:lnTo>
                  <a:pt x="1599" y="78"/>
                </a:lnTo>
                <a:lnTo>
                  <a:pt x="1599" y="72"/>
                </a:lnTo>
                <a:lnTo>
                  <a:pt x="1601" y="68"/>
                </a:lnTo>
                <a:lnTo>
                  <a:pt x="1593" y="66"/>
                </a:lnTo>
                <a:lnTo>
                  <a:pt x="1589" y="66"/>
                </a:lnTo>
                <a:lnTo>
                  <a:pt x="1583" y="62"/>
                </a:lnTo>
                <a:lnTo>
                  <a:pt x="1579" y="64"/>
                </a:lnTo>
                <a:lnTo>
                  <a:pt x="1571" y="64"/>
                </a:lnTo>
                <a:lnTo>
                  <a:pt x="1567" y="68"/>
                </a:lnTo>
                <a:lnTo>
                  <a:pt x="1560" y="68"/>
                </a:lnTo>
                <a:lnTo>
                  <a:pt x="1556" y="64"/>
                </a:lnTo>
                <a:lnTo>
                  <a:pt x="1558" y="58"/>
                </a:lnTo>
                <a:lnTo>
                  <a:pt x="1556" y="54"/>
                </a:lnTo>
                <a:lnTo>
                  <a:pt x="1560" y="50"/>
                </a:lnTo>
                <a:lnTo>
                  <a:pt x="1563" y="50"/>
                </a:lnTo>
                <a:lnTo>
                  <a:pt x="1565" y="48"/>
                </a:lnTo>
                <a:lnTo>
                  <a:pt x="1571" y="46"/>
                </a:lnTo>
                <a:lnTo>
                  <a:pt x="1575" y="40"/>
                </a:lnTo>
                <a:lnTo>
                  <a:pt x="1579" y="38"/>
                </a:lnTo>
                <a:lnTo>
                  <a:pt x="1581" y="34"/>
                </a:lnTo>
                <a:lnTo>
                  <a:pt x="1583" y="32"/>
                </a:lnTo>
                <a:lnTo>
                  <a:pt x="1585" y="28"/>
                </a:lnTo>
                <a:lnTo>
                  <a:pt x="1591" y="24"/>
                </a:lnTo>
                <a:lnTo>
                  <a:pt x="1595" y="18"/>
                </a:lnTo>
                <a:lnTo>
                  <a:pt x="1603" y="12"/>
                </a:lnTo>
                <a:lnTo>
                  <a:pt x="1601" y="12"/>
                </a:lnTo>
                <a:lnTo>
                  <a:pt x="1606" y="8"/>
                </a:lnTo>
                <a:lnTo>
                  <a:pt x="1618" y="8"/>
                </a:lnTo>
                <a:lnTo>
                  <a:pt x="1618" y="6"/>
                </a:lnTo>
                <a:lnTo>
                  <a:pt x="1620" y="8"/>
                </a:lnTo>
                <a:lnTo>
                  <a:pt x="1626" y="8"/>
                </a:lnTo>
                <a:lnTo>
                  <a:pt x="1634" y="4"/>
                </a:lnTo>
                <a:lnTo>
                  <a:pt x="1642" y="2"/>
                </a:lnTo>
                <a:lnTo>
                  <a:pt x="1647" y="0"/>
                </a:lnTo>
                <a:lnTo>
                  <a:pt x="1659" y="8"/>
                </a:lnTo>
                <a:lnTo>
                  <a:pt x="1667" y="22"/>
                </a:lnTo>
                <a:lnTo>
                  <a:pt x="1655" y="36"/>
                </a:lnTo>
                <a:lnTo>
                  <a:pt x="1632" y="62"/>
                </a:lnTo>
                <a:lnTo>
                  <a:pt x="1665" y="74"/>
                </a:lnTo>
                <a:lnTo>
                  <a:pt x="1667" y="78"/>
                </a:lnTo>
                <a:lnTo>
                  <a:pt x="1673" y="82"/>
                </a:lnTo>
                <a:lnTo>
                  <a:pt x="1683" y="78"/>
                </a:lnTo>
                <a:lnTo>
                  <a:pt x="1694" y="62"/>
                </a:lnTo>
                <a:lnTo>
                  <a:pt x="1720" y="80"/>
                </a:lnTo>
                <a:lnTo>
                  <a:pt x="1733" y="78"/>
                </a:lnTo>
                <a:lnTo>
                  <a:pt x="1733" y="88"/>
                </a:lnTo>
                <a:lnTo>
                  <a:pt x="1728" y="90"/>
                </a:lnTo>
                <a:lnTo>
                  <a:pt x="1755" y="152"/>
                </a:lnTo>
                <a:lnTo>
                  <a:pt x="1776" y="156"/>
                </a:lnTo>
                <a:lnTo>
                  <a:pt x="1800" y="148"/>
                </a:lnTo>
                <a:lnTo>
                  <a:pt x="1806" y="142"/>
                </a:lnTo>
                <a:lnTo>
                  <a:pt x="1833" y="142"/>
                </a:lnTo>
                <a:lnTo>
                  <a:pt x="1849" y="148"/>
                </a:lnTo>
                <a:lnTo>
                  <a:pt x="1849" y="140"/>
                </a:lnTo>
                <a:lnTo>
                  <a:pt x="1870" y="140"/>
                </a:lnTo>
                <a:lnTo>
                  <a:pt x="1878" y="134"/>
                </a:lnTo>
                <a:lnTo>
                  <a:pt x="1890" y="118"/>
                </a:lnTo>
                <a:lnTo>
                  <a:pt x="1888" y="112"/>
                </a:lnTo>
                <a:lnTo>
                  <a:pt x="1905" y="112"/>
                </a:lnTo>
                <a:lnTo>
                  <a:pt x="1943" y="142"/>
                </a:lnTo>
                <a:lnTo>
                  <a:pt x="1946" y="148"/>
                </a:lnTo>
                <a:lnTo>
                  <a:pt x="1958" y="154"/>
                </a:lnTo>
                <a:lnTo>
                  <a:pt x="1962" y="160"/>
                </a:lnTo>
                <a:lnTo>
                  <a:pt x="1956" y="168"/>
                </a:lnTo>
                <a:lnTo>
                  <a:pt x="1954" y="168"/>
                </a:lnTo>
                <a:lnTo>
                  <a:pt x="1948" y="179"/>
                </a:lnTo>
                <a:lnTo>
                  <a:pt x="1943" y="181"/>
                </a:lnTo>
                <a:lnTo>
                  <a:pt x="1948" y="183"/>
                </a:lnTo>
                <a:lnTo>
                  <a:pt x="1946" y="187"/>
                </a:lnTo>
                <a:lnTo>
                  <a:pt x="1950" y="195"/>
                </a:lnTo>
                <a:lnTo>
                  <a:pt x="1931" y="209"/>
                </a:lnTo>
                <a:lnTo>
                  <a:pt x="1935" y="213"/>
                </a:lnTo>
                <a:lnTo>
                  <a:pt x="1927" y="223"/>
                </a:lnTo>
                <a:lnTo>
                  <a:pt x="1929" y="227"/>
                </a:lnTo>
                <a:lnTo>
                  <a:pt x="1923" y="233"/>
                </a:lnTo>
                <a:lnTo>
                  <a:pt x="1925" y="233"/>
                </a:lnTo>
                <a:lnTo>
                  <a:pt x="1919" y="235"/>
                </a:lnTo>
                <a:lnTo>
                  <a:pt x="1919" y="249"/>
                </a:lnTo>
                <a:lnTo>
                  <a:pt x="1913" y="249"/>
                </a:lnTo>
                <a:lnTo>
                  <a:pt x="1919" y="255"/>
                </a:lnTo>
                <a:lnTo>
                  <a:pt x="1915" y="261"/>
                </a:lnTo>
                <a:lnTo>
                  <a:pt x="1921" y="263"/>
                </a:lnTo>
                <a:lnTo>
                  <a:pt x="1919" y="273"/>
                </a:lnTo>
                <a:lnTo>
                  <a:pt x="1913" y="273"/>
                </a:lnTo>
                <a:lnTo>
                  <a:pt x="1925" y="291"/>
                </a:lnTo>
                <a:lnTo>
                  <a:pt x="1921" y="317"/>
                </a:lnTo>
                <a:lnTo>
                  <a:pt x="1903" y="315"/>
                </a:lnTo>
                <a:lnTo>
                  <a:pt x="1886" y="369"/>
                </a:lnTo>
                <a:lnTo>
                  <a:pt x="1888" y="405"/>
                </a:lnTo>
                <a:lnTo>
                  <a:pt x="1866" y="371"/>
                </a:lnTo>
                <a:lnTo>
                  <a:pt x="1823" y="419"/>
                </a:lnTo>
                <a:lnTo>
                  <a:pt x="1808" y="427"/>
                </a:lnTo>
                <a:lnTo>
                  <a:pt x="1798" y="443"/>
                </a:lnTo>
                <a:lnTo>
                  <a:pt x="1765" y="465"/>
                </a:lnTo>
                <a:lnTo>
                  <a:pt x="1753" y="483"/>
                </a:lnTo>
                <a:lnTo>
                  <a:pt x="1765" y="495"/>
                </a:lnTo>
                <a:lnTo>
                  <a:pt x="1786" y="507"/>
                </a:lnTo>
                <a:lnTo>
                  <a:pt x="1782" y="511"/>
                </a:lnTo>
                <a:lnTo>
                  <a:pt x="1786" y="515"/>
                </a:lnTo>
                <a:lnTo>
                  <a:pt x="1792" y="515"/>
                </a:lnTo>
                <a:lnTo>
                  <a:pt x="1792" y="523"/>
                </a:lnTo>
                <a:lnTo>
                  <a:pt x="1804" y="531"/>
                </a:lnTo>
                <a:lnTo>
                  <a:pt x="1812" y="527"/>
                </a:lnTo>
                <a:lnTo>
                  <a:pt x="1812" y="521"/>
                </a:lnTo>
                <a:lnTo>
                  <a:pt x="1823" y="515"/>
                </a:lnTo>
                <a:lnTo>
                  <a:pt x="1819" y="507"/>
                </a:lnTo>
                <a:lnTo>
                  <a:pt x="1831" y="509"/>
                </a:lnTo>
                <a:lnTo>
                  <a:pt x="1833" y="519"/>
                </a:lnTo>
                <a:lnTo>
                  <a:pt x="1841" y="517"/>
                </a:lnTo>
                <a:lnTo>
                  <a:pt x="1845" y="527"/>
                </a:lnTo>
                <a:lnTo>
                  <a:pt x="1819" y="537"/>
                </a:lnTo>
                <a:lnTo>
                  <a:pt x="1819" y="541"/>
                </a:lnTo>
                <a:lnTo>
                  <a:pt x="1806" y="541"/>
                </a:lnTo>
                <a:lnTo>
                  <a:pt x="1804" y="555"/>
                </a:lnTo>
                <a:lnTo>
                  <a:pt x="1817" y="572"/>
                </a:lnTo>
                <a:lnTo>
                  <a:pt x="1808" y="586"/>
                </a:lnTo>
                <a:lnTo>
                  <a:pt x="1792" y="588"/>
                </a:lnTo>
                <a:lnTo>
                  <a:pt x="1790" y="622"/>
                </a:lnTo>
                <a:lnTo>
                  <a:pt x="1765" y="604"/>
                </a:lnTo>
                <a:lnTo>
                  <a:pt x="1757" y="614"/>
                </a:lnTo>
                <a:lnTo>
                  <a:pt x="1728" y="598"/>
                </a:lnTo>
                <a:lnTo>
                  <a:pt x="1724" y="600"/>
                </a:lnTo>
                <a:lnTo>
                  <a:pt x="1724" y="628"/>
                </a:lnTo>
                <a:lnTo>
                  <a:pt x="1739" y="624"/>
                </a:lnTo>
                <a:lnTo>
                  <a:pt x="1745" y="642"/>
                </a:lnTo>
                <a:lnTo>
                  <a:pt x="1751" y="644"/>
                </a:lnTo>
                <a:lnTo>
                  <a:pt x="1763" y="662"/>
                </a:lnTo>
                <a:lnTo>
                  <a:pt x="1751" y="692"/>
                </a:lnTo>
                <a:lnTo>
                  <a:pt x="1761" y="720"/>
                </a:lnTo>
                <a:lnTo>
                  <a:pt x="1773" y="728"/>
                </a:lnTo>
                <a:lnTo>
                  <a:pt x="1773" y="744"/>
                </a:lnTo>
                <a:lnTo>
                  <a:pt x="1776" y="746"/>
                </a:lnTo>
                <a:lnTo>
                  <a:pt x="1790" y="746"/>
                </a:lnTo>
                <a:lnTo>
                  <a:pt x="1823" y="720"/>
                </a:lnTo>
                <a:lnTo>
                  <a:pt x="1831" y="718"/>
                </a:lnTo>
                <a:lnTo>
                  <a:pt x="1833" y="732"/>
                </a:lnTo>
                <a:lnTo>
                  <a:pt x="1849" y="748"/>
                </a:lnTo>
                <a:lnTo>
                  <a:pt x="1849" y="756"/>
                </a:lnTo>
                <a:lnTo>
                  <a:pt x="1859" y="768"/>
                </a:lnTo>
                <a:lnTo>
                  <a:pt x="1866" y="790"/>
                </a:lnTo>
                <a:lnTo>
                  <a:pt x="1866" y="794"/>
                </a:lnTo>
                <a:lnTo>
                  <a:pt x="1860" y="794"/>
                </a:lnTo>
                <a:lnTo>
                  <a:pt x="1860" y="798"/>
                </a:lnTo>
                <a:lnTo>
                  <a:pt x="1855" y="800"/>
                </a:lnTo>
                <a:lnTo>
                  <a:pt x="1855" y="804"/>
                </a:lnTo>
                <a:lnTo>
                  <a:pt x="1862" y="810"/>
                </a:lnTo>
                <a:lnTo>
                  <a:pt x="1864" y="806"/>
                </a:lnTo>
                <a:lnTo>
                  <a:pt x="1874" y="812"/>
                </a:lnTo>
                <a:lnTo>
                  <a:pt x="1882" y="812"/>
                </a:lnTo>
                <a:lnTo>
                  <a:pt x="1876" y="844"/>
                </a:lnTo>
                <a:lnTo>
                  <a:pt x="1853" y="848"/>
                </a:lnTo>
                <a:lnTo>
                  <a:pt x="1855" y="862"/>
                </a:lnTo>
                <a:lnTo>
                  <a:pt x="1827" y="874"/>
                </a:lnTo>
                <a:lnTo>
                  <a:pt x="1794" y="866"/>
                </a:lnTo>
                <a:lnTo>
                  <a:pt x="1794" y="880"/>
                </a:lnTo>
                <a:lnTo>
                  <a:pt x="1780" y="876"/>
                </a:lnTo>
                <a:lnTo>
                  <a:pt x="1778" y="882"/>
                </a:lnTo>
                <a:lnTo>
                  <a:pt x="1771" y="880"/>
                </a:lnTo>
                <a:lnTo>
                  <a:pt x="1763" y="884"/>
                </a:lnTo>
                <a:lnTo>
                  <a:pt x="1763" y="890"/>
                </a:lnTo>
                <a:lnTo>
                  <a:pt x="1745" y="906"/>
                </a:lnTo>
                <a:lnTo>
                  <a:pt x="1741" y="900"/>
                </a:lnTo>
                <a:lnTo>
                  <a:pt x="1720" y="908"/>
                </a:lnTo>
                <a:lnTo>
                  <a:pt x="1702" y="926"/>
                </a:lnTo>
                <a:lnTo>
                  <a:pt x="1692" y="924"/>
                </a:lnTo>
                <a:lnTo>
                  <a:pt x="1665" y="940"/>
                </a:lnTo>
                <a:lnTo>
                  <a:pt x="1661" y="950"/>
                </a:lnTo>
                <a:lnTo>
                  <a:pt x="1655" y="952"/>
                </a:lnTo>
                <a:lnTo>
                  <a:pt x="1640" y="979"/>
                </a:lnTo>
                <a:lnTo>
                  <a:pt x="1618" y="934"/>
                </a:lnTo>
                <a:lnTo>
                  <a:pt x="1604" y="934"/>
                </a:lnTo>
                <a:lnTo>
                  <a:pt x="1595" y="922"/>
                </a:lnTo>
                <a:lnTo>
                  <a:pt x="1577" y="934"/>
                </a:lnTo>
                <a:lnTo>
                  <a:pt x="1575" y="940"/>
                </a:lnTo>
                <a:lnTo>
                  <a:pt x="1585" y="948"/>
                </a:lnTo>
                <a:lnTo>
                  <a:pt x="1583" y="983"/>
                </a:lnTo>
                <a:lnTo>
                  <a:pt x="1591" y="993"/>
                </a:lnTo>
                <a:lnTo>
                  <a:pt x="1589" y="1001"/>
                </a:lnTo>
                <a:lnTo>
                  <a:pt x="1585" y="1015"/>
                </a:lnTo>
                <a:lnTo>
                  <a:pt x="1581" y="1017"/>
                </a:lnTo>
                <a:lnTo>
                  <a:pt x="1554" y="1017"/>
                </a:lnTo>
                <a:lnTo>
                  <a:pt x="1550" y="1013"/>
                </a:lnTo>
                <a:lnTo>
                  <a:pt x="1517" y="1021"/>
                </a:lnTo>
                <a:lnTo>
                  <a:pt x="1517" y="1011"/>
                </a:lnTo>
                <a:lnTo>
                  <a:pt x="1509" y="1009"/>
                </a:lnTo>
                <a:lnTo>
                  <a:pt x="1511" y="1001"/>
                </a:lnTo>
                <a:lnTo>
                  <a:pt x="1507" y="999"/>
                </a:lnTo>
                <a:lnTo>
                  <a:pt x="1499" y="979"/>
                </a:lnTo>
                <a:lnTo>
                  <a:pt x="1509" y="981"/>
                </a:lnTo>
                <a:lnTo>
                  <a:pt x="1507" y="952"/>
                </a:lnTo>
                <a:lnTo>
                  <a:pt x="1493" y="952"/>
                </a:lnTo>
                <a:lnTo>
                  <a:pt x="1489" y="936"/>
                </a:lnTo>
                <a:lnTo>
                  <a:pt x="1468" y="910"/>
                </a:lnTo>
                <a:lnTo>
                  <a:pt x="1454" y="914"/>
                </a:lnTo>
                <a:lnTo>
                  <a:pt x="1452" y="910"/>
                </a:lnTo>
                <a:lnTo>
                  <a:pt x="1438" y="924"/>
                </a:lnTo>
                <a:lnTo>
                  <a:pt x="1419" y="924"/>
                </a:lnTo>
                <a:lnTo>
                  <a:pt x="1407" y="932"/>
                </a:lnTo>
                <a:lnTo>
                  <a:pt x="1401" y="971"/>
                </a:lnTo>
                <a:lnTo>
                  <a:pt x="1388" y="975"/>
                </a:lnTo>
                <a:lnTo>
                  <a:pt x="1366" y="967"/>
                </a:lnTo>
                <a:lnTo>
                  <a:pt x="1352" y="989"/>
                </a:lnTo>
                <a:lnTo>
                  <a:pt x="1345" y="989"/>
                </a:lnTo>
                <a:lnTo>
                  <a:pt x="1337" y="975"/>
                </a:lnTo>
                <a:lnTo>
                  <a:pt x="1296" y="999"/>
                </a:lnTo>
                <a:lnTo>
                  <a:pt x="1296" y="1007"/>
                </a:lnTo>
                <a:lnTo>
                  <a:pt x="1280" y="1005"/>
                </a:lnTo>
                <a:lnTo>
                  <a:pt x="1262" y="1009"/>
                </a:lnTo>
                <a:lnTo>
                  <a:pt x="1262" y="991"/>
                </a:lnTo>
                <a:lnTo>
                  <a:pt x="1268" y="989"/>
                </a:lnTo>
                <a:lnTo>
                  <a:pt x="1257" y="959"/>
                </a:lnTo>
                <a:lnTo>
                  <a:pt x="1253" y="965"/>
                </a:lnTo>
                <a:lnTo>
                  <a:pt x="1239" y="963"/>
                </a:lnTo>
                <a:lnTo>
                  <a:pt x="1235" y="977"/>
                </a:lnTo>
                <a:lnTo>
                  <a:pt x="1216" y="991"/>
                </a:lnTo>
                <a:lnTo>
                  <a:pt x="1219" y="1017"/>
                </a:lnTo>
                <a:lnTo>
                  <a:pt x="1206" y="1015"/>
                </a:lnTo>
                <a:lnTo>
                  <a:pt x="1192" y="1027"/>
                </a:lnTo>
                <a:lnTo>
                  <a:pt x="1196" y="1029"/>
                </a:lnTo>
                <a:lnTo>
                  <a:pt x="1194" y="1037"/>
                </a:lnTo>
                <a:lnTo>
                  <a:pt x="1202" y="1043"/>
                </a:lnTo>
                <a:lnTo>
                  <a:pt x="1192" y="1053"/>
                </a:lnTo>
                <a:lnTo>
                  <a:pt x="1208" y="1073"/>
                </a:lnTo>
                <a:lnTo>
                  <a:pt x="1206" y="1077"/>
                </a:lnTo>
                <a:lnTo>
                  <a:pt x="1214" y="1087"/>
                </a:lnTo>
                <a:lnTo>
                  <a:pt x="1208" y="1089"/>
                </a:lnTo>
                <a:lnTo>
                  <a:pt x="1208" y="1101"/>
                </a:lnTo>
                <a:lnTo>
                  <a:pt x="1194" y="1109"/>
                </a:lnTo>
                <a:lnTo>
                  <a:pt x="1190" y="1105"/>
                </a:lnTo>
                <a:lnTo>
                  <a:pt x="1159" y="1123"/>
                </a:lnTo>
                <a:lnTo>
                  <a:pt x="1149" y="1115"/>
                </a:lnTo>
                <a:lnTo>
                  <a:pt x="1124" y="1123"/>
                </a:lnTo>
                <a:lnTo>
                  <a:pt x="1112" y="1137"/>
                </a:lnTo>
                <a:lnTo>
                  <a:pt x="1094" y="1127"/>
                </a:lnTo>
                <a:lnTo>
                  <a:pt x="1085" y="1129"/>
                </a:lnTo>
                <a:lnTo>
                  <a:pt x="1053" y="1187"/>
                </a:lnTo>
                <a:lnTo>
                  <a:pt x="1020" y="1185"/>
                </a:lnTo>
                <a:lnTo>
                  <a:pt x="1010" y="1203"/>
                </a:lnTo>
                <a:lnTo>
                  <a:pt x="993" y="1209"/>
                </a:lnTo>
                <a:lnTo>
                  <a:pt x="995" y="1189"/>
                </a:lnTo>
                <a:lnTo>
                  <a:pt x="975" y="1199"/>
                </a:lnTo>
                <a:lnTo>
                  <a:pt x="965" y="1217"/>
                </a:lnTo>
                <a:lnTo>
                  <a:pt x="956" y="1221"/>
                </a:lnTo>
                <a:lnTo>
                  <a:pt x="952" y="1209"/>
                </a:lnTo>
                <a:lnTo>
                  <a:pt x="942" y="1215"/>
                </a:lnTo>
                <a:lnTo>
                  <a:pt x="930" y="1205"/>
                </a:lnTo>
                <a:lnTo>
                  <a:pt x="922" y="1203"/>
                </a:lnTo>
                <a:lnTo>
                  <a:pt x="919" y="1223"/>
                </a:lnTo>
                <a:lnTo>
                  <a:pt x="889" y="1239"/>
                </a:lnTo>
                <a:lnTo>
                  <a:pt x="878" y="1259"/>
                </a:lnTo>
                <a:lnTo>
                  <a:pt x="872" y="1259"/>
                </a:lnTo>
                <a:lnTo>
                  <a:pt x="862" y="1267"/>
                </a:lnTo>
                <a:lnTo>
                  <a:pt x="864" y="1275"/>
                </a:lnTo>
                <a:lnTo>
                  <a:pt x="858" y="1275"/>
                </a:lnTo>
                <a:lnTo>
                  <a:pt x="836" y="1299"/>
                </a:lnTo>
                <a:lnTo>
                  <a:pt x="833" y="1315"/>
                </a:lnTo>
                <a:lnTo>
                  <a:pt x="840" y="1325"/>
                </a:lnTo>
                <a:lnTo>
                  <a:pt x="835" y="1337"/>
                </a:lnTo>
                <a:lnTo>
                  <a:pt x="823" y="1327"/>
                </a:lnTo>
                <a:lnTo>
                  <a:pt x="821" y="1358"/>
                </a:lnTo>
                <a:lnTo>
                  <a:pt x="805" y="1362"/>
                </a:lnTo>
                <a:lnTo>
                  <a:pt x="803" y="1358"/>
                </a:lnTo>
                <a:lnTo>
                  <a:pt x="784" y="1362"/>
                </a:lnTo>
                <a:lnTo>
                  <a:pt x="782" y="1360"/>
                </a:lnTo>
                <a:lnTo>
                  <a:pt x="770" y="1364"/>
                </a:lnTo>
                <a:lnTo>
                  <a:pt x="764" y="1360"/>
                </a:lnTo>
                <a:lnTo>
                  <a:pt x="760" y="1348"/>
                </a:lnTo>
                <a:lnTo>
                  <a:pt x="735" y="1339"/>
                </a:lnTo>
                <a:lnTo>
                  <a:pt x="719" y="1333"/>
                </a:lnTo>
                <a:lnTo>
                  <a:pt x="719" y="1327"/>
                </a:lnTo>
                <a:lnTo>
                  <a:pt x="700" y="1313"/>
                </a:lnTo>
                <a:lnTo>
                  <a:pt x="690" y="1315"/>
                </a:lnTo>
                <a:lnTo>
                  <a:pt x="672" y="1313"/>
                </a:lnTo>
                <a:lnTo>
                  <a:pt x="651" y="1297"/>
                </a:lnTo>
                <a:lnTo>
                  <a:pt x="661" y="1287"/>
                </a:lnTo>
                <a:lnTo>
                  <a:pt x="666" y="1263"/>
                </a:lnTo>
                <a:lnTo>
                  <a:pt x="684" y="1243"/>
                </a:lnTo>
                <a:lnTo>
                  <a:pt x="684" y="1233"/>
                </a:lnTo>
                <a:lnTo>
                  <a:pt x="678" y="1231"/>
                </a:lnTo>
                <a:lnTo>
                  <a:pt x="672" y="1205"/>
                </a:lnTo>
                <a:lnTo>
                  <a:pt x="659" y="1207"/>
                </a:lnTo>
                <a:lnTo>
                  <a:pt x="651" y="1213"/>
                </a:lnTo>
                <a:lnTo>
                  <a:pt x="637" y="1215"/>
                </a:lnTo>
                <a:lnTo>
                  <a:pt x="637" y="1225"/>
                </a:lnTo>
                <a:lnTo>
                  <a:pt x="627" y="1223"/>
                </a:lnTo>
                <a:lnTo>
                  <a:pt x="612" y="1245"/>
                </a:lnTo>
                <a:lnTo>
                  <a:pt x="600" y="1283"/>
                </a:lnTo>
                <a:lnTo>
                  <a:pt x="602" y="1299"/>
                </a:lnTo>
                <a:lnTo>
                  <a:pt x="598" y="1307"/>
                </a:lnTo>
                <a:lnTo>
                  <a:pt x="596" y="1315"/>
                </a:lnTo>
                <a:lnTo>
                  <a:pt x="600" y="1323"/>
                </a:lnTo>
                <a:lnTo>
                  <a:pt x="594" y="1339"/>
                </a:lnTo>
                <a:lnTo>
                  <a:pt x="582" y="1346"/>
                </a:lnTo>
                <a:lnTo>
                  <a:pt x="582" y="1350"/>
                </a:lnTo>
                <a:lnTo>
                  <a:pt x="549" y="1354"/>
                </a:lnTo>
                <a:lnTo>
                  <a:pt x="534" y="1364"/>
                </a:lnTo>
                <a:lnTo>
                  <a:pt x="493" y="1366"/>
                </a:lnTo>
                <a:lnTo>
                  <a:pt x="479" y="1372"/>
                </a:lnTo>
                <a:lnTo>
                  <a:pt x="473" y="1374"/>
                </a:lnTo>
                <a:lnTo>
                  <a:pt x="448" y="1350"/>
                </a:lnTo>
                <a:lnTo>
                  <a:pt x="442" y="1341"/>
                </a:lnTo>
                <a:lnTo>
                  <a:pt x="418" y="1331"/>
                </a:lnTo>
                <a:lnTo>
                  <a:pt x="414" y="1311"/>
                </a:lnTo>
                <a:lnTo>
                  <a:pt x="430" y="1305"/>
                </a:lnTo>
                <a:lnTo>
                  <a:pt x="426" y="1293"/>
                </a:lnTo>
                <a:lnTo>
                  <a:pt x="420" y="1281"/>
                </a:lnTo>
                <a:lnTo>
                  <a:pt x="455" y="1263"/>
                </a:lnTo>
                <a:lnTo>
                  <a:pt x="467" y="1243"/>
                </a:lnTo>
                <a:lnTo>
                  <a:pt x="479" y="1239"/>
                </a:lnTo>
                <a:lnTo>
                  <a:pt x="471" y="1193"/>
                </a:lnTo>
                <a:lnTo>
                  <a:pt x="455" y="1193"/>
                </a:lnTo>
                <a:lnTo>
                  <a:pt x="418" y="1203"/>
                </a:lnTo>
                <a:lnTo>
                  <a:pt x="393" y="1221"/>
                </a:lnTo>
                <a:lnTo>
                  <a:pt x="366" y="1213"/>
                </a:lnTo>
                <a:lnTo>
                  <a:pt x="352" y="1205"/>
                </a:lnTo>
                <a:lnTo>
                  <a:pt x="332" y="1211"/>
                </a:lnTo>
                <a:lnTo>
                  <a:pt x="305" y="1215"/>
                </a:lnTo>
                <a:lnTo>
                  <a:pt x="324" y="1233"/>
                </a:lnTo>
                <a:lnTo>
                  <a:pt x="309" y="1245"/>
                </a:lnTo>
                <a:lnTo>
                  <a:pt x="307" y="1249"/>
                </a:lnTo>
                <a:lnTo>
                  <a:pt x="301" y="1253"/>
                </a:lnTo>
                <a:lnTo>
                  <a:pt x="287" y="1251"/>
                </a:lnTo>
                <a:lnTo>
                  <a:pt x="268" y="1239"/>
                </a:lnTo>
                <a:lnTo>
                  <a:pt x="268" y="1233"/>
                </a:lnTo>
                <a:lnTo>
                  <a:pt x="258" y="1225"/>
                </a:lnTo>
                <a:lnTo>
                  <a:pt x="260" y="1219"/>
                </a:lnTo>
                <a:lnTo>
                  <a:pt x="246" y="1223"/>
                </a:lnTo>
                <a:lnTo>
                  <a:pt x="239" y="1215"/>
                </a:lnTo>
                <a:lnTo>
                  <a:pt x="233" y="1219"/>
                </a:lnTo>
                <a:lnTo>
                  <a:pt x="233" y="1183"/>
                </a:lnTo>
                <a:lnTo>
                  <a:pt x="211" y="1183"/>
                </a:lnTo>
                <a:lnTo>
                  <a:pt x="211" y="1175"/>
                </a:lnTo>
                <a:lnTo>
                  <a:pt x="199" y="1171"/>
                </a:lnTo>
                <a:lnTo>
                  <a:pt x="196" y="1157"/>
                </a:lnTo>
                <a:lnTo>
                  <a:pt x="176" y="1149"/>
                </a:lnTo>
                <a:lnTo>
                  <a:pt x="158" y="1135"/>
                </a:lnTo>
                <a:lnTo>
                  <a:pt x="135" y="1133"/>
                </a:lnTo>
                <a:lnTo>
                  <a:pt x="172" y="1109"/>
                </a:lnTo>
                <a:lnTo>
                  <a:pt x="180" y="1095"/>
                </a:lnTo>
                <a:lnTo>
                  <a:pt x="199" y="1077"/>
                </a:lnTo>
                <a:lnTo>
                  <a:pt x="199" y="1069"/>
                </a:lnTo>
                <a:lnTo>
                  <a:pt x="194" y="1053"/>
                </a:lnTo>
                <a:lnTo>
                  <a:pt x="162" y="1045"/>
                </a:lnTo>
                <a:lnTo>
                  <a:pt x="154" y="1051"/>
                </a:lnTo>
                <a:lnTo>
                  <a:pt x="119" y="1049"/>
                </a:lnTo>
                <a:lnTo>
                  <a:pt x="100" y="1055"/>
                </a:lnTo>
                <a:lnTo>
                  <a:pt x="82" y="1071"/>
                </a:lnTo>
                <a:lnTo>
                  <a:pt x="57" y="1071"/>
                </a:lnTo>
                <a:lnTo>
                  <a:pt x="67" y="1043"/>
                </a:lnTo>
                <a:lnTo>
                  <a:pt x="65" y="1039"/>
                </a:lnTo>
                <a:lnTo>
                  <a:pt x="43" y="1021"/>
                </a:lnTo>
                <a:lnTo>
                  <a:pt x="20" y="989"/>
                </a:lnTo>
                <a:lnTo>
                  <a:pt x="20" y="983"/>
                </a:lnTo>
                <a:lnTo>
                  <a:pt x="35" y="971"/>
                </a:lnTo>
                <a:lnTo>
                  <a:pt x="0" y="870"/>
                </a:lnTo>
                <a:close/>
              </a:path>
            </a:pathLst>
          </a:custGeom>
          <a:solidFill>
            <a:srgbClr val="FF9999"/>
          </a:solidFill>
          <a:ln w="9525" cap="rnd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8" name="Freeform 5"/>
          <p:cNvSpPr>
            <a:spLocks/>
          </p:cNvSpPr>
          <p:nvPr/>
        </p:nvSpPr>
        <p:spPr bwMode="auto">
          <a:xfrm>
            <a:off x="6299200" y="636588"/>
            <a:ext cx="1617663" cy="1455737"/>
          </a:xfrm>
          <a:custGeom>
            <a:avLst/>
            <a:gdLst>
              <a:gd name="T0" fmla="*/ 2147483647 w 948"/>
              <a:gd name="T1" fmla="*/ 2147483647 h 784"/>
              <a:gd name="T2" fmla="*/ 2147483647 w 948"/>
              <a:gd name="T3" fmla="*/ 2147483647 h 784"/>
              <a:gd name="T4" fmla="*/ 2147483647 w 948"/>
              <a:gd name="T5" fmla="*/ 2147483647 h 784"/>
              <a:gd name="T6" fmla="*/ 2147483647 w 948"/>
              <a:gd name="T7" fmla="*/ 2147483647 h 784"/>
              <a:gd name="T8" fmla="*/ 2147483647 w 948"/>
              <a:gd name="T9" fmla="*/ 2147483647 h 784"/>
              <a:gd name="T10" fmla="*/ 2147483647 w 948"/>
              <a:gd name="T11" fmla="*/ 2147483647 h 784"/>
              <a:gd name="T12" fmla="*/ 2147483647 w 948"/>
              <a:gd name="T13" fmla="*/ 2147483647 h 784"/>
              <a:gd name="T14" fmla="*/ 2147483647 w 948"/>
              <a:gd name="T15" fmla="*/ 2147483647 h 784"/>
              <a:gd name="T16" fmla="*/ 2147483647 w 948"/>
              <a:gd name="T17" fmla="*/ 2147483647 h 784"/>
              <a:gd name="T18" fmla="*/ 2147483647 w 948"/>
              <a:gd name="T19" fmla="*/ 2147483647 h 784"/>
              <a:gd name="T20" fmla="*/ 2147483647 w 948"/>
              <a:gd name="T21" fmla="*/ 2147483647 h 784"/>
              <a:gd name="T22" fmla="*/ 2147483647 w 948"/>
              <a:gd name="T23" fmla="*/ 2147483647 h 784"/>
              <a:gd name="T24" fmla="*/ 2147483647 w 948"/>
              <a:gd name="T25" fmla="*/ 2147483647 h 784"/>
              <a:gd name="T26" fmla="*/ 2147483647 w 948"/>
              <a:gd name="T27" fmla="*/ 2147483647 h 784"/>
              <a:gd name="T28" fmla="*/ 2147483647 w 948"/>
              <a:gd name="T29" fmla="*/ 2147483647 h 784"/>
              <a:gd name="T30" fmla="*/ 2147483647 w 948"/>
              <a:gd name="T31" fmla="*/ 2147483647 h 784"/>
              <a:gd name="T32" fmla="*/ 2147483647 w 948"/>
              <a:gd name="T33" fmla="*/ 2147483647 h 784"/>
              <a:gd name="T34" fmla="*/ 2147483647 w 948"/>
              <a:gd name="T35" fmla="*/ 2147483647 h 784"/>
              <a:gd name="T36" fmla="*/ 2147483647 w 948"/>
              <a:gd name="T37" fmla="*/ 2147483647 h 784"/>
              <a:gd name="T38" fmla="*/ 2147483647 w 948"/>
              <a:gd name="T39" fmla="*/ 2147483647 h 784"/>
              <a:gd name="T40" fmla="*/ 2147483647 w 948"/>
              <a:gd name="T41" fmla="*/ 2147483647 h 784"/>
              <a:gd name="T42" fmla="*/ 2147483647 w 948"/>
              <a:gd name="T43" fmla="*/ 2147483647 h 784"/>
              <a:gd name="T44" fmla="*/ 2147483647 w 948"/>
              <a:gd name="T45" fmla="*/ 2147483647 h 784"/>
              <a:gd name="T46" fmla="*/ 2147483647 w 948"/>
              <a:gd name="T47" fmla="*/ 2147483647 h 784"/>
              <a:gd name="T48" fmla="*/ 2147483647 w 948"/>
              <a:gd name="T49" fmla="*/ 2147483647 h 784"/>
              <a:gd name="T50" fmla="*/ 2147483647 w 948"/>
              <a:gd name="T51" fmla="*/ 2147483647 h 784"/>
              <a:gd name="T52" fmla="*/ 2147483647 w 948"/>
              <a:gd name="T53" fmla="*/ 2147483647 h 784"/>
              <a:gd name="T54" fmla="*/ 2147483647 w 948"/>
              <a:gd name="T55" fmla="*/ 2147483647 h 784"/>
              <a:gd name="T56" fmla="*/ 2147483647 w 948"/>
              <a:gd name="T57" fmla="*/ 2147483647 h 784"/>
              <a:gd name="T58" fmla="*/ 2147483647 w 948"/>
              <a:gd name="T59" fmla="*/ 2147483647 h 784"/>
              <a:gd name="T60" fmla="*/ 2147483647 w 948"/>
              <a:gd name="T61" fmla="*/ 2147483647 h 784"/>
              <a:gd name="T62" fmla="*/ 2147483647 w 948"/>
              <a:gd name="T63" fmla="*/ 2147483647 h 784"/>
              <a:gd name="T64" fmla="*/ 2147483647 w 948"/>
              <a:gd name="T65" fmla="*/ 2147483647 h 784"/>
              <a:gd name="T66" fmla="*/ 2147483647 w 948"/>
              <a:gd name="T67" fmla="*/ 2147483647 h 784"/>
              <a:gd name="T68" fmla="*/ 2147483647 w 948"/>
              <a:gd name="T69" fmla="*/ 2147483647 h 784"/>
              <a:gd name="T70" fmla="*/ 2147483647 w 948"/>
              <a:gd name="T71" fmla="*/ 2147483647 h 784"/>
              <a:gd name="T72" fmla="*/ 2147483647 w 948"/>
              <a:gd name="T73" fmla="*/ 2147483647 h 784"/>
              <a:gd name="T74" fmla="*/ 2147483647 w 948"/>
              <a:gd name="T75" fmla="*/ 2147483647 h 784"/>
              <a:gd name="T76" fmla="*/ 2147483647 w 948"/>
              <a:gd name="T77" fmla="*/ 2147483647 h 784"/>
              <a:gd name="T78" fmla="*/ 2147483647 w 948"/>
              <a:gd name="T79" fmla="*/ 2147483647 h 784"/>
              <a:gd name="T80" fmla="*/ 2147483647 w 948"/>
              <a:gd name="T81" fmla="*/ 2147483647 h 784"/>
              <a:gd name="T82" fmla="*/ 2147483647 w 948"/>
              <a:gd name="T83" fmla="*/ 2147483647 h 784"/>
              <a:gd name="T84" fmla="*/ 2147483647 w 948"/>
              <a:gd name="T85" fmla="*/ 2147483647 h 784"/>
              <a:gd name="T86" fmla="*/ 2147483647 w 948"/>
              <a:gd name="T87" fmla="*/ 2147483647 h 784"/>
              <a:gd name="T88" fmla="*/ 2147483647 w 948"/>
              <a:gd name="T89" fmla="*/ 2147483647 h 784"/>
              <a:gd name="T90" fmla="*/ 2147483647 w 948"/>
              <a:gd name="T91" fmla="*/ 2147483647 h 784"/>
              <a:gd name="T92" fmla="*/ 2147483647 w 948"/>
              <a:gd name="T93" fmla="*/ 2147483647 h 784"/>
              <a:gd name="T94" fmla="*/ 2147483647 w 948"/>
              <a:gd name="T95" fmla="*/ 2147483647 h 784"/>
              <a:gd name="T96" fmla="*/ 2147483647 w 948"/>
              <a:gd name="T97" fmla="*/ 2147483647 h 784"/>
              <a:gd name="T98" fmla="*/ 2147483647 w 948"/>
              <a:gd name="T99" fmla="*/ 2147483647 h 784"/>
              <a:gd name="T100" fmla="*/ 2147483647 w 948"/>
              <a:gd name="T101" fmla="*/ 2147483647 h 784"/>
              <a:gd name="T102" fmla="*/ 2147483647 w 948"/>
              <a:gd name="T103" fmla="*/ 2147483647 h 784"/>
              <a:gd name="T104" fmla="*/ 2147483647 w 948"/>
              <a:gd name="T105" fmla="*/ 2147483647 h 784"/>
              <a:gd name="T106" fmla="*/ 2147483647 w 948"/>
              <a:gd name="T107" fmla="*/ 2147483647 h 784"/>
              <a:gd name="T108" fmla="*/ 2147483647 w 948"/>
              <a:gd name="T109" fmla="*/ 2147483647 h 784"/>
              <a:gd name="T110" fmla="*/ 2147483647 w 948"/>
              <a:gd name="T111" fmla="*/ 2147483647 h 784"/>
              <a:gd name="T112" fmla="*/ 2147483647 w 948"/>
              <a:gd name="T113" fmla="*/ 2147483647 h 784"/>
              <a:gd name="T114" fmla="*/ 2147483647 w 948"/>
              <a:gd name="T115" fmla="*/ 2147483647 h 784"/>
              <a:gd name="T116" fmla="*/ 2147483647 w 948"/>
              <a:gd name="T117" fmla="*/ 2147483647 h 784"/>
              <a:gd name="T118" fmla="*/ 2147483647 w 948"/>
              <a:gd name="T119" fmla="*/ 2147483647 h 78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48"/>
              <a:gd name="T181" fmla="*/ 0 h 784"/>
              <a:gd name="T182" fmla="*/ 948 w 948"/>
              <a:gd name="T183" fmla="*/ 784 h 784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48" h="784">
                <a:moveTo>
                  <a:pt x="0" y="90"/>
                </a:moveTo>
                <a:lnTo>
                  <a:pt x="31" y="102"/>
                </a:lnTo>
                <a:lnTo>
                  <a:pt x="35" y="108"/>
                </a:lnTo>
                <a:lnTo>
                  <a:pt x="41" y="112"/>
                </a:lnTo>
                <a:lnTo>
                  <a:pt x="51" y="108"/>
                </a:lnTo>
                <a:lnTo>
                  <a:pt x="63" y="90"/>
                </a:lnTo>
                <a:lnTo>
                  <a:pt x="88" y="108"/>
                </a:lnTo>
                <a:lnTo>
                  <a:pt x="102" y="108"/>
                </a:lnTo>
                <a:lnTo>
                  <a:pt x="102" y="116"/>
                </a:lnTo>
                <a:lnTo>
                  <a:pt x="94" y="118"/>
                </a:lnTo>
                <a:lnTo>
                  <a:pt x="123" y="180"/>
                </a:lnTo>
                <a:lnTo>
                  <a:pt x="145" y="184"/>
                </a:lnTo>
                <a:lnTo>
                  <a:pt x="168" y="176"/>
                </a:lnTo>
                <a:lnTo>
                  <a:pt x="172" y="170"/>
                </a:lnTo>
                <a:lnTo>
                  <a:pt x="201" y="170"/>
                </a:lnTo>
                <a:lnTo>
                  <a:pt x="215" y="176"/>
                </a:lnTo>
                <a:lnTo>
                  <a:pt x="217" y="168"/>
                </a:lnTo>
                <a:lnTo>
                  <a:pt x="237" y="168"/>
                </a:lnTo>
                <a:lnTo>
                  <a:pt x="244" y="162"/>
                </a:lnTo>
                <a:lnTo>
                  <a:pt x="256" y="146"/>
                </a:lnTo>
                <a:lnTo>
                  <a:pt x="256" y="140"/>
                </a:lnTo>
                <a:lnTo>
                  <a:pt x="274" y="140"/>
                </a:lnTo>
                <a:lnTo>
                  <a:pt x="311" y="170"/>
                </a:lnTo>
                <a:lnTo>
                  <a:pt x="313" y="176"/>
                </a:lnTo>
                <a:lnTo>
                  <a:pt x="327" y="182"/>
                </a:lnTo>
                <a:lnTo>
                  <a:pt x="328" y="188"/>
                </a:lnTo>
                <a:lnTo>
                  <a:pt x="325" y="196"/>
                </a:lnTo>
                <a:lnTo>
                  <a:pt x="323" y="196"/>
                </a:lnTo>
                <a:lnTo>
                  <a:pt x="317" y="207"/>
                </a:lnTo>
                <a:lnTo>
                  <a:pt x="311" y="209"/>
                </a:lnTo>
                <a:lnTo>
                  <a:pt x="317" y="211"/>
                </a:lnTo>
                <a:lnTo>
                  <a:pt x="313" y="215"/>
                </a:lnTo>
                <a:lnTo>
                  <a:pt x="317" y="223"/>
                </a:lnTo>
                <a:lnTo>
                  <a:pt x="299" y="237"/>
                </a:lnTo>
                <a:lnTo>
                  <a:pt x="301" y="241"/>
                </a:lnTo>
                <a:lnTo>
                  <a:pt x="295" y="251"/>
                </a:lnTo>
                <a:lnTo>
                  <a:pt x="297" y="255"/>
                </a:lnTo>
                <a:lnTo>
                  <a:pt x="289" y="261"/>
                </a:lnTo>
                <a:lnTo>
                  <a:pt x="293" y="261"/>
                </a:lnTo>
                <a:lnTo>
                  <a:pt x="286" y="263"/>
                </a:lnTo>
                <a:lnTo>
                  <a:pt x="286" y="277"/>
                </a:lnTo>
                <a:lnTo>
                  <a:pt x="282" y="277"/>
                </a:lnTo>
                <a:lnTo>
                  <a:pt x="286" y="283"/>
                </a:lnTo>
                <a:lnTo>
                  <a:pt x="284" y="289"/>
                </a:lnTo>
                <a:lnTo>
                  <a:pt x="287" y="291"/>
                </a:lnTo>
                <a:lnTo>
                  <a:pt x="286" y="301"/>
                </a:lnTo>
                <a:lnTo>
                  <a:pt x="282" y="301"/>
                </a:lnTo>
                <a:lnTo>
                  <a:pt x="291" y="319"/>
                </a:lnTo>
                <a:lnTo>
                  <a:pt x="287" y="345"/>
                </a:lnTo>
                <a:lnTo>
                  <a:pt x="270" y="343"/>
                </a:lnTo>
                <a:lnTo>
                  <a:pt x="252" y="397"/>
                </a:lnTo>
                <a:lnTo>
                  <a:pt x="256" y="433"/>
                </a:lnTo>
                <a:lnTo>
                  <a:pt x="235" y="399"/>
                </a:lnTo>
                <a:lnTo>
                  <a:pt x="192" y="449"/>
                </a:lnTo>
                <a:lnTo>
                  <a:pt x="174" y="455"/>
                </a:lnTo>
                <a:lnTo>
                  <a:pt x="164" y="471"/>
                </a:lnTo>
                <a:lnTo>
                  <a:pt x="131" y="493"/>
                </a:lnTo>
                <a:lnTo>
                  <a:pt x="121" y="511"/>
                </a:lnTo>
                <a:lnTo>
                  <a:pt x="133" y="523"/>
                </a:lnTo>
                <a:lnTo>
                  <a:pt x="153" y="535"/>
                </a:lnTo>
                <a:lnTo>
                  <a:pt x="149" y="539"/>
                </a:lnTo>
                <a:lnTo>
                  <a:pt x="153" y="543"/>
                </a:lnTo>
                <a:lnTo>
                  <a:pt x="160" y="543"/>
                </a:lnTo>
                <a:lnTo>
                  <a:pt x="160" y="551"/>
                </a:lnTo>
                <a:lnTo>
                  <a:pt x="172" y="559"/>
                </a:lnTo>
                <a:lnTo>
                  <a:pt x="180" y="555"/>
                </a:lnTo>
                <a:lnTo>
                  <a:pt x="180" y="549"/>
                </a:lnTo>
                <a:lnTo>
                  <a:pt x="192" y="543"/>
                </a:lnTo>
                <a:lnTo>
                  <a:pt x="186" y="535"/>
                </a:lnTo>
                <a:lnTo>
                  <a:pt x="200" y="539"/>
                </a:lnTo>
                <a:lnTo>
                  <a:pt x="201" y="547"/>
                </a:lnTo>
                <a:lnTo>
                  <a:pt x="209" y="545"/>
                </a:lnTo>
                <a:lnTo>
                  <a:pt x="213" y="555"/>
                </a:lnTo>
                <a:lnTo>
                  <a:pt x="186" y="565"/>
                </a:lnTo>
                <a:lnTo>
                  <a:pt x="186" y="569"/>
                </a:lnTo>
                <a:lnTo>
                  <a:pt x="172" y="569"/>
                </a:lnTo>
                <a:lnTo>
                  <a:pt x="170" y="583"/>
                </a:lnTo>
                <a:lnTo>
                  <a:pt x="184" y="600"/>
                </a:lnTo>
                <a:lnTo>
                  <a:pt x="186" y="598"/>
                </a:lnTo>
                <a:lnTo>
                  <a:pt x="198" y="600"/>
                </a:lnTo>
                <a:lnTo>
                  <a:pt x="207" y="596"/>
                </a:lnTo>
                <a:lnTo>
                  <a:pt x="211" y="598"/>
                </a:lnTo>
                <a:lnTo>
                  <a:pt x="227" y="593"/>
                </a:lnTo>
                <a:lnTo>
                  <a:pt x="229" y="589"/>
                </a:lnTo>
                <a:lnTo>
                  <a:pt x="233" y="589"/>
                </a:lnTo>
                <a:lnTo>
                  <a:pt x="235" y="593"/>
                </a:lnTo>
                <a:lnTo>
                  <a:pt x="239" y="589"/>
                </a:lnTo>
                <a:lnTo>
                  <a:pt x="239" y="600"/>
                </a:lnTo>
                <a:lnTo>
                  <a:pt x="241" y="600"/>
                </a:lnTo>
                <a:lnTo>
                  <a:pt x="243" y="608"/>
                </a:lnTo>
                <a:lnTo>
                  <a:pt x="244" y="612"/>
                </a:lnTo>
                <a:lnTo>
                  <a:pt x="243" y="614"/>
                </a:lnTo>
                <a:lnTo>
                  <a:pt x="244" y="624"/>
                </a:lnTo>
                <a:lnTo>
                  <a:pt x="248" y="624"/>
                </a:lnTo>
                <a:lnTo>
                  <a:pt x="246" y="634"/>
                </a:lnTo>
                <a:lnTo>
                  <a:pt x="250" y="636"/>
                </a:lnTo>
                <a:lnTo>
                  <a:pt x="250" y="638"/>
                </a:lnTo>
                <a:lnTo>
                  <a:pt x="256" y="640"/>
                </a:lnTo>
                <a:lnTo>
                  <a:pt x="258" y="646"/>
                </a:lnTo>
                <a:lnTo>
                  <a:pt x="262" y="644"/>
                </a:lnTo>
                <a:lnTo>
                  <a:pt x="268" y="652"/>
                </a:lnTo>
                <a:lnTo>
                  <a:pt x="274" y="650"/>
                </a:lnTo>
                <a:lnTo>
                  <a:pt x="276" y="658"/>
                </a:lnTo>
                <a:lnTo>
                  <a:pt x="282" y="658"/>
                </a:lnTo>
                <a:lnTo>
                  <a:pt x="287" y="662"/>
                </a:lnTo>
                <a:lnTo>
                  <a:pt x="289" y="658"/>
                </a:lnTo>
                <a:lnTo>
                  <a:pt x="293" y="658"/>
                </a:lnTo>
                <a:lnTo>
                  <a:pt x="305" y="654"/>
                </a:lnTo>
                <a:lnTo>
                  <a:pt x="307" y="656"/>
                </a:lnTo>
                <a:lnTo>
                  <a:pt x="309" y="656"/>
                </a:lnTo>
                <a:lnTo>
                  <a:pt x="311" y="648"/>
                </a:lnTo>
                <a:lnTo>
                  <a:pt x="313" y="650"/>
                </a:lnTo>
                <a:lnTo>
                  <a:pt x="319" y="650"/>
                </a:lnTo>
                <a:lnTo>
                  <a:pt x="325" y="658"/>
                </a:lnTo>
                <a:lnTo>
                  <a:pt x="336" y="656"/>
                </a:lnTo>
                <a:lnTo>
                  <a:pt x="338" y="656"/>
                </a:lnTo>
                <a:lnTo>
                  <a:pt x="340" y="654"/>
                </a:lnTo>
                <a:lnTo>
                  <a:pt x="342" y="656"/>
                </a:lnTo>
                <a:lnTo>
                  <a:pt x="348" y="650"/>
                </a:lnTo>
                <a:lnTo>
                  <a:pt x="352" y="652"/>
                </a:lnTo>
                <a:lnTo>
                  <a:pt x="354" y="648"/>
                </a:lnTo>
                <a:lnTo>
                  <a:pt x="360" y="644"/>
                </a:lnTo>
                <a:lnTo>
                  <a:pt x="364" y="644"/>
                </a:lnTo>
                <a:lnTo>
                  <a:pt x="366" y="656"/>
                </a:lnTo>
                <a:lnTo>
                  <a:pt x="375" y="664"/>
                </a:lnTo>
                <a:lnTo>
                  <a:pt x="397" y="670"/>
                </a:lnTo>
                <a:lnTo>
                  <a:pt x="413" y="668"/>
                </a:lnTo>
                <a:lnTo>
                  <a:pt x="418" y="662"/>
                </a:lnTo>
                <a:lnTo>
                  <a:pt x="436" y="660"/>
                </a:lnTo>
                <a:lnTo>
                  <a:pt x="446" y="666"/>
                </a:lnTo>
                <a:lnTo>
                  <a:pt x="457" y="664"/>
                </a:lnTo>
                <a:lnTo>
                  <a:pt x="457" y="668"/>
                </a:lnTo>
                <a:lnTo>
                  <a:pt x="469" y="682"/>
                </a:lnTo>
                <a:lnTo>
                  <a:pt x="465" y="688"/>
                </a:lnTo>
                <a:lnTo>
                  <a:pt x="467" y="696"/>
                </a:lnTo>
                <a:lnTo>
                  <a:pt x="469" y="704"/>
                </a:lnTo>
                <a:lnTo>
                  <a:pt x="469" y="708"/>
                </a:lnTo>
                <a:lnTo>
                  <a:pt x="471" y="712"/>
                </a:lnTo>
                <a:lnTo>
                  <a:pt x="479" y="706"/>
                </a:lnTo>
                <a:lnTo>
                  <a:pt x="487" y="708"/>
                </a:lnTo>
                <a:lnTo>
                  <a:pt x="487" y="706"/>
                </a:lnTo>
                <a:lnTo>
                  <a:pt x="499" y="704"/>
                </a:lnTo>
                <a:lnTo>
                  <a:pt x="508" y="710"/>
                </a:lnTo>
                <a:lnTo>
                  <a:pt x="502" y="714"/>
                </a:lnTo>
                <a:lnTo>
                  <a:pt x="504" y="724"/>
                </a:lnTo>
                <a:lnTo>
                  <a:pt x="516" y="732"/>
                </a:lnTo>
                <a:lnTo>
                  <a:pt x="514" y="738"/>
                </a:lnTo>
                <a:lnTo>
                  <a:pt x="520" y="742"/>
                </a:lnTo>
                <a:lnTo>
                  <a:pt x="522" y="740"/>
                </a:lnTo>
                <a:lnTo>
                  <a:pt x="528" y="750"/>
                </a:lnTo>
                <a:lnTo>
                  <a:pt x="538" y="748"/>
                </a:lnTo>
                <a:lnTo>
                  <a:pt x="549" y="740"/>
                </a:lnTo>
                <a:lnTo>
                  <a:pt x="547" y="738"/>
                </a:lnTo>
                <a:lnTo>
                  <a:pt x="547" y="732"/>
                </a:lnTo>
                <a:lnTo>
                  <a:pt x="545" y="732"/>
                </a:lnTo>
                <a:lnTo>
                  <a:pt x="547" y="728"/>
                </a:lnTo>
                <a:lnTo>
                  <a:pt x="545" y="724"/>
                </a:lnTo>
                <a:lnTo>
                  <a:pt x="545" y="722"/>
                </a:lnTo>
                <a:lnTo>
                  <a:pt x="551" y="722"/>
                </a:lnTo>
                <a:lnTo>
                  <a:pt x="553" y="714"/>
                </a:lnTo>
                <a:lnTo>
                  <a:pt x="563" y="704"/>
                </a:lnTo>
                <a:lnTo>
                  <a:pt x="569" y="710"/>
                </a:lnTo>
                <a:lnTo>
                  <a:pt x="573" y="732"/>
                </a:lnTo>
                <a:lnTo>
                  <a:pt x="575" y="738"/>
                </a:lnTo>
                <a:lnTo>
                  <a:pt x="588" y="750"/>
                </a:lnTo>
                <a:lnTo>
                  <a:pt x="588" y="756"/>
                </a:lnTo>
                <a:lnTo>
                  <a:pt x="592" y="756"/>
                </a:lnTo>
                <a:lnTo>
                  <a:pt x="594" y="760"/>
                </a:lnTo>
                <a:lnTo>
                  <a:pt x="598" y="764"/>
                </a:lnTo>
                <a:lnTo>
                  <a:pt x="598" y="768"/>
                </a:lnTo>
                <a:lnTo>
                  <a:pt x="602" y="772"/>
                </a:lnTo>
                <a:lnTo>
                  <a:pt x="608" y="784"/>
                </a:lnTo>
                <a:lnTo>
                  <a:pt x="620" y="784"/>
                </a:lnTo>
                <a:lnTo>
                  <a:pt x="633" y="778"/>
                </a:lnTo>
                <a:lnTo>
                  <a:pt x="635" y="774"/>
                </a:lnTo>
                <a:lnTo>
                  <a:pt x="633" y="768"/>
                </a:lnTo>
                <a:lnTo>
                  <a:pt x="631" y="758"/>
                </a:lnTo>
                <a:lnTo>
                  <a:pt x="641" y="756"/>
                </a:lnTo>
                <a:lnTo>
                  <a:pt x="649" y="750"/>
                </a:lnTo>
                <a:lnTo>
                  <a:pt x="667" y="744"/>
                </a:lnTo>
                <a:lnTo>
                  <a:pt x="669" y="740"/>
                </a:lnTo>
                <a:lnTo>
                  <a:pt x="670" y="736"/>
                </a:lnTo>
                <a:lnTo>
                  <a:pt x="682" y="734"/>
                </a:lnTo>
                <a:lnTo>
                  <a:pt x="686" y="744"/>
                </a:lnTo>
                <a:lnTo>
                  <a:pt x="692" y="746"/>
                </a:lnTo>
                <a:lnTo>
                  <a:pt x="700" y="734"/>
                </a:lnTo>
                <a:lnTo>
                  <a:pt x="702" y="734"/>
                </a:lnTo>
                <a:lnTo>
                  <a:pt x="706" y="726"/>
                </a:lnTo>
                <a:lnTo>
                  <a:pt x="708" y="728"/>
                </a:lnTo>
                <a:lnTo>
                  <a:pt x="708" y="734"/>
                </a:lnTo>
                <a:lnTo>
                  <a:pt x="712" y="736"/>
                </a:lnTo>
                <a:lnTo>
                  <a:pt x="715" y="750"/>
                </a:lnTo>
                <a:lnTo>
                  <a:pt x="715" y="756"/>
                </a:lnTo>
                <a:lnTo>
                  <a:pt x="719" y="758"/>
                </a:lnTo>
                <a:lnTo>
                  <a:pt x="733" y="760"/>
                </a:lnTo>
                <a:lnTo>
                  <a:pt x="735" y="762"/>
                </a:lnTo>
                <a:lnTo>
                  <a:pt x="745" y="766"/>
                </a:lnTo>
                <a:lnTo>
                  <a:pt x="749" y="772"/>
                </a:lnTo>
                <a:lnTo>
                  <a:pt x="753" y="772"/>
                </a:lnTo>
                <a:lnTo>
                  <a:pt x="758" y="766"/>
                </a:lnTo>
                <a:lnTo>
                  <a:pt x="762" y="766"/>
                </a:lnTo>
                <a:lnTo>
                  <a:pt x="770" y="770"/>
                </a:lnTo>
                <a:lnTo>
                  <a:pt x="774" y="768"/>
                </a:lnTo>
                <a:lnTo>
                  <a:pt x="782" y="764"/>
                </a:lnTo>
                <a:lnTo>
                  <a:pt x="776" y="762"/>
                </a:lnTo>
                <a:lnTo>
                  <a:pt x="774" y="760"/>
                </a:lnTo>
                <a:lnTo>
                  <a:pt x="772" y="756"/>
                </a:lnTo>
                <a:lnTo>
                  <a:pt x="774" y="754"/>
                </a:lnTo>
                <a:lnTo>
                  <a:pt x="772" y="752"/>
                </a:lnTo>
                <a:lnTo>
                  <a:pt x="774" y="750"/>
                </a:lnTo>
                <a:lnTo>
                  <a:pt x="770" y="744"/>
                </a:lnTo>
                <a:lnTo>
                  <a:pt x="770" y="740"/>
                </a:lnTo>
                <a:lnTo>
                  <a:pt x="770" y="738"/>
                </a:lnTo>
                <a:lnTo>
                  <a:pt x="770" y="730"/>
                </a:lnTo>
                <a:lnTo>
                  <a:pt x="770" y="724"/>
                </a:lnTo>
                <a:lnTo>
                  <a:pt x="770" y="718"/>
                </a:lnTo>
                <a:lnTo>
                  <a:pt x="772" y="716"/>
                </a:lnTo>
                <a:lnTo>
                  <a:pt x="770" y="712"/>
                </a:lnTo>
                <a:lnTo>
                  <a:pt x="758" y="684"/>
                </a:lnTo>
                <a:lnTo>
                  <a:pt x="747" y="662"/>
                </a:lnTo>
                <a:lnTo>
                  <a:pt x="745" y="658"/>
                </a:lnTo>
                <a:lnTo>
                  <a:pt x="741" y="656"/>
                </a:lnTo>
                <a:lnTo>
                  <a:pt x="739" y="652"/>
                </a:lnTo>
                <a:lnTo>
                  <a:pt x="737" y="652"/>
                </a:lnTo>
                <a:lnTo>
                  <a:pt x="737" y="650"/>
                </a:lnTo>
                <a:lnTo>
                  <a:pt x="741" y="648"/>
                </a:lnTo>
                <a:lnTo>
                  <a:pt x="745" y="646"/>
                </a:lnTo>
                <a:lnTo>
                  <a:pt x="745" y="644"/>
                </a:lnTo>
                <a:lnTo>
                  <a:pt x="747" y="640"/>
                </a:lnTo>
                <a:lnTo>
                  <a:pt x="751" y="642"/>
                </a:lnTo>
                <a:lnTo>
                  <a:pt x="758" y="640"/>
                </a:lnTo>
                <a:lnTo>
                  <a:pt x="760" y="634"/>
                </a:lnTo>
                <a:lnTo>
                  <a:pt x="764" y="634"/>
                </a:lnTo>
                <a:lnTo>
                  <a:pt x="770" y="636"/>
                </a:lnTo>
                <a:lnTo>
                  <a:pt x="770" y="634"/>
                </a:lnTo>
                <a:lnTo>
                  <a:pt x="774" y="630"/>
                </a:lnTo>
                <a:lnTo>
                  <a:pt x="776" y="628"/>
                </a:lnTo>
                <a:lnTo>
                  <a:pt x="776" y="626"/>
                </a:lnTo>
                <a:lnTo>
                  <a:pt x="782" y="622"/>
                </a:lnTo>
                <a:lnTo>
                  <a:pt x="782" y="618"/>
                </a:lnTo>
                <a:lnTo>
                  <a:pt x="780" y="618"/>
                </a:lnTo>
                <a:lnTo>
                  <a:pt x="780" y="612"/>
                </a:lnTo>
                <a:lnTo>
                  <a:pt x="782" y="610"/>
                </a:lnTo>
                <a:lnTo>
                  <a:pt x="786" y="612"/>
                </a:lnTo>
                <a:lnTo>
                  <a:pt x="788" y="606"/>
                </a:lnTo>
                <a:lnTo>
                  <a:pt x="788" y="602"/>
                </a:lnTo>
                <a:lnTo>
                  <a:pt x="792" y="600"/>
                </a:lnTo>
                <a:lnTo>
                  <a:pt x="794" y="600"/>
                </a:lnTo>
                <a:lnTo>
                  <a:pt x="797" y="604"/>
                </a:lnTo>
                <a:lnTo>
                  <a:pt x="801" y="606"/>
                </a:lnTo>
                <a:lnTo>
                  <a:pt x="864" y="612"/>
                </a:lnTo>
                <a:lnTo>
                  <a:pt x="872" y="614"/>
                </a:lnTo>
                <a:lnTo>
                  <a:pt x="880" y="606"/>
                </a:lnTo>
                <a:lnTo>
                  <a:pt x="882" y="604"/>
                </a:lnTo>
                <a:lnTo>
                  <a:pt x="878" y="596"/>
                </a:lnTo>
                <a:lnTo>
                  <a:pt x="876" y="593"/>
                </a:lnTo>
                <a:lnTo>
                  <a:pt x="876" y="589"/>
                </a:lnTo>
                <a:lnTo>
                  <a:pt x="878" y="587"/>
                </a:lnTo>
                <a:lnTo>
                  <a:pt x="878" y="583"/>
                </a:lnTo>
                <a:lnTo>
                  <a:pt x="876" y="577"/>
                </a:lnTo>
                <a:lnTo>
                  <a:pt x="878" y="575"/>
                </a:lnTo>
                <a:lnTo>
                  <a:pt x="878" y="573"/>
                </a:lnTo>
                <a:lnTo>
                  <a:pt x="880" y="571"/>
                </a:lnTo>
                <a:lnTo>
                  <a:pt x="883" y="567"/>
                </a:lnTo>
                <a:lnTo>
                  <a:pt x="887" y="571"/>
                </a:lnTo>
                <a:lnTo>
                  <a:pt x="887" y="565"/>
                </a:lnTo>
                <a:lnTo>
                  <a:pt x="889" y="563"/>
                </a:lnTo>
                <a:lnTo>
                  <a:pt x="891" y="561"/>
                </a:lnTo>
                <a:lnTo>
                  <a:pt x="891" y="559"/>
                </a:lnTo>
                <a:lnTo>
                  <a:pt x="895" y="557"/>
                </a:lnTo>
                <a:lnTo>
                  <a:pt x="893" y="555"/>
                </a:lnTo>
                <a:lnTo>
                  <a:pt x="895" y="555"/>
                </a:lnTo>
                <a:lnTo>
                  <a:pt x="895" y="551"/>
                </a:lnTo>
                <a:lnTo>
                  <a:pt x="891" y="551"/>
                </a:lnTo>
                <a:lnTo>
                  <a:pt x="893" y="547"/>
                </a:lnTo>
                <a:lnTo>
                  <a:pt x="895" y="543"/>
                </a:lnTo>
                <a:lnTo>
                  <a:pt x="891" y="543"/>
                </a:lnTo>
                <a:lnTo>
                  <a:pt x="891" y="541"/>
                </a:lnTo>
                <a:lnTo>
                  <a:pt x="895" y="533"/>
                </a:lnTo>
                <a:lnTo>
                  <a:pt x="901" y="535"/>
                </a:lnTo>
                <a:lnTo>
                  <a:pt x="901" y="533"/>
                </a:lnTo>
                <a:lnTo>
                  <a:pt x="901" y="529"/>
                </a:lnTo>
                <a:lnTo>
                  <a:pt x="903" y="529"/>
                </a:lnTo>
                <a:lnTo>
                  <a:pt x="903" y="523"/>
                </a:lnTo>
                <a:lnTo>
                  <a:pt x="907" y="517"/>
                </a:lnTo>
                <a:lnTo>
                  <a:pt x="905" y="515"/>
                </a:lnTo>
                <a:lnTo>
                  <a:pt x="903" y="513"/>
                </a:lnTo>
                <a:lnTo>
                  <a:pt x="903" y="509"/>
                </a:lnTo>
                <a:lnTo>
                  <a:pt x="907" y="507"/>
                </a:lnTo>
                <a:lnTo>
                  <a:pt x="907" y="503"/>
                </a:lnTo>
                <a:lnTo>
                  <a:pt x="913" y="505"/>
                </a:lnTo>
                <a:lnTo>
                  <a:pt x="913" y="501"/>
                </a:lnTo>
                <a:lnTo>
                  <a:pt x="915" y="499"/>
                </a:lnTo>
                <a:lnTo>
                  <a:pt x="913" y="495"/>
                </a:lnTo>
                <a:lnTo>
                  <a:pt x="909" y="493"/>
                </a:lnTo>
                <a:lnTo>
                  <a:pt x="915" y="489"/>
                </a:lnTo>
                <a:lnTo>
                  <a:pt x="915" y="487"/>
                </a:lnTo>
                <a:lnTo>
                  <a:pt x="913" y="483"/>
                </a:lnTo>
                <a:lnTo>
                  <a:pt x="907" y="483"/>
                </a:lnTo>
                <a:lnTo>
                  <a:pt x="907" y="479"/>
                </a:lnTo>
                <a:lnTo>
                  <a:pt x="909" y="477"/>
                </a:lnTo>
                <a:lnTo>
                  <a:pt x="909" y="473"/>
                </a:lnTo>
                <a:lnTo>
                  <a:pt x="915" y="465"/>
                </a:lnTo>
                <a:lnTo>
                  <a:pt x="915" y="457"/>
                </a:lnTo>
                <a:lnTo>
                  <a:pt x="915" y="455"/>
                </a:lnTo>
                <a:lnTo>
                  <a:pt x="913" y="451"/>
                </a:lnTo>
                <a:lnTo>
                  <a:pt x="915" y="443"/>
                </a:lnTo>
                <a:lnTo>
                  <a:pt x="913" y="439"/>
                </a:lnTo>
                <a:lnTo>
                  <a:pt x="915" y="433"/>
                </a:lnTo>
                <a:lnTo>
                  <a:pt x="915" y="427"/>
                </a:lnTo>
                <a:lnTo>
                  <a:pt x="921" y="425"/>
                </a:lnTo>
                <a:lnTo>
                  <a:pt x="919" y="419"/>
                </a:lnTo>
                <a:lnTo>
                  <a:pt x="919" y="417"/>
                </a:lnTo>
                <a:lnTo>
                  <a:pt x="915" y="415"/>
                </a:lnTo>
                <a:lnTo>
                  <a:pt x="913" y="413"/>
                </a:lnTo>
                <a:lnTo>
                  <a:pt x="915" y="407"/>
                </a:lnTo>
                <a:lnTo>
                  <a:pt x="919" y="405"/>
                </a:lnTo>
                <a:lnTo>
                  <a:pt x="919" y="401"/>
                </a:lnTo>
                <a:lnTo>
                  <a:pt x="921" y="399"/>
                </a:lnTo>
                <a:lnTo>
                  <a:pt x="925" y="395"/>
                </a:lnTo>
                <a:lnTo>
                  <a:pt x="926" y="395"/>
                </a:lnTo>
                <a:lnTo>
                  <a:pt x="930" y="393"/>
                </a:lnTo>
                <a:lnTo>
                  <a:pt x="932" y="393"/>
                </a:lnTo>
                <a:lnTo>
                  <a:pt x="936" y="389"/>
                </a:lnTo>
                <a:lnTo>
                  <a:pt x="936" y="387"/>
                </a:lnTo>
                <a:lnTo>
                  <a:pt x="940" y="385"/>
                </a:lnTo>
                <a:lnTo>
                  <a:pt x="942" y="381"/>
                </a:lnTo>
                <a:lnTo>
                  <a:pt x="942" y="377"/>
                </a:lnTo>
                <a:lnTo>
                  <a:pt x="946" y="371"/>
                </a:lnTo>
                <a:lnTo>
                  <a:pt x="948" y="367"/>
                </a:lnTo>
                <a:lnTo>
                  <a:pt x="944" y="363"/>
                </a:lnTo>
                <a:lnTo>
                  <a:pt x="942" y="363"/>
                </a:lnTo>
                <a:lnTo>
                  <a:pt x="938" y="359"/>
                </a:lnTo>
                <a:lnTo>
                  <a:pt x="936" y="355"/>
                </a:lnTo>
                <a:lnTo>
                  <a:pt x="930" y="355"/>
                </a:lnTo>
                <a:lnTo>
                  <a:pt x="930" y="351"/>
                </a:lnTo>
                <a:lnTo>
                  <a:pt x="928" y="349"/>
                </a:lnTo>
                <a:lnTo>
                  <a:pt x="926" y="345"/>
                </a:lnTo>
                <a:lnTo>
                  <a:pt x="930" y="339"/>
                </a:lnTo>
                <a:lnTo>
                  <a:pt x="932" y="333"/>
                </a:lnTo>
                <a:lnTo>
                  <a:pt x="930" y="327"/>
                </a:lnTo>
                <a:lnTo>
                  <a:pt x="932" y="323"/>
                </a:lnTo>
                <a:lnTo>
                  <a:pt x="926" y="323"/>
                </a:lnTo>
                <a:lnTo>
                  <a:pt x="925" y="319"/>
                </a:lnTo>
                <a:lnTo>
                  <a:pt x="921" y="317"/>
                </a:lnTo>
                <a:lnTo>
                  <a:pt x="919" y="319"/>
                </a:lnTo>
                <a:lnTo>
                  <a:pt x="909" y="319"/>
                </a:lnTo>
                <a:lnTo>
                  <a:pt x="907" y="319"/>
                </a:lnTo>
                <a:lnTo>
                  <a:pt x="901" y="321"/>
                </a:lnTo>
                <a:lnTo>
                  <a:pt x="893" y="325"/>
                </a:lnTo>
                <a:lnTo>
                  <a:pt x="889" y="327"/>
                </a:lnTo>
                <a:lnTo>
                  <a:pt x="885" y="329"/>
                </a:lnTo>
                <a:lnTo>
                  <a:pt x="885" y="331"/>
                </a:lnTo>
                <a:lnTo>
                  <a:pt x="880" y="333"/>
                </a:lnTo>
                <a:lnTo>
                  <a:pt x="878" y="337"/>
                </a:lnTo>
                <a:lnTo>
                  <a:pt x="878" y="341"/>
                </a:lnTo>
                <a:lnTo>
                  <a:pt x="874" y="341"/>
                </a:lnTo>
                <a:lnTo>
                  <a:pt x="866" y="345"/>
                </a:lnTo>
                <a:lnTo>
                  <a:pt x="864" y="347"/>
                </a:lnTo>
                <a:lnTo>
                  <a:pt x="860" y="351"/>
                </a:lnTo>
                <a:lnTo>
                  <a:pt x="858" y="353"/>
                </a:lnTo>
                <a:lnTo>
                  <a:pt x="854" y="355"/>
                </a:lnTo>
                <a:lnTo>
                  <a:pt x="852" y="355"/>
                </a:lnTo>
                <a:lnTo>
                  <a:pt x="846" y="353"/>
                </a:lnTo>
                <a:lnTo>
                  <a:pt x="842" y="355"/>
                </a:lnTo>
                <a:lnTo>
                  <a:pt x="835" y="355"/>
                </a:lnTo>
                <a:lnTo>
                  <a:pt x="829" y="359"/>
                </a:lnTo>
                <a:lnTo>
                  <a:pt x="825" y="361"/>
                </a:lnTo>
                <a:lnTo>
                  <a:pt x="825" y="363"/>
                </a:lnTo>
                <a:lnTo>
                  <a:pt x="819" y="367"/>
                </a:lnTo>
                <a:lnTo>
                  <a:pt x="815" y="367"/>
                </a:lnTo>
                <a:lnTo>
                  <a:pt x="813" y="373"/>
                </a:lnTo>
                <a:lnTo>
                  <a:pt x="803" y="373"/>
                </a:lnTo>
                <a:lnTo>
                  <a:pt x="803" y="377"/>
                </a:lnTo>
                <a:lnTo>
                  <a:pt x="803" y="379"/>
                </a:lnTo>
                <a:lnTo>
                  <a:pt x="799" y="387"/>
                </a:lnTo>
                <a:lnTo>
                  <a:pt x="801" y="391"/>
                </a:lnTo>
                <a:lnTo>
                  <a:pt x="799" y="393"/>
                </a:lnTo>
                <a:lnTo>
                  <a:pt x="797" y="395"/>
                </a:lnTo>
                <a:lnTo>
                  <a:pt x="788" y="393"/>
                </a:lnTo>
                <a:lnTo>
                  <a:pt x="786" y="393"/>
                </a:lnTo>
                <a:lnTo>
                  <a:pt x="782" y="393"/>
                </a:lnTo>
                <a:lnTo>
                  <a:pt x="780" y="399"/>
                </a:lnTo>
                <a:lnTo>
                  <a:pt x="776" y="399"/>
                </a:lnTo>
                <a:lnTo>
                  <a:pt x="768" y="401"/>
                </a:lnTo>
                <a:lnTo>
                  <a:pt x="762" y="401"/>
                </a:lnTo>
                <a:lnTo>
                  <a:pt x="760" y="405"/>
                </a:lnTo>
                <a:lnTo>
                  <a:pt x="756" y="405"/>
                </a:lnTo>
                <a:lnTo>
                  <a:pt x="751" y="405"/>
                </a:lnTo>
                <a:lnTo>
                  <a:pt x="743" y="405"/>
                </a:lnTo>
                <a:lnTo>
                  <a:pt x="741" y="405"/>
                </a:lnTo>
                <a:lnTo>
                  <a:pt x="739" y="407"/>
                </a:lnTo>
                <a:lnTo>
                  <a:pt x="735" y="409"/>
                </a:lnTo>
                <a:lnTo>
                  <a:pt x="729" y="405"/>
                </a:lnTo>
                <a:lnTo>
                  <a:pt x="725" y="405"/>
                </a:lnTo>
                <a:lnTo>
                  <a:pt x="719" y="407"/>
                </a:lnTo>
                <a:lnTo>
                  <a:pt x="713" y="407"/>
                </a:lnTo>
                <a:lnTo>
                  <a:pt x="708" y="411"/>
                </a:lnTo>
                <a:lnTo>
                  <a:pt x="704" y="413"/>
                </a:lnTo>
                <a:lnTo>
                  <a:pt x="696" y="413"/>
                </a:lnTo>
                <a:lnTo>
                  <a:pt x="692" y="411"/>
                </a:lnTo>
                <a:lnTo>
                  <a:pt x="690" y="401"/>
                </a:lnTo>
                <a:lnTo>
                  <a:pt x="682" y="393"/>
                </a:lnTo>
                <a:lnTo>
                  <a:pt x="674" y="389"/>
                </a:lnTo>
                <a:lnTo>
                  <a:pt x="670" y="387"/>
                </a:lnTo>
                <a:lnTo>
                  <a:pt x="667" y="383"/>
                </a:lnTo>
                <a:lnTo>
                  <a:pt x="667" y="379"/>
                </a:lnTo>
                <a:lnTo>
                  <a:pt x="672" y="373"/>
                </a:lnTo>
                <a:lnTo>
                  <a:pt x="672" y="369"/>
                </a:lnTo>
                <a:lnTo>
                  <a:pt x="674" y="363"/>
                </a:lnTo>
                <a:lnTo>
                  <a:pt x="672" y="361"/>
                </a:lnTo>
                <a:lnTo>
                  <a:pt x="670" y="361"/>
                </a:lnTo>
                <a:lnTo>
                  <a:pt x="667" y="355"/>
                </a:lnTo>
                <a:lnTo>
                  <a:pt x="669" y="351"/>
                </a:lnTo>
                <a:lnTo>
                  <a:pt x="667" y="347"/>
                </a:lnTo>
                <a:lnTo>
                  <a:pt x="661" y="351"/>
                </a:lnTo>
                <a:lnTo>
                  <a:pt x="659" y="351"/>
                </a:lnTo>
                <a:lnTo>
                  <a:pt x="657" y="349"/>
                </a:lnTo>
                <a:lnTo>
                  <a:pt x="657" y="345"/>
                </a:lnTo>
                <a:lnTo>
                  <a:pt x="655" y="343"/>
                </a:lnTo>
                <a:lnTo>
                  <a:pt x="651" y="341"/>
                </a:lnTo>
                <a:lnTo>
                  <a:pt x="651" y="339"/>
                </a:lnTo>
                <a:lnTo>
                  <a:pt x="653" y="327"/>
                </a:lnTo>
                <a:lnTo>
                  <a:pt x="657" y="321"/>
                </a:lnTo>
                <a:lnTo>
                  <a:pt x="655" y="319"/>
                </a:lnTo>
                <a:lnTo>
                  <a:pt x="647" y="323"/>
                </a:lnTo>
                <a:lnTo>
                  <a:pt x="641" y="319"/>
                </a:lnTo>
                <a:lnTo>
                  <a:pt x="637" y="319"/>
                </a:lnTo>
                <a:lnTo>
                  <a:pt x="629" y="325"/>
                </a:lnTo>
                <a:lnTo>
                  <a:pt x="627" y="323"/>
                </a:lnTo>
                <a:lnTo>
                  <a:pt x="624" y="321"/>
                </a:lnTo>
                <a:lnTo>
                  <a:pt x="616" y="317"/>
                </a:lnTo>
                <a:lnTo>
                  <a:pt x="612" y="317"/>
                </a:lnTo>
                <a:lnTo>
                  <a:pt x="608" y="313"/>
                </a:lnTo>
                <a:lnTo>
                  <a:pt x="606" y="313"/>
                </a:lnTo>
                <a:lnTo>
                  <a:pt x="602" y="311"/>
                </a:lnTo>
                <a:lnTo>
                  <a:pt x="606" y="309"/>
                </a:lnTo>
                <a:lnTo>
                  <a:pt x="598" y="307"/>
                </a:lnTo>
                <a:lnTo>
                  <a:pt x="598" y="303"/>
                </a:lnTo>
                <a:lnTo>
                  <a:pt x="594" y="303"/>
                </a:lnTo>
                <a:lnTo>
                  <a:pt x="590" y="301"/>
                </a:lnTo>
                <a:lnTo>
                  <a:pt x="590" y="297"/>
                </a:lnTo>
                <a:lnTo>
                  <a:pt x="588" y="295"/>
                </a:lnTo>
                <a:lnTo>
                  <a:pt x="584" y="295"/>
                </a:lnTo>
                <a:lnTo>
                  <a:pt x="579" y="295"/>
                </a:lnTo>
                <a:lnTo>
                  <a:pt x="577" y="295"/>
                </a:lnTo>
                <a:lnTo>
                  <a:pt x="573" y="285"/>
                </a:lnTo>
                <a:lnTo>
                  <a:pt x="569" y="285"/>
                </a:lnTo>
                <a:lnTo>
                  <a:pt x="563" y="285"/>
                </a:lnTo>
                <a:lnTo>
                  <a:pt x="563" y="287"/>
                </a:lnTo>
                <a:lnTo>
                  <a:pt x="563" y="293"/>
                </a:lnTo>
                <a:lnTo>
                  <a:pt x="561" y="293"/>
                </a:lnTo>
                <a:lnTo>
                  <a:pt x="557" y="291"/>
                </a:lnTo>
                <a:lnTo>
                  <a:pt x="551" y="291"/>
                </a:lnTo>
                <a:lnTo>
                  <a:pt x="547" y="295"/>
                </a:lnTo>
                <a:lnTo>
                  <a:pt x="543" y="295"/>
                </a:lnTo>
                <a:lnTo>
                  <a:pt x="540" y="289"/>
                </a:lnTo>
                <a:lnTo>
                  <a:pt x="534" y="289"/>
                </a:lnTo>
                <a:lnTo>
                  <a:pt x="530" y="287"/>
                </a:lnTo>
                <a:lnTo>
                  <a:pt x="528" y="287"/>
                </a:lnTo>
                <a:lnTo>
                  <a:pt x="522" y="289"/>
                </a:lnTo>
                <a:lnTo>
                  <a:pt x="520" y="285"/>
                </a:lnTo>
                <a:lnTo>
                  <a:pt x="524" y="281"/>
                </a:lnTo>
                <a:lnTo>
                  <a:pt x="522" y="279"/>
                </a:lnTo>
                <a:lnTo>
                  <a:pt x="518" y="279"/>
                </a:lnTo>
                <a:lnTo>
                  <a:pt x="518" y="281"/>
                </a:lnTo>
                <a:lnTo>
                  <a:pt x="506" y="279"/>
                </a:lnTo>
                <a:lnTo>
                  <a:pt x="502" y="281"/>
                </a:lnTo>
                <a:lnTo>
                  <a:pt x="497" y="283"/>
                </a:lnTo>
                <a:lnTo>
                  <a:pt x="495" y="283"/>
                </a:lnTo>
                <a:lnTo>
                  <a:pt x="495" y="285"/>
                </a:lnTo>
                <a:lnTo>
                  <a:pt x="491" y="289"/>
                </a:lnTo>
                <a:lnTo>
                  <a:pt x="491" y="291"/>
                </a:lnTo>
                <a:lnTo>
                  <a:pt x="487" y="289"/>
                </a:lnTo>
                <a:lnTo>
                  <a:pt x="481" y="289"/>
                </a:lnTo>
                <a:lnTo>
                  <a:pt x="479" y="289"/>
                </a:lnTo>
                <a:lnTo>
                  <a:pt x="475" y="289"/>
                </a:lnTo>
                <a:lnTo>
                  <a:pt x="467" y="283"/>
                </a:lnTo>
                <a:lnTo>
                  <a:pt x="465" y="287"/>
                </a:lnTo>
                <a:lnTo>
                  <a:pt x="461" y="287"/>
                </a:lnTo>
                <a:lnTo>
                  <a:pt x="457" y="287"/>
                </a:lnTo>
                <a:lnTo>
                  <a:pt x="454" y="283"/>
                </a:lnTo>
                <a:lnTo>
                  <a:pt x="450" y="283"/>
                </a:lnTo>
                <a:lnTo>
                  <a:pt x="448" y="279"/>
                </a:lnTo>
                <a:lnTo>
                  <a:pt x="448" y="275"/>
                </a:lnTo>
                <a:lnTo>
                  <a:pt x="446" y="273"/>
                </a:lnTo>
                <a:lnTo>
                  <a:pt x="442" y="273"/>
                </a:lnTo>
                <a:lnTo>
                  <a:pt x="438" y="269"/>
                </a:lnTo>
                <a:lnTo>
                  <a:pt x="436" y="261"/>
                </a:lnTo>
                <a:lnTo>
                  <a:pt x="434" y="259"/>
                </a:lnTo>
                <a:lnTo>
                  <a:pt x="432" y="255"/>
                </a:lnTo>
                <a:lnTo>
                  <a:pt x="434" y="251"/>
                </a:lnTo>
                <a:lnTo>
                  <a:pt x="436" y="245"/>
                </a:lnTo>
                <a:lnTo>
                  <a:pt x="438" y="241"/>
                </a:lnTo>
                <a:lnTo>
                  <a:pt x="438" y="237"/>
                </a:lnTo>
                <a:lnTo>
                  <a:pt x="434" y="235"/>
                </a:lnTo>
                <a:lnTo>
                  <a:pt x="430" y="235"/>
                </a:lnTo>
                <a:lnTo>
                  <a:pt x="424" y="233"/>
                </a:lnTo>
                <a:lnTo>
                  <a:pt x="418" y="233"/>
                </a:lnTo>
                <a:lnTo>
                  <a:pt x="418" y="231"/>
                </a:lnTo>
                <a:lnTo>
                  <a:pt x="418" y="225"/>
                </a:lnTo>
                <a:lnTo>
                  <a:pt x="418" y="223"/>
                </a:lnTo>
                <a:lnTo>
                  <a:pt x="414" y="219"/>
                </a:lnTo>
                <a:lnTo>
                  <a:pt x="414" y="215"/>
                </a:lnTo>
                <a:lnTo>
                  <a:pt x="416" y="213"/>
                </a:lnTo>
                <a:lnTo>
                  <a:pt x="416" y="211"/>
                </a:lnTo>
                <a:lnTo>
                  <a:pt x="413" y="204"/>
                </a:lnTo>
                <a:lnTo>
                  <a:pt x="411" y="200"/>
                </a:lnTo>
                <a:lnTo>
                  <a:pt x="411" y="196"/>
                </a:lnTo>
                <a:lnTo>
                  <a:pt x="407" y="194"/>
                </a:lnTo>
                <a:lnTo>
                  <a:pt x="399" y="184"/>
                </a:lnTo>
                <a:lnTo>
                  <a:pt x="397" y="182"/>
                </a:lnTo>
                <a:lnTo>
                  <a:pt x="391" y="180"/>
                </a:lnTo>
                <a:lnTo>
                  <a:pt x="387" y="176"/>
                </a:lnTo>
                <a:lnTo>
                  <a:pt x="383" y="174"/>
                </a:lnTo>
                <a:lnTo>
                  <a:pt x="379" y="166"/>
                </a:lnTo>
                <a:lnTo>
                  <a:pt x="381" y="160"/>
                </a:lnTo>
                <a:lnTo>
                  <a:pt x="383" y="158"/>
                </a:lnTo>
                <a:lnTo>
                  <a:pt x="383" y="154"/>
                </a:lnTo>
                <a:lnTo>
                  <a:pt x="383" y="152"/>
                </a:lnTo>
                <a:lnTo>
                  <a:pt x="377" y="154"/>
                </a:lnTo>
                <a:lnTo>
                  <a:pt x="377" y="156"/>
                </a:lnTo>
                <a:lnTo>
                  <a:pt x="379" y="158"/>
                </a:lnTo>
                <a:lnTo>
                  <a:pt x="379" y="160"/>
                </a:lnTo>
                <a:lnTo>
                  <a:pt x="375" y="160"/>
                </a:lnTo>
                <a:lnTo>
                  <a:pt x="373" y="158"/>
                </a:lnTo>
                <a:lnTo>
                  <a:pt x="373" y="154"/>
                </a:lnTo>
                <a:lnTo>
                  <a:pt x="373" y="152"/>
                </a:lnTo>
                <a:lnTo>
                  <a:pt x="377" y="152"/>
                </a:lnTo>
                <a:lnTo>
                  <a:pt x="379" y="150"/>
                </a:lnTo>
                <a:lnTo>
                  <a:pt x="377" y="148"/>
                </a:lnTo>
                <a:lnTo>
                  <a:pt x="377" y="146"/>
                </a:lnTo>
                <a:lnTo>
                  <a:pt x="371" y="146"/>
                </a:lnTo>
                <a:lnTo>
                  <a:pt x="370" y="144"/>
                </a:lnTo>
                <a:lnTo>
                  <a:pt x="371" y="138"/>
                </a:lnTo>
                <a:lnTo>
                  <a:pt x="370" y="138"/>
                </a:lnTo>
                <a:lnTo>
                  <a:pt x="362" y="136"/>
                </a:lnTo>
                <a:lnTo>
                  <a:pt x="360" y="134"/>
                </a:lnTo>
                <a:lnTo>
                  <a:pt x="364" y="130"/>
                </a:lnTo>
                <a:lnTo>
                  <a:pt x="364" y="126"/>
                </a:lnTo>
                <a:lnTo>
                  <a:pt x="362" y="124"/>
                </a:lnTo>
                <a:lnTo>
                  <a:pt x="358" y="124"/>
                </a:lnTo>
                <a:lnTo>
                  <a:pt x="358" y="120"/>
                </a:lnTo>
                <a:lnTo>
                  <a:pt x="354" y="118"/>
                </a:lnTo>
                <a:lnTo>
                  <a:pt x="350" y="112"/>
                </a:lnTo>
                <a:lnTo>
                  <a:pt x="342" y="106"/>
                </a:lnTo>
                <a:lnTo>
                  <a:pt x="342" y="102"/>
                </a:lnTo>
                <a:lnTo>
                  <a:pt x="342" y="100"/>
                </a:lnTo>
                <a:lnTo>
                  <a:pt x="346" y="100"/>
                </a:lnTo>
                <a:lnTo>
                  <a:pt x="348" y="94"/>
                </a:lnTo>
                <a:lnTo>
                  <a:pt x="346" y="92"/>
                </a:lnTo>
                <a:lnTo>
                  <a:pt x="338" y="90"/>
                </a:lnTo>
                <a:lnTo>
                  <a:pt x="332" y="88"/>
                </a:lnTo>
                <a:lnTo>
                  <a:pt x="330" y="86"/>
                </a:lnTo>
                <a:lnTo>
                  <a:pt x="332" y="84"/>
                </a:lnTo>
                <a:lnTo>
                  <a:pt x="336" y="82"/>
                </a:lnTo>
                <a:lnTo>
                  <a:pt x="336" y="80"/>
                </a:lnTo>
                <a:lnTo>
                  <a:pt x="330" y="80"/>
                </a:lnTo>
                <a:lnTo>
                  <a:pt x="330" y="74"/>
                </a:lnTo>
                <a:lnTo>
                  <a:pt x="330" y="72"/>
                </a:lnTo>
                <a:lnTo>
                  <a:pt x="325" y="68"/>
                </a:lnTo>
                <a:lnTo>
                  <a:pt x="319" y="68"/>
                </a:lnTo>
                <a:lnTo>
                  <a:pt x="319" y="64"/>
                </a:lnTo>
                <a:lnTo>
                  <a:pt x="317" y="60"/>
                </a:lnTo>
                <a:lnTo>
                  <a:pt x="311" y="58"/>
                </a:lnTo>
                <a:lnTo>
                  <a:pt x="307" y="60"/>
                </a:lnTo>
                <a:lnTo>
                  <a:pt x="305" y="60"/>
                </a:lnTo>
                <a:lnTo>
                  <a:pt x="305" y="56"/>
                </a:lnTo>
                <a:lnTo>
                  <a:pt x="305" y="54"/>
                </a:lnTo>
                <a:lnTo>
                  <a:pt x="305" y="52"/>
                </a:lnTo>
                <a:lnTo>
                  <a:pt x="307" y="52"/>
                </a:lnTo>
                <a:lnTo>
                  <a:pt x="309" y="50"/>
                </a:lnTo>
                <a:lnTo>
                  <a:pt x="307" y="48"/>
                </a:lnTo>
                <a:lnTo>
                  <a:pt x="311" y="46"/>
                </a:lnTo>
                <a:lnTo>
                  <a:pt x="307" y="44"/>
                </a:lnTo>
                <a:lnTo>
                  <a:pt x="303" y="46"/>
                </a:lnTo>
                <a:lnTo>
                  <a:pt x="293" y="40"/>
                </a:lnTo>
                <a:lnTo>
                  <a:pt x="293" y="36"/>
                </a:lnTo>
                <a:lnTo>
                  <a:pt x="289" y="36"/>
                </a:lnTo>
                <a:lnTo>
                  <a:pt x="282" y="42"/>
                </a:lnTo>
                <a:lnTo>
                  <a:pt x="282" y="38"/>
                </a:lnTo>
                <a:lnTo>
                  <a:pt x="282" y="36"/>
                </a:lnTo>
                <a:lnTo>
                  <a:pt x="286" y="34"/>
                </a:lnTo>
                <a:lnTo>
                  <a:pt x="286" y="30"/>
                </a:lnTo>
                <a:lnTo>
                  <a:pt x="282" y="30"/>
                </a:lnTo>
                <a:lnTo>
                  <a:pt x="276" y="24"/>
                </a:lnTo>
                <a:lnTo>
                  <a:pt x="270" y="28"/>
                </a:lnTo>
                <a:lnTo>
                  <a:pt x="268" y="24"/>
                </a:lnTo>
                <a:lnTo>
                  <a:pt x="264" y="22"/>
                </a:lnTo>
                <a:lnTo>
                  <a:pt x="256" y="20"/>
                </a:lnTo>
                <a:lnTo>
                  <a:pt x="250" y="18"/>
                </a:lnTo>
                <a:lnTo>
                  <a:pt x="244" y="18"/>
                </a:lnTo>
                <a:lnTo>
                  <a:pt x="235" y="20"/>
                </a:lnTo>
                <a:lnTo>
                  <a:pt x="229" y="22"/>
                </a:lnTo>
                <a:lnTo>
                  <a:pt x="231" y="28"/>
                </a:lnTo>
                <a:lnTo>
                  <a:pt x="229" y="28"/>
                </a:lnTo>
                <a:lnTo>
                  <a:pt x="227" y="24"/>
                </a:lnTo>
                <a:lnTo>
                  <a:pt x="221" y="24"/>
                </a:lnTo>
                <a:lnTo>
                  <a:pt x="219" y="24"/>
                </a:lnTo>
                <a:lnTo>
                  <a:pt x="217" y="22"/>
                </a:lnTo>
                <a:lnTo>
                  <a:pt x="215" y="22"/>
                </a:lnTo>
                <a:lnTo>
                  <a:pt x="207" y="22"/>
                </a:lnTo>
                <a:lnTo>
                  <a:pt x="201" y="22"/>
                </a:lnTo>
                <a:lnTo>
                  <a:pt x="198" y="20"/>
                </a:lnTo>
                <a:lnTo>
                  <a:pt x="192" y="14"/>
                </a:lnTo>
                <a:lnTo>
                  <a:pt x="186" y="12"/>
                </a:lnTo>
                <a:lnTo>
                  <a:pt x="184" y="12"/>
                </a:lnTo>
                <a:lnTo>
                  <a:pt x="178" y="14"/>
                </a:lnTo>
                <a:lnTo>
                  <a:pt x="174" y="10"/>
                </a:lnTo>
                <a:lnTo>
                  <a:pt x="172" y="10"/>
                </a:lnTo>
                <a:lnTo>
                  <a:pt x="168" y="8"/>
                </a:lnTo>
                <a:lnTo>
                  <a:pt x="160" y="4"/>
                </a:lnTo>
                <a:lnTo>
                  <a:pt x="157" y="4"/>
                </a:lnTo>
                <a:lnTo>
                  <a:pt x="153" y="4"/>
                </a:lnTo>
                <a:lnTo>
                  <a:pt x="149" y="6"/>
                </a:lnTo>
                <a:lnTo>
                  <a:pt x="147" y="2"/>
                </a:lnTo>
                <a:lnTo>
                  <a:pt x="143" y="0"/>
                </a:lnTo>
                <a:lnTo>
                  <a:pt x="143" y="4"/>
                </a:lnTo>
                <a:lnTo>
                  <a:pt x="141" y="6"/>
                </a:lnTo>
                <a:lnTo>
                  <a:pt x="139" y="4"/>
                </a:lnTo>
                <a:lnTo>
                  <a:pt x="141" y="2"/>
                </a:lnTo>
                <a:lnTo>
                  <a:pt x="139" y="0"/>
                </a:lnTo>
                <a:lnTo>
                  <a:pt x="137" y="2"/>
                </a:lnTo>
                <a:lnTo>
                  <a:pt x="137" y="4"/>
                </a:lnTo>
                <a:lnTo>
                  <a:pt x="135" y="6"/>
                </a:lnTo>
                <a:lnTo>
                  <a:pt x="135" y="2"/>
                </a:lnTo>
                <a:lnTo>
                  <a:pt x="131" y="4"/>
                </a:lnTo>
                <a:lnTo>
                  <a:pt x="123" y="2"/>
                </a:lnTo>
                <a:lnTo>
                  <a:pt x="119" y="2"/>
                </a:lnTo>
                <a:lnTo>
                  <a:pt x="117" y="6"/>
                </a:lnTo>
                <a:lnTo>
                  <a:pt x="115" y="8"/>
                </a:lnTo>
                <a:lnTo>
                  <a:pt x="108" y="8"/>
                </a:lnTo>
                <a:lnTo>
                  <a:pt x="100" y="12"/>
                </a:lnTo>
                <a:lnTo>
                  <a:pt x="96" y="14"/>
                </a:lnTo>
                <a:lnTo>
                  <a:pt x="90" y="14"/>
                </a:lnTo>
                <a:lnTo>
                  <a:pt x="84" y="14"/>
                </a:lnTo>
                <a:lnTo>
                  <a:pt x="76" y="14"/>
                </a:lnTo>
                <a:lnTo>
                  <a:pt x="74" y="14"/>
                </a:lnTo>
                <a:lnTo>
                  <a:pt x="71" y="16"/>
                </a:lnTo>
                <a:lnTo>
                  <a:pt x="65" y="12"/>
                </a:lnTo>
                <a:lnTo>
                  <a:pt x="63" y="12"/>
                </a:lnTo>
                <a:lnTo>
                  <a:pt x="61" y="14"/>
                </a:lnTo>
                <a:lnTo>
                  <a:pt x="57" y="16"/>
                </a:lnTo>
                <a:lnTo>
                  <a:pt x="53" y="16"/>
                </a:lnTo>
                <a:lnTo>
                  <a:pt x="49" y="20"/>
                </a:lnTo>
                <a:lnTo>
                  <a:pt x="41" y="20"/>
                </a:lnTo>
                <a:lnTo>
                  <a:pt x="31" y="22"/>
                </a:lnTo>
                <a:lnTo>
                  <a:pt x="28" y="24"/>
                </a:lnTo>
                <a:lnTo>
                  <a:pt x="24" y="24"/>
                </a:lnTo>
                <a:lnTo>
                  <a:pt x="14" y="28"/>
                </a:lnTo>
                <a:lnTo>
                  <a:pt x="26" y="36"/>
                </a:lnTo>
                <a:lnTo>
                  <a:pt x="35" y="50"/>
                </a:lnTo>
                <a:lnTo>
                  <a:pt x="24" y="64"/>
                </a:lnTo>
                <a:lnTo>
                  <a:pt x="0" y="90"/>
                </a:lnTo>
                <a:close/>
              </a:path>
            </a:pathLst>
          </a:custGeom>
          <a:solidFill>
            <a:srgbClr val="003366"/>
          </a:solidFill>
          <a:ln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 altLang="zh-TW" sz="2800" dirty="0">
              <a:solidFill>
                <a:srgbClr val="FFFFFF"/>
              </a:solidFill>
            </a:endParaRPr>
          </a:p>
        </p:txBody>
      </p:sp>
      <p:sp>
        <p:nvSpPr>
          <p:cNvPr id="45059" name="Freeform 7"/>
          <p:cNvSpPr>
            <a:spLocks/>
          </p:cNvSpPr>
          <p:nvPr/>
        </p:nvSpPr>
        <p:spPr bwMode="auto">
          <a:xfrm>
            <a:off x="469900" y="1136650"/>
            <a:ext cx="2921000" cy="2287588"/>
          </a:xfrm>
          <a:custGeom>
            <a:avLst/>
            <a:gdLst>
              <a:gd name="T0" fmla="*/ 2147483647 w 1690"/>
              <a:gd name="T1" fmla="*/ 2147483647 h 1161"/>
              <a:gd name="T2" fmla="*/ 2147483647 w 1690"/>
              <a:gd name="T3" fmla="*/ 2147483647 h 1161"/>
              <a:gd name="T4" fmla="*/ 2147483647 w 1690"/>
              <a:gd name="T5" fmla="*/ 2147483647 h 1161"/>
              <a:gd name="T6" fmla="*/ 2147483647 w 1690"/>
              <a:gd name="T7" fmla="*/ 2147483647 h 1161"/>
              <a:gd name="T8" fmla="*/ 2147483647 w 1690"/>
              <a:gd name="T9" fmla="*/ 2147483647 h 1161"/>
              <a:gd name="T10" fmla="*/ 2147483647 w 1690"/>
              <a:gd name="T11" fmla="*/ 2147483647 h 1161"/>
              <a:gd name="T12" fmla="*/ 2147483647 w 1690"/>
              <a:gd name="T13" fmla="*/ 2147483647 h 1161"/>
              <a:gd name="T14" fmla="*/ 2147483647 w 1690"/>
              <a:gd name="T15" fmla="*/ 2147483647 h 1161"/>
              <a:gd name="T16" fmla="*/ 2147483647 w 1690"/>
              <a:gd name="T17" fmla="*/ 2147483647 h 1161"/>
              <a:gd name="T18" fmla="*/ 2147483647 w 1690"/>
              <a:gd name="T19" fmla="*/ 2147483647 h 1161"/>
              <a:gd name="T20" fmla="*/ 2147483647 w 1690"/>
              <a:gd name="T21" fmla="*/ 2147483647 h 1161"/>
              <a:gd name="T22" fmla="*/ 2147483647 w 1690"/>
              <a:gd name="T23" fmla="*/ 2147483647 h 1161"/>
              <a:gd name="T24" fmla="*/ 2147483647 w 1690"/>
              <a:gd name="T25" fmla="*/ 2147483647 h 1161"/>
              <a:gd name="T26" fmla="*/ 2147483647 w 1690"/>
              <a:gd name="T27" fmla="*/ 2147483647 h 1161"/>
              <a:gd name="T28" fmla="*/ 2147483647 w 1690"/>
              <a:gd name="T29" fmla="*/ 2147483647 h 1161"/>
              <a:gd name="T30" fmla="*/ 2147483647 w 1690"/>
              <a:gd name="T31" fmla="*/ 2147483647 h 1161"/>
              <a:gd name="T32" fmla="*/ 2147483647 w 1690"/>
              <a:gd name="T33" fmla="*/ 2147483647 h 1161"/>
              <a:gd name="T34" fmla="*/ 2147483647 w 1690"/>
              <a:gd name="T35" fmla="*/ 2147483647 h 1161"/>
              <a:gd name="T36" fmla="*/ 2147483647 w 1690"/>
              <a:gd name="T37" fmla="*/ 2147483647 h 1161"/>
              <a:gd name="T38" fmla="*/ 2147483647 w 1690"/>
              <a:gd name="T39" fmla="*/ 2147483647 h 1161"/>
              <a:gd name="T40" fmla="*/ 2147483647 w 1690"/>
              <a:gd name="T41" fmla="*/ 2147483647 h 1161"/>
              <a:gd name="T42" fmla="*/ 2147483647 w 1690"/>
              <a:gd name="T43" fmla="*/ 2147483647 h 1161"/>
              <a:gd name="T44" fmla="*/ 2147483647 w 1690"/>
              <a:gd name="T45" fmla="*/ 2147483647 h 1161"/>
              <a:gd name="T46" fmla="*/ 2147483647 w 1690"/>
              <a:gd name="T47" fmla="*/ 2147483647 h 1161"/>
              <a:gd name="T48" fmla="*/ 2147483647 w 1690"/>
              <a:gd name="T49" fmla="*/ 2147483647 h 1161"/>
              <a:gd name="T50" fmla="*/ 2147483647 w 1690"/>
              <a:gd name="T51" fmla="*/ 2147483647 h 1161"/>
              <a:gd name="T52" fmla="*/ 2147483647 w 1690"/>
              <a:gd name="T53" fmla="*/ 2147483647 h 1161"/>
              <a:gd name="T54" fmla="*/ 2147483647 w 1690"/>
              <a:gd name="T55" fmla="*/ 2147483647 h 1161"/>
              <a:gd name="T56" fmla="*/ 2147483647 w 1690"/>
              <a:gd name="T57" fmla="*/ 2147483647 h 1161"/>
              <a:gd name="T58" fmla="*/ 2147483647 w 1690"/>
              <a:gd name="T59" fmla="*/ 2147483647 h 1161"/>
              <a:gd name="T60" fmla="*/ 2147483647 w 1690"/>
              <a:gd name="T61" fmla="*/ 2147483647 h 1161"/>
              <a:gd name="T62" fmla="*/ 2147483647 w 1690"/>
              <a:gd name="T63" fmla="*/ 2147483647 h 1161"/>
              <a:gd name="T64" fmla="*/ 2147483647 w 1690"/>
              <a:gd name="T65" fmla="*/ 2147483647 h 1161"/>
              <a:gd name="T66" fmla="*/ 2147483647 w 1690"/>
              <a:gd name="T67" fmla="*/ 2147483647 h 1161"/>
              <a:gd name="T68" fmla="*/ 2147483647 w 1690"/>
              <a:gd name="T69" fmla="*/ 2147483647 h 1161"/>
              <a:gd name="T70" fmla="*/ 2147483647 w 1690"/>
              <a:gd name="T71" fmla="*/ 2147483647 h 1161"/>
              <a:gd name="T72" fmla="*/ 2147483647 w 1690"/>
              <a:gd name="T73" fmla="*/ 2147483647 h 1161"/>
              <a:gd name="T74" fmla="*/ 2147483647 w 1690"/>
              <a:gd name="T75" fmla="*/ 2147483647 h 1161"/>
              <a:gd name="T76" fmla="*/ 2147483647 w 1690"/>
              <a:gd name="T77" fmla="*/ 2147483647 h 1161"/>
              <a:gd name="T78" fmla="*/ 2147483647 w 1690"/>
              <a:gd name="T79" fmla="*/ 2147483647 h 1161"/>
              <a:gd name="T80" fmla="*/ 2147483647 w 1690"/>
              <a:gd name="T81" fmla="*/ 2147483647 h 1161"/>
              <a:gd name="T82" fmla="*/ 2147483647 w 1690"/>
              <a:gd name="T83" fmla="*/ 2147483647 h 1161"/>
              <a:gd name="T84" fmla="*/ 2147483647 w 1690"/>
              <a:gd name="T85" fmla="*/ 2147483647 h 1161"/>
              <a:gd name="T86" fmla="*/ 2147483647 w 1690"/>
              <a:gd name="T87" fmla="*/ 2147483647 h 1161"/>
              <a:gd name="T88" fmla="*/ 2147483647 w 1690"/>
              <a:gd name="T89" fmla="*/ 2147483647 h 1161"/>
              <a:gd name="T90" fmla="*/ 2147483647 w 1690"/>
              <a:gd name="T91" fmla="*/ 2147483647 h 1161"/>
              <a:gd name="T92" fmla="*/ 2147483647 w 1690"/>
              <a:gd name="T93" fmla="*/ 2147483647 h 1161"/>
              <a:gd name="T94" fmla="*/ 2147483647 w 1690"/>
              <a:gd name="T95" fmla="*/ 2147483647 h 1161"/>
              <a:gd name="T96" fmla="*/ 2147483647 w 1690"/>
              <a:gd name="T97" fmla="*/ 2147483647 h 1161"/>
              <a:gd name="T98" fmla="*/ 2147483647 w 1690"/>
              <a:gd name="T99" fmla="*/ 2147483647 h 1161"/>
              <a:gd name="T100" fmla="*/ 2147483647 w 1690"/>
              <a:gd name="T101" fmla="*/ 2147483647 h 1161"/>
              <a:gd name="T102" fmla="*/ 2147483647 w 1690"/>
              <a:gd name="T103" fmla="*/ 2147483647 h 1161"/>
              <a:gd name="T104" fmla="*/ 2147483647 w 1690"/>
              <a:gd name="T105" fmla="*/ 2147483647 h 1161"/>
              <a:gd name="T106" fmla="*/ 2147483647 w 1690"/>
              <a:gd name="T107" fmla="*/ 2147483647 h 1161"/>
              <a:gd name="T108" fmla="*/ 2147483647 w 1690"/>
              <a:gd name="T109" fmla="*/ 2147483647 h 1161"/>
              <a:gd name="T110" fmla="*/ 2147483647 w 1690"/>
              <a:gd name="T111" fmla="*/ 2147483647 h 1161"/>
              <a:gd name="T112" fmla="*/ 2147483647 w 1690"/>
              <a:gd name="T113" fmla="*/ 2147483647 h 1161"/>
              <a:gd name="T114" fmla="*/ 2147483647 w 1690"/>
              <a:gd name="T115" fmla="*/ 2147483647 h 1161"/>
              <a:gd name="T116" fmla="*/ 2147483647 w 1690"/>
              <a:gd name="T117" fmla="*/ 2147483647 h 1161"/>
              <a:gd name="T118" fmla="*/ 2147483647 w 1690"/>
              <a:gd name="T119" fmla="*/ 2147483647 h 1161"/>
              <a:gd name="T120" fmla="*/ 2147483647 w 1690"/>
              <a:gd name="T121" fmla="*/ 2147483647 h 1161"/>
              <a:gd name="T122" fmla="*/ 2147483647 w 1690"/>
              <a:gd name="T123" fmla="*/ 2147483647 h 1161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90"/>
              <a:gd name="T187" fmla="*/ 0 h 1161"/>
              <a:gd name="T188" fmla="*/ 1690 w 1690"/>
              <a:gd name="T189" fmla="*/ 1161 h 1161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90" h="1161">
                <a:moveTo>
                  <a:pt x="4" y="621"/>
                </a:moveTo>
                <a:lnTo>
                  <a:pt x="6" y="621"/>
                </a:lnTo>
                <a:lnTo>
                  <a:pt x="8" y="617"/>
                </a:lnTo>
                <a:lnTo>
                  <a:pt x="14" y="615"/>
                </a:lnTo>
                <a:lnTo>
                  <a:pt x="16" y="605"/>
                </a:lnTo>
                <a:lnTo>
                  <a:pt x="20" y="607"/>
                </a:lnTo>
                <a:lnTo>
                  <a:pt x="27" y="609"/>
                </a:lnTo>
                <a:lnTo>
                  <a:pt x="29" y="609"/>
                </a:lnTo>
                <a:lnTo>
                  <a:pt x="33" y="605"/>
                </a:lnTo>
                <a:lnTo>
                  <a:pt x="39" y="601"/>
                </a:lnTo>
                <a:lnTo>
                  <a:pt x="39" y="599"/>
                </a:lnTo>
                <a:lnTo>
                  <a:pt x="41" y="589"/>
                </a:lnTo>
                <a:lnTo>
                  <a:pt x="35" y="587"/>
                </a:lnTo>
                <a:lnTo>
                  <a:pt x="35" y="583"/>
                </a:lnTo>
                <a:lnTo>
                  <a:pt x="39" y="579"/>
                </a:lnTo>
                <a:lnTo>
                  <a:pt x="41" y="577"/>
                </a:lnTo>
                <a:lnTo>
                  <a:pt x="45" y="577"/>
                </a:lnTo>
                <a:lnTo>
                  <a:pt x="45" y="573"/>
                </a:lnTo>
                <a:lnTo>
                  <a:pt x="53" y="567"/>
                </a:lnTo>
                <a:lnTo>
                  <a:pt x="51" y="565"/>
                </a:lnTo>
                <a:lnTo>
                  <a:pt x="55" y="565"/>
                </a:lnTo>
                <a:lnTo>
                  <a:pt x="59" y="561"/>
                </a:lnTo>
                <a:lnTo>
                  <a:pt x="61" y="563"/>
                </a:lnTo>
                <a:lnTo>
                  <a:pt x="64" y="563"/>
                </a:lnTo>
                <a:lnTo>
                  <a:pt x="66" y="561"/>
                </a:lnTo>
                <a:lnTo>
                  <a:pt x="70" y="561"/>
                </a:lnTo>
                <a:lnTo>
                  <a:pt x="76" y="561"/>
                </a:lnTo>
                <a:lnTo>
                  <a:pt x="76" y="565"/>
                </a:lnTo>
                <a:lnTo>
                  <a:pt x="78" y="565"/>
                </a:lnTo>
                <a:lnTo>
                  <a:pt x="80" y="567"/>
                </a:lnTo>
                <a:lnTo>
                  <a:pt x="88" y="565"/>
                </a:lnTo>
                <a:lnTo>
                  <a:pt x="94" y="561"/>
                </a:lnTo>
                <a:lnTo>
                  <a:pt x="96" y="561"/>
                </a:lnTo>
                <a:lnTo>
                  <a:pt x="102" y="555"/>
                </a:lnTo>
                <a:lnTo>
                  <a:pt x="109" y="557"/>
                </a:lnTo>
                <a:lnTo>
                  <a:pt x="111" y="551"/>
                </a:lnTo>
                <a:lnTo>
                  <a:pt x="119" y="553"/>
                </a:lnTo>
                <a:lnTo>
                  <a:pt x="123" y="557"/>
                </a:lnTo>
                <a:lnTo>
                  <a:pt x="127" y="555"/>
                </a:lnTo>
                <a:lnTo>
                  <a:pt x="125" y="551"/>
                </a:lnTo>
                <a:lnTo>
                  <a:pt x="121" y="545"/>
                </a:lnTo>
                <a:lnTo>
                  <a:pt x="125" y="545"/>
                </a:lnTo>
                <a:lnTo>
                  <a:pt x="125" y="539"/>
                </a:lnTo>
                <a:lnTo>
                  <a:pt x="133" y="543"/>
                </a:lnTo>
                <a:lnTo>
                  <a:pt x="135" y="549"/>
                </a:lnTo>
                <a:lnTo>
                  <a:pt x="137" y="549"/>
                </a:lnTo>
                <a:lnTo>
                  <a:pt x="143" y="551"/>
                </a:lnTo>
                <a:lnTo>
                  <a:pt x="147" y="549"/>
                </a:lnTo>
                <a:lnTo>
                  <a:pt x="148" y="551"/>
                </a:lnTo>
                <a:lnTo>
                  <a:pt x="152" y="551"/>
                </a:lnTo>
                <a:lnTo>
                  <a:pt x="160" y="549"/>
                </a:lnTo>
                <a:lnTo>
                  <a:pt x="162" y="549"/>
                </a:lnTo>
                <a:lnTo>
                  <a:pt x="166" y="545"/>
                </a:lnTo>
                <a:lnTo>
                  <a:pt x="168" y="545"/>
                </a:lnTo>
                <a:lnTo>
                  <a:pt x="174" y="543"/>
                </a:lnTo>
                <a:lnTo>
                  <a:pt x="178" y="541"/>
                </a:lnTo>
                <a:lnTo>
                  <a:pt x="184" y="541"/>
                </a:lnTo>
                <a:lnTo>
                  <a:pt x="184" y="545"/>
                </a:lnTo>
                <a:lnTo>
                  <a:pt x="182" y="549"/>
                </a:lnTo>
                <a:lnTo>
                  <a:pt x="184" y="555"/>
                </a:lnTo>
                <a:lnTo>
                  <a:pt x="188" y="557"/>
                </a:lnTo>
                <a:lnTo>
                  <a:pt x="186" y="561"/>
                </a:lnTo>
                <a:lnTo>
                  <a:pt x="180" y="565"/>
                </a:lnTo>
                <a:lnTo>
                  <a:pt x="180" y="569"/>
                </a:lnTo>
                <a:lnTo>
                  <a:pt x="182" y="571"/>
                </a:lnTo>
                <a:lnTo>
                  <a:pt x="180" y="577"/>
                </a:lnTo>
                <a:lnTo>
                  <a:pt x="188" y="575"/>
                </a:lnTo>
                <a:lnTo>
                  <a:pt x="191" y="573"/>
                </a:lnTo>
                <a:lnTo>
                  <a:pt x="191" y="575"/>
                </a:lnTo>
                <a:lnTo>
                  <a:pt x="195" y="577"/>
                </a:lnTo>
                <a:lnTo>
                  <a:pt x="197" y="577"/>
                </a:lnTo>
                <a:lnTo>
                  <a:pt x="203" y="573"/>
                </a:lnTo>
                <a:lnTo>
                  <a:pt x="205" y="573"/>
                </a:lnTo>
                <a:lnTo>
                  <a:pt x="209" y="571"/>
                </a:lnTo>
                <a:lnTo>
                  <a:pt x="213" y="573"/>
                </a:lnTo>
                <a:lnTo>
                  <a:pt x="215" y="575"/>
                </a:lnTo>
                <a:lnTo>
                  <a:pt x="221" y="575"/>
                </a:lnTo>
                <a:lnTo>
                  <a:pt x="227" y="571"/>
                </a:lnTo>
                <a:lnTo>
                  <a:pt x="229" y="571"/>
                </a:lnTo>
                <a:lnTo>
                  <a:pt x="229" y="579"/>
                </a:lnTo>
                <a:lnTo>
                  <a:pt x="231" y="577"/>
                </a:lnTo>
                <a:lnTo>
                  <a:pt x="234" y="577"/>
                </a:lnTo>
                <a:lnTo>
                  <a:pt x="244" y="575"/>
                </a:lnTo>
                <a:lnTo>
                  <a:pt x="246" y="569"/>
                </a:lnTo>
                <a:lnTo>
                  <a:pt x="252" y="565"/>
                </a:lnTo>
                <a:lnTo>
                  <a:pt x="256" y="563"/>
                </a:lnTo>
                <a:lnTo>
                  <a:pt x="258" y="557"/>
                </a:lnTo>
                <a:lnTo>
                  <a:pt x="258" y="551"/>
                </a:lnTo>
                <a:lnTo>
                  <a:pt x="262" y="549"/>
                </a:lnTo>
                <a:lnTo>
                  <a:pt x="272" y="545"/>
                </a:lnTo>
                <a:lnTo>
                  <a:pt x="274" y="541"/>
                </a:lnTo>
                <a:lnTo>
                  <a:pt x="274" y="537"/>
                </a:lnTo>
                <a:lnTo>
                  <a:pt x="277" y="535"/>
                </a:lnTo>
                <a:lnTo>
                  <a:pt x="281" y="533"/>
                </a:lnTo>
                <a:lnTo>
                  <a:pt x="285" y="533"/>
                </a:lnTo>
                <a:lnTo>
                  <a:pt x="287" y="533"/>
                </a:lnTo>
                <a:lnTo>
                  <a:pt x="295" y="533"/>
                </a:lnTo>
                <a:lnTo>
                  <a:pt x="299" y="535"/>
                </a:lnTo>
                <a:lnTo>
                  <a:pt x="301" y="539"/>
                </a:lnTo>
                <a:lnTo>
                  <a:pt x="307" y="539"/>
                </a:lnTo>
                <a:lnTo>
                  <a:pt x="309" y="541"/>
                </a:lnTo>
                <a:lnTo>
                  <a:pt x="317" y="541"/>
                </a:lnTo>
                <a:lnTo>
                  <a:pt x="322" y="545"/>
                </a:lnTo>
                <a:lnTo>
                  <a:pt x="324" y="545"/>
                </a:lnTo>
                <a:lnTo>
                  <a:pt x="328" y="549"/>
                </a:lnTo>
                <a:lnTo>
                  <a:pt x="334" y="545"/>
                </a:lnTo>
                <a:lnTo>
                  <a:pt x="336" y="549"/>
                </a:lnTo>
                <a:lnTo>
                  <a:pt x="342" y="549"/>
                </a:lnTo>
                <a:lnTo>
                  <a:pt x="344" y="549"/>
                </a:lnTo>
                <a:lnTo>
                  <a:pt x="354" y="545"/>
                </a:lnTo>
                <a:lnTo>
                  <a:pt x="358" y="549"/>
                </a:lnTo>
                <a:lnTo>
                  <a:pt x="361" y="549"/>
                </a:lnTo>
                <a:lnTo>
                  <a:pt x="365" y="551"/>
                </a:lnTo>
                <a:lnTo>
                  <a:pt x="371" y="549"/>
                </a:lnTo>
                <a:lnTo>
                  <a:pt x="377" y="551"/>
                </a:lnTo>
                <a:lnTo>
                  <a:pt x="379" y="545"/>
                </a:lnTo>
                <a:lnTo>
                  <a:pt x="385" y="541"/>
                </a:lnTo>
                <a:lnTo>
                  <a:pt x="391" y="539"/>
                </a:lnTo>
                <a:lnTo>
                  <a:pt x="395" y="539"/>
                </a:lnTo>
                <a:lnTo>
                  <a:pt x="397" y="533"/>
                </a:lnTo>
                <a:lnTo>
                  <a:pt x="395" y="529"/>
                </a:lnTo>
                <a:lnTo>
                  <a:pt x="399" y="527"/>
                </a:lnTo>
                <a:lnTo>
                  <a:pt x="404" y="527"/>
                </a:lnTo>
                <a:lnTo>
                  <a:pt x="408" y="523"/>
                </a:lnTo>
                <a:lnTo>
                  <a:pt x="412" y="523"/>
                </a:lnTo>
                <a:lnTo>
                  <a:pt x="416" y="525"/>
                </a:lnTo>
                <a:lnTo>
                  <a:pt x="424" y="519"/>
                </a:lnTo>
                <a:lnTo>
                  <a:pt x="426" y="519"/>
                </a:lnTo>
                <a:lnTo>
                  <a:pt x="432" y="519"/>
                </a:lnTo>
                <a:lnTo>
                  <a:pt x="442" y="515"/>
                </a:lnTo>
                <a:lnTo>
                  <a:pt x="446" y="515"/>
                </a:lnTo>
                <a:lnTo>
                  <a:pt x="449" y="513"/>
                </a:lnTo>
                <a:lnTo>
                  <a:pt x="453" y="513"/>
                </a:lnTo>
                <a:lnTo>
                  <a:pt x="457" y="511"/>
                </a:lnTo>
                <a:lnTo>
                  <a:pt x="463" y="513"/>
                </a:lnTo>
                <a:lnTo>
                  <a:pt x="467" y="509"/>
                </a:lnTo>
                <a:lnTo>
                  <a:pt x="471" y="507"/>
                </a:lnTo>
                <a:lnTo>
                  <a:pt x="475" y="509"/>
                </a:lnTo>
                <a:lnTo>
                  <a:pt x="479" y="507"/>
                </a:lnTo>
                <a:lnTo>
                  <a:pt x="485" y="507"/>
                </a:lnTo>
                <a:lnTo>
                  <a:pt x="485" y="509"/>
                </a:lnTo>
                <a:lnTo>
                  <a:pt x="481" y="511"/>
                </a:lnTo>
                <a:lnTo>
                  <a:pt x="483" y="513"/>
                </a:lnTo>
                <a:lnTo>
                  <a:pt x="492" y="513"/>
                </a:lnTo>
                <a:lnTo>
                  <a:pt x="496" y="515"/>
                </a:lnTo>
                <a:lnTo>
                  <a:pt x="500" y="513"/>
                </a:lnTo>
                <a:lnTo>
                  <a:pt x="504" y="511"/>
                </a:lnTo>
                <a:lnTo>
                  <a:pt x="506" y="507"/>
                </a:lnTo>
                <a:lnTo>
                  <a:pt x="512" y="501"/>
                </a:lnTo>
                <a:lnTo>
                  <a:pt x="514" y="499"/>
                </a:lnTo>
                <a:lnTo>
                  <a:pt x="516" y="497"/>
                </a:lnTo>
                <a:lnTo>
                  <a:pt x="524" y="499"/>
                </a:lnTo>
                <a:lnTo>
                  <a:pt x="528" y="499"/>
                </a:lnTo>
                <a:lnTo>
                  <a:pt x="533" y="501"/>
                </a:lnTo>
                <a:lnTo>
                  <a:pt x="539" y="501"/>
                </a:lnTo>
                <a:lnTo>
                  <a:pt x="545" y="501"/>
                </a:lnTo>
                <a:lnTo>
                  <a:pt x="545" y="499"/>
                </a:lnTo>
                <a:lnTo>
                  <a:pt x="545" y="495"/>
                </a:lnTo>
                <a:lnTo>
                  <a:pt x="547" y="489"/>
                </a:lnTo>
                <a:lnTo>
                  <a:pt x="545" y="487"/>
                </a:lnTo>
                <a:lnTo>
                  <a:pt x="549" y="487"/>
                </a:lnTo>
                <a:lnTo>
                  <a:pt x="551" y="483"/>
                </a:lnTo>
                <a:lnTo>
                  <a:pt x="549" y="481"/>
                </a:lnTo>
                <a:lnTo>
                  <a:pt x="551" y="479"/>
                </a:lnTo>
                <a:lnTo>
                  <a:pt x="547" y="477"/>
                </a:lnTo>
                <a:lnTo>
                  <a:pt x="549" y="471"/>
                </a:lnTo>
                <a:lnTo>
                  <a:pt x="547" y="469"/>
                </a:lnTo>
                <a:lnTo>
                  <a:pt x="549" y="463"/>
                </a:lnTo>
                <a:lnTo>
                  <a:pt x="553" y="463"/>
                </a:lnTo>
                <a:lnTo>
                  <a:pt x="551" y="459"/>
                </a:lnTo>
                <a:lnTo>
                  <a:pt x="549" y="457"/>
                </a:lnTo>
                <a:lnTo>
                  <a:pt x="549" y="451"/>
                </a:lnTo>
                <a:lnTo>
                  <a:pt x="551" y="449"/>
                </a:lnTo>
                <a:lnTo>
                  <a:pt x="553" y="447"/>
                </a:lnTo>
                <a:lnTo>
                  <a:pt x="559" y="439"/>
                </a:lnTo>
                <a:lnTo>
                  <a:pt x="561" y="435"/>
                </a:lnTo>
                <a:lnTo>
                  <a:pt x="565" y="435"/>
                </a:lnTo>
                <a:lnTo>
                  <a:pt x="571" y="439"/>
                </a:lnTo>
                <a:lnTo>
                  <a:pt x="573" y="437"/>
                </a:lnTo>
                <a:lnTo>
                  <a:pt x="578" y="435"/>
                </a:lnTo>
                <a:lnTo>
                  <a:pt x="584" y="435"/>
                </a:lnTo>
                <a:lnTo>
                  <a:pt x="584" y="433"/>
                </a:lnTo>
                <a:lnTo>
                  <a:pt x="578" y="429"/>
                </a:lnTo>
                <a:lnTo>
                  <a:pt x="574" y="425"/>
                </a:lnTo>
                <a:lnTo>
                  <a:pt x="574" y="423"/>
                </a:lnTo>
                <a:lnTo>
                  <a:pt x="576" y="419"/>
                </a:lnTo>
                <a:lnTo>
                  <a:pt x="582" y="419"/>
                </a:lnTo>
                <a:lnTo>
                  <a:pt x="590" y="417"/>
                </a:lnTo>
                <a:lnTo>
                  <a:pt x="596" y="415"/>
                </a:lnTo>
                <a:lnTo>
                  <a:pt x="598" y="417"/>
                </a:lnTo>
                <a:lnTo>
                  <a:pt x="602" y="417"/>
                </a:lnTo>
                <a:lnTo>
                  <a:pt x="606" y="415"/>
                </a:lnTo>
                <a:lnTo>
                  <a:pt x="606" y="411"/>
                </a:lnTo>
                <a:lnTo>
                  <a:pt x="604" y="405"/>
                </a:lnTo>
                <a:lnTo>
                  <a:pt x="600" y="403"/>
                </a:lnTo>
                <a:lnTo>
                  <a:pt x="600" y="401"/>
                </a:lnTo>
                <a:lnTo>
                  <a:pt x="606" y="391"/>
                </a:lnTo>
                <a:lnTo>
                  <a:pt x="606" y="387"/>
                </a:lnTo>
                <a:lnTo>
                  <a:pt x="604" y="373"/>
                </a:lnTo>
                <a:lnTo>
                  <a:pt x="602" y="365"/>
                </a:lnTo>
                <a:lnTo>
                  <a:pt x="600" y="357"/>
                </a:lnTo>
                <a:lnTo>
                  <a:pt x="600" y="351"/>
                </a:lnTo>
                <a:lnTo>
                  <a:pt x="600" y="347"/>
                </a:lnTo>
                <a:lnTo>
                  <a:pt x="600" y="341"/>
                </a:lnTo>
                <a:lnTo>
                  <a:pt x="600" y="335"/>
                </a:lnTo>
                <a:lnTo>
                  <a:pt x="600" y="329"/>
                </a:lnTo>
                <a:lnTo>
                  <a:pt x="600" y="323"/>
                </a:lnTo>
                <a:lnTo>
                  <a:pt x="602" y="317"/>
                </a:lnTo>
                <a:lnTo>
                  <a:pt x="602" y="312"/>
                </a:lnTo>
                <a:lnTo>
                  <a:pt x="602" y="302"/>
                </a:lnTo>
                <a:lnTo>
                  <a:pt x="602" y="298"/>
                </a:lnTo>
                <a:lnTo>
                  <a:pt x="610" y="288"/>
                </a:lnTo>
                <a:lnTo>
                  <a:pt x="606" y="284"/>
                </a:lnTo>
                <a:lnTo>
                  <a:pt x="612" y="282"/>
                </a:lnTo>
                <a:lnTo>
                  <a:pt x="616" y="282"/>
                </a:lnTo>
                <a:lnTo>
                  <a:pt x="617" y="278"/>
                </a:lnTo>
                <a:lnTo>
                  <a:pt x="614" y="276"/>
                </a:lnTo>
                <a:lnTo>
                  <a:pt x="610" y="272"/>
                </a:lnTo>
                <a:lnTo>
                  <a:pt x="610" y="270"/>
                </a:lnTo>
                <a:lnTo>
                  <a:pt x="606" y="270"/>
                </a:lnTo>
                <a:lnTo>
                  <a:pt x="604" y="268"/>
                </a:lnTo>
                <a:lnTo>
                  <a:pt x="600" y="268"/>
                </a:lnTo>
                <a:lnTo>
                  <a:pt x="596" y="266"/>
                </a:lnTo>
                <a:lnTo>
                  <a:pt x="592" y="268"/>
                </a:lnTo>
                <a:lnTo>
                  <a:pt x="588" y="268"/>
                </a:lnTo>
                <a:lnTo>
                  <a:pt x="584" y="266"/>
                </a:lnTo>
                <a:lnTo>
                  <a:pt x="584" y="260"/>
                </a:lnTo>
                <a:lnTo>
                  <a:pt x="582" y="256"/>
                </a:lnTo>
                <a:lnTo>
                  <a:pt x="576" y="256"/>
                </a:lnTo>
                <a:lnTo>
                  <a:pt x="588" y="252"/>
                </a:lnTo>
                <a:lnTo>
                  <a:pt x="590" y="250"/>
                </a:lnTo>
                <a:lnTo>
                  <a:pt x="596" y="250"/>
                </a:lnTo>
                <a:lnTo>
                  <a:pt x="596" y="246"/>
                </a:lnTo>
                <a:lnTo>
                  <a:pt x="600" y="248"/>
                </a:lnTo>
                <a:lnTo>
                  <a:pt x="602" y="250"/>
                </a:lnTo>
                <a:lnTo>
                  <a:pt x="606" y="250"/>
                </a:lnTo>
                <a:lnTo>
                  <a:pt x="612" y="248"/>
                </a:lnTo>
                <a:lnTo>
                  <a:pt x="614" y="252"/>
                </a:lnTo>
                <a:lnTo>
                  <a:pt x="617" y="252"/>
                </a:lnTo>
                <a:lnTo>
                  <a:pt x="619" y="250"/>
                </a:lnTo>
                <a:lnTo>
                  <a:pt x="623" y="248"/>
                </a:lnTo>
                <a:lnTo>
                  <a:pt x="625" y="246"/>
                </a:lnTo>
                <a:lnTo>
                  <a:pt x="627" y="248"/>
                </a:lnTo>
                <a:lnTo>
                  <a:pt x="633" y="250"/>
                </a:lnTo>
                <a:lnTo>
                  <a:pt x="641" y="248"/>
                </a:lnTo>
                <a:lnTo>
                  <a:pt x="643" y="246"/>
                </a:lnTo>
                <a:lnTo>
                  <a:pt x="643" y="248"/>
                </a:lnTo>
                <a:lnTo>
                  <a:pt x="651" y="252"/>
                </a:lnTo>
                <a:lnTo>
                  <a:pt x="655" y="252"/>
                </a:lnTo>
                <a:lnTo>
                  <a:pt x="659" y="250"/>
                </a:lnTo>
                <a:lnTo>
                  <a:pt x="662" y="250"/>
                </a:lnTo>
                <a:lnTo>
                  <a:pt x="666" y="250"/>
                </a:lnTo>
                <a:lnTo>
                  <a:pt x="668" y="248"/>
                </a:lnTo>
                <a:lnTo>
                  <a:pt x="672" y="250"/>
                </a:lnTo>
                <a:lnTo>
                  <a:pt x="674" y="248"/>
                </a:lnTo>
                <a:lnTo>
                  <a:pt x="684" y="248"/>
                </a:lnTo>
                <a:lnTo>
                  <a:pt x="684" y="246"/>
                </a:lnTo>
                <a:lnTo>
                  <a:pt x="686" y="248"/>
                </a:lnTo>
                <a:lnTo>
                  <a:pt x="692" y="246"/>
                </a:lnTo>
                <a:lnTo>
                  <a:pt x="692" y="248"/>
                </a:lnTo>
                <a:lnTo>
                  <a:pt x="696" y="248"/>
                </a:lnTo>
                <a:lnTo>
                  <a:pt x="702" y="246"/>
                </a:lnTo>
                <a:lnTo>
                  <a:pt x="707" y="244"/>
                </a:lnTo>
                <a:lnTo>
                  <a:pt x="709" y="244"/>
                </a:lnTo>
                <a:lnTo>
                  <a:pt x="711" y="244"/>
                </a:lnTo>
                <a:lnTo>
                  <a:pt x="713" y="246"/>
                </a:lnTo>
                <a:lnTo>
                  <a:pt x="717" y="250"/>
                </a:lnTo>
                <a:lnTo>
                  <a:pt x="717" y="258"/>
                </a:lnTo>
                <a:lnTo>
                  <a:pt x="717" y="260"/>
                </a:lnTo>
                <a:lnTo>
                  <a:pt x="723" y="260"/>
                </a:lnTo>
                <a:lnTo>
                  <a:pt x="725" y="264"/>
                </a:lnTo>
                <a:lnTo>
                  <a:pt x="725" y="266"/>
                </a:lnTo>
                <a:lnTo>
                  <a:pt x="731" y="266"/>
                </a:lnTo>
                <a:lnTo>
                  <a:pt x="737" y="262"/>
                </a:lnTo>
                <a:lnTo>
                  <a:pt x="746" y="262"/>
                </a:lnTo>
                <a:lnTo>
                  <a:pt x="750" y="264"/>
                </a:lnTo>
                <a:lnTo>
                  <a:pt x="758" y="272"/>
                </a:lnTo>
                <a:lnTo>
                  <a:pt x="762" y="276"/>
                </a:lnTo>
                <a:lnTo>
                  <a:pt x="770" y="268"/>
                </a:lnTo>
                <a:lnTo>
                  <a:pt x="776" y="258"/>
                </a:lnTo>
                <a:lnTo>
                  <a:pt x="774" y="250"/>
                </a:lnTo>
                <a:lnTo>
                  <a:pt x="764" y="246"/>
                </a:lnTo>
                <a:lnTo>
                  <a:pt x="756" y="240"/>
                </a:lnTo>
                <a:lnTo>
                  <a:pt x="756" y="238"/>
                </a:lnTo>
                <a:lnTo>
                  <a:pt x="758" y="230"/>
                </a:lnTo>
                <a:lnTo>
                  <a:pt x="768" y="220"/>
                </a:lnTo>
                <a:lnTo>
                  <a:pt x="772" y="212"/>
                </a:lnTo>
                <a:lnTo>
                  <a:pt x="780" y="204"/>
                </a:lnTo>
                <a:lnTo>
                  <a:pt x="782" y="194"/>
                </a:lnTo>
                <a:lnTo>
                  <a:pt x="786" y="188"/>
                </a:lnTo>
                <a:lnTo>
                  <a:pt x="789" y="180"/>
                </a:lnTo>
                <a:lnTo>
                  <a:pt x="799" y="172"/>
                </a:lnTo>
                <a:lnTo>
                  <a:pt x="807" y="162"/>
                </a:lnTo>
                <a:lnTo>
                  <a:pt x="811" y="156"/>
                </a:lnTo>
                <a:lnTo>
                  <a:pt x="813" y="150"/>
                </a:lnTo>
                <a:lnTo>
                  <a:pt x="815" y="146"/>
                </a:lnTo>
                <a:lnTo>
                  <a:pt x="823" y="136"/>
                </a:lnTo>
                <a:lnTo>
                  <a:pt x="829" y="124"/>
                </a:lnTo>
                <a:lnTo>
                  <a:pt x="830" y="124"/>
                </a:lnTo>
                <a:lnTo>
                  <a:pt x="834" y="120"/>
                </a:lnTo>
                <a:lnTo>
                  <a:pt x="838" y="110"/>
                </a:lnTo>
                <a:lnTo>
                  <a:pt x="842" y="110"/>
                </a:lnTo>
                <a:lnTo>
                  <a:pt x="848" y="112"/>
                </a:lnTo>
                <a:lnTo>
                  <a:pt x="852" y="116"/>
                </a:lnTo>
                <a:lnTo>
                  <a:pt x="858" y="118"/>
                </a:lnTo>
                <a:lnTo>
                  <a:pt x="862" y="124"/>
                </a:lnTo>
                <a:lnTo>
                  <a:pt x="866" y="122"/>
                </a:lnTo>
                <a:lnTo>
                  <a:pt x="870" y="128"/>
                </a:lnTo>
                <a:lnTo>
                  <a:pt x="879" y="134"/>
                </a:lnTo>
                <a:lnTo>
                  <a:pt x="883" y="134"/>
                </a:lnTo>
                <a:lnTo>
                  <a:pt x="889" y="138"/>
                </a:lnTo>
                <a:lnTo>
                  <a:pt x="891" y="138"/>
                </a:lnTo>
                <a:lnTo>
                  <a:pt x="897" y="140"/>
                </a:lnTo>
                <a:lnTo>
                  <a:pt x="903" y="144"/>
                </a:lnTo>
                <a:lnTo>
                  <a:pt x="913" y="144"/>
                </a:lnTo>
                <a:lnTo>
                  <a:pt x="924" y="146"/>
                </a:lnTo>
                <a:lnTo>
                  <a:pt x="928" y="144"/>
                </a:lnTo>
                <a:lnTo>
                  <a:pt x="930" y="146"/>
                </a:lnTo>
                <a:lnTo>
                  <a:pt x="932" y="150"/>
                </a:lnTo>
                <a:lnTo>
                  <a:pt x="938" y="148"/>
                </a:lnTo>
                <a:lnTo>
                  <a:pt x="946" y="150"/>
                </a:lnTo>
                <a:lnTo>
                  <a:pt x="948" y="152"/>
                </a:lnTo>
                <a:lnTo>
                  <a:pt x="948" y="154"/>
                </a:lnTo>
                <a:lnTo>
                  <a:pt x="950" y="156"/>
                </a:lnTo>
                <a:lnTo>
                  <a:pt x="948" y="158"/>
                </a:lnTo>
                <a:lnTo>
                  <a:pt x="944" y="162"/>
                </a:lnTo>
                <a:lnTo>
                  <a:pt x="948" y="162"/>
                </a:lnTo>
                <a:lnTo>
                  <a:pt x="950" y="164"/>
                </a:lnTo>
                <a:lnTo>
                  <a:pt x="954" y="162"/>
                </a:lnTo>
                <a:lnTo>
                  <a:pt x="958" y="164"/>
                </a:lnTo>
                <a:lnTo>
                  <a:pt x="961" y="162"/>
                </a:lnTo>
                <a:lnTo>
                  <a:pt x="961" y="160"/>
                </a:lnTo>
                <a:lnTo>
                  <a:pt x="963" y="160"/>
                </a:lnTo>
                <a:lnTo>
                  <a:pt x="967" y="160"/>
                </a:lnTo>
                <a:lnTo>
                  <a:pt x="971" y="156"/>
                </a:lnTo>
                <a:lnTo>
                  <a:pt x="979" y="154"/>
                </a:lnTo>
                <a:lnTo>
                  <a:pt x="981" y="152"/>
                </a:lnTo>
                <a:lnTo>
                  <a:pt x="987" y="152"/>
                </a:lnTo>
                <a:lnTo>
                  <a:pt x="993" y="152"/>
                </a:lnTo>
                <a:lnTo>
                  <a:pt x="997" y="152"/>
                </a:lnTo>
                <a:lnTo>
                  <a:pt x="1002" y="154"/>
                </a:lnTo>
                <a:lnTo>
                  <a:pt x="1002" y="152"/>
                </a:lnTo>
                <a:lnTo>
                  <a:pt x="1006" y="150"/>
                </a:lnTo>
                <a:lnTo>
                  <a:pt x="1008" y="144"/>
                </a:lnTo>
                <a:lnTo>
                  <a:pt x="1010" y="144"/>
                </a:lnTo>
                <a:lnTo>
                  <a:pt x="1016" y="144"/>
                </a:lnTo>
                <a:lnTo>
                  <a:pt x="1018" y="138"/>
                </a:lnTo>
                <a:lnTo>
                  <a:pt x="1018" y="134"/>
                </a:lnTo>
                <a:lnTo>
                  <a:pt x="1020" y="130"/>
                </a:lnTo>
                <a:lnTo>
                  <a:pt x="1020" y="128"/>
                </a:lnTo>
                <a:lnTo>
                  <a:pt x="1016" y="124"/>
                </a:lnTo>
                <a:lnTo>
                  <a:pt x="1016" y="118"/>
                </a:lnTo>
                <a:lnTo>
                  <a:pt x="1018" y="110"/>
                </a:lnTo>
                <a:lnTo>
                  <a:pt x="1018" y="98"/>
                </a:lnTo>
                <a:lnTo>
                  <a:pt x="1018" y="92"/>
                </a:lnTo>
                <a:lnTo>
                  <a:pt x="1018" y="82"/>
                </a:lnTo>
                <a:lnTo>
                  <a:pt x="1020" y="80"/>
                </a:lnTo>
                <a:lnTo>
                  <a:pt x="1024" y="74"/>
                </a:lnTo>
                <a:lnTo>
                  <a:pt x="1026" y="72"/>
                </a:lnTo>
                <a:lnTo>
                  <a:pt x="1028" y="66"/>
                </a:lnTo>
                <a:lnTo>
                  <a:pt x="1030" y="62"/>
                </a:lnTo>
                <a:lnTo>
                  <a:pt x="1036" y="56"/>
                </a:lnTo>
                <a:lnTo>
                  <a:pt x="1036" y="52"/>
                </a:lnTo>
                <a:lnTo>
                  <a:pt x="1040" y="50"/>
                </a:lnTo>
                <a:lnTo>
                  <a:pt x="1047" y="46"/>
                </a:lnTo>
                <a:lnTo>
                  <a:pt x="1051" y="46"/>
                </a:lnTo>
                <a:lnTo>
                  <a:pt x="1055" y="46"/>
                </a:lnTo>
                <a:lnTo>
                  <a:pt x="1057" y="46"/>
                </a:lnTo>
                <a:lnTo>
                  <a:pt x="1061" y="46"/>
                </a:lnTo>
                <a:lnTo>
                  <a:pt x="1073" y="50"/>
                </a:lnTo>
                <a:lnTo>
                  <a:pt x="1077" y="48"/>
                </a:lnTo>
                <a:lnTo>
                  <a:pt x="1081" y="46"/>
                </a:lnTo>
                <a:lnTo>
                  <a:pt x="1085" y="46"/>
                </a:lnTo>
                <a:lnTo>
                  <a:pt x="1088" y="46"/>
                </a:lnTo>
                <a:lnTo>
                  <a:pt x="1094" y="44"/>
                </a:lnTo>
                <a:lnTo>
                  <a:pt x="1098" y="44"/>
                </a:lnTo>
                <a:lnTo>
                  <a:pt x="1102" y="38"/>
                </a:lnTo>
                <a:lnTo>
                  <a:pt x="1106" y="38"/>
                </a:lnTo>
                <a:lnTo>
                  <a:pt x="1108" y="36"/>
                </a:lnTo>
                <a:lnTo>
                  <a:pt x="1112" y="34"/>
                </a:lnTo>
                <a:lnTo>
                  <a:pt x="1114" y="32"/>
                </a:lnTo>
                <a:lnTo>
                  <a:pt x="1112" y="28"/>
                </a:lnTo>
                <a:lnTo>
                  <a:pt x="1114" y="26"/>
                </a:lnTo>
                <a:lnTo>
                  <a:pt x="1118" y="24"/>
                </a:lnTo>
                <a:lnTo>
                  <a:pt x="1118" y="22"/>
                </a:lnTo>
                <a:lnTo>
                  <a:pt x="1114" y="16"/>
                </a:lnTo>
                <a:lnTo>
                  <a:pt x="1114" y="10"/>
                </a:lnTo>
                <a:lnTo>
                  <a:pt x="1118" y="8"/>
                </a:lnTo>
                <a:lnTo>
                  <a:pt x="1122" y="6"/>
                </a:lnTo>
                <a:lnTo>
                  <a:pt x="1126" y="2"/>
                </a:lnTo>
                <a:lnTo>
                  <a:pt x="1129" y="2"/>
                </a:lnTo>
                <a:lnTo>
                  <a:pt x="1133" y="2"/>
                </a:lnTo>
                <a:lnTo>
                  <a:pt x="1143" y="0"/>
                </a:lnTo>
                <a:lnTo>
                  <a:pt x="1149" y="6"/>
                </a:lnTo>
                <a:lnTo>
                  <a:pt x="1151" y="6"/>
                </a:lnTo>
                <a:lnTo>
                  <a:pt x="1157" y="8"/>
                </a:lnTo>
                <a:lnTo>
                  <a:pt x="1163" y="10"/>
                </a:lnTo>
                <a:lnTo>
                  <a:pt x="1169" y="8"/>
                </a:lnTo>
                <a:lnTo>
                  <a:pt x="1169" y="6"/>
                </a:lnTo>
                <a:lnTo>
                  <a:pt x="1172" y="8"/>
                </a:lnTo>
                <a:lnTo>
                  <a:pt x="1182" y="6"/>
                </a:lnTo>
                <a:lnTo>
                  <a:pt x="1190" y="6"/>
                </a:lnTo>
                <a:lnTo>
                  <a:pt x="1190" y="8"/>
                </a:lnTo>
                <a:lnTo>
                  <a:pt x="1192" y="12"/>
                </a:lnTo>
                <a:lnTo>
                  <a:pt x="1188" y="16"/>
                </a:lnTo>
                <a:lnTo>
                  <a:pt x="1192" y="22"/>
                </a:lnTo>
                <a:lnTo>
                  <a:pt x="1192" y="24"/>
                </a:lnTo>
                <a:lnTo>
                  <a:pt x="1184" y="28"/>
                </a:lnTo>
                <a:lnTo>
                  <a:pt x="1182" y="26"/>
                </a:lnTo>
                <a:lnTo>
                  <a:pt x="1180" y="30"/>
                </a:lnTo>
                <a:lnTo>
                  <a:pt x="1184" y="32"/>
                </a:lnTo>
                <a:lnTo>
                  <a:pt x="1184" y="34"/>
                </a:lnTo>
                <a:lnTo>
                  <a:pt x="1182" y="34"/>
                </a:lnTo>
                <a:lnTo>
                  <a:pt x="1184" y="38"/>
                </a:lnTo>
                <a:lnTo>
                  <a:pt x="1186" y="38"/>
                </a:lnTo>
                <a:lnTo>
                  <a:pt x="1190" y="42"/>
                </a:lnTo>
                <a:lnTo>
                  <a:pt x="1192" y="40"/>
                </a:lnTo>
                <a:lnTo>
                  <a:pt x="1196" y="42"/>
                </a:lnTo>
                <a:lnTo>
                  <a:pt x="1198" y="48"/>
                </a:lnTo>
                <a:lnTo>
                  <a:pt x="1196" y="52"/>
                </a:lnTo>
                <a:lnTo>
                  <a:pt x="1192" y="54"/>
                </a:lnTo>
                <a:lnTo>
                  <a:pt x="1190" y="60"/>
                </a:lnTo>
                <a:lnTo>
                  <a:pt x="1188" y="62"/>
                </a:lnTo>
                <a:lnTo>
                  <a:pt x="1190" y="62"/>
                </a:lnTo>
                <a:lnTo>
                  <a:pt x="1192" y="58"/>
                </a:lnTo>
                <a:lnTo>
                  <a:pt x="1194" y="60"/>
                </a:lnTo>
                <a:lnTo>
                  <a:pt x="1196" y="60"/>
                </a:lnTo>
                <a:lnTo>
                  <a:pt x="1202" y="64"/>
                </a:lnTo>
                <a:lnTo>
                  <a:pt x="1208" y="66"/>
                </a:lnTo>
                <a:lnTo>
                  <a:pt x="1210" y="68"/>
                </a:lnTo>
                <a:lnTo>
                  <a:pt x="1214" y="70"/>
                </a:lnTo>
                <a:lnTo>
                  <a:pt x="1214" y="72"/>
                </a:lnTo>
                <a:lnTo>
                  <a:pt x="1217" y="78"/>
                </a:lnTo>
                <a:lnTo>
                  <a:pt x="1221" y="76"/>
                </a:lnTo>
                <a:lnTo>
                  <a:pt x="1223" y="78"/>
                </a:lnTo>
                <a:lnTo>
                  <a:pt x="1227" y="84"/>
                </a:lnTo>
                <a:lnTo>
                  <a:pt x="1225" y="88"/>
                </a:lnTo>
                <a:lnTo>
                  <a:pt x="1225" y="92"/>
                </a:lnTo>
                <a:lnTo>
                  <a:pt x="1227" y="94"/>
                </a:lnTo>
                <a:lnTo>
                  <a:pt x="1231" y="96"/>
                </a:lnTo>
                <a:lnTo>
                  <a:pt x="1233" y="96"/>
                </a:lnTo>
                <a:lnTo>
                  <a:pt x="1235" y="100"/>
                </a:lnTo>
                <a:lnTo>
                  <a:pt x="1239" y="104"/>
                </a:lnTo>
                <a:lnTo>
                  <a:pt x="1245" y="104"/>
                </a:lnTo>
                <a:lnTo>
                  <a:pt x="1245" y="106"/>
                </a:lnTo>
                <a:lnTo>
                  <a:pt x="1251" y="108"/>
                </a:lnTo>
                <a:lnTo>
                  <a:pt x="1253" y="114"/>
                </a:lnTo>
                <a:lnTo>
                  <a:pt x="1253" y="116"/>
                </a:lnTo>
                <a:lnTo>
                  <a:pt x="1251" y="120"/>
                </a:lnTo>
                <a:lnTo>
                  <a:pt x="1264" y="120"/>
                </a:lnTo>
                <a:lnTo>
                  <a:pt x="1268" y="118"/>
                </a:lnTo>
                <a:lnTo>
                  <a:pt x="1274" y="116"/>
                </a:lnTo>
                <a:lnTo>
                  <a:pt x="1288" y="118"/>
                </a:lnTo>
                <a:lnTo>
                  <a:pt x="1290" y="120"/>
                </a:lnTo>
                <a:lnTo>
                  <a:pt x="1288" y="120"/>
                </a:lnTo>
                <a:lnTo>
                  <a:pt x="1290" y="124"/>
                </a:lnTo>
                <a:lnTo>
                  <a:pt x="1294" y="130"/>
                </a:lnTo>
                <a:lnTo>
                  <a:pt x="1296" y="130"/>
                </a:lnTo>
                <a:lnTo>
                  <a:pt x="1299" y="138"/>
                </a:lnTo>
                <a:lnTo>
                  <a:pt x="1311" y="138"/>
                </a:lnTo>
                <a:lnTo>
                  <a:pt x="1313" y="134"/>
                </a:lnTo>
                <a:lnTo>
                  <a:pt x="1319" y="138"/>
                </a:lnTo>
                <a:lnTo>
                  <a:pt x="1317" y="146"/>
                </a:lnTo>
                <a:lnTo>
                  <a:pt x="1319" y="150"/>
                </a:lnTo>
                <a:lnTo>
                  <a:pt x="1333" y="156"/>
                </a:lnTo>
                <a:lnTo>
                  <a:pt x="1333" y="160"/>
                </a:lnTo>
                <a:lnTo>
                  <a:pt x="1335" y="166"/>
                </a:lnTo>
                <a:lnTo>
                  <a:pt x="1341" y="172"/>
                </a:lnTo>
                <a:lnTo>
                  <a:pt x="1339" y="178"/>
                </a:lnTo>
                <a:lnTo>
                  <a:pt x="1341" y="180"/>
                </a:lnTo>
                <a:lnTo>
                  <a:pt x="1339" y="188"/>
                </a:lnTo>
                <a:lnTo>
                  <a:pt x="1341" y="192"/>
                </a:lnTo>
                <a:lnTo>
                  <a:pt x="1346" y="208"/>
                </a:lnTo>
                <a:lnTo>
                  <a:pt x="1350" y="208"/>
                </a:lnTo>
                <a:lnTo>
                  <a:pt x="1352" y="214"/>
                </a:lnTo>
                <a:lnTo>
                  <a:pt x="1360" y="216"/>
                </a:lnTo>
                <a:lnTo>
                  <a:pt x="1362" y="220"/>
                </a:lnTo>
                <a:lnTo>
                  <a:pt x="1366" y="228"/>
                </a:lnTo>
                <a:lnTo>
                  <a:pt x="1366" y="234"/>
                </a:lnTo>
                <a:lnTo>
                  <a:pt x="1370" y="244"/>
                </a:lnTo>
                <a:lnTo>
                  <a:pt x="1366" y="252"/>
                </a:lnTo>
                <a:lnTo>
                  <a:pt x="1370" y="254"/>
                </a:lnTo>
                <a:lnTo>
                  <a:pt x="1366" y="260"/>
                </a:lnTo>
                <a:lnTo>
                  <a:pt x="1358" y="272"/>
                </a:lnTo>
                <a:lnTo>
                  <a:pt x="1354" y="274"/>
                </a:lnTo>
                <a:lnTo>
                  <a:pt x="1354" y="278"/>
                </a:lnTo>
                <a:lnTo>
                  <a:pt x="1354" y="282"/>
                </a:lnTo>
                <a:lnTo>
                  <a:pt x="1358" y="292"/>
                </a:lnTo>
                <a:lnTo>
                  <a:pt x="1358" y="294"/>
                </a:lnTo>
                <a:lnTo>
                  <a:pt x="1356" y="302"/>
                </a:lnTo>
                <a:lnTo>
                  <a:pt x="1346" y="306"/>
                </a:lnTo>
                <a:lnTo>
                  <a:pt x="1342" y="310"/>
                </a:lnTo>
                <a:lnTo>
                  <a:pt x="1341" y="315"/>
                </a:lnTo>
                <a:lnTo>
                  <a:pt x="1331" y="323"/>
                </a:lnTo>
                <a:lnTo>
                  <a:pt x="1331" y="329"/>
                </a:lnTo>
                <a:lnTo>
                  <a:pt x="1325" y="339"/>
                </a:lnTo>
                <a:lnTo>
                  <a:pt x="1327" y="341"/>
                </a:lnTo>
                <a:lnTo>
                  <a:pt x="1331" y="347"/>
                </a:lnTo>
                <a:lnTo>
                  <a:pt x="1333" y="355"/>
                </a:lnTo>
                <a:lnTo>
                  <a:pt x="1333" y="361"/>
                </a:lnTo>
                <a:lnTo>
                  <a:pt x="1337" y="361"/>
                </a:lnTo>
                <a:lnTo>
                  <a:pt x="1339" y="363"/>
                </a:lnTo>
                <a:lnTo>
                  <a:pt x="1335" y="367"/>
                </a:lnTo>
                <a:lnTo>
                  <a:pt x="1341" y="369"/>
                </a:lnTo>
                <a:lnTo>
                  <a:pt x="1346" y="367"/>
                </a:lnTo>
                <a:lnTo>
                  <a:pt x="1354" y="371"/>
                </a:lnTo>
                <a:lnTo>
                  <a:pt x="1364" y="379"/>
                </a:lnTo>
                <a:lnTo>
                  <a:pt x="1370" y="381"/>
                </a:lnTo>
                <a:lnTo>
                  <a:pt x="1372" y="377"/>
                </a:lnTo>
                <a:lnTo>
                  <a:pt x="1378" y="379"/>
                </a:lnTo>
                <a:lnTo>
                  <a:pt x="1380" y="385"/>
                </a:lnTo>
                <a:lnTo>
                  <a:pt x="1387" y="387"/>
                </a:lnTo>
                <a:lnTo>
                  <a:pt x="1395" y="387"/>
                </a:lnTo>
                <a:lnTo>
                  <a:pt x="1413" y="389"/>
                </a:lnTo>
                <a:lnTo>
                  <a:pt x="1419" y="391"/>
                </a:lnTo>
                <a:lnTo>
                  <a:pt x="1423" y="393"/>
                </a:lnTo>
                <a:lnTo>
                  <a:pt x="1428" y="393"/>
                </a:lnTo>
                <a:lnTo>
                  <a:pt x="1436" y="393"/>
                </a:lnTo>
                <a:lnTo>
                  <a:pt x="1440" y="397"/>
                </a:lnTo>
                <a:lnTo>
                  <a:pt x="1446" y="399"/>
                </a:lnTo>
                <a:lnTo>
                  <a:pt x="1454" y="399"/>
                </a:lnTo>
                <a:lnTo>
                  <a:pt x="1473" y="401"/>
                </a:lnTo>
                <a:lnTo>
                  <a:pt x="1485" y="403"/>
                </a:lnTo>
                <a:lnTo>
                  <a:pt x="1487" y="405"/>
                </a:lnTo>
                <a:lnTo>
                  <a:pt x="1493" y="405"/>
                </a:lnTo>
                <a:lnTo>
                  <a:pt x="1497" y="407"/>
                </a:lnTo>
                <a:lnTo>
                  <a:pt x="1505" y="407"/>
                </a:lnTo>
                <a:lnTo>
                  <a:pt x="1511" y="411"/>
                </a:lnTo>
                <a:lnTo>
                  <a:pt x="1514" y="411"/>
                </a:lnTo>
                <a:lnTo>
                  <a:pt x="1516" y="413"/>
                </a:lnTo>
                <a:lnTo>
                  <a:pt x="1524" y="417"/>
                </a:lnTo>
                <a:lnTo>
                  <a:pt x="1528" y="419"/>
                </a:lnTo>
                <a:lnTo>
                  <a:pt x="1530" y="423"/>
                </a:lnTo>
                <a:lnTo>
                  <a:pt x="1542" y="429"/>
                </a:lnTo>
                <a:lnTo>
                  <a:pt x="1550" y="435"/>
                </a:lnTo>
                <a:lnTo>
                  <a:pt x="1554" y="439"/>
                </a:lnTo>
                <a:lnTo>
                  <a:pt x="1557" y="441"/>
                </a:lnTo>
                <a:lnTo>
                  <a:pt x="1565" y="449"/>
                </a:lnTo>
                <a:lnTo>
                  <a:pt x="1565" y="455"/>
                </a:lnTo>
                <a:lnTo>
                  <a:pt x="1573" y="457"/>
                </a:lnTo>
                <a:lnTo>
                  <a:pt x="1583" y="463"/>
                </a:lnTo>
                <a:lnTo>
                  <a:pt x="1589" y="471"/>
                </a:lnTo>
                <a:lnTo>
                  <a:pt x="1591" y="473"/>
                </a:lnTo>
                <a:lnTo>
                  <a:pt x="1595" y="473"/>
                </a:lnTo>
                <a:lnTo>
                  <a:pt x="1606" y="479"/>
                </a:lnTo>
                <a:lnTo>
                  <a:pt x="1608" y="483"/>
                </a:lnTo>
                <a:lnTo>
                  <a:pt x="1612" y="483"/>
                </a:lnTo>
                <a:lnTo>
                  <a:pt x="1624" y="483"/>
                </a:lnTo>
                <a:lnTo>
                  <a:pt x="1640" y="483"/>
                </a:lnTo>
                <a:lnTo>
                  <a:pt x="1640" y="485"/>
                </a:lnTo>
                <a:lnTo>
                  <a:pt x="1636" y="489"/>
                </a:lnTo>
                <a:lnTo>
                  <a:pt x="1632" y="501"/>
                </a:lnTo>
                <a:lnTo>
                  <a:pt x="1634" y="505"/>
                </a:lnTo>
                <a:lnTo>
                  <a:pt x="1643" y="509"/>
                </a:lnTo>
                <a:lnTo>
                  <a:pt x="1649" y="521"/>
                </a:lnTo>
                <a:lnTo>
                  <a:pt x="1651" y="527"/>
                </a:lnTo>
                <a:lnTo>
                  <a:pt x="1651" y="537"/>
                </a:lnTo>
                <a:lnTo>
                  <a:pt x="1663" y="563"/>
                </a:lnTo>
                <a:lnTo>
                  <a:pt x="1661" y="573"/>
                </a:lnTo>
                <a:lnTo>
                  <a:pt x="1663" y="577"/>
                </a:lnTo>
                <a:lnTo>
                  <a:pt x="1669" y="581"/>
                </a:lnTo>
                <a:lnTo>
                  <a:pt x="1673" y="587"/>
                </a:lnTo>
                <a:lnTo>
                  <a:pt x="1677" y="599"/>
                </a:lnTo>
                <a:lnTo>
                  <a:pt x="1688" y="609"/>
                </a:lnTo>
                <a:lnTo>
                  <a:pt x="1690" y="625"/>
                </a:lnTo>
                <a:lnTo>
                  <a:pt x="1675" y="631"/>
                </a:lnTo>
                <a:lnTo>
                  <a:pt x="1661" y="683"/>
                </a:lnTo>
                <a:lnTo>
                  <a:pt x="1647" y="695"/>
                </a:lnTo>
                <a:lnTo>
                  <a:pt x="1636" y="695"/>
                </a:lnTo>
                <a:lnTo>
                  <a:pt x="1624" y="693"/>
                </a:lnTo>
                <a:lnTo>
                  <a:pt x="1567" y="704"/>
                </a:lnTo>
                <a:lnTo>
                  <a:pt x="1555" y="710"/>
                </a:lnTo>
                <a:lnTo>
                  <a:pt x="1538" y="724"/>
                </a:lnTo>
                <a:lnTo>
                  <a:pt x="1514" y="740"/>
                </a:lnTo>
                <a:lnTo>
                  <a:pt x="1489" y="760"/>
                </a:lnTo>
                <a:lnTo>
                  <a:pt x="1475" y="780"/>
                </a:lnTo>
                <a:lnTo>
                  <a:pt x="1446" y="794"/>
                </a:lnTo>
                <a:lnTo>
                  <a:pt x="1436" y="794"/>
                </a:lnTo>
                <a:lnTo>
                  <a:pt x="1419" y="790"/>
                </a:lnTo>
                <a:lnTo>
                  <a:pt x="1419" y="802"/>
                </a:lnTo>
                <a:lnTo>
                  <a:pt x="1413" y="810"/>
                </a:lnTo>
                <a:lnTo>
                  <a:pt x="1413" y="824"/>
                </a:lnTo>
                <a:lnTo>
                  <a:pt x="1397" y="844"/>
                </a:lnTo>
                <a:lnTo>
                  <a:pt x="1407" y="884"/>
                </a:lnTo>
                <a:lnTo>
                  <a:pt x="1405" y="904"/>
                </a:lnTo>
                <a:lnTo>
                  <a:pt x="1370" y="908"/>
                </a:lnTo>
                <a:lnTo>
                  <a:pt x="1358" y="914"/>
                </a:lnTo>
                <a:lnTo>
                  <a:pt x="1335" y="916"/>
                </a:lnTo>
                <a:lnTo>
                  <a:pt x="1317" y="922"/>
                </a:lnTo>
                <a:lnTo>
                  <a:pt x="1303" y="920"/>
                </a:lnTo>
                <a:lnTo>
                  <a:pt x="1245" y="930"/>
                </a:lnTo>
                <a:lnTo>
                  <a:pt x="1225" y="928"/>
                </a:lnTo>
                <a:lnTo>
                  <a:pt x="1221" y="934"/>
                </a:lnTo>
                <a:lnTo>
                  <a:pt x="1210" y="938"/>
                </a:lnTo>
                <a:lnTo>
                  <a:pt x="1186" y="940"/>
                </a:lnTo>
                <a:lnTo>
                  <a:pt x="1184" y="944"/>
                </a:lnTo>
                <a:lnTo>
                  <a:pt x="1204" y="984"/>
                </a:lnTo>
                <a:lnTo>
                  <a:pt x="1198" y="1002"/>
                </a:lnTo>
                <a:lnTo>
                  <a:pt x="1223" y="1018"/>
                </a:lnTo>
                <a:lnTo>
                  <a:pt x="1231" y="1032"/>
                </a:lnTo>
                <a:lnTo>
                  <a:pt x="1241" y="1036"/>
                </a:lnTo>
                <a:lnTo>
                  <a:pt x="1247" y="1060"/>
                </a:lnTo>
                <a:lnTo>
                  <a:pt x="1253" y="1068"/>
                </a:lnTo>
                <a:lnTo>
                  <a:pt x="1253" y="1076"/>
                </a:lnTo>
                <a:lnTo>
                  <a:pt x="1249" y="1078"/>
                </a:lnTo>
                <a:lnTo>
                  <a:pt x="1241" y="1076"/>
                </a:lnTo>
                <a:lnTo>
                  <a:pt x="1217" y="1080"/>
                </a:lnTo>
                <a:lnTo>
                  <a:pt x="1204" y="1090"/>
                </a:lnTo>
                <a:lnTo>
                  <a:pt x="1202" y="1111"/>
                </a:lnTo>
                <a:lnTo>
                  <a:pt x="1225" y="1117"/>
                </a:lnTo>
                <a:lnTo>
                  <a:pt x="1214" y="1155"/>
                </a:lnTo>
                <a:lnTo>
                  <a:pt x="1208" y="1161"/>
                </a:lnTo>
                <a:lnTo>
                  <a:pt x="1202" y="1159"/>
                </a:lnTo>
                <a:lnTo>
                  <a:pt x="1196" y="1151"/>
                </a:lnTo>
                <a:lnTo>
                  <a:pt x="1182" y="1145"/>
                </a:lnTo>
                <a:lnTo>
                  <a:pt x="1159" y="1139"/>
                </a:lnTo>
                <a:lnTo>
                  <a:pt x="1143" y="1129"/>
                </a:lnTo>
                <a:lnTo>
                  <a:pt x="1133" y="1145"/>
                </a:lnTo>
                <a:lnTo>
                  <a:pt x="1116" y="1141"/>
                </a:lnTo>
                <a:lnTo>
                  <a:pt x="1085" y="1119"/>
                </a:lnTo>
                <a:lnTo>
                  <a:pt x="1083" y="1123"/>
                </a:lnTo>
                <a:lnTo>
                  <a:pt x="1059" y="1109"/>
                </a:lnTo>
                <a:lnTo>
                  <a:pt x="1051" y="1113"/>
                </a:lnTo>
                <a:lnTo>
                  <a:pt x="1040" y="1095"/>
                </a:lnTo>
                <a:lnTo>
                  <a:pt x="1034" y="1097"/>
                </a:lnTo>
                <a:lnTo>
                  <a:pt x="1030" y="1095"/>
                </a:lnTo>
                <a:lnTo>
                  <a:pt x="1004" y="1095"/>
                </a:lnTo>
                <a:lnTo>
                  <a:pt x="997" y="1093"/>
                </a:lnTo>
                <a:lnTo>
                  <a:pt x="981" y="1095"/>
                </a:lnTo>
                <a:lnTo>
                  <a:pt x="956" y="1095"/>
                </a:lnTo>
                <a:lnTo>
                  <a:pt x="956" y="1088"/>
                </a:lnTo>
                <a:lnTo>
                  <a:pt x="928" y="1095"/>
                </a:lnTo>
                <a:lnTo>
                  <a:pt x="907" y="1090"/>
                </a:lnTo>
                <a:lnTo>
                  <a:pt x="858" y="1095"/>
                </a:lnTo>
                <a:lnTo>
                  <a:pt x="844" y="1117"/>
                </a:lnTo>
                <a:lnTo>
                  <a:pt x="807" y="1123"/>
                </a:lnTo>
                <a:lnTo>
                  <a:pt x="801" y="1131"/>
                </a:lnTo>
                <a:lnTo>
                  <a:pt x="795" y="1129"/>
                </a:lnTo>
                <a:lnTo>
                  <a:pt x="797" y="1127"/>
                </a:lnTo>
                <a:lnTo>
                  <a:pt x="776" y="1115"/>
                </a:lnTo>
                <a:lnTo>
                  <a:pt x="721" y="1123"/>
                </a:lnTo>
                <a:lnTo>
                  <a:pt x="713" y="1123"/>
                </a:lnTo>
                <a:lnTo>
                  <a:pt x="713" y="1127"/>
                </a:lnTo>
                <a:lnTo>
                  <a:pt x="684" y="1137"/>
                </a:lnTo>
                <a:lnTo>
                  <a:pt x="680" y="1131"/>
                </a:lnTo>
                <a:lnTo>
                  <a:pt x="668" y="1129"/>
                </a:lnTo>
                <a:lnTo>
                  <a:pt x="666" y="1133"/>
                </a:lnTo>
                <a:lnTo>
                  <a:pt x="645" y="1129"/>
                </a:lnTo>
                <a:lnTo>
                  <a:pt x="637" y="1123"/>
                </a:lnTo>
                <a:lnTo>
                  <a:pt x="623" y="1117"/>
                </a:lnTo>
                <a:lnTo>
                  <a:pt x="614" y="1117"/>
                </a:lnTo>
                <a:lnTo>
                  <a:pt x="602" y="1105"/>
                </a:lnTo>
                <a:lnTo>
                  <a:pt x="604" y="1093"/>
                </a:lnTo>
                <a:lnTo>
                  <a:pt x="598" y="1086"/>
                </a:lnTo>
                <a:lnTo>
                  <a:pt x="582" y="1088"/>
                </a:lnTo>
                <a:lnTo>
                  <a:pt x="576" y="1084"/>
                </a:lnTo>
                <a:lnTo>
                  <a:pt x="565" y="1082"/>
                </a:lnTo>
                <a:lnTo>
                  <a:pt x="551" y="1093"/>
                </a:lnTo>
                <a:lnTo>
                  <a:pt x="530" y="1097"/>
                </a:lnTo>
                <a:lnTo>
                  <a:pt x="524" y="1105"/>
                </a:lnTo>
                <a:lnTo>
                  <a:pt x="514" y="1111"/>
                </a:lnTo>
                <a:lnTo>
                  <a:pt x="487" y="1105"/>
                </a:lnTo>
                <a:lnTo>
                  <a:pt x="481" y="1095"/>
                </a:lnTo>
                <a:lnTo>
                  <a:pt x="465" y="1095"/>
                </a:lnTo>
                <a:lnTo>
                  <a:pt x="463" y="1090"/>
                </a:lnTo>
                <a:lnTo>
                  <a:pt x="453" y="1084"/>
                </a:lnTo>
                <a:lnTo>
                  <a:pt x="453" y="1090"/>
                </a:lnTo>
                <a:lnTo>
                  <a:pt x="447" y="1093"/>
                </a:lnTo>
                <a:lnTo>
                  <a:pt x="424" y="1082"/>
                </a:lnTo>
                <a:lnTo>
                  <a:pt x="414" y="1070"/>
                </a:lnTo>
                <a:lnTo>
                  <a:pt x="395" y="1078"/>
                </a:lnTo>
                <a:lnTo>
                  <a:pt x="393" y="1084"/>
                </a:lnTo>
                <a:lnTo>
                  <a:pt x="379" y="1095"/>
                </a:lnTo>
                <a:lnTo>
                  <a:pt x="373" y="1099"/>
                </a:lnTo>
                <a:lnTo>
                  <a:pt x="361" y="1115"/>
                </a:lnTo>
                <a:lnTo>
                  <a:pt x="356" y="1113"/>
                </a:lnTo>
                <a:lnTo>
                  <a:pt x="352" y="1123"/>
                </a:lnTo>
                <a:lnTo>
                  <a:pt x="354" y="1127"/>
                </a:lnTo>
                <a:lnTo>
                  <a:pt x="350" y="1129"/>
                </a:lnTo>
                <a:lnTo>
                  <a:pt x="350" y="1133"/>
                </a:lnTo>
                <a:lnTo>
                  <a:pt x="346" y="1139"/>
                </a:lnTo>
                <a:lnTo>
                  <a:pt x="346" y="1141"/>
                </a:lnTo>
                <a:lnTo>
                  <a:pt x="340" y="1145"/>
                </a:lnTo>
                <a:lnTo>
                  <a:pt x="285" y="1137"/>
                </a:lnTo>
                <a:lnTo>
                  <a:pt x="277" y="1145"/>
                </a:lnTo>
                <a:lnTo>
                  <a:pt x="276" y="1145"/>
                </a:lnTo>
                <a:lnTo>
                  <a:pt x="272" y="1139"/>
                </a:lnTo>
                <a:lnTo>
                  <a:pt x="266" y="1133"/>
                </a:lnTo>
                <a:lnTo>
                  <a:pt x="260" y="1123"/>
                </a:lnTo>
                <a:lnTo>
                  <a:pt x="256" y="1121"/>
                </a:lnTo>
                <a:lnTo>
                  <a:pt x="250" y="1111"/>
                </a:lnTo>
                <a:lnTo>
                  <a:pt x="240" y="1111"/>
                </a:lnTo>
                <a:lnTo>
                  <a:pt x="238" y="1105"/>
                </a:lnTo>
                <a:lnTo>
                  <a:pt x="231" y="1101"/>
                </a:lnTo>
                <a:lnTo>
                  <a:pt x="229" y="1099"/>
                </a:lnTo>
                <a:lnTo>
                  <a:pt x="227" y="1093"/>
                </a:lnTo>
                <a:lnTo>
                  <a:pt x="229" y="1082"/>
                </a:lnTo>
                <a:lnTo>
                  <a:pt x="227" y="1062"/>
                </a:lnTo>
                <a:lnTo>
                  <a:pt x="229" y="1056"/>
                </a:lnTo>
                <a:lnTo>
                  <a:pt x="227" y="1052"/>
                </a:lnTo>
                <a:lnTo>
                  <a:pt x="225" y="1046"/>
                </a:lnTo>
                <a:lnTo>
                  <a:pt x="227" y="1034"/>
                </a:lnTo>
                <a:lnTo>
                  <a:pt x="229" y="1032"/>
                </a:lnTo>
                <a:lnTo>
                  <a:pt x="234" y="1030"/>
                </a:lnTo>
                <a:lnTo>
                  <a:pt x="234" y="1026"/>
                </a:lnTo>
                <a:lnTo>
                  <a:pt x="229" y="1026"/>
                </a:lnTo>
                <a:lnTo>
                  <a:pt x="219" y="1028"/>
                </a:lnTo>
                <a:lnTo>
                  <a:pt x="217" y="1020"/>
                </a:lnTo>
                <a:lnTo>
                  <a:pt x="215" y="1020"/>
                </a:lnTo>
                <a:lnTo>
                  <a:pt x="207" y="1020"/>
                </a:lnTo>
                <a:lnTo>
                  <a:pt x="201" y="1020"/>
                </a:lnTo>
                <a:lnTo>
                  <a:pt x="195" y="1016"/>
                </a:lnTo>
                <a:lnTo>
                  <a:pt x="184" y="1016"/>
                </a:lnTo>
                <a:lnTo>
                  <a:pt x="182" y="1016"/>
                </a:lnTo>
                <a:lnTo>
                  <a:pt x="182" y="1014"/>
                </a:lnTo>
                <a:lnTo>
                  <a:pt x="180" y="1012"/>
                </a:lnTo>
                <a:lnTo>
                  <a:pt x="176" y="1008"/>
                </a:lnTo>
                <a:lnTo>
                  <a:pt x="168" y="1006"/>
                </a:lnTo>
                <a:lnTo>
                  <a:pt x="162" y="1002"/>
                </a:lnTo>
                <a:lnTo>
                  <a:pt x="162" y="1000"/>
                </a:lnTo>
                <a:lnTo>
                  <a:pt x="156" y="998"/>
                </a:lnTo>
                <a:lnTo>
                  <a:pt x="152" y="996"/>
                </a:lnTo>
                <a:lnTo>
                  <a:pt x="148" y="990"/>
                </a:lnTo>
                <a:lnTo>
                  <a:pt x="147" y="988"/>
                </a:lnTo>
                <a:lnTo>
                  <a:pt x="141" y="988"/>
                </a:lnTo>
                <a:lnTo>
                  <a:pt x="141" y="986"/>
                </a:lnTo>
                <a:lnTo>
                  <a:pt x="137" y="978"/>
                </a:lnTo>
                <a:lnTo>
                  <a:pt x="135" y="976"/>
                </a:lnTo>
                <a:lnTo>
                  <a:pt x="131" y="972"/>
                </a:lnTo>
                <a:lnTo>
                  <a:pt x="135" y="966"/>
                </a:lnTo>
                <a:lnTo>
                  <a:pt x="133" y="962"/>
                </a:lnTo>
                <a:lnTo>
                  <a:pt x="129" y="964"/>
                </a:lnTo>
                <a:lnTo>
                  <a:pt x="125" y="964"/>
                </a:lnTo>
                <a:lnTo>
                  <a:pt x="123" y="966"/>
                </a:lnTo>
                <a:lnTo>
                  <a:pt x="119" y="964"/>
                </a:lnTo>
                <a:lnTo>
                  <a:pt x="113" y="966"/>
                </a:lnTo>
                <a:lnTo>
                  <a:pt x="107" y="962"/>
                </a:lnTo>
                <a:lnTo>
                  <a:pt x="102" y="962"/>
                </a:lnTo>
                <a:lnTo>
                  <a:pt x="102" y="960"/>
                </a:lnTo>
                <a:lnTo>
                  <a:pt x="105" y="956"/>
                </a:lnTo>
                <a:lnTo>
                  <a:pt x="102" y="950"/>
                </a:lnTo>
                <a:lnTo>
                  <a:pt x="100" y="946"/>
                </a:lnTo>
                <a:lnTo>
                  <a:pt x="94" y="944"/>
                </a:lnTo>
                <a:lnTo>
                  <a:pt x="92" y="938"/>
                </a:lnTo>
                <a:lnTo>
                  <a:pt x="94" y="932"/>
                </a:lnTo>
                <a:lnTo>
                  <a:pt x="96" y="932"/>
                </a:lnTo>
                <a:lnTo>
                  <a:pt x="100" y="932"/>
                </a:lnTo>
                <a:lnTo>
                  <a:pt x="100" y="926"/>
                </a:lnTo>
                <a:lnTo>
                  <a:pt x="102" y="926"/>
                </a:lnTo>
                <a:lnTo>
                  <a:pt x="102" y="920"/>
                </a:lnTo>
                <a:lnTo>
                  <a:pt x="100" y="920"/>
                </a:lnTo>
                <a:lnTo>
                  <a:pt x="102" y="916"/>
                </a:lnTo>
                <a:lnTo>
                  <a:pt x="105" y="912"/>
                </a:lnTo>
                <a:lnTo>
                  <a:pt x="105" y="910"/>
                </a:lnTo>
                <a:lnTo>
                  <a:pt x="105" y="904"/>
                </a:lnTo>
                <a:lnTo>
                  <a:pt x="102" y="896"/>
                </a:lnTo>
                <a:lnTo>
                  <a:pt x="102" y="890"/>
                </a:lnTo>
                <a:lnTo>
                  <a:pt x="100" y="884"/>
                </a:lnTo>
                <a:lnTo>
                  <a:pt x="94" y="878"/>
                </a:lnTo>
                <a:lnTo>
                  <a:pt x="88" y="874"/>
                </a:lnTo>
                <a:lnTo>
                  <a:pt x="80" y="872"/>
                </a:lnTo>
                <a:lnTo>
                  <a:pt x="76" y="876"/>
                </a:lnTo>
                <a:lnTo>
                  <a:pt x="76" y="874"/>
                </a:lnTo>
                <a:lnTo>
                  <a:pt x="72" y="874"/>
                </a:lnTo>
                <a:lnTo>
                  <a:pt x="70" y="868"/>
                </a:lnTo>
                <a:lnTo>
                  <a:pt x="74" y="862"/>
                </a:lnTo>
                <a:lnTo>
                  <a:pt x="74" y="860"/>
                </a:lnTo>
                <a:lnTo>
                  <a:pt x="72" y="856"/>
                </a:lnTo>
                <a:lnTo>
                  <a:pt x="74" y="854"/>
                </a:lnTo>
                <a:lnTo>
                  <a:pt x="66" y="850"/>
                </a:lnTo>
                <a:lnTo>
                  <a:pt x="63" y="850"/>
                </a:lnTo>
                <a:lnTo>
                  <a:pt x="59" y="846"/>
                </a:lnTo>
                <a:lnTo>
                  <a:pt x="57" y="842"/>
                </a:lnTo>
                <a:lnTo>
                  <a:pt x="57" y="844"/>
                </a:lnTo>
                <a:lnTo>
                  <a:pt x="47" y="840"/>
                </a:lnTo>
                <a:lnTo>
                  <a:pt x="39" y="846"/>
                </a:lnTo>
                <a:lnTo>
                  <a:pt x="35" y="840"/>
                </a:lnTo>
                <a:lnTo>
                  <a:pt x="35" y="834"/>
                </a:lnTo>
                <a:lnTo>
                  <a:pt x="31" y="834"/>
                </a:lnTo>
                <a:lnTo>
                  <a:pt x="27" y="834"/>
                </a:lnTo>
                <a:lnTo>
                  <a:pt x="23" y="826"/>
                </a:lnTo>
                <a:lnTo>
                  <a:pt x="21" y="826"/>
                </a:lnTo>
                <a:lnTo>
                  <a:pt x="18" y="830"/>
                </a:lnTo>
                <a:lnTo>
                  <a:pt x="12" y="828"/>
                </a:lnTo>
                <a:lnTo>
                  <a:pt x="10" y="822"/>
                </a:lnTo>
                <a:lnTo>
                  <a:pt x="8" y="822"/>
                </a:lnTo>
                <a:lnTo>
                  <a:pt x="16" y="818"/>
                </a:lnTo>
                <a:lnTo>
                  <a:pt x="14" y="816"/>
                </a:lnTo>
                <a:lnTo>
                  <a:pt x="16" y="812"/>
                </a:lnTo>
                <a:lnTo>
                  <a:pt x="21" y="812"/>
                </a:lnTo>
                <a:lnTo>
                  <a:pt x="23" y="812"/>
                </a:lnTo>
                <a:lnTo>
                  <a:pt x="27" y="816"/>
                </a:lnTo>
                <a:lnTo>
                  <a:pt x="31" y="812"/>
                </a:lnTo>
                <a:lnTo>
                  <a:pt x="35" y="812"/>
                </a:lnTo>
                <a:lnTo>
                  <a:pt x="35" y="818"/>
                </a:lnTo>
                <a:lnTo>
                  <a:pt x="39" y="820"/>
                </a:lnTo>
                <a:lnTo>
                  <a:pt x="45" y="820"/>
                </a:lnTo>
                <a:lnTo>
                  <a:pt x="47" y="816"/>
                </a:lnTo>
                <a:lnTo>
                  <a:pt x="51" y="816"/>
                </a:lnTo>
                <a:lnTo>
                  <a:pt x="55" y="816"/>
                </a:lnTo>
                <a:lnTo>
                  <a:pt x="59" y="816"/>
                </a:lnTo>
                <a:lnTo>
                  <a:pt x="63" y="816"/>
                </a:lnTo>
                <a:lnTo>
                  <a:pt x="63" y="812"/>
                </a:lnTo>
                <a:lnTo>
                  <a:pt x="66" y="810"/>
                </a:lnTo>
                <a:lnTo>
                  <a:pt x="66" y="806"/>
                </a:lnTo>
                <a:lnTo>
                  <a:pt x="64" y="798"/>
                </a:lnTo>
                <a:lnTo>
                  <a:pt x="63" y="794"/>
                </a:lnTo>
                <a:lnTo>
                  <a:pt x="59" y="798"/>
                </a:lnTo>
                <a:lnTo>
                  <a:pt x="57" y="792"/>
                </a:lnTo>
                <a:lnTo>
                  <a:pt x="57" y="788"/>
                </a:lnTo>
                <a:lnTo>
                  <a:pt x="57" y="784"/>
                </a:lnTo>
                <a:lnTo>
                  <a:pt x="59" y="780"/>
                </a:lnTo>
                <a:lnTo>
                  <a:pt x="66" y="776"/>
                </a:lnTo>
                <a:lnTo>
                  <a:pt x="66" y="772"/>
                </a:lnTo>
                <a:lnTo>
                  <a:pt x="63" y="772"/>
                </a:lnTo>
                <a:lnTo>
                  <a:pt x="63" y="768"/>
                </a:lnTo>
                <a:lnTo>
                  <a:pt x="64" y="766"/>
                </a:lnTo>
                <a:lnTo>
                  <a:pt x="63" y="762"/>
                </a:lnTo>
                <a:lnTo>
                  <a:pt x="66" y="754"/>
                </a:lnTo>
                <a:lnTo>
                  <a:pt x="66" y="752"/>
                </a:lnTo>
                <a:lnTo>
                  <a:pt x="63" y="752"/>
                </a:lnTo>
                <a:lnTo>
                  <a:pt x="63" y="748"/>
                </a:lnTo>
                <a:lnTo>
                  <a:pt x="63" y="746"/>
                </a:lnTo>
                <a:lnTo>
                  <a:pt x="63" y="736"/>
                </a:lnTo>
                <a:lnTo>
                  <a:pt x="64" y="734"/>
                </a:lnTo>
                <a:lnTo>
                  <a:pt x="66" y="728"/>
                </a:lnTo>
                <a:lnTo>
                  <a:pt x="66" y="724"/>
                </a:lnTo>
                <a:lnTo>
                  <a:pt x="70" y="722"/>
                </a:lnTo>
                <a:lnTo>
                  <a:pt x="74" y="720"/>
                </a:lnTo>
                <a:lnTo>
                  <a:pt x="76" y="710"/>
                </a:lnTo>
                <a:lnTo>
                  <a:pt x="70" y="712"/>
                </a:lnTo>
                <a:lnTo>
                  <a:pt x="70" y="708"/>
                </a:lnTo>
                <a:lnTo>
                  <a:pt x="66" y="706"/>
                </a:lnTo>
                <a:lnTo>
                  <a:pt x="64" y="704"/>
                </a:lnTo>
                <a:lnTo>
                  <a:pt x="61" y="699"/>
                </a:lnTo>
                <a:lnTo>
                  <a:pt x="57" y="695"/>
                </a:lnTo>
                <a:lnTo>
                  <a:pt x="53" y="693"/>
                </a:lnTo>
                <a:lnTo>
                  <a:pt x="49" y="693"/>
                </a:lnTo>
                <a:lnTo>
                  <a:pt x="45" y="689"/>
                </a:lnTo>
                <a:lnTo>
                  <a:pt x="39" y="687"/>
                </a:lnTo>
                <a:lnTo>
                  <a:pt x="33" y="683"/>
                </a:lnTo>
                <a:lnTo>
                  <a:pt x="27" y="683"/>
                </a:lnTo>
                <a:lnTo>
                  <a:pt x="23" y="687"/>
                </a:lnTo>
                <a:lnTo>
                  <a:pt x="21" y="689"/>
                </a:lnTo>
                <a:lnTo>
                  <a:pt x="20" y="693"/>
                </a:lnTo>
                <a:lnTo>
                  <a:pt x="16" y="691"/>
                </a:lnTo>
                <a:lnTo>
                  <a:pt x="14" y="691"/>
                </a:lnTo>
                <a:lnTo>
                  <a:pt x="10" y="689"/>
                </a:lnTo>
                <a:lnTo>
                  <a:pt x="6" y="685"/>
                </a:lnTo>
                <a:lnTo>
                  <a:pt x="4" y="683"/>
                </a:lnTo>
                <a:lnTo>
                  <a:pt x="0" y="681"/>
                </a:lnTo>
                <a:lnTo>
                  <a:pt x="4" y="679"/>
                </a:lnTo>
                <a:lnTo>
                  <a:pt x="4" y="669"/>
                </a:lnTo>
                <a:lnTo>
                  <a:pt x="4" y="667"/>
                </a:lnTo>
                <a:lnTo>
                  <a:pt x="4" y="661"/>
                </a:lnTo>
                <a:lnTo>
                  <a:pt x="2" y="657"/>
                </a:lnTo>
                <a:lnTo>
                  <a:pt x="4" y="655"/>
                </a:lnTo>
                <a:lnTo>
                  <a:pt x="6" y="653"/>
                </a:lnTo>
                <a:lnTo>
                  <a:pt x="16" y="653"/>
                </a:lnTo>
                <a:lnTo>
                  <a:pt x="16" y="651"/>
                </a:lnTo>
                <a:lnTo>
                  <a:pt x="16" y="645"/>
                </a:lnTo>
                <a:lnTo>
                  <a:pt x="10" y="643"/>
                </a:lnTo>
                <a:lnTo>
                  <a:pt x="8" y="639"/>
                </a:lnTo>
                <a:lnTo>
                  <a:pt x="10" y="633"/>
                </a:lnTo>
                <a:lnTo>
                  <a:pt x="6" y="629"/>
                </a:lnTo>
                <a:lnTo>
                  <a:pt x="6" y="623"/>
                </a:lnTo>
                <a:lnTo>
                  <a:pt x="4" y="623"/>
                </a:lnTo>
                <a:lnTo>
                  <a:pt x="4" y="621"/>
                </a:lnTo>
                <a:close/>
              </a:path>
            </a:pathLst>
          </a:custGeom>
          <a:solidFill>
            <a:srgbClr val="FF9999"/>
          </a:solidFill>
          <a:ln w="9525" cap="rnd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60" name="Freeform 8"/>
          <p:cNvSpPr>
            <a:spLocks/>
          </p:cNvSpPr>
          <p:nvPr/>
        </p:nvSpPr>
        <p:spPr bwMode="auto">
          <a:xfrm>
            <a:off x="5010150" y="5451475"/>
            <a:ext cx="1117600" cy="933450"/>
          </a:xfrm>
          <a:custGeom>
            <a:avLst/>
            <a:gdLst>
              <a:gd name="T0" fmla="*/ 2147483647 w 645"/>
              <a:gd name="T1" fmla="*/ 2147483647 h 474"/>
              <a:gd name="T2" fmla="*/ 2147483647 w 645"/>
              <a:gd name="T3" fmla="*/ 2147483647 h 474"/>
              <a:gd name="T4" fmla="*/ 2147483647 w 645"/>
              <a:gd name="T5" fmla="*/ 2147483647 h 474"/>
              <a:gd name="T6" fmla="*/ 2147483647 w 645"/>
              <a:gd name="T7" fmla="*/ 2147483647 h 474"/>
              <a:gd name="T8" fmla="*/ 2147483647 w 645"/>
              <a:gd name="T9" fmla="*/ 2147483647 h 474"/>
              <a:gd name="T10" fmla="*/ 2147483647 w 645"/>
              <a:gd name="T11" fmla="*/ 2147483647 h 474"/>
              <a:gd name="T12" fmla="*/ 2147483647 w 645"/>
              <a:gd name="T13" fmla="*/ 2147483647 h 474"/>
              <a:gd name="T14" fmla="*/ 2147483647 w 645"/>
              <a:gd name="T15" fmla="*/ 2147483647 h 474"/>
              <a:gd name="T16" fmla="*/ 2147483647 w 645"/>
              <a:gd name="T17" fmla="*/ 2147483647 h 474"/>
              <a:gd name="T18" fmla="*/ 2147483647 w 645"/>
              <a:gd name="T19" fmla="*/ 2147483647 h 474"/>
              <a:gd name="T20" fmla="*/ 2147483647 w 645"/>
              <a:gd name="T21" fmla="*/ 2147483647 h 474"/>
              <a:gd name="T22" fmla="*/ 2147483647 w 645"/>
              <a:gd name="T23" fmla="*/ 2147483647 h 474"/>
              <a:gd name="T24" fmla="*/ 2147483647 w 645"/>
              <a:gd name="T25" fmla="*/ 2147483647 h 474"/>
              <a:gd name="T26" fmla="*/ 2147483647 w 645"/>
              <a:gd name="T27" fmla="*/ 2147483647 h 474"/>
              <a:gd name="T28" fmla="*/ 2147483647 w 645"/>
              <a:gd name="T29" fmla="*/ 2147483647 h 474"/>
              <a:gd name="T30" fmla="*/ 2147483647 w 645"/>
              <a:gd name="T31" fmla="*/ 2147483647 h 474"/>
              <a:gd name="T32" fmla="*/ 2147483647 w 645"/>
              <a:gd name="T33" fmla="*/ 2147483647 h 474"/>
              <a:gd name="T34" fmla="*/ 2147483647 w 645"/>
              <a:gd name="T35" fmla="*/ 2147483647 h 474"/>
              <a:gd name="T36" fmla="*/ 2147483647 w 645"/>
              <a:gd name="T37" fmla="*/ 2147483647 h 474"/>
              <a:gd name="T38" fmla="*/ 2147483647 w 645"/>
              <a:gd name="T39" fmla="*/ 2147483647 h 474"/>
              <a:gd name="T40" fmla="*/ 2147483647 w 645"/>
              <a:gd name="T41" fmla="*/ 2147483647 h 474"/>
              <a:gd name="T42" fmla="*/ 2147483647 w 645"/>
              <a:gd name="T43" fmla="*/ 2147483647 h 474"/>
              <a:gd name="T44" fmla="*/ 2147483647 w 645"/>
              <a:gd name="T45" fmla="*/ 2147483647 h 474"/>
              <a:gd name="T46" fmla="*/ 2147483647 w 645"/>
              <a:gd name="T47" fmla="*/ 2147483647 h 474"/>
              <a:gd name="T48" fmla="*/ 2147483647 w 645"/>
              <a:gd name="T49" fmla="*/ 2147483647 h 474"/>
              <a:gd name="T50" fmla="*/ 2147483647 w 645"/>
              <a:gd name="T51" fmla="*/ 2147483647 h 474"/>
              <a:gd name="T52" fmla="*/ 2147483647 w 645"/>
              <a:gd name="T53" fmla="*/ 2147483647 h 474"/>
              <a:gd name="T54" fmla="*/ 2147483647 w 645"/>
              <a:gd name="T55" fmla="*/ 2147483647 h 474"/>
              <a:gd name="T56" fmla="*/ 2147483647 w 645"/>
              <a:gd name="T57" fmla="*/ 2147483647 h 474"/>
              <a:gd name="T58" fmla="*/ 2147483647 w 645"/>
              <a:gd name="T59" fmla="*/ 2147483647 h 474"/>
              <a:gd name="T60" fmla="*/ 2147483647 w 645"/>
              <a:gd name="T61" fmla="*/ 2147483647 h 474"/>
              <a:gd name="T62" fmla="*/ 2147483647 w 645"/>
              <a:gd name="T63" fmla="*/ 2147483647 h 474"/>
              <a:gd name="T64" fmla="*/ 2147483647 w 645"/>
              <a:gd name="T65" fmla="*/ 2147483647 h 474"/>
              <a:gd name="T66" fmla="*/ 2147483647 w 645"/>
              <a:gd name="T67" fmla="*/ 2147483647 h 474"/>
              <a:gd name="T68" fmla="*/ 2147483647 w 645"/>
              <a:gd name="T69" fmla="*/ 2147483647 h 474"/>
              <a:gd name="T70" fmla="*/ 2147483647 w 645"/>
              <a:gd name="T71" fmla="*/ 2147483647 h 474"/>
              <a:gd name="T72" fmla="*/ 2147483647 w 645"/>
              <a:gd name="T73" fmla="*/ 2147483647 h 474"/>
              <a:gd name="T74" fmla="*/ 2147483647 w 645"/>
              <a:gd name="T75" fmla="*/ 2147483647 h 474"/>
              <a:gd name="T76" fmla="*/ 2147483647 w 645"/>
              <a:gd name="T77" fmla="*/ 2147483647 h 474"/>
              <a:gd name="T78" fmla="*/ 2147483647 w 645"/>
              <a:gd name="T79" fmla="*/ 2147483647 h 474"/>
              <a:gd name="T80" fmla="*/ 2147483647 w 645"/>
              <a:gd name="T81" fmla="*/ 2147483647 h 474"/>
              <a:gd name="T82" fmla="*/ 2147483647 w 645"/>
              <a:gd name="T83" fmla="*/ 2147483647 h 474"/>
              <a:gd name="T84" fmla="*/ 2147483647 w 645"/>
              <a:gd name="T85" fmla="*/ 2147483647 h 474"/>
              <a:gd name="T86" fmla="*/ 2147483647 w 645"/>
              <a:gd name="T87" fmla="*/ 2147483647 h 474"/>
              <a:gd name="T88" fmla="*/ 2147483647 w 645"/>
              <a:gd name="T89" fmla="*/ 2147483647 h 474"/>
              <a:gd name="T90" fmla="*/ 2147483647 w 645"/>
              <a:gd name="T91" fmla="*/ 2147483647 h 474"/>
              <a:gd name="T92" fmla="*/ 2147483647 w 645"/>
              <a:gd name="T93" fmla="*/ 2147483647 h 474"/>
              <a:gd name="T94" fmla="*/ 2147483647 w 645"/>
              <a:gd name="T95" fmla="*/ 2147483647 h 474"/>
              <a:gd name="T96" fmla="*/ 2147483647 w 645"/>
              <a:gd name="T97" fmla="*/ 2147483647 h 474"/>
              <a:gd name="T98" fmla="*/ 2147483647 w 645"/>
              <a:gd name="T99" fmla="*/ 2147483647 h 474"/>
              <a:gd name="T100" fmla="*/ 2147483647 w 645"/>
              <a:gd name="T101" fmla="*/ 2147483647 h 474"/>
              <a:gd name="T102" fmla="*/ 2147483647 w 645"/>
              <a:gd name="T103" fmla="*/ 2147483647 h 474"/>
              <a:gd name="T104" fmla="*/ 2147483647 w 645"/>
              <a:gd name="T105" fmla="*/ 2147483647 h 474"/>
              <a:gd name="T106" fmla="*/ 2147483647 w 645"/>
              <a:gd name="T107" fmla="*/ 2147483647 h 474"/>
              <a:gd name="T108" fmla="*/ 2147483647 w 645"/>
              <a:gd name="T109" fmla="*/ 2147483647 h 474"/>
              <a:gd name="T110" fmla="*/ 2147483647 w 645"/>
              <a:gd name="T111" fmla="*/ 2147483647 h 474"/>
              <a:gd name="T112" fmla="*/ 2147483647 w 645"/>
              <a:gd name="T113" fmla="*/ 2147483647 h 474"/>
              <a:gd name="T114" fmla="*/ 2147483647 w 645"/>
              <a:gd name="T115" fmla="*/ 2147483647 h 474"/>
              <a:gd name="T116" fmla="*/ 2147483647 w 645"/>
              <a:gd name="T117" fmla="*/ 2147483647 h 474"/>
              <a:gd name="T118" fmla="*/ 2147483647 w 645"/>
              <a:gd name="T119" fmla="*/ 2147483647 h 474"/>
              <a:gd name="T120" fmla="*/ 0 w 645"/>
              <a:gd name="T121" fmla="*/ 2147483647 h 47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645"/>
              <a:gd name="T184" fmla="*/ 0 h 474"/>
              <a:gd name="T185" fmla="*/ 645 w 645"/>
              <a:gd name="T186" fmla="*/ 474 h 474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645" h="474">
                <a:moveTo>
                  <a:pt x="0" y="413"/>
                </a:moveTo>
                <a:lnTo>
                  <a:pt x="0" y="419"/>
                </a:lnTo>
                <a:lnTo>
                  <a:pt x="4" y="423"/>
                </a:lnTo>
                <a:lnTo>
                  <a:pt x="6" y="423"/>
                </a:lnTo>
                <a:lnTo>
                  <a:pt x="6" y="419"/>
                </a:lnTo>
                <a:lnTo>
                  <a:pt x="6" y="423"/>
                </a:lnTo>
                <a:lnTo>
                  <a:pt x="8" y="425"/>
                </a:lnTo>
                <a:lnTo>
                  <a:pt x="6" y="429"/>
                </a:lnTo>
                <a:lnTo>
                  <a:pt x="8" y="431"/>
                </a:lnTo>
                <a:lnTo>
                  <a:pt x="10" y="433"/>
                </a:lnTo>
                <a:lnTo>
                  <a:pt x="6" y="437"/>
                </a:lnTo>
                <a:lnTo>
                  <a:pt x="6" y="439"/>
                </a:lnTo>
                <a:lnTo>
                  <a:pt x="10" y="439"/>
                </a:lnTo>
                <a:lnTo>
                  <a:pt x="12" y="441"/>
                </a:lnTo>
                <a:lnTo>
                  <a:pt x="16" y="443"/>
                </a:lnTo>
                <a:lnTo>
                  <a:pt x="16" y="447"/>
                </a:lnTo>
                <a:lnTo>
                  <a:pt x="12" y="447"/>
                </a:lnTo>
                <a:lnTo>
                  <a:pt x="14" y="449"/>
                </a:lnTo>
                <a:lnTo>
                  <a:pt x="16" y="451"/>
                </a:lnTo>
                <a:lnTo>
                  <a:pt x="20" y="451"/>
                </a:lnTo>
                <a:lnTo>
                  <a:pt x="22" y="453"/>
                </a:lnTo>
                <a:lnTo>
                  <a:pt x="24" y="453"/>
                </a:lnTo>
                <a:lnTo>
                  <a:pt x="24" y="455"/>
                </a:lnTo>
                <a:lnTo>
                  <a:pt x="26" y="453"/>
                </a:lnTo>
                <a:lnTo>
                  <a:pt x="28" y="457"/>
                </a:lnTo>
                <a:lnTo>
                  <a:pt x="30" y="455"/>
                </a:lnTo>
                <a:lnTo>
                  <a:pt x="30" y="459"/>
                </a:lnTo>
                <a:lnTo>
                  <a:pt x="28" y="462"/>
                </a:lnTo>
                <a:lnTo>
                  <a:pt x="28" y="464"/>
                </a:lnTo>
                <a:lnTo>
                  <a:pt x="30" y="462"/>
                </a:lnTo>
                <a:lnTo>
                  <a:pt x="30" y="464"/>
                </a:lnTo>
                <a:lnTo>
                  <a:pt x="28" y="464"/>
                </a:lnTo>
                <a:lnTo>
                  <a:pt x="26" y="459"/>
                </a:lnTo>
                <a:lnTo>
                  <a:pt x="24" y="459"/>
                </a:lnTo>
                <a:lnTo>
                  <a:pt x="22" y="457"/>
                </a:lnTo>
                <a:lnTo>
                  <a:pt x="20" y="459"/>
                </a:lnTo>
                <a:lnTo>
                  <a:pt x="18" y="459"/>
                </a:lnTo>
                <a:lnTo>
                  <a:pt x="18" y="462"/>
                </a:lnTo>
                <a:lnTo>
                  <a:pt x="18" y="464"/>
                </a:lnTo>
                <a:lnTo>
                  <a:pt x="22" y="464"/>
                </a:lnTo>
                <a:lnTo>
                  <a:pt x="22" y="466"/>
                </a:lnTo>
                <a:lnTo>
                  <a:pt x="24" y="470"/>
                </a:lnTo>
                <a:lnTo>
                  <a:pt x="22" y="474"/>
                </a:lnTo>
                <a:lnTo>
                  <a:pt x="28" y="470"/>
                </a:lnTo>
                <a:lnTo>
                  <a:pt x="30" y="472"/>
                </a:lnTo>
                <a:lnTo>
                  <a:pt x="34" y="470"/>
                </a:lnTo>
                <a:lnTo>
                  <a:pt x="38" y="472"/>
                </a:lnTo>
                <a:lnTo>
                  <a:pt x="41" y="472"/>
                </a:lnTo>
                <a:lnTo>
                  <a:pt x="41" y="474"/>
                </a:lnTo>
                <a:lnTo>
                  <a:pt x="45" y="474"/>
                </a:lnTo>
                <a:lnTo>
                  <a:pt x="47" y="474"/>
                </a:lnTo>
                <a:lnTo>
                  <a:pt x="47" y="472"/>
                </a:lnTo>
                <a:lnTo>
                  <a:pt x="49" y="472"/>
                </a:lnTo>
                <a:lnTo>
                  <a:pt x="53" y="472"/>
                </a:lnTo>
                <a:lnTo>
                  <a:pt x="55" y="474"/>
                </a:lnTo>
                <a:lnTo>
                  <a:pt x="55" y="472"/>
                </a:lnTo>
                <a:lnTo>
                  <a:pt x="59" y="472"/>
                </a:lnTo>
                <a:lnTo>
                  <a:pt x="63" y="468"/>
                </a:lnTo>
                <a:lnTo>
                  <a:pt x="67" y="470"/>
                </a:lnTo>
                <a:lnTo>
                  <a:pt x="69" y="466"/>
                </a:lnTo>
                <a:lnTo>
                  <a:pt x="71" y="459"/>
                </a:lnTo>
                <a:lnTo>
                  <a:pt x="75" y="457"/>
                </a:lnTo>
                <a:lnTo>
                  <a:pt x="77" y="451"/>
                </a:lnTo>
                <a:lnTo>
                  <a:pt x="73" y="445"/>
                </a:lnTo>
                <a:lnTo>
                  <a:pt x="71" y="443"/>
                </a:lnTo>
                <a:lnTo>
                  <a:pt x="69" y="445"/>
                </a:lnTo>
                <a:lnTo>
                  <a:pt x="67" y="443"/>
                </a:lnTo>
                <a:lnTo>
                  <a:pt x="63" y="437"/>
                </a:lnTo>
                <a:lnTo>
                  <a:pt x="61" y="437"/>
                </a:lnTo>
                <a:lnTo>
                  <a:pt x="59" y="439"/>
                </a:lnTo>
                <a:lnTo>
                  <a:pt x="59" y="437"/>
                </a:lnTo>
                <a:lnTo>
                  <a:pt x="59" y="435"/>
                </a:lnTo>
                <a:lnTo>
                  <a:pt x="57" y="435"/>
                </a:lnTo>
                <a:lnTo>
                  <a:pt x="57" y="433"/>
                </a:lnTo>
                <a:lnTo>
                  <a:pt x="59" y="431"/>
                </a:lnTo>
                <a:lnTo>
                  <a:pt x="59" y="429"/>
                </a:lnTo>
                <a:lnTo>
                  <a:pt x="59" y="425"/>
                </a:lnTo>
                <a:lnTo>
                  <a:pt x="61" y="427"/>
                </a:lnTo>
                <a:lnTo>
                  <a:pt x="61" y="429"/>
                </a:lnTo>
                <a:lnTo>
                  <a:pt x="61" y="431"/>
                </a:lnTo>
                <a:lnTo>
                  <a:pt x="65" y="431"/>
                </a:lnTo>
                <a:lnTo>
                  <a:pt x="65" y="429"/>
                </a:lnTo>
                <a:lnTo>
                  <a:pt x="65" y="423"/>
                </a:lnTo>
                <a:lnTo>
                  <a:pt x="61" y="419"/>
                </a:lnTo>
                <a:lnTo>
                  <a:pt x="59" y="419"/>
                </a:lnTo>
                <a:lnTo>
                  <a:pt x="55" y="419"/>
                </a:lnTo>
                <a:lnTo>
                  <a:pt x="49" y="419"/>
                </a:lnTo>
                <a:lnTo>
                  <a:pt x="47" y="417"/>
                </a:lnTo>
                <a:lnTo>
                  <a:pt x="45" y="419"/>
                </a:lnTo>
                <a:lnTo>
                  <a:pt x="45" y="417"/>
                </a:lnTo>
                <a:lnTo>
                  <a:pt x="43" y="413"/>
                </a:lnTo>
                <a:lnTo>
                  <a:pt x="43" y="409"/>
                </a:lnTo>
                <a:lnTo>
                  <a:pt x="41" y="407"/>
                </a:lnTo>
                <a:lnTo>
                  <a:pt x="43" y="407"/>
                </a:lnTo>
                <a:lnTo>
                  <a:pt x="45" y="405"/>
                </a:lnTo>
                <a:lnTo>
                  <a:pt x="45" y="403"/>
                </a:lnTo>
                <a:lnTo>
                  <a:pt x="47" y="397"/>
                </a:lnTo>
                <a:lnTo>
                  <a:pt x="47" y="401"/>
                </a:lnTo>
                <a:lnTo>
                  <a:pt x="47" y="405"/>
                </a:lnTo>
                <a:lnTo>
                  <a:pt x="53" y="403"/>
                </a:lnTo>
                <a:lnTo>
                  <a:pt x="53" y="399"/>
                </a:lnTo>
                <a:lnTo>
                  <a:pt x="55" y="397"/>
                </a:lnTo>
                <a:lnTo>
                  <a:pt x="59" y="397"/>
                </a:lnTo>
                <a:lnTo>
                  <a:pt x="63" y="391"/>
                </a:lnTo>
                <a:lnTo>
                  <a:pt x="65" y="385"/>
                </a:lnTo>
                <a:lnTo>
                  <a:pt x="61" y="381"/>
                </a:lnTo>
                <a:lnTo>
                  <a:pt x="59" y="377"/>
                </a:lnTo>
                <a:lnTo>
                  <a:pt x="61" y="377"/>
                </a:lnTo>
                <a:lnTo>
                  <a:pt x="63" y="381"/>
                </a:lnTo>
                <a:lnTo>
                  <a:pt x="65" y="379"/>
                </a:lnTo>
                <a:lnTo>
                  <a:pt x="61" y="367"/>
                </a:lnTo>
                <a:lnTo>
                  <a:pt x="65" y="371"/>
                </a:lnTo>
                <a:lnTo>
                  <a:pt x="67" y="373"/>
                </a:lnTo>
                <a:lnTo>
                  <a:pt x="67" y="371"/>
                </a:lnTo>
                <a:lnTo>
                  <a:pt x="67" y="381"/>
                </a:lnTo>
                <a:lnTo>
                  <a:pt x="69" y="377"/>
                </a:lnTo>
                <a:lnTo>
                  <a:pt x="71" y="377"/>
                </a:lnTo>
                <a:lnTo>
                  <a:pt x="69" y="381"/>
                </a:lnTo>
                <a:lnTo>
                  <a:pt x="67" y="383"/>
                </a:lnTo>
                <a:lnTo>
                  <a:pt x="69" y="385"/>
                </a:lnTo>
                <a:lnTo>
                  <a:pt x="67" y="387"/>
                </a:lnTo>
                <a:lnTo>
                  <a:pt x="67" y="389"/>
                </a:lnTo>
                <a:lnTo>
                  <a:pt x="69" y="387"/>
                </a:lnTo>
                <a:lnTo>
                  <a:pt x="71" y="387"/>
                </a:lnTo>
                <a:lnTo>
                  <a:pt x="75" y="387"/>
                </a:lnTo>
                <a:lnTo>
                  <a:pt x="81" y="387"/>
                </a:lnTo>
                <a:lnTo>
                  <a:pt x="81" y="385"/>
                </a:lnTo>
                <a:lnTo>
                  <a:pt x="84" y="385"/>
                </a:lnTo>
                <a:lnTo>
                  <a:pt x="82" y="377"/>
                </a:lnTo>
                <a:lnTo>
                  <a:pt x="84" y="373"/>
                </a:lnTo>
                <a:lnTo>
                  <a:pt x="90" y="369"/>
                </a:lnTo>
                <a:lnTo>
                  <a:pt x="94" y="369"/>
                </a:lnTo>
                <a:lnTo>
                  <a:pt x="96" y="363"/>
                </a:lnTo>
                <a:lnTo>
                  <a:pt x="100" y="369"/>
                </a:lnTo>
                <a:lnTo>
                  <a:pt x="100" y="371"/>
                </a:lnTo>
                <a:lnTo>
                  <a:pt x="104" y="371"/>
                </a:lnTo>
                <a:lnTo>
                  <a:pt x="114" y="369"/>
                </a:lnTo>
                <a:lnTo>
                  <a:pt x="123" y="363"/>
                </a:lnTo>
                <a:lnTo>
                  <a:pt x="116" y="363"/>
                </a:lnTo>
                <a:lnTo>
                  <a:pt x="120" y="359"/>
                </a:lnTo>
                <a:lnTo>
                  <a:pt x="125" y="361"/>
                </a:lnTo>
                <a:lnTo>
                  <a:pt x="125" y="363"/>
                </a:lnTo>
                <a:lnTo>
                  <a:pt x="127" y="365"/>
                </a:lnTo>
                <a:lnTo>
                  <a:pt x="137" y="363"/>
                </a:lnTo>
                <a:lnTo>
                  <a:pt x="133" y="363"/>
                </a:lnTo>
                <a:lnTo>
                  <a:pt x="133" y="359"/>
                </a:lnTo>
                <a:lnTo>
                  <a:pt x="139" y="359"/>
                </a:lnTo>
                <a:lnTo>
                  <a:pt x="139" y="363"/>
                </a:lnTo>
                <a:lnTo>
                  <a:pt x="143" y="363"/>
                </a:lnTo>
                <a:lnTo>
                  <a:pt x="141" y="367"/>
                </a:lnTo>
                <a:lnTo>
                  <a:pt x="139" y="365"/>
                </a:lnTo>
                <a:lnTo>
                  <a:pt x="139" y="369"/>
                </a:lnTo>
                <a:lnTo>
                  <a:pt x="143" y="365"/>
                </a:lnTo>
                <a:lnTo>
                  <a:pt x="149" y="359"/>
                </a:lnTo>
                <a:lnTo>
                  <a:pt x="153" y="359"/>
                </a:lnTo>
                <a:lnTo>
                  <a:pt x="149" y="359"/>
                </a:lnTo>
                <a:lnTo>
                  <a:pt x="149" y="357"/>
                </a:lnTo>
                <a:lnTo>
                  <a:pt x="155" y="359"/>
                </a:lnTo>
                <a:lnTo>
                  <a:pt x="153" y="353"/>
                </a:lnTo>
                <a:lnTo>
                  <a:pt x="155" y="353"/>
                </a:lnTo>
                <a:lnTo>
                  <a:pt x="157" y="359"/>
                </a:lnTo>
                <a:lnTo>
                  <a:pt x="163" y="359"/>
                </a:lnTo>
                <a:lnTo>
                  <a:pt x="165" y="359"/>
                </a:lnTo>
                <a:lnTo>
                  <a:pt x="168" y="357"/>
                </a:lnTo>
                <a:lnTo>
                  <a:pt x="166" y="357"/>
                </a:lnTo>
                <a:lnTo>
                  <a:pt x="172" y="357"/>
                </a:lnTo>
                <a:lnTo>
                  <a:pt x="174" y="357"/>
                </a:lnTo>
                <a:lnTo>
                  <a:pt x="174" y="353"/>
                </a:lnTo>
                <a:lnTo>
                  <a:pt x="180" y="351"/>
                </a:lnTo>
                <a:lnTo>
                  <a:pt x="184" y="351"/>
                </a:lnTo>
                <a:lnTo>
                  <a:pt x="184" y="341"/>
                </a:lnTo>
                <a:lnTo>
                  <a:pt x="176" y="339"/>
                </a:lnTo>
                <a:lnTo>
                  <a:pt x="174" y="335"/>
                </a:lnTo>
                <a:lnTo>
                  <a:pt x="178" y="335"/>
                </a:lnTo>
                <a:lnTo>
                  <a:pt x="180" y="337"/>
                </a:lnTo>
                <a:lnTo>
                  <a:pt x="184" y="339"/>
                </a:lnTo>
                <a:lnTo>
                  <a:pt x="186" y="341"/>
                </a:lnTo>
                <a:lnTo>
                  <a:pt x="188" y="345"/>
                </a:lnTo>
                <a:lnTo>
                  <a:pt x="192" y="347"/>
                </a:lnTo>
                <a:lnTo>
                  <a:pt x="194" y="345"/>
                </a:lnTo>
                <a:lnTo>
                  <a:pt x="198" y="341"/>
                </a:lnTo>
                <a:lnTo>
                  <a:pt x="204" y="337"/>
                </a:lnTo>
                <a:lnTo>
                  <a:pt x="208" y="335"/>
                </a:lnTo>
                <a:lnTo>
                  <a:pt x="206" y="335"/>
                </a:lnTo>
                <a:lnTo>
                  <a:pt x="204" y="337"/>
                </a:lnTo>
                <a:lnTo>
                  <a:pt x="198" y="333"/>
                </a:lnTo>
                <a:lnTo>
                  <a:pt x="200" y="331"/>
                </a:lnTo>
                <a:lnTo>
                  <a:pt x="202" y="333"/>
                </a:lnTo>
                <a:lnTo>
                  <a:pt x="206" y="331"/>
                </a:lnTo>
                <a:lnTo>
                  <a:pt x="206" y="335"/>
                </a:lnTo>
                <a:lnTo>
                  <a:pt x="209" y="335"/>
                </a:lnTo>
                <a:lnTo>
                  <a:pt x="217" y="333"/>
                </a:lnTo>
                <a:lnTo>
                  <a:pt x="221" y="335"/>
                </a:lnTo>
                <a:lnTo>
                  <a:pt x="221" y="337"/>
                </a:lnTo>
                <a:lnTo>
                  <a:pt x="223" y="341"/>
                </a:lnTo>
                <a:lnTo>
                  <a:pt x="229" y="343"/>
                </a:lnTo>
                <a:lnTo>
                  <a:pt x="239" y="339"/>
                </a:lnTo>
                <a:lnTo>
                  <a:pt x="241" y="335"/>
                </a:lnTo>
                <a:lnTo>
                  <a:pt x="241" y="331"/>
                </a:lnTo>
                <a:lnTo>
                  <a:pt x="237" y="323"/>
                </a:lnTo>
                <a:lnTo>
                  <a:pt x="235" y="315"/>
                </a:lnTo>
                <a:lnTo>
                  <a:pt x="235" y="313"/>
                </a:lnTo>
                <a:lnTo>
                  <a:pt x="237" y="313"/>
                </a:lnTo>
                <a:lnTo>
                  <a:pt x="237" y="309"/>
                </a:lnTo>
                <a:lnTo>
                  <a:pt x="237" y="313"/>
                </a:lnTo>
                <a:lnTo>
                  <a:pt x="235" y="315"/>
                </a:lnTo>
                <a:lnTo>
                  <a:pt x="237" y="321"/>
                </a:lnTo>
                <a:lnTo>
                  <a:pt x="241" y="321"/>
                </a:lnTo>
                <a:lnTo>
                  <a:pt x="243" y="321"/>
                </a:lnTo>
                <a:lnTo>
                  <a:pt x="245" y="319"/>
                </a:lnTo>
                <a:lnTo>
                  <a:pt x="247" y="321"/>
                </a:lnTo>
                <a:lnTo>
                  <a:pt x="241" y="323"/>
                </a:lnTo>
                <a:lnTo>
                  <a:pt x="241" y="329"/>
                </a:lnTo>
                <a:lnTo>
                  <a:pt x="251" y="335"/>
                </a:lnTo>
                <a:lnTo>
                  <a:pt x="252" y="337"/>
                </a:lnTo>
                <a:lnTo>
                  <a:pt x="256" y="335"/>
                </a:lnTo>
                <a:lnTo>
                  <a:pt x="258" y="335"/>
                </a:lnTo>
                <a:lnTo>
                  <a:pt x="260" y="335"/>
                </a:lnTo>
                <a:lnTo>
                  <a:pt x="260" y="331"/>
                </a:lnTo>
                <a:lnTo>
                  <a:pt x="260" y="329"/>
                </a:lnTo>
                <a:lnTo>
                  <a:pt x="264" y="329"/>
                </a:lnTo>
                <a:lnTo>
                  <a:pt x="264" y="325"/>
                </a:lnTo>
                <a:lnTo>
                  <a:pt x="266" y="323"/>
                </a:lnTo>
                <a:lnTo>
                  <a:pt x="270" y="325"/>
                </a:lnTo>
                <a:lnTo>
                  <a:pt x="268" y="323"/>
                </a:lnTo>
                <a:lnTo>
                  <a:pt x="270" y="321"/>
                </a:lnTo>
                <a:lnTo>
                  <a:pt x="276" y="319"/>
                </a:lnTo>
                <a:lnTo>
                  <a:pt x="274" y="319"/>
                </a:lnTo>
                <a:lnTo>
                  <a:pt x="276" y="315"/>
                </a:lnTo>
                <a:lnTo>
                  <a:pt x="280" y="321"/>
                </a:lnTo>
                <a:lnTo>
                  <a:pt x="280" y="325"/>
                </a:lnTo>
                <a:lnTo>
                  <a:pt x="282" y="325"/>
                </a:lnTo>
                <a:lnTo>
                  <a:pt x="282" y="327"/>
                </a:lnTo>
                <a:lnTo>
                  <a:pt x="288" y="325"/>
                </a:lnTo>
                <a:lnTo>
                  <a:pt x="290" y="323"/>
                </a:lnTo>
                <a:lnTo>
                  <a:pt x="290" y="321"/>
                </a:lnTo>
                <a:lnTo>
                  <a:pt x="294" y="319"/>
                </a:lnTo>
                <a:lnTo>
                  <a:pt x="290" y="313"/>
                </a:lnTo>
                <a:lnTo>
                  <a:pt x="290" y="307"/>
                </a:lnTo>
                <a:lnTo>
                  <a:pt x="290" y="303"/>
                </a:lnTo>
                <a:lnTo>
                  <a:pt x="294" y="299"/>
                </a:lnTo>
                <a:lnTo>
                  <a:pt x="297" y="297"/>
                </a:lnTo>
                <a:lnTo>
                  <a:pt x="297" y="295"/>
                </a:lnTo>
                <a:lnTo>
                  <a:pt x="295" y="291"/>
                </a:lnTo>
                <a:lnTo>
                  <a:pt x="295" y="281"/>
                </a:lnTo>
                <a:lnTo>
                  <a:pt x="294" y="277"/>
                </a:lnTo>
                <a:lnTo>
                  <a:pt x="288" y="275"/>
                </a:lnTo>
                <a:lnTo>
                  <a:pt x="286" y="269"/>
                </a:lnTo>
                <a:lnTo>
                  <a:pt x="290" y="269"/>
                </a:lnTo>
                <a:lnTo>
                  <a:pt x="290" y="271"/>
                </a:lnTo>
                <a:lnTo>
                  <a:pt x="290" y="275"/>
                </a:lnTo>
                <a:lnTo>
                  <a:pt x="295" y="275"/>
                </a:lnTo>
                <a:lnTo>
                  <a:pt x="295" y="277"/>
                </a:lnTo>
                <a:lnTo>
                  <a:pt x="295" y="285"/>
                </a:lnTo>
                <a:lnTo>
                  <a:pt x="295" y="289"/>
                </a:lnTo>
                <a:lnTo>
                  <a:pt x="297" y="295"/>
                </a:lnTo>
                <a:lnTo>
                  <a:pt x="299" y="295"/>
                </a:lnTo>
                <a:lnTo>
                  <a:pt x="299" y="297"/>
                </a:lnTo>
                <a:lnTo>
                  <a:pt x="301" y="303"/>
                </a:lnTo>
                <a:lnTo>
                  <a:pt x="299" y="307"/>
                </a:lnTo>
                <a:lnTo>
                  <a:pt x="305" y="309"/>
                </a:lnTo>
                <a:lnTo>
                  <a:pt x="309" y="309"/>
                </a:lnTo>
                <a:lnTo>
                  <a:pt x="309" y="311"/>
                </a:lnTo>
                <a:lnTo>
                  <a:pt x="313" y="309"/>
                </a:lnTo>
                <a:lnTo>
                  <a:pt x="313" y="303"/>
                </a:lnTo>
                <a:lnTo>
                  <a:pt x="317" y="301"/>
                </a:lnTo>
                <a:lnTo>
                  <a:pt x="317" y="297"/>
                </a:lnTo>
                <a:lnTo>
                  <a:pt x="317" y="295"/>
                </a:lnTo>
                <a:lnTo>
                  <a:pt x="319" y="297"/>
                </a:lnTo>
                <a:lnTo>
                  <a:pt x="317" y="295"/>
                </a:lnTo>
                <a:lnTo>
                  <a:pt x="317" y="293"/>
                </a:lnTo>
                <a:lnTo>
                  <a:pt x="319" y="293"/>
                </a:lnTo>
                <a:lnTo>
                  <a:pt x="315" y="283"/>
                </a:lnTo>
                <a:lnTo>
                  <a:pt x="313" y="281"/>
                </a:lnTo>
                <a:lnTo>
                  <a:pt x="317" y="283"/>
                </a:lnTo>
                <a:lnTo>
                  <a:pt x="321" y="287"/>
                </a:lnTo>
                <a:lnTo>
                  <a:pt x="321" y="291"/>
                </a:lnTo>
                <a:lnTo>
                  <a:pt x="325" y="295"/>
                </a:lnTo>
                <a:lnTo>
                  <a:pt x="329" y="297"/>
                </a:lnTo>
                <a:lnTo>
                  <a:pt x="329" y="295"/>
                </a:lnTo>
                <a:lnTo>
                  <a:pt x="329" y="293"/>
                </a:lnTo>
                <a:lnTo>
                  <a:pt x="331" y="293"/>
                </a:lnTo>
                <a:lnTo>
                  <a:pt x="335" y="293"/>
                </a:lnTo>
                <a:lnTo>
                  <a:pt x="336" y="295"/>
                </a:lnTo>
                <a:lnTo>
                  <a:pt x="338" y="295"/>
                </a:lnTo>
                <a:lnTo>
                  <a:pt x="340" y="293"/>
                </a:lnTo>
                <a:lnTo>
                  <a:pt x="338" y="287"/>
                </a:lnTo>
                <a:lnTo>
                  <a:pt x="342" y="285"/>
                </a:lnTo>
                <a:lnTo>
                  <a:pt x="340" y="283"/>
                </a:lnTo>
                <a:lnTo>
                  <a:pt x="342" y="281"/>
                </a:lnTo>
                <a:lnTo>
                  <a:pt x="340" y="281"/>
                </a:lnTo>
                <a:lnTo>
                  <a:pt x="336" y="279"/>
                </a:lnTo>
                <a:lnTo>
                  <a:pt x="336" y="277"/>
                </a:lnTo>
                <a:lnTo>
                  <a:pt x="338" y="271"/>
                </a:lnTo>
                <a:lnTo>
                  <a:pt x="338" y="267"/>
                </a:lnTo>
                <a:lnTo>
                  <a:pt x="338" y="263"/>
                </a:lnTo>
                <a:lnTo>
                  <a:pt x="335" y="263"/>
                </a:lnTo>
                <a:lnTo>
                  <a:pt x="331" y="263"/>
                </a:lnTo>
                <a:lnTo>
                  <a:pt x="338" y="261"/>
                </a:lnTo>
                <a:lnTo>
                  <a:pt x="335" y="255"/>
                </a:lnTo>
                <a:lnTo>
                  <a:pt x="331" y="253"/>
                </a:lnTo>
                <a:lnTo>
                  <a:pt x="325" y="249"/>
                </a:lnTo>
                <a:lnTo>
                  <a:pt x="321" y="247"/>
                </a:lnTo>
                <a:lnTo>
                  <a:pt x="319" y="245"/>
                </a:lnTo>
                <a:lnTo>
                  <a:pt x="319" y="243"/>
                </a:lnTo>
                <a:lnTo>
                  <a:pt x="321" y="243"/>
                </a:lnTo>
                <a:lnTo>
                  <a:pt x="321" y="247"/>
                </a:lnTo>
                <a:lnTo>
                  <a:pt x="325" y="247"/>
                </a:lnTo>
                <a:lnTo>
                  <a:pt x="331" y="245"/>
                </a:lnTo>
                <a:lnTo>
                  <a:pt x="335" y="245"/>
                </a:lnTo>
                <a:lnTo>
                  <a:pt x="331" y="243"/>
                </a:lnTo>
                <a:lnTo>
                  <a:pt x="325" y="241"/>
                </a:lnTo>
                <a:lnTo>
                  <a:pt x="329" y="243"/>
                </a:lnTo>
                <a:lnTo>
                  <a:pt x="335" y="243"/>
                </a:lnTo>
                <a:lnTo>
                  <a:pt x="338" y="247"/>
                </a:lnTo>
                <a:lnTo>
                  <a:pt x="342" y="247"/>
                </a:lnTo>
                <a:lnTo>
                  <a:pt x="342" y="245"/>
                </a:lnTo>
                <a:lnTo>
                  <a:pt x="338" y="243"/>
                </a:lnTo>
                <a:lnTo>
                  <a:pt x="336" y="241"/>
                </a:lnTo>
                <a:lnTo>
                  <a:pt x="335" y="239"/>
                </a:lnTo>
                <a:lnTo>
                  <a:pt x="333" y="237"/>
                </a:lnTo>
                <a:lnTo>
                  <a:pt x="331" y="231"/>
                </a:lnTo>
                <a:lnTo>
                  <a:pt x="331" y="227"/>
                </a:lnTo>
                <a:lnTo>
                  <a:pt x="331" y="225"/>
                </a:lnTo>
                <a:lnTo>
                  <a:pt x="331" y="219"/>
                </a:lnTo>
                <a:lnTo>
                  <a:pt x="325" y="217"/>
                </a:lnTo>
                <a:lnTo>
                  <a:pt x="325" y="215"/>
                </a:lnTo>
                <a:lnTo>
                  <a:pt x="329" y="217"/>
                </a:lnTo>
                <a:lnTo>
                  <a:pt x="333" y="221"/>
                </a:lnTo>
                <a:lnTo>
                  <a:pt x="336" y="231"/>
                </a:lnTo>
                <a:lnTo>
                  <a:pt x="338" y="233"/>
                </a:lnTo>
                <a:lnTo>
                  <a:pt x="338" y="235"/>
                </a:lnTo>
                <a:lnTo>
                  <a:pt x="340" y="233"/>
                </a:lnTo>
                <a:lnTo>
                  <a:pt x="340" y="237"/>
                </a:lnTo>
                <a:lnTo>
                  <a:pt x="342" y="241"/>
                </a:lnTo>
                <a:lnTo>
                  <a:pt x="342" y="237"/>
                </a:lnTo>
                <a:lnTo>
                  <a:pt x="344" y="239"/>
                </a:lnTo>
                <a:lnTo>
                  <a:pt x="346" y="241"/>
                </a:lnTo>
                <a:lnTo>
                  <a:pt x="346" y="247"/>
                </a:lnTo>
                <a:lnTo>
                  <a:pt x="348" y="247"/>
                </a:lnTo>
                <a:lnTo>
                  <a:pt x="350" y="243"/>
                </a:lnTo>
                <a:lnTo>
                  <a:pt x="354" y="247"/>
                </a:lnTo>
                <a:lnTo>
                  <a:pt x="354" y="251"/>
                </a:lnTo>
                <a:lnTo>
                  <a:pt x="360" y="259"/>
                </a:lnTo>
                <a:lnTo>
                  <a:pt x="362" y="261"/>
                </a:lnTo>
                <a:lnTo>
                  <a:pt x="364" y="263"/>
                </a:lnTo>
                <a:lnTo>
                  <a:pt x="368" y="265"/>
                </a:lnTo>
                <a:lnTo>
                  <a:pt x="366" y="269"/>
                </a:lnTo>
                <a:lnTo>
                  <a:pt x="366" y="271"/>
                </a:lnTo>
                <a:lnTo>
                  <a:pt x="368" y="271"/>
                </a:lnTo>
                <a:lnTo>
                  <a:pt x="370" y="269"/>
                </a:lnTo>
                <a:lnTo>
                  <a:pt x="370" y="265"/>
                </a:lnTo>
                <a:lnTo>
                  <a:pt x="374" y="265"/>
                </a:lnTo>
                <a:lnTo>
                  <a:pt x="379" y="267"/>
                </a:lnTo>
                <a:lnTo>
                  <a:pt x="381" y="265"/>
                </a:lnTo>
                <a:lnTo>
                  <a:pt x="389" y="261"/>
                </a:lnTo>
                <a:lnTo>
                  <a:pt x="395" y="263"/>
                </a:lnTo>
                <a:lnTo>
                  <a:pt x="399" y="259"/>
                </a:lnTo>
                <a:lnTo>
                  <a:pt x="403" y="259"/>
                </a:lnTo>
                <a:lnTo>
                  <a:pt x="405" y="259"/>
                </a:lnTo>
                <a:lnTo>
                  <a:pt x="409" y="257"/>
                </a:lnTo>
                <a:lnTo>
                  <a:pt x="413" y="259"/>
                </a:lnTo>
                <a:lnTo>
                  <a:pt x="415" y="261"/>
                </a:lnTo>
                <a:lnTo>
                  <a:pt x="417" y="263"/>
                </a:lnTo>
                <a:lnTo>
                  <a:pt x="417" y="265"/>
                </a:lnTo>
                <a:lnTo>
                  <a:pt x="417" y="269"/>
                </a:lnTo>
                <a:lnTo>
                  <a:pt x="421" y="271"/>
                </a:lnTo>
                <a:lnTo>
                  <a:pt x="422" y="269"/>
                </a:lnTo>
                <a:lnTo>
                  <a:pt x="428" y="265"/>
                </a:lnTo>
                <a:lnTo>
                  <a:pt x="428" y="263"/>
                </a:lnTo>
                <a:lnTo>
                  <a:pt x="426" y="263"/>
                </a:lnTo>
                <a:lnTo>
                  <a:pt x="422" y="261"/>
                </a:lnTo>
                <a:lnTo>
                  <a:pt x="421" y="263"/>
                </a:lnTo>
                <a:lnTo>
                  <a:pt x="419" y="261"/>
                </a:lnTo>
                <a:lnTo>
                  <a:pt x="421" y="259"/>
                </a:lnTo>
                <a:lnTo>
                  <a:pt x="426" y="257"/>
                </a:lnTo>
                <a:lnTo>
                  <a:pt x="426" y="253"/>
                </a:lnTo>
                <a:lnTo>
                  <a:pt x="421" y="253"/>
                </a:lnTo>
                <a:lnTo>
                  <a:pt x="417" y="253"/>
                </a:lnTo>
                <a:lnTo>
                  <a:pt x="419" y="251"/>
                </a:lnTo>
                <a:lnTo>
                  <a:pt x="421" y="249"/>
                </a:lnTo>
                <a:lnTo>
                  <a:pt x="421" y="247"/>
                </a:lnTo>
                <a:lnTo>
                  <a:pt x="422" y="249"/>
                </a:lnTo>
                <a:lnTo>
                  <a:pt x="422" y="247"/>
                </a:lnTo>
                <a:lnTo>
                  <a:pt x="428" y="243"/>
                </a:lnTo>
                <a:lnTo>
                  <a:pt x="430" y="243"/>
                </a:lnTo>
                <a:lnTo>
                  <a:pt x="434" y="241"/>
                </a:lnTo>
                <a:lnTo>
                  <a:pt x="436" y="241"/>
                </a:lnTo>
                <a:lnTo>
                  <a:pt x="440" y="241"/>
                </a:lnTo>
                <a:lnTo>
                  <a:pt x="442" y="237"/>
                </a:lnTo>
                <a:lnTo>
                  <a:pt x="444" y="237"/>
                </a:lnTo>
                <a:lnTo>
                  <a:pt x="446" y="241"/>
                </a:lnTo>
                <a:lnTo>
                  <a:pt x="442" y="243"/>
                </a:lnTo>
                <a:lnTo>
                  <a:pt x="440" y="243"/>
                </a:lnTo>
                <a:lnTo>
                  <a:pt x="440" y="247"/>
                </a:lnTo>
                <a:lnTo>
                  <a:pt x="440" y="249"/>
                </a:lnTo>
                <a:lnTo>
                  <a:pt x="438" y="253"/>
                </a:lnTo>
                <a:lnTo>
                  <a:pt x="440" y="253"/>
                </a:lnTo>
                <a:lnTo>
                  <a:pt x="440" y="257"/>
                </a:lnTo>
                <a:lnTo>
                  <a:pt x="440" y="259"/>
                </a:lnTo>
                <a:lnTo>
                  <a:pt x="444" y="257"/>
                </a:lnTo>
                <a:lnTo>
                  <a:pt x="444" y="259"/>
                </a:lnTo>
                <a:lnTo>
                  <a:pt x="450" y="257"/>
                </a:lnTo>
                <a:lnTo>
                  <a:pt x="452" y="259"/>
                </a:lnTo>
                <a:lnTo>
                  <a:pt x="452" y="261"/>
                </a:lnTo>
                <a:lnTo>
                  <a:pt x="456" y="261"/>
                </a:lnTo>
                <a:lnTo>
                  <a:pt x="454" y="257"/>
                </a:lnTo>
                <a:lnTo>
                  <a:pt x="456" y="253"/>
                </a:lnTo>
                <a:lnTo>
                  <a:pt x="460" y="249"/>
                </a:lnTo>
                <a:lnTo>
                  <a:pt x="464" y="247"/>
                </a:lnTo>
                <a:lnTo>
                  <a:pt x="464" y="245"/>
                </a:lnTo>
                <a:lnTo>
                  <a:pt x="464" y="243"/>
                </a:lnTo>
                <a:lnTo>
                  <a:pt x="464" y="239"/>
                </a:lnTo>
                <a:lnTo>
                  <a:pt x="469" y="237"/>
                </a:lnTo>
                <a:lnTo>
                  <a:pt x="473" y="237"/>
                </a:lnTo>
                <a:lnTo>
                  <a:pt x="475" y="241"/>
                </a:lnTo>
                <a:lnTo>
                  <a:pt x="477" y="237"/>
                </a:lnTo>
                <a:lnTo>
                  <a:pt x="475" y="237"/>
                </a:lnTo>
                <a:lnTo>
                  <a:pt x="479" y="235"/>
                </a:lnTo>
                <a:lnTo>
                  <a:pt x="483" y="235"/>
                </a:lnTo>
                <a:lnTo>
                  <a:pt x="483" y="233"/>
                </a:lnTo>
                <a:lnTo>
                  <a:pt x="489" y="227"/>
                </a:lnTo>
                <a:lnTo>
                  <a:pt x="487" y="231"/>
                </a:lnTo>
                <a:lnTo>
                  <a:pt x="489" y="233"/>
                </a:lnTo>
                <a:lnTo>
                  <a:pt x="485" y="235"/>
                </a:lnTo>
                <a:lnTo>
                  <a:pt x="481" y="237"/>
                </a:lnTo>
                <a:lnTo>
                  <a:pt x="481" y="239"/>
                </a:lnTo>
                <a:lnTo>
                  <a:pt x="483" y="237"/>
                </a:lnTo>
                <a:lnTo>
                  <a:pt x="489" y="237"/>
                </a:lnTo>
                <a:lnTo>
                  <a:pt x="493" y="239"/>
                </a:lnTo>
                <a:lnTo>
                  <a:pt x="489" y="243"/>
                </a:lnTo>
                <a:lnTo>
                  <a:pt x="495" y="247"/>
                </a:lnTo>
                <a:lnTo>
                  <a:pt x="499" y="247"/>
                </a:lnTo>
                <a:lnTo>
                  <a:pt x="501" y="245"/>
                </a:lnTo>
                <a:lnTo>
                  <a:pt x="508" y="249"/>
                </a:lnTo>
                <a:lnTo>
                  <a:pt x="510" y="249"/>
                </a:lnTo>
                <a:lnTo>
                  <a:pt x="510" y="247"/>
                </a:lnTo>
                <a:lnTo>
                  <a:pt x="510" y="243"/>
                </a:lnTo>
                <a:lnTo>
                  <a:pt x="512" y="241"/>
                </a:lnTo>
                <a:lnTo>
                  <a:pt x="510" y="241"/>
                </a:lnTo>
                <a:lnTo>
                  <a:pt x="510" y="243"/>
                </a:lnTo>
                <a:lnTo>
                  <a:pt x="508" y="243"/>
                </a:lnTo>
                <a:lnTo>
                  <a:pt x="507" y="241"/>
                </a:lnTo>
                <a:lnTo>
                  <a:pt x="510" y="235"/>
                </a:lnTo>
                <a:lnTo>
                  <a:pt x="510" y="233"/>
                </a:lnTo>
                <a:lnTo>
                  <a:pt x="512" y="231"/>
                </a:lnTo>
                <a:lnTo>
                  <a:pt x="516" y="231"/>
                </a:lnTo>
                <a:lnTo>
                  <a:pt x="522" y="229"/>
                </a:lnTo>
                <a:lnTo>
                  <a:pt x="522" y="231"/>
                </a:lnTo>
                <a:lnTo>
                  <a:pt x="524" y="231"/>
                </a:lnTo>
                <a:lnTo>
                  <a:pt x="528" y="233"/>
                </a:lnTo>
                <a:lnTo>
                  <a:pt x="530" y="235"/>
                </a:lnTo>
                <a:lnTo>
                  <a:pt x="530" y="241"/>
                </a:lnTo>
                <a:lnTo>
                  <a:pt x="532" y="241"/>
                </a:lnTo>
                <a:lnTo>
                  <a:pt x="536" y="237"/>
                </a:lnTo>
                <a:lnTo>
                  <a:pt x="538" y="235"/>
                </a:lnTo>
                <a:lnTo>
                  <a:pt x="540" y="235"/>
                </a:lnTo>
                <a:lnTo>
                  <a:pt x="544" y="233"/>
                </a:lnTo>
                <a:lnTo>
                  <a:pt x="542" y="231"/>
                </a:lnTo>
                <a:lnTo>
                  <a:pt x="546" y="233"/>
                </a:lnTo>
                <a:lnTo>
                  <a:pt x="544" y="235"/>
                </a:lnTo>
                <a:lnTo>
                  <a:pt x="546" y="233"/>
                </a:lnTo>
                <a:lnTo>
                  <a:pt x="550" y="231"/>
                </a:lnTo>
                <a:lnTo>
                  <a:pt x="553" y="231"/>
                </a:lnTo>
                <a:lnTo>
                  <a:pt x="555" y="233"/>
                </a:lnTo>
                <a:lnTo>
                  <a:pt x="561" y="231"/>
                </a:lnTo>
                <a:lnTo>
                  <a:pt x="563" y="227"/>
                </a:lnTo>
                <a:lnTo>
                  <a:pt x="565" y="225"/>
                </a:lnTo>
                <a:lnTo>
                  <a:pt x="569" y="221"/>
                </a:lnTo>
                <a:lnTo>
                  <a:pt x="575" y="219"/>
                </a:lnTo>
                <a:lnTo>
                  <a:pt x="577" y="221"/>
                </a:lnTo>
                <a:lnTo>
                  <a:pt x="579" y="221"/>
                </a:lnTo>
                <a:lnTo>
                  <a:pt x="585" y="221"/>
                </a:lnTo>
                <a:lnTo>
                  <a:pt x="587" y="219"/>
                </a:lnTo>
                <a:lnTo>
                  <a:pt x="589" y="221"/>
                </a:lnTo>
                <a:lnTo>
                  <a:pt x="591" y="221"/>
                </a:lnTo>
                <a:lnTo>
                  <a:pt x="591" y="215"/>
                </a:lnTo>
                <a:lnTo>
                  <a:pt x="594" y="213"/>
                </a:lnTo>
                <a:lnTo>
                  <a:pt x="594" y="209"/>
                </a:lnTo>
                <a:lnTo>
                  <a:pt x="594" y="207"/>
                </a:lnTo>
                <a:lnTo>
                  <a:pt x="592" y="205"/>
                </a:lnTo>
                <a:lnTo>
                  <a:pt x="592" y="203"/>
                </a:lnTo>
                <a:lnTo>
                  <a:pt x="596" y="199"/>
                </a:lnTo>
                <a:lnTo>
                  <a:pt x="598" y="199"/>
                </a:lnTo>
                <a:lnTo>
                  <a:pt x="600" y="201"/>
                </a:lnTo>
                <a:lnTo>
                  <a:pt x="604" y="195"/>
                </a:lnTo>
                <a:lnTo>
                  <a:pt x="606" y="193"/>
                </a:lnTo>
                <a:lnTo>
                  <a:pt x="608" y="193"/>
                </a:lnTo>
                <a:lnTo>
                  <a:pt x="612" y="195"/>
                </a:lnTo>
                <a:lnTo>
                  <a:pt x="614" y="193"/>
                </a:lnTo>
                <a:lnTo>
                  <a:pt x="612" y="193"/>
                </a:lnTo>
                <a:lnTo>
                  <a:pt x="610" y="187"/>
                </a:lnTo>
                <a:lnTo>
                  <a:pt x="608" y="185"/>
                </a:lnTo>
                <a:lnTo>
                  <a:pt x="608" y="187"/>
                </a:lnTo>
                <a:lnTo>
                  <a:pt x="604" y="185"/>
                </a:lnTo>
                <a:lnTo>
                  <a:pt x="602" y="183"/>
                </a:lnTo>
                <a:lnTo>
                  <a:pt x="600" y="187"/>
                </a:lnTo>
                <a:lnTo>
                  <a:pt x="596" y="187"/>
                </a:lnTo>
                <a:lnTo>
                  <a:pt x="594" y="185"/>
                </a:lnTo>
                <a:lnTo>
                  <a:pt x="591" y="183"/>
                </a:lnTo>
                <a:lnTo>
                  <a:pt x="591" y="181"/>
                </a:lnTo>
                <a:lnTo>
                  <a:pt x="591" y="177"/>
                </a:lnTo>
                <a:lnTo>
                  <a:pt x="594" y="179"/>
                </a:lnTo>
                <a:lnTo>
                  <a:pt x="596" y="181"/>
                </a:lnTo>
                <a:lnTo>
                  <a:pt x="602" y="183"/>
                </a:lnTo>
                <a:lnTo>
                  <a:pt x="606" y="183"/>
                </a:lnTo>
                <a:lnTo>
                  <a:pt x="608" y="181"/>
                </a:lnTo>
                <a:lnTo>
                  <a:pt x="608" y="183"/>
                </a:lnTo>
                <a:lnTo>
                  <a:pt x="616" y="177"/>
                </a:lnTo>
                <a:lnTo>
                  <a:pt x="616" y="175"/>
                </a:lnTo>
                <a:lnTo>
                  <a:pt x="618" y="175"/>
                </a:lnTo>
                <a:lnTo>
                  <a:pt x="620" y="173"/>
                </a:lnTo>
                <a:lnTo>
                  <a:pt x="618" y="171"/>
                </a:lnTo>
                <a:lnTo>
                  <a:pt x="618" y="167"/>
                </a:lnTo>
                <a:lnTo>
                  <a:pt x="620" y="165"/>
                </a:lnTo>
                <a:lnTo>
                  <a:pt x="620" y="161"/>
                </a:lnTo>
                <a:lnTo>
                  <a:pt x="620" y="159"/>
                </a:lnTo>
                <a:lnTo>
                  <a:pt x="624" y="155"/>
                </a:lnTo>
                <a:lnTo>
                  <a:pt x="626" y="155"/>
                </a:lnTo>
                <a:lnTo>
                  <a:pt x="624" y="155"/>
                </a:lnTo>
                <a:lnTo>
                  <a:pt x="624" y="159"/>
                </a:lnTo>
                <a:lnTo>
                  <a:pt x="626" y="159"/>
                </a:lnTo>
                <a:lnTo>
                  <a:pt x="628" y="155"/>
                </a:lnTo>
                <a:lnTo>
                  <a:pt x="632" y="157"/>
                </a:lnTo>
                <a:lnTo>
                  <a:pt x="634" y="153"/>
                </a:lnTo>
                <a:lnTo>
                  <a:pt x="634" y="155"/>
                </a:lnTo>
                <a:lnTo>
                  <a:pt x="635" y="159"/>
                </a:lnTo>
                <a:lnTo>
                  <a:pt x="637" y="161"/>
                </a:lnTo>
                <a:lnTo>
                  <a:pt x="639" y="161"/>
                </a:lnTo>
                <a:lnTo>
                  <a:pt x="643" y="159"/>
                </a:lnTo>
                <a:lnTo>
                  <a:pt x="645" y="157"/>
                </a:lnTo>
                <a:lnTo>
                  <a:pt x="634" y="151"/>
                </a:lnTo>
                <a:lnTo>
                  <a:pt x="620" y="117"/>
                </a:lnTo>
                <a:lnTo>
                  <a:pt x="626" y="109"/>
                </a:lnTo>
                <a:lnTo>
                  <a:pt x="624" y="105"/>
                </a:lnTo>
                <a:lnTo>
                  <a:pt x="622" y="105"/>
                </a:lnTo>
                <a:lnTo>
                  <a:pt x="618" y="91"/>
                </a:lnTo>
                <a:lnTo>
                  <a:pt x="612" y="87"/>
                </a:lnTo>
                <a:lnTo>
                  <a:pt x="612" y="83"/>
                </a:lnTo>
                <a:lnTo>
                  <a:pt x="606" y="81"/>
                </a:lnTo>
                <a:lnTo>
                  <a:pt x="604" y="77"/>
                </a:lnTo>
                <a:lnTo>
                  <a:pt x="608" y="66"/>
                </a:lnTo>
                <a:lnTo>
                  <a:pt x="604" y="64"/>
                </a:lnTo>
                <a:lnTo>
                  <a:pt x="591" y="66"/>
                </a:lnTo>
                <a:lnTo>
                  <a:pt x="585" y="73"/>
                </a:lnTo>
                <a:lnTo>
                  <a:pt x="583" y="70"/>
                </a:lnTo>
                <a:lnTo>
                  <a:pt x="579" y="62"/>
                </a:lnTo>
                <a:lnTo>
                  <a:pt x="577" y="60"/>
                </a:lnTo>
                <a:lnTo>
                  <a:pt x="569" y="54"/>
                </a:lnTo>
                <a:lnTo>
                  <a:pt x="573" y="50"/>
                </a:lnTo>
                <a:lnTo>
                  <a:pt x="571" y="48"/>
                </a:lnTo>
                <a:lnTo>
                  <a:pt x="567" y="48"/>
                </a:lnTo>
                <a:lnTo>
                  <a:pt x="567" y="54"/>
                </a:lnTo>
                <a:lnTo>
                  <a:pt x="561" y="56"/>
                </a:lnTo>
                <a:lnTo>
                  <a:pt x="559" y="56"/>
                </a:lnTo>
                <a:lnTo>
                  <a:pt x="559" y="54"/>
                </a:lnTo>
                <a:lnTo>
                  <a:pt x="553" y="50"/>
                </a:lnTo>
                <a:lnTo>
                  <a:pt x="551" y="52"/>
                </a:lnTo>
                <a:lnTo>
                  <a:pt x="542" y="50"/>
                </a:lnTo>
                <a:lnTo>
                  <a:pt x="542" y="48"/>
                </a:lnTo>
                <a:lnTo>
                  <a:pt x="528" y="46"/>
                </a:lnTo>
                <a:lnTo>
                  <a:pt x="530" y="50"/>
                </a:lnTo>
                <a:lnTo>
                  <a:pt x="528" y="50"/>
                </a:lnTo>
                <a:lnTo>
                  <a:pt x="524" y="48"/>
                </a:lnTo>
                <a:lnTo>
                  <a:pt x="518" y="62"/>
                </a:lnTo>
                <a:lnTo>
                  <a:pt x="522" y="66"/>
                </a:lnTo>
                <a:lnTo>
                  <a:pt x="520" y="68"/>
                </a:lnTo>
                <a:lnTo>
                  <a:pt x="524" y="79"/>
                </a:lnTo>
                <a:lnTo>
                  <a:pt x="516" y="83"/>
                </a:lnTo>
                <a:lnTo>
                  <a:pt x="510" y="75"/>
                </a:lnTo>
                <a:lnTo>
                  <a:pt x="505" y="75"/>
                </a:lnTo>
                <a:lnTo>
                  <a:pt x="493" y="60"/>
                </a:lnTo>
                <a:lnTo>
                  <a:pt x="487" y="60"/>
                </a:lnTo>
                <a:lnTo>
                  <a:pt x="485" y="62"/>
                </a:lnTo>
                <a:lnTo>
                  <a:pt x="479" y="62"/>
                </a:lnTo>
                <a:lnTo>
                  <a:pt x="469" y="70"/>
                </a:lnTo>
                <a:lnTo>
                  <a:pt x="462" y="70"/>
                </a:lnTo>
                <a:lnTo>
                  <a:pt x="460" y="68"/>
                </a:lnTo>
                <a:lnTo>
                  <a:pt x="450" y="75"/>
                </a:lnTo>
                <a:lnTo>
                  <a:pt x="446" y="70"/>
                </a:lnTo>
                <a:lnTo>
                  <a:pt x="444" y="83"/>
                </a:lnTo>
                <a:lnTo>
                  <a:pt x="432" y="77"/>
                </a:lnTo>
                <a:lnTo>
                  <a:pt x="430" y="85"/>
                </a:lnTo>
                <a:lnTo>
                  <a:pt x="426" y="81"/>
                </a:lnTo>
                <a:lnTo>
                  <a:pt x="419" y="85"/>
                </a:lnTo>
                <a:lnTo>
                  <a:pt x="415" y="83"/>
                </a:lnTo>
                <a:lnTo>
                  <a:pt x="405" y="89"/>
                </a:lnTo>
                <a:lnTo>
                  <a:pt x="403" y="89"/>
                </a:lnTo>
                <a:lnTo>
                  <a:pt x="403" y="83"/>
                </a:lnTo>
                <a:lnTo>
                  <a:pt x="397" y="83"/>
                </a:lnTo>
                <a:lnTo>
                  <a:pt x="393" y="77"/>
                </a:lnTo>
                <a:lnTo>
                  <a:pt x="383" y="75"/>
                </a:lnTo>
                <a:lnTo>
                  <a:pt x="395" y="68"/>
                </a:lnTo>
                <a:lnTo>
                  <a:pt x="397" y="64"/>
                </a:lnTo>
                <a:lnTo>
                  <a:pt x="397" y="58"/>
                </a:lnTo>
                <a:lnTo>
                  <a:pt x="403" y="54"/>
                </a:lnTo>
                <a:lnTo>
                  <a:pt x="401" y="50"/>
                </a:lnTo>
                <a:lnTo>
                  <a:pt x="415" y="36"/>
                </a:lnTo>
                <a:lnTo>
                  <a:pt x="421" y="36"/>
                </a:lnTo>
                <a:lnTo>
                  <a:pt x="422" y="32"/>
                </a:lnTo>
                <a:lnTo>
                  <a:pt x="430" y="30"/>
                </a:lnTo>
                <a:lnTo>
                  <a:pt x="426" y="26"/>
                </a:lnTo>
                <a:lnTo>
                  <a:pt x="430" y="22"/>
                </a:lnTo>
                <a:lnTo>
                  <a:pt x="426" y="16"/>
                </a:lnTo>
                <a:lnTo>
                  <a:pt x="419" y="14"/>
                </a:lnTo>
                <a:lnTo>
                  <a:pt x="417" y="8"/>
                </a:lnTo>
                <a:lnTo>
                  <a:pt x="413" y="6"/>
                </a:lnTo>
                <a:lnTo>
                  <a:pt x="407" y="10"/>
                </a:lnTo>
                <a:lnTo>
                  <a:pt x="405" y="8"/>
                </a:lnTo>
                <a:lnTo>
                  <a:pt x="401" y="14"/>
                </a:lnTo>
                <a:lnTo>
                  <a:pt x="395" y="14"/>
                </a:lnTo>
                <a:lnTo>
                  <a:pt x="393" y="16"/>
                </a:lnTo>
                <a:lnTo>
                  <a:pt x="379" y="16"/>
                </a:lnTo>
                <a:lnTo>
                  <a:pt x="370" y="22"/>
                </a:lnTo>
                <a:lnTo>
                  <a:pt x="368" y="20"/>
                </a:lnTo>
                <a:lnTo>
                  <a:pt x="372" y="12"/>
                </a:lnTo>
                <a:lnTo>
                  <a:pt x="368" y="4"/>
                </a:lnTo>
                <a:lnTo>
                  <a:pt x="366" y="4"/>
                </a:lnTo>
                <a:lnTo>
                  <a:pt x="356" y="6"/>
                </a:lnTo>
                <a:lnTo>
                  <a:pt x="350" y="16"/>
                </a:lnTo>
                <a:lnTo>
                  <a:pt x="344" y="12"/>
                </a:lnTo>
                <a:lnTo>
                  <a:pt x="331" y="16"/>
                </a:lnTo>
                <a:lnTo>
                  <a:pt x="331" y="14"/>
                </a:lnTo>
                <a:lnTo>
                  <a:pt x="319" y="14"/>
                </a:lnTo>
                <a:lnTo>
                  <a:pt x="307" y="4"/>
                </a:lnTo>
                <a:lnTo>
                  <a:pt x="307" y="0"/>
                </a:lnTo>
                <a:lnTo>
                  <a:pt x="295" y="4"/>
                </a:lnTo>
                <a:lnTo>
                  <a:pt x="294" y="8"/>
                </a:lnTo>
                <a:lnTo>
                  <a:pt x="290" y="10"/>
                </a:lnTo>
                <a:lnTo>
                  <a:pt x="284" y="16"/>
                </a:lnTo>
                <a:lnTo>
                  <a:pt x="280" y="16"/>
                </a:lnTo>
                <a:lnTo>
                  <a:pt x="276" y="20"/>
                </a:lnTo>
                <a:lnTo>
                  <a:pt x="272" y="16"/>
                </a:lnTo>
                <a:lnTo>
                  <a:pt x="270" y="20"/>
                </a:lnTo>
                <a:lnTo>
                  <a:pt x="272" y="24"/>
                </a:lnTo>
                <a:lnTo>
                  <a:pt x="274" y="26"/>
                </a:lnTo>
                <a:lnTo>
                  <a:pt x="282" y="24"/>
                </a:lnTo>
                <a:lnTo>
                  <a:pt x="286" y="28"/>
                </a:lnTo>
                <a:lnTo>
                  <a:pt x="282" y="30"/>
                </a:lnTo>
                <a:lnTo>
                  <a:pt x="284" y="40"/>
                </a:lnTo>
                <a:lnTo>
                  <a:pt x="282" y="44"/>
                </a:lnTo>
                <a:lnTo>
                  <a:pt x="284" y="54"/>
                </a:lnTo>
                <a:lnTo>
                  <a:pt x="266" y="56"/>
                </a:lnTo>
                <a:lnTo>
                  <a:pt x="258" y="46"/>
                </a:lnTo>
                <a:lnTo>
                  <a:pt x="258" y="42"/>
                </a:lnTo>
                <a:lnTo>
                  <a:pt x="252" y="36"/>
                </a:lnTo>
                <a:lnTo>
                  <a:pt x="247" y="36"/>
                </a:lnTo>
                <a:lnTo>
                  <a:pt x="239" y="34"/>
                </a:lnTo>
                <a:lnTo>
                  <a:pt x="235" y="32"/>
                </a:lnTo>
                <a:lnTo>
                  <a:pt x="233" y="36"/>
                </a:lnTo>
                <a:lnTo>
                  <a:pt x="229" y="30"/>
                </a:lnTo>
                <a:lnTo>
                  <a:pt x="219" y="32"/>
                </a:lnTo>
                <a:lnTo>
                  <a:pt x="217" y="30"/>
                </a:lnTo>
                <a:lnTo>
                  <a:pt x="215" y="32"/>
                </a:lnTo>
                <a:lnTo>
                  <a:pt x="209" y="52"/>
                </a:lnTo>
                <a:lnTo>
                  <a:pt x="213" y="56"/>
                </a:lnTo>
                <a:lnTo>
                  <a:pt x="211" y="62"/>
                </a:lnTo>
                <a:lnTo>
                  <a:pt x="204" y="66"/>
                </a:lnTo>
                <a:lnTo>
                  <a:pt x="200" y="70"/>
                </a:lnTo>
                <a:lnTo>
                  <a:pt x="196" y="73"/>
                </a:lnTo>
                <a:lnTo>
                  <a:pt x="194" y="77"/>
                </a:lnTo>
                <a:lnTo>
                  <a:pt x="194" y="79"/>
                </a:lnTo>
                <a:lnTo>
                  <a:pt x="192" y="83"/>
                </a:lnTo>
                <a:lnTo>
                  <a:pt x="200" y="89"/>
                </a:lnTo>
                <a:lnTo>
                  <a:pt x="200" y="97"/>
                </a:lnTo>
                <a:lnTo>
                  <a:pt x="206" y="105"/>
                </a:lnTo>
                <a:lnTo>
                  <a:pt x="200" y="115"/>
                </a:lnTo>
                <a:lnTo>
                  <a:pt x="194" y="115"/>
                </a:lnTo>
                <a:lnTo>
                  <a:pt x="192" y="119"/>
                </a:lnTo>
                <a:lnTo>
                  <a:pt x="188" y="117"/>
                </a:lnTo>
                <a:lnTo>
                  <a:pt x="188" y="129"/>
                </a:lnTo>
                <a:lnTo>
                  <a:pt x="194" y="139"/>
                </a:lnTo>
                <a:lnTo>
                  <a:pt x="188" y="145"/>
                </a:lnTo>
                <a:lnTo>
                  <a:pt x="188" y="143"/>
                </a:lnTo>
                <a:lnTo>
                  <a:pt x="188" y="147"/>
                </a:lnTo>
                <a:lnTo>
                  <a:pt x="184" y="149"/>
                </a:lnTo>
                <a:lnTo>
                  <a:pt x="184" y="155"/>
                </a:lnTo>
                <a:lnTo>
                  <a:pt x="174" y="153"/>
                </a:lnTo>
                <a:lnTo>
                  <a:pt x="174" y="155"/>
                </a:lnTo>
                <a:lnTo>
                  <a:pt x="168" y="153"/>
                </a:lnTo>
                <a:lnTo>
                  <a:pt x="170" y="165"/>
                </a:lnTo>
                <a:lnTo>
                  <a:pt x="166" y="171"/>
                </a:lnTo>
                <a:lnTo>
                  <a:pt x="157" y="171"/>
                </a:lnTo>
                <a:lnTo>
                  <a:pt x="149" y="187"/>
                </a:lnTo>
                <a:lnTo>
                  <a:pt x="149" y="221"/>
                </a:lnTo>
                <a:lnTo>
                  <a:pt x="151" y="223"/>
                </a:lnTo>
                <a:lnTo>
                  <a:pt x="147" y="231"/>
                </a:lnTo>
                <a:lnTo>
                  <a:pt x="147" y="237"/>
                </a:lnTo>
                <a:lnTo>
                  <a:pt x="139" y="245"/>
                </a:lnTo>
                <a:lnTo>
                  <a:pt x="131" y="251"/>
                </a:lnTo>
                <a:lnTo>
                  <a:pt x="120" y="253"/>
                </a:lnTo>
                <a:lnTo>
                  <a:pt x="122" y="255"/>
                </a:lnTo>
                <a:lnTo>
                  <a:pt x="120" y="259"/>
                </a:lnTo>
                <a:lnTo>
                  <a:pt x="114" y="261"/>
                </a:lnTo>
                <a:lnTo>
                  <a:pt x="112" y="261"/>
                </a:lnTo>
                <a:lnTo>
                  <a:pt x="110" y="263"/>
                </a:lnTo>
                <a:lnTo>
                  <a:pt x="108" y="263"/>
                </a:lnTo>
                <a:lnTo>
                  <a:pt x="106" y="265"/>
                </a:lnTo>
                <a:lnTo>
                  <a:pt x="100" y="265"/>
                </a:lnTo>
                <a:lnTo>
                  <a:pt x="98" y="267"/>
                </a:lnTo>
                <a:lnTo>
                  <a:pt x="96" y="265"/>
                </a:lnTo>
                <a:lnTo>
                  <a:pt x="90" y="277"/>
                </a:lnTo>
                <a:lnTo>
                  <a:pt x="88" y="275"/>
                </a:lnTo>
                <a:lnTo>
                  <a:pt x="90" y="281"/>
                </a:lnTo>
                <a:lnTo>
                  <a:pt x="90" y="283"/>
                </a:lnTo>
                <a:lnTo>
                  <a:pt x="94" y="287"/>
                </a:lnTo>
                <a:lnTo>
                  <a:pt x="96" y="293"/>
                </a:lnTo>
                <a:lnTo>
                  <a:pt x="90" y="291"/>
                </a:lnTo>
                <a:lnTo>
                  <a:pt x="84" y="297"/>
                </a:lnTo>
                <a:lnTo>
                  <a:pt x="86" y="301"/>
                </a:lnTo>
                <a:lnTo>
                  <a:pt x="84" y="303"/>
                </a:lnTo>
                <a:lnTo>
                  <a:pt x="79" y="299"/>
                </a:lnTo>
                <a:lnTo>
                  <a:pt x="77" y="301"/>
                </a:lnTo>
                <a:lnTo>
                  <a:pt x="73" y="305"/>
                </a:lnTo>
                <a:lnTo>
                  <a:pt x="65" y="299"/>
                </a:lnTo>
                <a:lnTo>
                  <a:pt x="61" y="303"/>
                </a:lnTo>
                <a:lnTo>
                  <a:pt x="59" y="299"/>
                </a:lnTo>
                <a:lnTo>
                  <a:pt x="57" y="303"/>
                </a:lnTo>
                <a:lnTo>
                  <a:pt x="61" y="307"/>
                </a:lnTo>
                <a:lnTo>
                  <a:pt x="59" y="321"/>
                </a:lnTo>
                <a:lnTo>
                  <a:pt x="61" y="323"/>
                </a:lnTo>
                <a:lnTo>
                  <a:pt x="61" y="327"/>
                </a:lnTo>
                <a:lnTo>
                  <a:pt x="55" y="325"/>
                </a:lnTo>
                <a:lnTo>
                  <a:pt x="49" y="329"/>
                </a:lnTo>
                <a:lnTo>
                  <a:pt x="41" y="325"/>
                </a:lnTo>
                <a:lnTo>
                  <a:pt x="34" y="329"/>
                </a:lnTo>
                <a:lnTo>
                  <a:pt x="30" y="329"/>
                </a:lnTo>
                <a:lnTo>
                  <a:pt x="24" y="335"/>
                </a:lnTo>
                <a:lnTo>
                  <a:pt x="24" y="337"/>
                </a:lnTo>
                <a:lnTo>
                  <a:pt x="22" y="347"/>
                </a:lnTo>
                <a:lnTo>
                  <a:pt x="12" y="349"/>
                </a:lnTo>
                <a:lnTo>
                  <a:pt x="10" y="347"/>
                </a:lnTo>
                <a:lnTo>
                  <a:pt x="6" y="349"/>
                </a:lnTo>
                <a:lnTo>
                  <a:pt x="8" y="355"/>
                </a:lnTo>
                <a:lnTo>
                  <a:pt x="8" y="357"/>
                </a:lnTo>
                <a:lnTo>
                  <a:pt x="10" y="357"/>
                </a:lnTo>
                <a:lnTo>
                  <a:pt x="12" y="361"/>
                </a:lnTo>
                <a:lnTo>
                  <a:pt x="10" y="361"/>
                </a:lnTo>
                <a:lnTo>
                  <a:pt x="10" y="365"/>
                </a:lnTo>
                <a:lnTo>
                  <a:pt x="14" y="365"/>
                </a:lnTo>
                <a:lnTo>
                  <a:pt x="16" y="363"/>
                </a:lnTo>
                <a:lnTo>
                  <a:pt x="18" y="365"/>
                </a:lnTo>
                <a:lnTo>
                  <a:pt x="22" y="363"/>
                </a:lnTo>
                <a:lnTo>
                  <a:pt x="22" y="365"/>
                </a:lnTo>
                <a:lnTo>
                  <a:pt x="22" y="367"/>
                </a:lnTo>
                <a:lnTo>
                  <a:pt x="24" y="369"/>
                </a:lnTo>
                <a:lnTo>
                  <a:pt x="22" y="369"/>
                </a:lnTo>
                <a:lnTo>
                  <a:pt x="20" y="371"/>
                </a:lnTo>
                <a:lnTo>
                  <a:pt x="22" y="375"/>
                </a:lnTo>
                <a:lnTo>
                  <a:pt x="18" y="375"/>
                </a:lnTo>
                <a:lnTo>
                  <a:pt x="14" y="375"/>
                </a:lnTo>
                <a:lnTo>
                  <a:pt x="12" y="375"/>
                </a:lnTo>
                <a:lnTo>
                  <a:pt x="10" y="377"/>
                </a:lnTo>
                <a:lnTo>
                  <a:pt x="8" y="375"/>
                </a:lnTo>
                <a:lnTo>
                  <a:pt x="10" y="377"/>
                </a:lnTo>
                <a:lnTo>
                  <a:pt x="10" y="385"/>
                </a:lnTo>
                <a:lnTo>
                  <a:pt x="8" y="387"/>
                </a:lnTo>
                <a:lnTo>
                  <a:pt x="2" y="391"/>
                </a:lnTo>
                <a:lnTo>
                  <a:pt x="0" y="393"/>
                </a:lnTo>
                <a:lnTo>
                  <a:pt x="0" y="397"/>
                </a:lnTo>
                <a:lnTo>
                  <a:pt x="4" y="399"/>
                </a:lnTo>
                <a:lnTo>
                  <a:pt x="0" y="407"/>
                </a:lnTo>
                <a:lnTo>
                  <a:pt x="0" y="411"/>
                </a:lnTo>
                <a:lnTo>
                  <a:pt x="0" y="413"/>
                </a:lnTo>
                <a:close/>
              </a:path>
            </a:pathLst>
          </a:custGeom>
          <a:solidFill>
            <a:srgbClr val="009999"/>
          </a:solidFill>
          <a:ln w="9525" cap="rnd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61" name="Freeform 10"/>
          <p:cNvSpPr>
            <a:spLocks/>
          </p:cNvSpPr>
          <p:nvPr/>
        </p:nvSpPr>
        <p:spPr bwMode="auto">
          <a:xfrm>
            <a:off x="5086350" y="2774950"/>
            <a:ext cx="549275" cy="1084263"/>
          </a:xfrm>
          <a:custGeom>
            <a:avLst/>
            <a:gdLst>
              <a:gd name="T0" fmla="*/ 2147483647 w 319"/>
              <a:gd name="T1" fmla="*/ 2147483647 h 549"/>
              <a:gd name="T2" fmla="*/ 2147483647 w 319"/>
              <a:gd name="T3" fmla="*/ 2147483647 h 549"/>
              <a:gd name="T4" fmla="*/ 2147483647 w 319"/>
              <a:gd name="T5" fmla="*/ 2147483647 h 549"/>
              <a:gd name="T6" fmla="*/ 2147483647 w 319"/>
              <a:gd name="T7" fmla="*/ 2147483647 h 549"/>
              <a:gd name="T8" fmla="*/ 2147483647 w 319"/>
              <a:gd name="T9" fmla="*/ 2147483647 h 549"/>
              <a:gd name="T10" fmla="*/ 2147483647 w 319"/>
              <a:gd name="T11" fmla="*/ 2147483647 h 549"/>
              <a:gd name="T12" fmla="*/ 2147483647 w 319"/>
              <a:gd name="T13" fmla="*/ 2147483647 h 549"/>
              <a:gd name="T14" fmla="*/ 2147483647 w 319"/>
              <a:gd name="T15" fmla="*/ 2147483647 h 549"/>
              <a:gd name="T16" fmla="*/ 2147483647 w 319"/>
              <a:gd name="T17" fmla="*/ 2147483647 h 549"/>
              <a:gd name="T18" fmla="*/ 2147483647 w 319"/>
              <a:gd name="T19" fmla="*/ 2147483647 h 549"/>
              <a:gd name="T20" fmla="*/ 2147483647 w 319"/>
              <a:gd name="T21" fmla="*/ 2147483647 h 549"/>
              <a:gd name="T22" fmla="*/ 2147483647 w 319"/>
              <a:gd name="T23" fmla="*/ 2147483647 h 549"/>
              <a:gd name="T24" fmla="*/ 2147483647 w 319"/>
              <a:gd name="T25" fmla="*/ 2147483647 h 549"/>
              <a:gd name="T26" fmla="*/ 2147483647 w 319"/>
              <a:gd name="T27" fmla="*/ 2147483647 h 549"/>
              <a:gd name="T28" fmla="*/ 2147483647 w 319"/>
              <a:gd name="T29" fmla="*/ 2147483647 h 549"/>
              <a:gd name="T30" fmla="*/ 2147483647 w 319"/>
              <a:gd name="T31" fmla="*/ 2147483647 h 549"/>
              <a:gd name="T32" fmla="*/ 2147483647 w 319"/>
              <a:gd name="T33" fmla="*/ 2147483647 h 549"/>
              <a:gd name="T34" fmla="*/ 2147483647 w 319"/>
              <a:gd name="T35" fmla="*/ 2147483647 h 549"/>
              <a:gd name="T36" fmla="*/ 2147483647 w 319"/>
              <a:gd name="T37" fmla="*/ 2147483647 h 549"/>
              <a:gd name="T38" fmla="*/ 2147483647 w 319"/>
              <a:gd name="T39" fmla="*/ 2147483647 h 549"/>
              <a:gd name="T40" fmla="*/ 2147483647 w 319"/>
              <a:gd name="T41" fmla="*/ 2147483647 h 549"/>
              <a:gd name="T42" fmla="*/ 2147483647 w 319"/>
              <a:gd name="T43" fmla="*/ 2147483647 h 549"/>
              <a:gd name="T44" fmla="*/ 2147483647 w 319"/>
              <a:gd name="T45" fmla="*/ 2147483647 h 549"/>
              <a:gd name="T46" fmla="*/ 2147483647 w 319"/>
              <a:gd name="T47" fmla="*/ 2147483647 h 549"/>
              <a:gd name="T48" fmla="*/ 2147483647 w 319"/>
              <a:gd name="T49" fmla="*/ 2147483647 h 549"/>
              <a:gd name="T50" fmla="*/ 2147483647 w 319"/>
              <a:gd name="T51" fmla="*/ 2147483647 h 549"/>
              <a:gd name="T52" fmla="*/ 2147483647 w 319"/>
              <a:gd name="T53" fmla="*/ 2147483647 h 549"/>
              <a:gd name="T54" fmla="*/ 2147483647 w 319"/>
              <a:gd name="T55" fmla="*/ 2147483647 h 549"/>
              <a:gd name="T56" fmla="*/ 2147483647 w 319"/>
              <a:gd name="T57" fmla="*/ 2147483647 h 549"/>
              <a:gd name="T58" fmla="*/ 2147483647 w 319"/>
              <a:gd name="T59" fmla="*/ 2147483647 h 549"/>
              <a:gd name="T60" fmla="*/ 2147483647 w 319"/>
              <a:gd name="T61" fmla="*/ 2147483647 h 549"/>
              <a:gd name="T62" fmla="*/ 2147483647 w 319"/>
              <a:gd name="T63" fmla="*/ 2147483647 h 549"/>
              <a:gd name="T64" fmla="*/ 2147483647 w 319"/>
              <a:gd name="T65" fmla="*/ 2147483647 h 549"/>
              <a:gd name="T66" fmla="*/ 2147483647 w 319"/>
              <a:gd name="T67" fmla="*/ 2147483647 h 549"/>
              <a:gd name="T68" fmla="*/ 2147483647 w 319"/>
              <a:gd name="T69" fmla="*/ 0 h 549"/>
              <a:gd name="T70" fmla="*/ 2147483647 w 319"/>
              <a:gd name="T71" fmla="*/ 2147483647 h 549"/>
              <a:gd name="T72" fmla="*/ 2147483647 w 319"/>
              <a:gd name="T73" fmla="*/ 2147483647 h 549"/>
              <a:gd name="T74" fmla="*/ 2147483647 w 319"/>
              <a:gd name="T75" fmla="*/ 2147483647 h 549"/>
              <a:gd name="T76" fmla="*/ 2147483647 w 319"/>
              <a:gd name="T77" fmla="*/ 2147483647 h 549"/>
              <a:gd name="T78" fmla="*/ 2147483647 w 319"/>
              <a:gd name="T79" fmla="*/ 2147483647 h 549"/>
              <a:gd name="T80" fmla="*/ 2147483647 w 319"/>
              <a:gd name="T81" fmla="*/ 2147483647 h 549"/>
              <a:gd name="T82" fmla="*/ 2147483647 w 319"/>
              <a:gd name="T83" fmla="*/ 2147483647 h 549"/>
              <a:gd name="T84" fmla="*/ 2147483647 w 319"/>
              <a:gd name="T85" fmla="*/ 2147483647 h 549"/>
              <a:gd name="T86" fmla="*/ 2147483647 w 319"/>
              <a:gd name="T87" fmla="*/ 2147483647 h 549"/>
              <a:gd name="T88" fmla="*/ 2147483647 w 319"/>
              <a:gd name="T89" fmla="*/ 2147483647 h 549"/>
              <a:gd name="T90" fmla="*/ 2147483647 w 319"/>
              <a:gd name="T91" fmla="*/ 2147483647 h 549"/>
              <a:gd name="T92" fmla="*/ 2147483647 w 319"/>
              <a:gd name="T93" fmla="*/ 2147483647 h 549"/>
              <a:gd name="T94" fmla="*/ 2147483647 w 319"/>
              <a:gd name="T95" fmla="*/ 2147483647 h 549"/>
              <a:gd name="T96" fmla="*/ 2147483647 w 319"/>
              <a:gd name="T97" fmla="*/ 2147483647 h 549"/>
              <a:gd name="T98" fmla="*/ 2147483647 w 319"/>
              <a:gd name="T99" fmla="*/ 2147483647 h 549"/>
              <a:gd name="T100" fmla="*/ 2147483647 w 319"/>
              <a:gd name="T101" fmla="*/ 2147483647 h 549"/>
              <a:gd name="T102" fmla="*/ 2147483647 w 319"/>
              <a:gd name="T103" fmla="*/ 2147483647 h 549"/>
              <a:gd name="T104" fmla="*/ 2147483647 w 319"/>
              <a:gd name="T105" fmla="*/ 2147483647 h 549"/>
              <a:gd name="T106" fmla="*/ 2147483647 w 319"/>
              <a:gd name="T107" fmla="*/ 2147483647 h 549"/>
              <a:gd name="T108" fmla="*/ 2147483647 w 319"/>
              <a:gd name="T109" fmla="*/ 2147483647 h 549"/>
              <a:gd name="T110" fmla="*/ 2147483647 w 319"/>
              <a:gd name="T111" fmla="*/ 2147483647 h 549"/>
              <a:gd name="T112" fmla="*/ 2147483647 w 319"/>
              <a:gd name="T113" fmla="*/ 2147483647 h 54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319"/>
              <a:gd name="T172" fmla="*/ 0 h 549"/>
              <a:gd name="T173" fmla="*/ 319 w 319"/>
              <a:gd name="T174" fmla="*/ 549 h 549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319" h="549">
                <a:moveTo>
                  <a:pt x="0" y="539"/>
                </a:moveTo>
                <a:lnTo>
                  <a:pt x="6" y="547"/>
                </a:lnTo>
                <a:lnTo>
                  <a:pt x="10" y="549"/>
                </a:lnTo>
                <a:lnTo>
                  <a:pt x="18" y="549"/>
                </a:lnTo>
                <a:lnTo>
                  <a:pt x="22" y="549"/>
                </a:lnTo>
                <a:lnTo>
                  <a:pt x="26" y="549"/>
                </a:lnTo>
                <a:lnTo>
                  <a:pt x="34" y="549"/>
                </a:lnTo>
                <a:lnTo>
                  <a:pt x="43" y="549"/>
                </a:lnTo>
                <a:lnTo>
                  <a:pt x="47" y="545"/>
                </a:lnTo>
                <a:lnTo>
                  <a:pt x="49" y="543"/>
                </a:lnTo>
                <a:lnTo>
                  <a:pt x="57" y="543"/>
                </a:lnTo>
                <a:lnTo>
                  <a:pt x="59" y="543"/>
                </a:lnTo>
                <a:lnTo>
                  <a:pt x="59" y="537"/>
                </a:lnTo>
                <a:lnTo>
                  <a:pt x="61" y="537"/>
                </a:lnTo>
                <a:lnTo>
                  <a:pt x="63" y="539"/>
                </a:lnTo>
                <a:lnTo>
                  <a:pt x="67" y="537"/>
                </a:lnTo>
                <a:lnTo>
                  <a:pt x="73" y="535"/>
                </a:lnTo>
                <a:lnTo>
                  <a:pt x="79" y="529"/>
                </a:lnTo>
                <a:lnTo>
                  <a:pt x="84" y="531"/>
                </a:lnTo>
                <a:lnTo>
                  <a:pt x="86" y="529"/>
                </a:lnTo>
                <a:lnTo>
                  <a:pt x="90" y="529"/>
                </a:lnTo>
                <a:lnTo>
                  <a:pt x="92" y="527"/>
                </a:lnTo>
                <a:lnTo>
                  <a:pt x="104" y="527"/>
                </a:lnTo>
                <a:lnTo>
                  <a:pt x="106" y="527"/>
                </a:lnTo>
                <a:lnTo>
                  <a:pt x="110" y="527"/>
                </a:lnTo>
                <a:lnTo>
                  <a:pt x="112" y="527"/>
                </a:lnTo>
                <a:lnTo>
                  <a:pt x="112" y="523"/>
                </a:lnTo>
                <a:lnTo>
                  <a:pt x="118" y="517"/>
                </a:lnTo>
                <a:lnTo>
                  <a:pt x="118" y="513"/>
                </a:lnTo>
                <a:lnTo>
                  <a:pt x="129" y="509"/>
                </a:lnTo>
                <a:lnTo>
                  <a:pt x="129" y="507"/>
                </a:lnTo>
                <a:lnTo>
                  <a:pt x="137" y="505"/>
                </a:lnTo>
                <a:lnTo>
                  <a:pt x="141" y="505"/>
                </a:lnTo>
                <a:lnTo>
                  <a:pt x="141" y="503"/>
                </a:lnTo>
                <a:lnTo>
                  <a:pt x="143" y="505"/>
                </a:lnTo>
                <a:lnTo>
                  <a:pt x="143" y="503"/>
                </a:lnTo>
                <a:lnTo>
                  <a:pt x="143" y="499"/>
                </a:lnTo>
                <a:lnTo>
                  <a:pt x="141" y="497"/>
                </a:lnTo>
                <a:lnTo>
                  <a:pt x="143" y="489"/>
                </a:lnTo>
                <a:lnTo>
                  <a:pt x="143" y="485"/>
                </a:lnTo>
                <a:lnTo>
                  <a:pt x="143" y="483"/>
                </a:lnTo>
                <a:lnTo>
                  <a:pt x="155" y="485"/>
                </a:lnTo>
                <a:lnTo>
                  <a:pt x="155" y="487"/>
                </a:lnTo>
                <a:lnTo>
                  <a:pt x="161" y="485"/>
                </a:lnTo>
                <a:lnTo>
                  <a:pt x="161" y="489"/>
                </a:lnTo>
                <a:lnTo>
                  <a:pt x="163" y="489"/>
                </a:lnTo>
                <a:lnTo>
                  <a:pt x="166" y="489"/>
                </a:lnTo>
                <a:lnTo>
                  <a:pt x="166" y="487"/>
                </a:lnTo>
                <a:lnTo>
                  <a:pt x="180" y="489"/>
                </a:lnTo>
                <a:lnTo>
                  <a:pt x="186" y="487"/>
                </a:lnTo>
                <a:lnTo>
                  <a:pt x="184" y="485"/>
                </a:lnTo>
                <a:lnTo>
                  <a:pt x="186" y="485"/>
                </a:lnTo>
                <a:lnTo>
                  <a:pt x="192" y="487"/>
                </a:lnTo>
                <a:lnTo>
                  <a:pt x="196" y="489"/>
                </a:lnTo>
                <a:lnTo>
                  <a:pt x="198" y="489"/>
                </a:lnTo>
                <a:lnTo>
                  <a:pt x="198" y="487"/>
                </a:lnTo>
                <a:lnTo>
                  <a:pt x="200" y="485"/>
                </a:lnTo>
                <a:lnTo>
                  <a:pt x="204" y="485"/>
                </a:lnTo>
                <a:lnTo>
                  <a:pt x="209" y="485"/>
                </a:lnTo>
                <a:lnTo>
                  <a:pt x="211" y="483"/>
                </a:lnTo>
                <a:lnTo>
                  <a:pt x="215" y="479"/>
                </a:lnTo>
                <a:lnTo>
                  <a:pt x="215" y="475"/>
                </a:lnTo>
                <a:lnTo>
                  <a:pt x="217" y="475"/>
                </a:lnTo>
                <a:lnTo>
                  <a:pt x="223" y="477"/>
                </a:lnTo>
                <a:lnTo>
                  <a:pt x="225" y="477"/>
                </a:lnTo>
                <a:lnTo>
                  <a:pt x="227" y="473"/>
                </a:lnTo>
                <a:lnTo>
                  <a:pt x="231" y="471"/>
                </a:lnTo>
                <a:lnTo>
                  <a:pt x="233" y="469"/>
                </a:lnTo>
                <a:lnTo>
                  <a:pt x="233" y="467"/>
                </a:lnTo>
                <a:lnTo>
                  <a:pt x="235" y="467"/>
                </a:lnTo>
                <a:lnTo>
                  <a:pt x="237" y="469"/>
                </a:lnTo>
                <a:lnTo>
                  <a:pt x="239" y="469"/>
                </a:lnTo>
                <a:lnTo>
                  <a:pt x="239" y="463"/>
                </a:lnTo>
                <a:lnTo>
                  <a:pt x="241" y="463"/>
                </a:lnTo>
                <a:lnTo>
                  <a:pt x="245" y="463"/>
                </a:lnTo>
                <a:lnTo>
                  <a:pt x="245" y="461"/>
                </a:lnTo>
                <a:lnTo>
                  <a:pt x="251" y="461"/>
                </a:lnTo>
                <a:lnTo>
                  <a:pt x="258" y="447"/>
                </a:lnTo>
                <a:lnTo>
                  <a:pt x="262" y="449"/>
                </a:lnTo>
                <a:lnTo>
                  <a:pt x="258" y="433"/>
                </a:lnTo>
                <a:lnTo>
                  <a:pt x="262" y="433"/>
                </a:lnTo>
                <a:lnTo>
                  <a:pt x="264" y="433"/>
                </a:lnTo>
                <a:lnTo>
                  <a:pt x="262" y="417"/>
                </a:lnTo>
                <a:lnTo>
                  <a:pt x="266" y="419"/>
                </a:lnTo>
                <a:lnTo>
                  <a:pt x="264" y="405"/>
                </a:lnTo>
                <a:lnTo>
                  <a:pt x="268" y="405"/>
                </a:lnTo>
                <a:lnTo>
                  <a:pt x="268" y="403"/>
                </a:lnTo>
                <a:lnTo>
                  <a:pt x="264" y="403"/>
                </a:lnTo>
                <a:lnTo>
                  <a:pt x="266" y="397"/>
                </a:lnTo>
                <a:lnTo>
                  <a:pt x="266" y="395"/>
                </a:lnTo>
                <a:lnTo>
                  <a:pt x="268" y="385"/>
                </a:lnTo>
                <a:lnTo>
                  <a:pt x="266" y="379"/>
                </a:lnTo>
                <a:lnTo>
                  <a:pt x="262" y="379"/>
                </a:lnTo>
                <a:lnTo>
                  <a:pt x="260" y="377"/>
                </a:lnTo>
                <a:lnTo>
                  <a:pt x="256" y="375"/>
                </a:lnTo>
                <a:lnTo>
                  <a:pt x="254" y="369"/>
                </a:lnTo>
                <a:lnTo>
                  <a:pt x="258" y="367"/>
                </a:lnTo>
                <a:lnTo>
                  <a:pt x="252" y="363"/>
                </a:lnTo>
                <a:lnTo>
                  <a:pt x="252" y="361"/>
                </a:lnTo>
                <a:lnTo>
                  <a:pt x="251" y="361"/>
                </a:lnTo>
                <a:lnTo>
                  <a:pt x="249" y="359"/>
                </a:lnTo>
                <a:lnTo>
                  <a:pt x="251" y="355"/>
                </a:lnTo>
                <a:lnTo>
                  <a:pt x="249" y="355"/>
                </a:lnTo>
                <a:lnTo>
                  <a:pt x="251" y="353"/>
                </a:lnTo>
                <a:lnTo>
                  <a:pt x="254" y="351"/>
                </a:lnTo>
                <a:lnTo>
                  <a:pt x="258" y="351"/>
                </a:lnTo>
                <a:lnTo>
                  <a:pt x="262" y="349"/>
                </a:lnTo>
                <a:lnTo>
                  <a:pt x="264" y="347"/>
                </a:lnTo>
                <a:lnTo>
                  <a:pt x="264" y="339"/>
                </a:lnTo>
                <a:lnTo>
                  <a:pt x="266" y="339"/>
                </a:lnTo>
                <a:lnTo>
                  <a:pt x="268" y="341"/>
                </a:lnTo>
                <a:lnTo>
                  <a:pt x="272" y="339"/>
                </a:lnTo>
                <a:lnTo>
                  <a:pt x="270" y="333"/>
                </a:lnTo>
                <a:lnTo>
                  <a:pt x="272" y="329"/>
                </a:lnTo>
                <a:lnTo>
                  <a:pt x="270" y="329"/>
                </a:lnTo>
                <a:lnTo>
                  <a:pt x="272" y="325"/>
                </a:lnTo>
                <a:lnTo>
                  <a:pt x="270" y="323"/>
                </a:lnTo>
                <a:lnTo>
                  <a:pt x="272" y="317"/>
                </a:lnTo>
                <a:lnTo>
                  <a:pt x="276" y="313"/>
                </a:lnTo>
                <a:lnTo>
                  <a:pt x="280" y="301"/>
                </a:lnTo>
                <a:lnTo>
                  <a:pt x="282" y="297"/>
                </a:lnTo>
                <a:lnTo>
                  <a:pt x="286" y="293"/>
                </a:lnTo>
                <a:lnTo>
                  <a:pt x="290" y="289"/>
                </a:lnTo>
                <a:lnTo>
                  <a:pt x="293" y="279"/>
                </a:lnTo>
                <a:lnTo>
                  <a:pt x="297" y="275"/>
                </a:lnTo>
                <a:lnTo>
                  <a:pt x="299" y="275"/>
                </a:lnTo>
                <a:lnTo>
                  <a:pt x="297" y="269"/>
                </a:lnTo>
                <a:lnTo>
                  <a:pt x="293" y="267"/>
                </a:lnTo>
                <a:lnTo>
                  <a:pt x="286" y="267"/>
                </a:lnTo>
                <a:lnTo>
                  <a:pt x="284" y="265"/>
                </a:lnTo>
                <a:lnTo>
                  <a:pt x="288" y="263"/>
                </a:lnTo>
                <a:lnTo>
                  <a:pt x="286" y="258"/>
                </a:lnTo>
                <a:lnTo>
                  <a:pt x="282" y="256"/>
                </a:lnTo>
                <a:lnTo>
                  <a:pt x="282" y="250"/>
                </a:lnTo>
                <a:lnTo>
                  <a:pt x="274" y="240"/>
                </a:lnTo>
                <a:lnTo>
                  <a:pt x="276" y="236"/>
                </a:lnTo>
                <a:lnTo>
                  <a:pt x="270" y="230"/>
                </a:lnTo>
                <a:lnTo>
                  <a:pt x="270" y="228"/>
                </a:lnTo>
                <a:lnTo>
                  <a:pt x="270" y="226"/>
                </a:lnTo>
                <a:lnTo>
                  <a:pt x="268" y="228"/>
                </a:lnTo>
                <a:lnTo>
                  <a:pt x="264" y="226"/>
                </a:lnTo>
                <a:lnTo>
                  <a:pt x="264" y="224"/>
                </a:lnTo>
                <a:lnTo>
                  <a:pt x="260" y="222"/>
                </a:lnTo>
                <a:lnTo>
                  <a:pt x="258" y="220"/>
                </a:lnTo>
                <a:lnTo>
                  <a:pt x="252" y="222"/>
                </a:lnTo>
                <a:lnTo>
                  <a:pt x="251" y="220"/>
                </a:lnTo>
                <a:lnTo>
                  <a:pt x="251" y="212"/>
                </a:lnTo>
                <a:lnTo>
                  <a:pt x="247" y="210"/>
                </a:lnTo>
                <a:lnTo>
                  <a:pt x="247" y="206"/>
                </a:lnTo>
                <a:lnTo>
                  <a:pt x="251" y="202"/>
                </a:lnTo>
                <a:lnTo>
                  <a:pt x="249" y="198"/>
                </a:lnTo>
                <a:lnTo>
                  <a:pt x="251" y="192"/>
                </a:lnTo>
                <a:lnTo>
                  <a:pt x="251" y="190"/>
                </a:lnTo>
                <a:lnTo>
                  <a:pt x="252" y="184"/>
                </a:lnTo>
                <a:lnTo>
                  <a:pt x="260" y="184"/>
                </a:lnTo>
                <a:lnTo>
                  <a:pt x="260" y="178"/>
                </a:lnTo>
                <a:lnTo>
                  <a:pt x="264" y="178"/>
                </a:lnTo>
                <a:lnTo>
                  <a:pt x="264" y="174"/>
                </a:lnTo>
                <a:lnTo>
                  <a:pt x="268" y="174"/>
                </a:lnTo>
                <a:lnTo>
                  <a:pt x="270" y="168"/>
                </a:lnTo>
                <a:lnTo>
                  <a:pt x="266" y="164"/>
                </a:lnTo>
                <a:lnTo>
                  <a:pt x="264" y="156"/>
                </a:lnTo>
                <a:lnTo>
                  <a:pt x="272" y="148"/>
                </a:lnTo>
                <a:lnTo>
                  <a:pt x="276" y="146"/>
                </a:lnTo>
                <a:lnTo>
                  <a:pt x="284" y="138"/>
                </a:lnTo>
                <a:lnTo>
                  <a:pt x="290" y="146"/>
                </a:lnTo>
                <a:lnTo>
                  <a:pt x="295" y="146"/>
                </a:lnTo>
                <a:lnTo>
                  <a:pt x="301" y="140"/>
                </a:lnTo>
                <a:lnTo>
                  <a:pt x="303" y="140"/>
                </a:lnTo>
                <a:lnTo>
                  <a:pt x="305" y="142"/>
                </a:lnTo>
                <a:lnTo>
                  <a:pt x="311" y="136"/>
                </a:lnTo>
                <a:lnTo>
                  <a:pt x="313" y="134"/>
                </a:lnTo>
                <a:lnTo>
                  <a:pt x="317" y="108"/>
                </a:lnTo>
                <a:lnTo>
                  <a:pt x="319" y="104"/>
                </a:lnTo>
                <a:lnTo>
                  <a:pt x="317" y="98"/>
                </a:lnTo>
                <a:lnTo>
                  <a:pt x="313" y="96"/>
                </a:lnTo>
                <a:lnTo>
                  <a:pt x="309" y="94"/>
                </a:lnTo>
                <a:lnTo>
                  <a:pt x="311" y="80"/>
                </a:lnTo>
                <a:lnTo>
                  <a:pt x="307" y="74"/>
                </a:lnTo>
                <a:lnTo>
                  <a:pt x="303" y="76"/>
                </a:lnTo>
                <a:lnTo>
                  <a:pt x="295" y="74"/>
                </a:lnTo>
                <a:lnTo>
                  <a:pt x="282" y="70"/>
                </a:lnTo>
                <a:lnTo>
                  <a:pt x="280" y="64"/>
                </a:lnTo>
                <a:lnTo>
                  <a:pt x="274" y="64"/>
                </a:lnTo>
                <a:lnTo>
                  <a:pt x="274" y="62"/>
                </a:lnTo>
                <a:lnTo>
                  <a:pt x="276" y="60"/>
                </a:lnTo>
                <a:lnTo>
                  <a:pt x="276" y="54"/>
                </a:lnTo>
                <a:lnTo>
                  <a:pt x="278" y="54"/>
                </a:lnTo>
                <a:lnTo>
                  <a:pt x="280" y="58"/>
                </a:lnTo>
                <a:lnTo>
                  <a:pt x="282" y="58"/>
                </a:lnTo>
                <a:lnTo>
                  <a:pt x="282" y="56"/>
                </a:lnTo>
                <a:lnTo>
                  <a:pt x="282" y="46"/>
                </a:lnTo>
                <a:lnTo>
                  <a:pt x="293" y="46"/>
                </a:lnTo>
                <a:lnTo>
                  <a:pt x="293" y="42"/>
                </a:lnTo>
                <a:lnTo>
                  <a:pt x="311" y="42"/>
                </a:lnTo>
                <a:lnTo>
                  <a:pt x="315" y="38"/>
                </a:lnTo>
                <a:lnTo>
                  <a:pt x="317" y="32"/>
                </a:lnTo>
                <a:lnTo>
                  <a:pt x="311" y="32"/>
                </a:lnTo>
                <a:lnTo>
                  <a:pt x="311" y="30"/>
                </a:lnTo>
                <a:lnTo>
                  <a:pt x="305" y="32"/>
                </a:lnTo>
                <a:lnTo>
                  <a:pt x="301" y="30"/>
                </a:lnTo>
                <a:lnTo>
                  <a:pt x="295" y="20"/>
                </a:lnTo>
                <a:lnTo>
                  <a:pt x="297" y="18"/>
                </a:lnTo>
                <a:lnTo>
                  <a:pt x="295" y="10"/>
                </a:lnTo>
                <a:lnTo>
                  <a:pt x="292" y="8"/>
                </a:lnTo>
                <a:lnTo>
                  <a:pt x="292" y="4"/>
                </a:lnTo>
                <a:lnTo>
                  <a:pt x="288" y="0"/>
                </a:lnTo>
                <a:lnTo>
                  <a:pt x="282" y="2"/>
                </a:lnTo>
                <a:lnTo>
                  <a:pt x="282" y="14"/>
                </a:lnTo>
                <a:lnTo>
                  <a:pt x="268" y="24"/>
                </a:lnTo>
                <a:lnTo>
                  <a:pt x="262" y="18"/>
                </a:lnTo>
                <a:lnTo>
                  <a:pt x="233" y="36"/>
                </a:lnTo>
                <a:lnTo>
                  <a:pt x="221" y="30"/>
                </a:lnTo>
                <a:lnTo>
                  <a:pt x="198" y="36"/>
                </a:lnTo>
                <a:lnTo>
                  <a:pt x="186" y="52"/>
                </a:lnTo>
                <a:lnTo>
                  <a:pt x="168" y="42"/>
                </a:lnTo>
                <a:lnTo>
                  <a:pt x="157" y="42"/>
                </a:lnTo>
                <a:lnTo>
                  <a:pt x="127" y="100"/>
                </a:lnTo>
                <a:lnTo>
                  <a:pt x="94" y="98"/>
                </a:lnTo>
                <a:lnTo>
                  <a:pt x="84" y="118"/>
                </a:lnTo>
                <a:lnTo>
                  <a:pt x="67" y="122"/>
                </a:lnTo>
                <a:lnTo>
                  <a:pt x="71" y="124"/>
                </a:lnTo>
                <a:lnTo>
                  <a:pt x="71" y="126"/>
                </a:lnTo>
                <a:lnTo>
                  <a:pt x="73" y="124"/>
                </a:lnTo>
                <a:lnTo>
                  <a:pt x="73" y="128"/>
                </a:lnTo>
                <a:lnTo>
                  <a:pt x="77" y="128"/>
                </a:lnTo>
                <a:lnTo>
                  <a:pt x="71" y="142"/>
                </a:lnTo>
                <a:lnTo>
                  <a:pt x="71" y="150"/>
                </a:lnTo>
                <a:lnTo>
                  <a:pt x="65" y="152"/>
                </a:lnTo>
                <a:lnTo>
                  <a:pt x="59" y="156"/>
                </a:lnTo>
                <a:lnTo>
                  <a:pt x="59" y="166"/>
                </a:lnTo>
                <a:lnTo>
                  <a:pt x="59" y="174"/>
                </a:lnTo>
                <a:lnTo>
                  <a:pt x="57" y="174"/>
                </a:lnTo>
                <a:lnTo>
                  <a:pt x="57" y="178"/>
                </a:lnTo>
                <a:lnTo>
                  <a:pt x="53" y="182"/>
                </a:lnTo>
                <a:lnTo>
                  <a:pt x="53" y="184"/>
                </a:lnTo>
                <a:lnTo>
                  <a:pt x="51" y="188"/>
                </a:lnTo>
                <a:lnTo>
                  <a:pt x="51" y="190"/>
                </a:lnTo>
                <a:lnTo>
                  <a:pt x="53" y="192"/>
                </a:lnTo>
                <a:lnTo>
                  <a:pt x="51" y="198"/>
                </a:lnTo>
                <a:lnTo>
                  <a:pt x="49" y="204"/>
                </a:lnTo>
                <a:lnTo>
                  <a:pt x="47" y="204"/>
                </a:lnTo>
                <a:lnTo>
                  <a:pt x="45" y="204"/>
                </a:lnTo>
                <a:lnTo>
                  <a:pt x="43" y="206"/>
                </a:lnTo>
                <a:lnTo>
                  <a:pt x="41" y="212"/>
                </a:lnTo>
                <a:lnTo>
                  <a:pt x="36" y="212"/>
                </a:lnTo>
                <a:lnTo>
                  <a:pt x="34" y="216"/>
                </a:lnTo>
                <a:lnTo>
                  <a:pt x="30" y="216"/>
                </a:lnTo>
                <a:lnTo>
                  <a:pt x="28" y="218"/>
                </a:lnTo>
                <a:lnTo>
                  <a:pt x="28" y="224"/>
                </a:lnTo>
                <a:lnTo>
                  <a:pt x="24" y="224"/>
                </a:lnTo>
                <a:lnTo>
                  <a:pt x="24" y="226"/>
                </a:lnTo>
                <a:lnTo>
                  <a:pt x="24" y="230"/>
                </a:lnTo>
                <a:lnTo>
                  <a:pt x="24" y="232"/>
                </a:lnTo>
                <a:lnTo>
                  <a:pt x="22" y="236"/>
                </a:lnTo>
                <a:lnTo>
                  <a:pt x="24" y="238"/>
                </a:lnTo>
                <a:lnTo>
                  <a:pt x="22" y="240"/>
                </a:lnTo>
                <a:lnTo>
                  <a:pt x="24" y="244"/>
                </a:lnTo>
                <a:lnTo>
                  <a:pt x="24" y="246"/>
                </a:lnTo>
                <a:lnTo>
                  <a:pt x="24" y="248"/>
                </a:lnTo>
                <a:lnTo>
                  <a:pt x="28" y="250"/>
                </a:lnTo>
                <a:lnTo>
                  <a:pt x="30" y="250"/>
                </a:lnTo>
                <a:lnTo>
                  <a:pt x="36" y="263"/>
                </a:lnTo>
                <a:lnTo>
                  <a:pt x="41" y="267"/>
                </a:lnTo>
                <a:lnTo>
                  <a:pt x="38" y="269"/>
                </a:lnTo>
                <a:lnTo>
                  <a:pt x="38" y="271"/>
                </a:lnTo>
                <a:lnTo>
                  <a:pt x="43" y="271"/>
                </a:lnTo>
                <a:lnTo>
                  <a:pt x="45" y="275"/>
                </a:lnTo>
                <a:lnTo>
                  <a:pt x="43" y="275"/>
                </a:lnTo>
                <a:lnTo>
                  <a:pt x="43" y="279"/>
                </a:lnTo>
                <a:lnTo>
                  <a:pt x="45" y="281"/>
                </a:lnTo>
                <a:lnTo>
                  <a:pt x="45" y="283"/>
                </a:lnTo>
                <a:lnTo>
                  <a:pt x="41" y="289"/>
                </a:lnTo>
                <a:lnTo>
                  <a:pt x="41" y="291"/>
                </a:lnTo>
                <a:lnTo>
                  <a:pt x="39" y="293"/>
                </a:lnTo>
                <a:lnTo>
                  <a:pt x="34" y="295"/>
                </a:lnTo>
                <a:lnTo>
                  <a:pt x="34" y="299"/>
                </a:lnTo>
                <a:lnTo>
                  <a:pt x="34" y="301"/>
                </a:lnTo>
                <a:lnTo>
                  <a:pt x="38" y="303"/>
                </a:lnTo>
                <a:lnTo>
                  <a:pt x="36" y="305"/>
                </a:lnTo>
                <a:lnTo>
                  <a:pt x="36" y="307"/>
                </a:lnTo>
                <a:lnTo>
                  <a:pt x="30" y="315"/>
                </a:lnTo>
                <a:lnTo>
                  <a:pt x="26" y="319"/>
                </a:lnTo>
                <a:lnTo>
                  <a:pt x="24" y="323"/>
                </a:lnTo>
                <a:lnTo>
                  <a:pt x="18" y="329"/>
                </a:lnTo>
                <a:lnTo>
                  <a:pt x="16" y="331"/>
                </a:lnTo>
                <a:lnTo>
                  <a:pt x="18" y="331"/>
                </a:lnTo>
                <a:lnTo>
                  <a:pt x="14" y="331"/>
                </a:lnTo>
                <a:lnTo>
                  <a:pt x="14" y="333"/>
                </a:lnTo>
                <a:lnTo>
                  <a:pt x="16" y="333"/>
                </a:lnTo>
                <a:lnTo>
                  <a:pt x="16" y="335"/>
                </a:lnTo>
                <a:lnTo>
                  <a:pt x="16" y="341"/>
                </a:lnTo>
                <a:lnTo>
                  <a:pt x="14" y="343"/>
                </a:lnTo>
                <a:lnTo>
                  <a:pt x="14" y="345"/>
                </a:lnTo>
                <a:lnTo>
                  <a:pt x="18" y="345"/>
                </a:lnTo>
                <a:lnTo>
                  <a:pt x="16" y="347"/>
                </a:lnTo>
                <a:lnTo>
                  <a:pt x="16" y="351"/>
                </a:lnTo>
                <a:lnTo>
                  <a:pt x="14" y="353"/>
                </a:lnTo>
                <a:lnTo>
                  <a:pt x="18" y="355"/>
                </a:lnTo>
                <a:lnTo>
                  <a:pt x="18" y="357"/>
                </a:lnTo>
                <a:lnTo>
                  <a:pt x="18" y="361"/>
                </a:lnTo>
                <a:lnTo>
                  <a:pt x="16" y="359"/>
                </a:lnTo>
                <a:lnTo>
                  <a:pt x="16" y="361"/>
                </a:lnTo>
                <a:lnTo>
                  <a:pt x="18" y="363"/>
                </a:lnTo>
                <a:lnTo>
                  <a:pt x="20" y="367"/>
                </a:lnTo>
                <a:lnTo>
                  <a:pt x="22" y="369"/>
                </a:lnTo>
                <a:lnTo>
                  <a:pt x="22" y="379"/>
                </a:lnTo>
                <a:lnTo>
                  <a:pt x="22" y="381"/>
                </a:lnTo>
                <a:lnTo>
                  <a:pt x="24" y="433"/>
                </a:lnTo>
                <a:lnTo>
                  <a:pt x="26" y="433"/>
                </a:lnTo>
                <a:lnTo>
                  <a:pt x="30" y="447"/>
                </a:lnTo>
                <a:lnTo>
                  <a:pt x="32" y="453"/>
                </a:lnTo>
                <a:lnTo>
                  <a:pt x="30" y="463"/>
                </a:lnTo>
                <a:lnTo>
                  <a:pt x="30" y="469"/>
                </a:lnTo>
                <a:lnTo>
                  <a:pt x="26" y="471"/>
                </a:lnTo>
                <a:lnTo>
                  <a:pt x="20" y="479"/>
                </a:lnTo>
                <a:lnTo>
                  <a:pt x="18" y="481"/>
                </a:lnTo>
                <a:lnTo>
                  <a:pt x="18" y="483"/>
                </a:lnTo>
                <a:lnTo>
                  <a:pt x="16" y="485"/>
                </a:lnTo>
                <a:lnTo>
                  <a:pt x="10" y="501"/>
                </a:lnTo>
                <a:lnTo>
                  <a:pt x="10" y="505"/>
                </a:lnTo>
                <a:lnTo>
                  <a:pt x="6" y="511"/>
                </a:lnTo>
                <a:lnTo>
                  <a:pt x="4" y="511"/>
                </a:lnTo>
                <a:lnTo>
                  <a:pt x="4" y="519"/>
                </a:lnTo>
                <a:lnTo>
                  <a:pt x="4" y="521"/>
                </a:lnTo>
                <a:lnTo>
                  <a:pt x="4" y="523"/>
                </a:lnTo>
                <a:lnTo>
                  <a:pt x="4" y="529"/>
                </a:lnTo>
                <a:lnTo>
                  <a:pt x="4" y="533"/>
                </a:lnTo>
                <a:lnTo>
                  <a:pt x="0" y="539"/>
                </a:lnTo>
                <a:close/>
              </a:path>
            </a:pathLst>
          </a:custGeom>
          <a:solidFill>
            <a:srgbClr val="FF9999"/>
          </a:solidFill>
          <a:ln w="9525" cap="rnd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62" name="Freeform 11"/>
          <p:cNvSpPr>
            <a:spLocks/>
          </p:cNvSpPr>
          <p:nvPr/>
        </p:nvSpPr>
        <p:spPr bwMode="auto">
          <a:xfrm>
            <a:off x="5699125" y="3178175"/>
            <a:ext cx="1012825" cy="677863"/>
          </a:xfrm>
          <a:custGeom>
            <a:avLst/>
            <a:gdLst>
              <a:gd name="T0" fmla="*/ 2147483647 w 586"/>
              <a:gd name="T1" fmla="*/ 2147483647 h 343"/>
              <a:gd name="T2" fmla="*/ 2147483647 w 586"/>
              <a:gd name="T3" fmla="*/ 2147483647 h 343"/>
              <a:gd name="T4" fmla="*/ 2147483647 w 586"/>
              <a:gd name="T5" fmla="*/ 2147483647 h 343"/>
              <a:gd name="T6" fmla="*/ 2147483647 w 586"/>
              <a:gd name="T7" fmla="*/ 2147483647 h 343"/>
              <a:gd name="T8" fmla="*/ 2147483647 w 586"/>
              <a:gd name="T9" fmla="*/ 2147483647 h 343"/>
              <a:gd name="T10" fmla="*/ 2147483647 w 586"/>
              <a:gd name="T11" fmla="*/ 2147483647 h 343"/>
              <a:gd name="T12" fmla="*/ 2147483647 w 586"/>
              <a:gd name="T13" fmla="*/ 2147483647 h 343"/>
              <a:gd name="T14" fmla="*/ 2147483647 w 586"/>
              <a:gd name="T15" fmla="*/ 2147483647 h 343"/>
              <a:gd name="T16" fmla="*/ 2147483647 w 586"/>
              <a:gd name="T17" fmla="*/ 2147483647 h 343"/>
              <a:gd name="T18" fmla="*/ 2147483647 w 586"/>
              <a:gd name="T19" fmla="*/ 2147483647 h 343"/>
              <a:gd name="T20" fmla="*/ 2147483647 w 586"/>
              <a:gd name="T21" fmla="*/ 2147483647 h 343"/>
              <a:gd name="T22" fmla="*/ 2147483647 w 586"/>
              <a:gd name="T23" fmla="*/ 2147483647 h 343"/>
              <a:gd name="T24" fmla="*/ 2147483647 w 586"/>
              <a:gd name="T25" fmla="*/ 2147483647 h 343"/>
              <a:gd name="T26" fmla="*/ 2147483647 w 586"/>
              <a:gd name="T27" fmla="*/ 2147483647 h 343"/>
              <a:gd name="T28" fmla="*/ 2147483647 w 586"/>
              <a:gd name="T29" fmla="*/ 2147483647 h 343"/>
              <a:gd name="T30" fmla="*/ 2147483647 w 586"/>
              <a:gd name="T31" fmla="*/ 2147483647 h 343"/>
              <a:gd name="T32" fmla="*/ 2147483647 w 586"/>
              <a:gd name="T33" fmla="*/ 2147483647 h 343"/>
              <a:gd name="T34" fmla="*/ 2147483647 w 586"/>
              <a:gd name="T35" fmla="*/ 2147483647 h 343"/>
              <a:gd name="T36" fmla="*/ 2147483647 w 586"/>
              <a:gd name="T37" fmla="*/ 2147483647 h 343"/>
              <a:gd name="T38" fmla="*/ 2147483647 w 586"/>
              <a:gd name="T39" fmla="*/ 2147483647 h 343"/>
              <a:gd name="T40" fmla="*/ 2147483647 w 586"/>
              <a:gd name="T41" fmla="*/ 2147483647 h 343"/>
              <a:gd name="T42" fmla="*/ 2147483647 w 586"/>
              <a:gd name="T43" fmla="*/ 2147483647 h 343"/>
              <a:gd name="T44" fmla="*/ 2147483647 w 586"/>
              <a:gd name="T45" fmla="*/ 2147483647 h 343"/>
              <a:gd name="T46" fmla="*/ 2147483647 w 586"/>
              <a:gd name="T47" fmla="*/ 2147483647 h 343"/>
              <a:gd name="T48" fmla="*/ 2147483647 w 586"/>
              <a:gd name="T49" fmla="*/ 2147483647 h 343"/>
              <a:gd name="T50" fmla="*/ 2147483647 w 586"/>
              <a:gd name="T51" fmla="*/ 2147483647 h 343"/>
              <a:gd name="T52" fmla="*/ 2147483647 w 586"/>
              <a:gd name="T53" fmla="*/ 2147483647 h 343"/>
              <a:gd name="T54" fmla="*/ 2147483647 w 586"/>
              <a:gd name="T55" fmla="*/ 2147483647 h 343"/>
              <a:gd name="T56" fmla="*/ 2147483647 w 586"/>
              <a:gd name="T57" fmla="*/ 2147483647 h 343"/>
              <a:gd name="T58" fmla="*/ 2147483647 w 586"/>
              <a:gd name="T59" fmla="*/ 2147483647 h 343"/>
              <a:gd name="T60" fmla="*/ 2147483647 w 586"/>
              <a:gd name="T61" fmla="*/ 2147483647 h 343"/>
              <a:gd name="T62" fmla="*/ 2147483647 w 586"/>
              <a:gd name="T63" fmla="*/ 2147483647 h 343"/>
              <a:gd name="T64" fmla="*/ 2147483647 w 586"/>
              <a:gd name="T65" fmla="*/ 2147483647 h 343"/>
              <a:gd name="T66" fmla="*/ 2147483647 w 586"/>
              <a:gd name="T67" fmla="*/ 2147483647 h 343"/>
              <a:gd name="T68" fmla="*/ 2147483647 w 586"/>
              <a:gd name="T69" fmla="*/ 2147483647 h 343"/>
              <a:gd name="T70" fmla="*/ 2147483647 w 586"/>
              <a:gd name="T71" fmla="*/ 2147483647 h 343"/>
              <a:gd name="T72" fmla="*/ 2147483647 w 586"/>
              <a:gd name="T73" fmla="*/ 2147483647 h 343"/>
              <a:gd name="T74" fmla="*/ 2147483647 w 586"/>
              <a:gd name="T75" fmla="*/ 2147483647 h 343"/>
              <a:gd name="T76" fmla="*/ 2147483647 w 586"/>
              <a:gd name="T77" fmla="*/ 2147483647 h 343"/>
              <a:gd name="T78" fmla="*/ 2147483647 w 586"/>
              <a:gd name="T79" fmla="*/ 2147483647 h 343"/>
              <a:gd name="T80" fmla="*/ 2147483647 w 586"/>
              <a:gd name="T81" fmla="*/ 2147483647 h 343"/>
              <a:gd name="T82" fmla="*/ 2147483647 w 586"/>
              <a:gd name="T83" fmla="*/ 2147483647 h 343"/>
              <a:gd name="T84" fmla="*/ 2147483647 w 586"/>
              <a:gd name="T85" fmla="*/ 2147483647 h 343"/>
              <a:gd name="T86" fmla="*/ 2147483647 w 586"/>
              <a:gd name="T87" fmla="*/ 2147483647 h 343"/>
              <a:gd name="T88" fmla="*/ 2147483647 w 586"/>
              <a:gd name="T89" fmla="*/ 2147483647 h 343"/>
              <a:gd name="T90" fmla="*/ 2147483647 w 586"/>
              <a:gd name="T91" fmla="*/ 2147483647 h 343"/>
              <a:gd name="T92" fmla="*/ 2147483647 w 586"/>
              <a:gd name="T93" fmla="*/ 2147483647 h 343"/>
              <a:gd name="T94" fmla="*/ 2147483647 w 586"/>
              <a:gd name="T95" fmla="*/ 2147483647 h 343"/>
              <a:gd name="T96" fmla="*/ 2147483647 w 586"/>
              <a:gd name="T97" fmla="*/ 2147483647 h 343"/>
              <a:gd name="T98" fmla="*/ 2147483647 w 586"/>
              <a:gd name="T99" fmla="*/ 2147483647 h 343"/>
              <a:gd name="T100" fmla="*/ 2147483647 w 586"/>
              <a:gd name="T101" fmla="*/ 2147483647 h 343"/>
              <a:gd name="T102" fmla="*/ 2147483647 w 586"/>
              <a:gd name="T103" fmla="*/ 2147483647 h 343"/>
              <a:gd name="T104" fmla="*/ 2147483647 w 586"/>
              <a:gd name="T105" fmla="*/ 2147483647 h 343"/>
              <a:gd name="T106" fmla="*/ 2147483647 w 586"/>
              <a:gd name="T107" fmla="*/ 2147483647 h 343"/>
              <a:gd name="T108" fmla="*/ 2147483647 w 586"/>
              <a:gd name="T109" fmla="*/ 2147483647 h 343"/>
              <a:gd name="T110" fmla="*/ 2147483647 w 586"/>
              <a:gd name="T111" fmla="*/ 2147483647 h 343"/>
              <a:gd name="T112" fmla="*/ 2147483647 w 586"/>
              <a:gd name="T113" fmla="*/ 2147483647 h 343"/>
              <a:gd name="T114" fmla="*/ 2147483647 w 586"/>
              <a:gd name="T115" fmla="*/ 2147483647 h 343"/>
              <a:gd name="T116" fmla="*/ 2147483647 w 586"/>
              <a:gd name="T117" fmla="*/ 2147483647 h 343"/>
              <a:gd name="T118" fmla="*/ 0 w 586"/>
              <a:gd name="T119" fmla="*/ 2147483647 h 34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586"/>
              <a:gd name="T181" fmla="*/ 0 h 343"/>
              <a:gd name="T182" fmla="*/ 586 w 586"/>
              <a:gd name="T183" fmla="*/ 343 h 343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586" h="343">
                <a:moveTo>
                  <a:pt x="0" y="297"/>
                </a:moveTo>
                <a:lnTo>
                  <a:pt x="0" y="299"/>
                </a:lnTo>
                <a:lnTo>
                  <a:pt x="10" y="301"/>
                </a:lnTo>
                <a:lnTo>
                  <a:pt x="10" y="303"/>
                </a:lnTo>
                <a:lnTo>
                  <a:pt x="12" y="301"/>
                </a:lnTo>
                <a:lnTo>
                  <a:pt x="14" y="301"/>
                </a:lnTo>
                <a:lnTo>
                  <a:pt x="20" y="303"/>
                </a:lnTo>
                <a:lnTo>
                  <a:pt x="20" y="301"/>
                </a:lnTo>
                <a:lnTo>
                  <a:pt x="25" y="299"/>
                </a:lnTo>
                <a:lnTo>
                  <a:pt x="25" y="301"/>
                </a:lnTo>
                <a:lnTo>
                  <a:pt x="33" y="303"/>
                </a:lnTo>
                <a:lnTo>
                  <a:pt x="31" y="307"/>
                </a:lnTo>
                <a:lnTo>
                  <a:pt x="35" y="307"/>
                </a:lnTo>
                <a:lnTo>
                  <a:pt x="35" y="313"/>
                </a:lnTo>
                <a:lnTo>
                  <a:pt x="41" y="311"/>
                </a:lnTo>
                <a:lnTo>
                  <a:pt x="47" y="315"/>
                </a:lnTo>
                <a:lnTo>
                  <a:pt x="51" y="321"/>
                </a:lnTo>
                <a:lnTo>
                  <a:pt x="49" y="323"/>
                </a:lnTo>
                <a:lnTo>
                  <a:pt x="51" y="325"/>
                </a:lnTo>
                <a:lnTo>
                  <a:pt x="51" y="329"/>
                </a:lnTo>
                <a:lnTo>
                  <a:pt x="53" y="329"/>
                </a:lnTo>
                <a:lnTo>
                  <a:pt x="53" y="331"/>
                </a:lnTo>
                <a:lnTo>
                  <a:pt x="55" y="331"/>
                </a:lnTo>
                <a:lnTo>
                  <a:pt x="59" y="337"/>
                </a:lnTo>
                <a:lnTo>
                  <a:pt x="63" y="337"/>
                </a:lnTo>
                <a:lnTo>
                  <a:pt x="67" y="335"/>
                </a:lnTo>
                <a:lnTo>
                  <a:pt x="70" y="335"/>
                </a:lnTo>
                <a:lnTo>
                  <a:pt x="72" y="333"/>
                </a:lnTo>
                <a:lnTo>
                  <a:pt x="80" y="337"/>
                </a:lnTo>
                <a:lnTo>
                  <a:pt x="92" y="333"/>
                </a:lnTo>
                <a:lnTo>
                  <a:pt x="96" y="329"/>
                </a:lnTo>
                <a:lnTo>
                  <a:pt x="100" y="331"/>
                </a:lnTo>
                <a:lnTo>
                  <a:pt x="102" y="331"/>
                </a:lnTo>
                <a:lnTo>
                  <a:pt x="108" y="337"/>
                </a:lnTo>
                <a:lnTo>
                  <a:pt x="110" y="335"/>
                </a:lnTo>
                <a:lnTo>
                  <a:pt x="113" y="335"/>
                </a:lnTo>
                <a:lnTo>
                  <a:pt x="115" y="333"/>
                </a:lnTo>
                <a:lnTo>
                  <a:pt x="121" y="329"/>
                </a:lnTo>
                <a:lnTo>
                  <a:pt x="123" y="327"/>
                </a:lnTo>
                <a:lnTo>
                  <a:pt x="125" y="323"/>
                </a:lnTo>
                <a:lnTo>
                  <a:pt x="123" y="321"/>
                </a:lnTo>
                <a:lnTo>
                  <a:pt x="125" y="317"/>
                </a:lnTo>
                <a:lnTo>
                  <a:pt x="125" y="309"/>
                </a:lnTo>
                <a:lnTo>
                  <a:pt x="129" y="303"/>
                </a:lnTo>
                <a:lnTo>
                  <a:pt x="149" y="301"/>
                </a:lnTo>
                <a:lnTo>
                  <a:pt x="151" y="301"/>
                </a:lnTo>
                <a:lnTo>
                  <a:pt x="154" y="299"/>
                </a:lnTo>
                <a:lnTo>
                  <a:pt x="160" y="301"/>
                </a:lnTo>
                <a:lnTo>
                  <a:pt x="168" y="305"/>
                </a:lnTo>
                <a:lnTo>
                  <a:pt x="168" y="309"/>
                </a:lnTo>
                <a:lnTo>
                  <a:pt x="178" y="319"/>
                </a:lnTo>
                <a:lnTo>
                  <a:pt x="178" y="325"/>
                </a:lnTo>
                <a:lnTo>
                  <a:pt x="182" y="327"/>
                </a:lnTo>
                <a:lnTo>
                  <a:pt x="186" y="335"/>
                </a:lnTo>
                <a:lnTo>
                  <a:pt x="188" y="339"/>
                </a:lnTo>
                <a:lnTo>
                  <a:pt x="192" y="341"/>
                </a:lnTo>
                <a:lnTo>
                  <a:pt x="194" y="333"/>
                </a:lnTo>
                <a:lnTo>
                  <a:pt x="195" y="329"/>
                </a:lnTo>
                <a:lnTo>
                  <a:pt x="201" y="327"/>
                </a:lnTo>
                <a:lnTo>
                  <a:pt x="203" y="329"/>
                </a:lnTo>
                <a:lnTo>
                  <a:pt x="205" y="333"/>
                </a:lnTo>
                <a:lnTo>
                  <a:pt x="209" y="337"/>
                </a:lnTo>
                <a:lnTo>
                  <a:pt x="215" y="337"/>
                </a:lnTo>
                <a:lnTo>
                  <a:pt x="219" y="337"/>
                </a:lnTo>
                <a:lnTo>
                  <a:pt x="225" y="335"/>
                </a:lnTo>
                <a:lnTo>
                  <a:pt x="227" y="331"/>
                </a:lnTo>
                <a:lnTo>
                  <a:pt x="235" y="333"/>
                </a:lnTo>
                <a:lnTo>
                  <a:pt x="235" y="321"/>
                </a:lnTo>
                <a:lnTo>
                  <a:pt x="242" y="321"/>
                </a:lnTo>
                <a:lnTo>
                  <a:pt x="242" y="319"/>
                </a:lnTo>
                <a:lnTo>
                  <a:pt x="248" y="319"/>
                </a:lnTo>
                <a:lnTo>
                  <a:pt x="250" y="321"/>
                </a:lnTo>
                <a:lnTo>
                  <a:pt x="256" y="321"/>
                </a:lnTo>
                <a:lnTo>
                  <a:pt x="258" y="323"/>
                </a:lnTo>
                <a:lnTo>
                  <a:pt x="256" y="327"/>
                </a:lnTo>
                <a:lnTo>
                  <a:pt x="264" y="329"/>
                </a:lnTo>
                <a:lnTo>
                  <a:pt x="260" y="333"/>
                </a:lnTo>
                <a:lnTo>
                  <a:pt x="264" y="335"/>
                </a:lnTo>
                <a:lnTo>
                  <a:pt x="264" y="341"/>
                </a:lnTo>
                <a:lnTo>
                  <a:pt x="266" y="343"/>
                </a:lnTo>
                <a:lnTo>
                  <a:pt x="276" y="339"/>
                </a:lnTo>
                <a:lnTo>
                  <a:pt x="281" y="337"/>
                </a:lnTo>
                <a:lnTo>
                  <a:pt x="283" y="331"/>
                </a:lnTo>
                <a:lnTo>
                  <a:pt x="283" y="321"/>
                </a:lnTo>
                <a:lnTo>
                  <a:pt x="283" y="317"/>
                </a:lnTo>
                <a:lnTo>
                  <a:pt x="293" y="313"/>
                </a:lnTo>
                <a:lnTo>
                  <a:pt x="295" y="311"/>
                </a:lnTo>
                <a:lnTo>
                  <a:pt x="299" y="313"/>
                </a:lnTo>
                <a:lnTo>
                  <a:pt x="307" y="313"/>
                </a:lnTo>
                <a:lnTo>
                  <a:pt x="309" y="309"/>
                </a:lnTo>
                <a:lnTo>
                  <a:pt x="305" y="307"/>
                </a:lnTo>
                <a:lnTo>
                  <a:pt x="305" y="305"/>
                </a:lnTo>
                <a:lnTo>
                  <a:pt x="309" y="303"/>
                </a:lnTo>
                <a:lnTo>
                  <a:pt x="307" y="299"/>
                </a:lnTo>
                <a:lnTo>
                  <a:pt x="311" y="299"/>
                </a:lnTo>
                <a:lnTo>
                  <a:pt x="315" y="291"/>
                </a:lnTo>
                <a:lnTo>
                  <a:pt x="315" y="281"/>
                </a:lnTo>
                <a:lnTo>
                  <a:pt x="319" y="279"/>
                </a:lnTo>
                <a:lnTo>
                  <a:pt x="332" y="279"/>
                </a:lnTo>
                <a:lnTo>
                  <a:pt x="336" y="275"/>
                </a:lnTo>
                <a:lnTo>
                  <a:pt x="344" y="271"/>
                </a:lnTo>
                <a:lnTo>
                  <a:pt x="348" y="275"/>
                </a:lnTo>
                <a:lnTo>
                  <a:pt x="354" y="273"/>
                </a:lnTo>
                <a:lnTo>
                  <a:pt x="354" y="271"/>
                </a:lnTo>
                <a:lnTo>
                  <a:pt x="354" y="267"/>
                </a:lnTo>
                <a:lnTo>
                  <a:pt x="354" y="265"/>
                </a:lnTo>
                <a:lnTo>
                  <a:pt x="354" y="261"/>
                </a:lnTo>
                <a:lnTo>
                  <a:pt x="354" y="263"/>
                </a:lnTo>
                <a:lnTo>
                  <a:pt x="356" y="259"/>
                </a:lnTo>
                <a:lnTo>
                  <a:pt x="356" y="257"/>
                </a:lnTo>
                <a:lnTo>
                  <a:pt x="356" y="255"/>
                </a:lnTo>
                <a:lnTo>
                  <a:pt x="356" y="253"/>
                </a:lnTo>
                <a:lnTo>
                  <a:pt x="358" y="255"/>
                </a:lnTo>
                <a:lnTo>
                  <a:pt x="360" y="253"/>
                </a:lnTo>
                <a:lnTo>
                  <a:pt x="362" y="251"/>
                </a:lnTo>
                <a:lnTo>
                  <a:pt x="362" y="249"/>
                </a:lnTo>
                <a:lnTo>
                  <a:pt x="364" y="247"/>
                </a:lnTo>
                <a:lnTo>
                  <a:pt x="366" y="247"/>
                </a:lnTo>
                <a:lnTo>
                  <a:pt x="366" y="243"/>
                </a:lnTo>
                <a:lnTo>
                  <a:pt x="367" y="241"/>
                </a:lnTo>
                <a:lnTo>
                  <a:pt x="367" y="239"/>
                </a:lnTo>
                <a:lnTo>
                  <a:pt x="367" y="237"/>
                </a:lnTo>
                <a:lnTo>
                  <a:pt x="369" y="237"/>
                </a:lnTo>
                <a:lnTo>
                  <a:pt x="369" y="233"/>
                </a:lnTo>
                <a:lnTo>
                  <a:pt x="369" y="231"/>
                </a:lnTo>
                <a:lnTo>
                  <a:pt x="369" y="229"/>
                </a:lnTo>
                <a:lnTo>
                  <a:pt x="369" y="227"/>
                </a:lnTo>
                <a:lnTo>
                  <a:pt x="369" y="225"/>
                </a:lnTo>
                <a:lnTo>
                  <a:pt x="369" y="227"/>
                </a:lnTo>
                <a:lnTo>
                  <a:pt x="373" y="227"/>
                </a:lnTo>
                <a:lnTo>
                  <a:pt x="375" y="225"/>
                </a:lnTo>
                <a:lnTo>
                  <a:pt x="377" y="225"/>
                </a:lnTo>
                <a:lnTo>
                  <a:pt x="379" y="225"/>
                </a:lnTo>
                <a:lnTo>
                  <a:pt x="379" y="227"/>
                </a:lnTo>
                <a:lnTo>
                  <a:pt x="381" y="227"/>
                </a:lnTo>
                <a:lnTo>
                  <a:pt x="381" y="223"/>
                </a:lnTo>
                <a:lnTo>
                  <a:pt x="381" y="221"/>
                </a:lnTo>
                <a:lnTo>
                  <a:pt x="383" y="223"/>
                </a:lnTo>
                <a:lnTo>
                  <a:pt x="383" y="225"/>
                </a:lnTo>
                <a:lnTo>
                  <a:pt x="385" y="223"/>
                </a:lnTo>
                <a:lnTo>
                  <a:pt x="387" y="225"/>
                </a:lnTo>
                <a:lnTo>
                  <a:pt x="387" y="223"/>
                </a:lnTo>
                <a:lnTo>
                  <a:pt x="391" y="221"/>
                </a:lnTo>
                <a:lnTo>
                  <a:pt x="391" y="219"/>
                </a:lnTo>
                <a:lnTo>
                  <a:pt x="391" y="217"/>
                </a:lnTo>
                <a:lnTo>
                  <a:pt x="393" y="215"/>
                </a:lnTo>
                <a:lnTo>
                  <a:pt x="391" y="215"/>
                </a:lnTo>
                <a:lnTo>
                  <a:pt x="391" y="213"/>
                </a:lnTo>
                <a:lnTo>
                  <a:pt x="391" y="211"/>
                </a:lnTo>
                <a:lnTo>
                  <a:pt x="393" y="211"/>
                </a:lnTo>
                <a:lnTo>
                  <a:pt x="393" y="213"/>
                </a:lnTo>
                <a:lnTo>
                  <a:pt x="397" y="215"/>
                </a:lnTo>
                <a:lnTo>
                  <a:pt x="399" y="213"/>
                </a:lnTo>
                <a:lnTo>
                  <a:pt x="399" y="211"/>
                </a:lnTo>
                <a:lnTo>
                  <a:pt x="399" y="209"/>
                </a:lnTo>
                <a:lnTo>
                  <a:pt x="399" y="207"/>
                </a:lnTo>
                <a:lnTo>
                  <a:pt x="399" y="205"/>
                </a:lnTo>
                <a:lnTo>
                  <a:pt x="399" y="201"/>
                </a:lnTo>
                <a:lnTo>
                  <a:pt x="403" y="199"/>
                </a:lnTo>
                <a:lnTo>
                  <a:pt x="405" y="197"/>
                </a:lnTo>
                <a:lnTo>
                  <a:pt x="408" y="197"/>
                </a:lnTo>
                <a:lnTo>
                  <a:pt x="408" y="195"/>
                </a:lnTo>
                <a:lnTo>
                  <a:pt x="408" y="193"/>
                </a:lnTo>
                <a:lnTo>
                  <a:pt x="410" y="193"/>
                </a:lnTo>
                <a:lnTo>
                  <a:pt x="410" y="195"/>
                </a:lnTo>
                <a:lnTo>
                  <a:pt x="408" y="197"/>
                </a:lnTo>
                <a:lnTo>
                  <a:pt x="408" y="199"/>
                </a:lnTo>
                <a:lnTo>
                  <a:pt x="410" y="199"/>
                </a:lnTo>
                <a:lnTo>
                  <a:pt x="410" y="197"/>
                </a:lnTo>
                <a:lnTo>
                  <a:pt x="412" y="193"/>
                </a:lnTo>
                <a:lnTo>
                  <a:pt x="414" y="191"/>
                </a:lnTo>
                <a:lnTo>
                  <a:pt x="418" y="191"/>
                </a:lnTo>
                <a:lnTo>
                  <a:pt x="418" y="189"/>
                </a:lnTo>
                <a:lnTo>
                  <a:pt x="418" y="187"/>
                </a:lnTo>
                <a:lnTo>
                  <a:pt x="416" y="187"/>
                </a:lnTo>
                <a:lnTo>
                  <a:pt x="414" y="187"/>
                </a:lnTo>
                <a:lnTo>
                  <a:pt x="416" y="189"/>
                </a:lnTo>
                <a:lnTo>
                  <a:pt x="412" y="191"/>
                </a:lnTo>
                <a:lnTo>
                  <a:pt x="412" y="187"/>
                </a:lnTo>
                <a:lnTo>
                  <a:pt x="410" y="189"/>
                </a:lnTo>
                <a:lnTo>
                  <a:pt x="408" y="191"/>
                </a:lnTo>
                <a:lnTo>
                  <a:pt x="408" y="189"/>
                </a:lnTo>
                <a:lnTo>
                  <a:pt x="408" y="187"/>
                </a:lnTo>
                <a:lnTo>
                  <a:pt x="410" y="185"/>
                </a:lnTo>
                <a:lnTo>
                  <a:pt x="412" y="185"/>
                </a:lnTo>
                <a:lnTo>
                  <a:pt x="410" y="185"/>
                </a:lnTo>
                <a:lnTo>
                  <a:pt x="408" y="185"/>
                </a:lnTo>
                <a:lnTo>
                  <a:pt x="408" y="183"/>
                </a:lnTo>
                <a:lnTo>
                  <a:pt x="405" y="181"/>
                </a:lnTo>
                <a:lnTo>
                  <a:pt x="403" y="181"/>
                </a:lnTo>
                <a:lnTo>
                  <a:pt x="399" y="179"/>
                </a:lnTo>
                <a:lnTo>
                  <a:pt x="403" y="179"/>
                </a:lnTo>
                <a:lnTo>
                  <a:pt x="399" y="177"/>
                </a:lnTo>
                <a:lnTo>
                  <a:pt x="403" y="175"/>
                </a:lnTo>
                <a:lnTo>
                  <a:pt x="403" y="171"/>
                </a:lnTo>
                <a:lnTo>
                  <a:pt x="407" y="171"/>
                </a:lnTo>
                <a:lnTo>
                  <a:pt x="408" y="169"/>
                </a:lnTo>
                <a:lnTo>
                  <a:pt x="410" y="169"/>
                </a:lnTo>
                <a:lnTo>
                  <a:pt x="410" y="171"/>
                </a:lnTo>
                <a:lnTo>
                  <a:pt x="412" y="171"/>
                </a:lnTo>
                <a:lnTo>
                  <a:pt x="414" y="171"/>
                </a:lnTo>
                <a:lnTo>
                  <a:pt x="412" y="173"/>
                </a:lnTo>
                <a:lnTo>
                  <a:pt x="414" y="173"/>
                </a:lnTo>
                <a:lnTo>
                  <a:pt x="416" y="171"/>
                </a:lnTo>
                <a:lnTo>
                  <a:pt x="414" y="171"/>
                </a:lnTo>
                <a:lnTo>
                  <a:pt x="414" y="169"/>
                </a:lnTo>
                <a:lnTo>
                  <a:pt x="414" y="165"/>
                </a:lnTo>
                <a:lnTo>
                  <a:pt x="416" y="163"/>
                </a:lnTo>
                <a:lnTo>
                  <a:pt x="418" y="165"/>
                </a:lnTo>
                <a:lnTo>
                  <a:pt x="420" y="165"/>
                </a:lnTo>
                <a:lnTo>
                  <a:pt x="418" y="167"/>
                </a:lnTo>
                <a:lnTo>
                  <a:pt x="420" y="169"/>
                </a:lnTo>
                <a:lnTo>
                  <a:pt x="422" y="169"/>
                </a:lnTo>
                <a:lnTo>
                  <a:pt x="422" y="171"/>
                </a:lnTo>
                <a:lnTo>
                  <a:pt x="422" y="175"/>
                </a:lnTo>
                <a:lnTo>
                  <a:pt x="420" y="177"/>
                </a:lnTo>
                <a:lnTo>
                  <a:pt x="420" y="179"/>
                </a:lnTo>
                <a:lnTo>
                  <a:pt x="418" y="181"/>
                </a:lnTo>
                <a:lnTo>
                  <a:pt x="414" y="183"/>
                </a:lnTo>
                <a:lnTo>
                  <a:pt x="416" y="185"/>
                </a:lnTo>
                <a:lnTo>
                  <a:pt x="418" y="183"/>
                </a:lnTo>
                <a:lnTo>
                  <a:pt x="420" y="183"/>
                </a:lnTo>
                <a:lnTo>
                  <a:pt x="422" y="183"/>
                </a:lnTo>
                <a:lnTo>
                  <a:pt x="422" y="181"/>
                </a:lnTo>
                <a:lnTo>
                  <a:pt x="424" y="181"/>
                </a:lnTo>
                <a:lnTo>
                  <a:pt x="426" y="181"/>
                </a:lnTo>
                <a:lnTo>
                  <a:pt x="430" y="179"/>
                </a:lnTo>
                <a:lnTo>
                  <a:pt x="436" y="179"/>
                </a:lnTo>
                <a:lnTo>
                  <a:pt x="436" y="177"/>
                </a:lnTo>
                <a:lnTo>
                  <a:pt x="438" y="177"/>
                </a:lnTo>
                <a:lnTo>
                  <a:pt x="440" y="177"/>
                </a:lnTo>
                <a:lnTo>
                  <a:pt x="442" y="177"/>
                </a:lnTo>
                <a:lnTo>
                  <a:pt x="446" y="175"/>
                </a:lnTo>
                <a:lnTo>
                  <a:pt x="448" y="175"/>
                </a:lnTo>
                <a:lnTo>
                  <a:pt x="446" y="169"/>
                </a:lnTo>
                <a:lnTo>
                  <a:pt x="446" y="167"/>
                </a:lnTo>
                <a:lnTo>
                  <a:pt x="444" y="165"/>
                </a:lnTo>
                <a:lnTo>
                  <a:pt x="444" y="163"/>
                </a:lnTo>
                <a:lnTo>
                  <a:pt x="442" y="163"/>
                </a:lnTo>
                <a:lnTo>
                  <a:pt x="442" y="159"/>
                </a:lnTo>
                <a:lnTo>
                  <a:pt x="440" y="157"/>
                </a:lnTo>
                <a:lnTo>
                  <a:pt x="442" y="155"/>
                </a:lnTo>
                <a:lnTo>
                  <a:pt x="446" y="157"/>
                </a:lnTo>
                <a:lnTo>
                  <a:pt x="448" y="155"/>
                </a:lnTo>
                <a:lnTo>
                  <a:pt x="446" y="153"/>
                </a:lnTo>
                <a:lnTo>
                  <a:pt x="446" y="151"/>
                </a:lnTo>
                <a:lnTo>
                  <a:pt x="446" y="149"/>
                </a:lnTo>
                <a:lnTo>
                  <a:pt x="446" y="147"/>
                </a:lnTo>
                <a:lnTo>
                  <a:pt x="448" y="149"/>
                </a:lnTo>
                <a:lnTo>
                  <a:pt x="448" y="147"/>
                </a:lnTo>
                <a:lnTo>
                  <a:pt x="451" y="145"/>
                </a:lnTo>
                <a:lnTo>
                  <a:pt x="455" y="145"/>
                </a:lnTo>
                <a:lnTo>
                  <a:pt x="455" y="147"/>
                </a:lnTo>
                <a:lnTo>
                  <a:pt x="457" y="149"/>
                </a:lnTo>
                <a:lnTo>
                  <a:pt x="457" y="151"/>
                </a:lnTo>
                <a:lnTo>
                  <a:pt x="459" y="151"/>
                </a:lnTo>
                <a:lnTo>
                  <a:pt x="461" y="149"/>
                </a:lnTo>
                <a:lnTo>
                  <a:pt x="459" y="145"/>
                </a:lnTo>
                <a:lnTo>
                  <a:pt x="461" y="143"/>
                </a:lnTo>
                <a:lnTo>
                  <a:pt x="463" y="147"/>
                </a:lnTo>
                <a:lnTo>
                  <a:pt x="463" y="143"/>
                </a:lnTo>
                <a:lnTo>
                  <a:pt x="463" y="141"/>
                </a:lnTo>
                <a:lnTo>
                  <a:pt x="465" y="137"/>
                </a:lnTo>
                <a:lnTo>
                  <a:pt x="461" y="137"/>
                </a:lnTo>
                <a:lnTo>
                  <a:pt x="459" y="135"/>
                </a:lnTo>
                <a:lnTo>
                  <a:pt x="459" y="137"/>
                </a:lnTo>
                <a:lnTo>
                  <a:pt x="457" y="133"/>
                </a:lnTo>
                <a:lnTo>
                  <a:pt x="455" y="131"/>
                </a:lnTo>
                <a:lnTo>
                  <a:pt x="450" y="135"/>
                </a:lnTo>
                <a:lnTo>
                  <a:pt x="448" y="133"/>
                </a:lnTo>
                <a:lnTo>
                  <a:pt x="451" y="131"/>
                </a:lnTo>
                <a:lnTo>
                  <a:pt x="451" y="127"/>
                </a:lnTo>
                <a:lnTo>
                  <a:pt x="457" y="127"/>
                </a:lnTo>
                <a:lnTo>
                  <a:pt x="459" y="127"/>
                </a:lnTo>
                <a:lnTo>
                  <a:pt x="461" y="129"/>
                </a:lnTo>
                <a:lnTo>
                  <a:pt x="461" y="133"/>
                </a:lnTo>
                <a:lnTo>
                  <a:pt x="463" y="133"/>
                </a:lnTo>
                <a:lnTo>
                  <a:pt x="465" y="131"/>
                </a:lnTo>
                <a:lnTo>
                  <a:pt x="469" y="131"/>
                </a:lnTo>
                <a:lnTo>
                  <a:pt x="469" y="129"/>
                </a:lnTo>
                <a:lnTo>
                  <a:pt x="465" y="127"/>
                </a:lnTo>
                <a:lnTo>
                  <a:pt x="471" y="127"/>
                </a:lnTo>
                <a:lnTo>
                  <a:pt x="471" y="129"/>
                </a:lnTo>
                <a:lnTo>
                  <a:pt x="473" y="129"/>
                </a:lnTo>
                <a:lnTo>
                  <a:pt x="475" y="127"/>
                </a:lnTo>
                <a:lnTo>
                  <a:pt x="477" y="123"/>
                </a:lnTo>
                <a:lnTo>
                  <a:pt x="479" y="121"/>
                </a:lnTo>
                <a:lnTo>
                  <a:pt x="483" y="121"/>
                </a:lnTo>
                <a:lnTo>
                  <a:pt x="487" y="121"/>
                </a:lnTo>
                <a:lnTo>
                  <a:pt x="493" y="119"/>
                </a:lnTo>
                <a:lnTo>
                  <a:pt x="494" y="121"/>
                </a:lnTo>
                <a:lnTo>
                  <a:pt x="494" y="117"/>
                </a:lnTo>
                <a:lnTo>
                  <a:pt x="496" y="115"/>
                </a:lnTo>
                <a:lnTo>
                  <a:pt x="498" y="115"/>
                </a:lnTo>
                <a:lnTo>
                  <a:pt x="500" y="113"/>
                </a:lnTo>
                <a:lnTo>
                  <a:pt x="500" y="111"/>
                </a:lnTo>
                <a:lnTo>
                  <a:pt x="498" y="109"/>
                </a:lnTo>
                <a:lnTo>
                  <a:pt x="498" y="105"/>
                </a:lnTo>
                <a:lnTo>
                  <a:pt x="500" y="109"/>
                </a:lnTo>
                <a:lnTo>
                  <a:pt x="502" y="109"/>
                </a:lnTo>
                <a:lnTo>
                  <a:pt x="506" y="105"/>
                </a:lnTo>
                <a:lnTo>
                  <a:pt x="508" y="105"/>
                </a:lnTo>
                <a:lnTo>
                  <a:pt x="508" y="107"/>
                </a:lnTo>
                <a:lnTo>
                  <a:pt x="506" y="109"/>
                </a:lnTo>
                <a:lnTo>
                  <a:pt x="506" y="111"/>
                </a:lnTo>
                <a:lnTo>
                  <a:pt x="504" y="111"/>
                </a:lnTo>
                <a:lnTo>
                  <a:pt x="500" y="113"/>
                </a:lnTo>
                <a:lnTo>
                  <a:pt x="506" y="115"/>
                </a:lnTo>
                <a:lnTo>
                  <a:pt x="506" y="113"/>
                </a:lnTo>
                <a:lnTo>
                  <a:pt x="510" y="111"/>
                </a:lnTo>
                <a:lnTo>
                  <a:pt x="510" y="115"/>
                </a:lnTo>
                <a:lnTo>
                  <a:pt x="512" y="115"/>
                </a:lnTo>
                <a:lnTo>
                  <a:pt x="512" y="111"/>
                </a:lnTo>
                <a:lnTo>
                  <a:pt x="512" y="109"/>
                </a:lnTo>
                <a:lnTo>
                  <a:pt x="518" y="105"/>
                </a:lnTo>
                <a:lnTo>
                  <a:pt x="520" y="105"/>
                </a:lnTo>
                <a:lnTo>
                  <a:pt x="522" y="103"/>
                </a:lnTo>
                <a:lnTo>
                  <a:pt x="536" y="95"/>
                </a:lnTo>
                <a:lnTo>
                  <a:pt x="532" y="93"/>
                </a:lnTo>
                <a:lnTo>
                  <a:pt x="534" y="93"/>
                </a:lnTo>
                <a:lnTo>
                  <a:pt x="534" y="91"/>
                </a:lnTo>
                <a:lnTo>
                  <a:pt x="536" y="93"/>
                </a:lnTo>
                <a:lnTo>
                  <a:pt x="537" y="91"/>
                </a:lnTo>
                <a:lnTo>
                  <a:pt x="541" y="93"/>
                </a:lnTo>
                <a:lnTo>
                  <a:pt x="541" y="95"/>
                </a:lnTo>
                <a:lnTo>
                  <a:pt x="541" y="97"/>
                </a:lnTo>
                <a:lnTo>
                  <a:pt x="547" y="97"/>
                </a:lnTo>
                <a:lnTo>
                  <a:pt x="545" y="93"/>
                </a:lnTo>
                <a:lnTo>
                  <a:pt x="547" y="93"/>
                </a:lnTo>
                <a:lnTo>
                  <a:pt x="549" y="93"/>
                </a:lnTo>
                <a:lnTo>
                  <a:pt x="549" y="89"/>
                </a:lnTo>
                <a:lnTo>
                  <a:pt x="549" y="87"/>
                </a:lnTo>
                <a:lnTo>
                  <a:pt x="553" y="87"/>
                </a:lnTo>
                <a:lnTo>
                  <a:pt x="551" y="85"/>
                </a:lnTo>
                <a:lnTo>
                  <a:pt x="555" y="87"/>
                </a:lnTo>
                <a:lnTo>
                  <a:pt x="553" y="89"/>
                </a:lnTo>
                <a:lnTo>
                  <a:pt x="551" y="89"/>
                </a:lnTo>
                <a:lnTo>
                  <a:pt x="551" y="93"/>
                </a:lnTo>
                <a:lnTo>
                  <a:pt x="551" y="95"/>
                </a:lnTo>
                <a:lnTo>
                  <a:pt x="553" y="93"/>
                </a:lnTo>
                <a:lnTo>
                  <a:pt x="553" y="95"/>
                </a:lnTo>
                <a:lnTo>
                  <a:pt x="559" y="97"/>
                </a:lnTo>
                <a:lnTo>
                  <a:pt x="555" y="97"/>
                </a:lnTo>
                <a:lnTo>
                  <a:pt x="553" y="97"/>
                </a:lnTo>
                <a:lnTo>
                  <a:pt x="553" y="99"/>
                </a:lnTo>
                <a:lnTo>
                  <a:pt x="553" y="103"/>
                </a:lnTo>
                <a:lnTo>
                  <a:pt x="555" y="101"/>
                </a:lnTo>
                <a:lnTo>
                  <a:pt x="559" y="103"/>
                </a:lnTo>
                <a:lnTo>
                  <a:pt x="565" y="103"/>
                </a:lnTo>
                <a:lnTo>
                  <a:pt x="567" y="99"/>
                </a:lnTo>
                <a:lnTo>
                  <a:pt x="573" y="99"/>
                </a:lnTo>
                <a:lnTo>
                  <a:pt x="573" y="97"/>
                </a:lnTo>
                <a:lnTo>
                  <a:pt x="571" y="97"/>
                </a:lnTo>
                <a:lnTo>
                  <a:pt x="573" y="93"/>
                </a:lnTo>
                <a:lnTo>
                  <a:pt x="575" y="93"/>
                </a:lnTo>
                <a:lnTo>
                  <a:pt x="579" y="93"/>
                </a:lnTo>
                <a:lnTo>
                  <a:pt x="577" y="97"/>
                </a:lnTo>
                <a:lnTo>
                  <a:pt x="579" y="95"/>
                </a:lnTo>
                <a:lnTo>
                  <a:pt x="579" y="93"/>
                </a:lnTo>
                <a:lnTo>
                  <a:pt x="579" y="89"/>
                </a:lnTo>
                <a:lnTo>
                  <a:pt x="579" y="87"/>
                </a:lnTo>
                <a:lnTo>
                  <a:pt x="579" y="85"/>
                </a:lnTo>
                <a:lnTo>
                  <a:pt x="580" y="83"/>
                </a:lnTo>
                <a:lnTo>
                  <a:pt x="579" y="85"/>
                </a:lnTo>
                <a:lnTo>
                  <a:pt x="575" y="85"/>
                </a:lnTo>
                <a:lnTo>
                  <a:pt x="573" y="85"/>
                </a:lnTo>
                <a:lnTo>
                  <a:pt x="573" y="87"/>
                </a:lnTo>
                <a:lnTo>
                  <a:pt x="567" y="89"/>
                </a:lnTo>
                <a:lnTo>
                  <a:pt x="569" y="87"/>
                </a:lnTo>
                <a:lnTo>
                  <a:pt x="569" y="83"/>
                </a:lnTo>
                <a:lnTo>
                  <a:pt x="571" y="83"/>
                </a:lnTo>
                <a:lnTo>
                  <a:pt x="573" y="81"/>
                </a:lnTo>
                <a:lnTo>
                  <a:pt x="573" y="77"/>
                </a:lnTo>
                <a:lnTo>
                  <a:pt x="571" y="75"/>
                </a:lnTo>
                <a:lnTo>
                  <a:pt x="573" y="75"/>
                </a:lnTo>
                <a:lnTo>
                  <a:pt x="573" y="77"/>
                </a:lnTo>
                <a:lnTo>
                  <a:pt x="573" y="75"/>
                </a:lnTo>
                <a:lnTo>
                  <a:pt x="575" y="73"/>
                </a:lnTo>
                <a:lnTo>
                  <a:pt x="577" y="71"/>
                </a:lnTo>
                <a:lnTo>
                  <a:pt x="580" y="73"/>
                </a:lnTo>
                <a:lnTo>
                  <a:pt x="579" y="71"/>
                </a:lnTo>
                <a:lnTo>
                  <a:pt x="584" y="69"/>
                </a:lnTo>
                <a:lnTo>
                  <a:pt x="580" y="65"/>
                </a:lnTo>
                <a:lnTo>
                  <a:pt x="579" y="65"/>
                </a:lnTo>
                <a:lnTo>
                  <a:pt x="577" y="61"/>
                </a:lnTo>
                <a:lnTo>
                  <a:pt x="579" y="61"/>
                </a:lnTo>
                <a:lnTo>
                  <a:pt x="577" y="59"/>
                </a:lnTo>
                <a:lnTo>
                  <a:pt x="579" y="59"/>
                </a:lnTo>
                <a:lnTo>
                  <a:pt x="579" y="57"/>
                </a:lnTo>
                <a:lnTo>
                  <a:pt x="577" y="54"/>
                </a:lnTo>
                <a:lnTo>
                  <a:pt x="579" y="54"/>
                </a:lnTo>
                <a:lnTo>
                  <a:pt x="584" y="52"/>
                </a:lnTo>
                <a:lnTo>
                  <a:pt x="586" y="52"/>
                </a:lnTo>
                <a:lnTo>
                  <a:pt x="586" y="50"/>
                </a:lnTo>
                <a:lnTo>
                  <a:pt x="586" y="48"/>
                </a:lnTo>
                <a:lnTo>
                  <a:pt x="579" y="48"/>
                </a:lnTo>
                <a:lnTo>
                  <a:pt x="577" y="52"/>
                </a:lnTo>
                <a:lnTo>
                  <a:pt x="573" y="52"/>
                </a:lnTo>
                <a:lnTo>
                  <a:pt x="575" y="52"/>
                </a:lnTo>
                <a:lnTo>
                  <a:pt x="573" y="54"/>
                </a:lnTo>
                <a:lnTo>
                  <a:pt x="569" y="52"/>
                </a:lnTo>
                <a:lnTo>
                  <a:pt x="571" y="48"/>
                </a:lnTo>
                <a:lnTo>
                  <a:pt x="567" y="50"/>
                </a:lnTo>
                <a:lnTo>
                  <a:pt x="565" y="52"/>
                </a:lnTo>
                <a:lnTo>
                  <a:pt x="561" y="52"/>
                </a:lnTo>
                <a:lnTo>
                  <a:pt x="555" y="50"/>
                </a:lnTo>
                <a:lnTo>
                  <a:pt x="553" y="48"/>
                </a:lnTo>
                <a:lnTo>
                  <a:pt x="549" y="48"/>
                </a:lnTo>
                <a:lnTo>
                  <a:pt x="549" y="52"/>
                </a:lnTo>
                <a:lnTo>
                  <a:pt x="547" y="50"/>
                </a:lnTo>
                <a:lnTo>
                  <a:pt x="545" y="46"/>
                </a:lnTo>
                <a:lnTo>
                  <a:pt x="543" y="44"/>
                </a:lnTo>
                <a:lnTo>
                  <a:pt x="547" y="42"/>
                </a:lnTo>
                <a:lnTo>
                  <a:pt x="545" y="42"/>
                </a:lnTo>
                <a:lnTo>
                  <a:pt x="541" y="38"/>
                </a:lnTo>
                <a:lnTo>
                  <a:pt x="539" y="42"/>
                </a:lnTo>
                <a:lnTo>
                  <a:pt x="536" y="42"/>
                </a:lnTo>
                <a:lnTo>
                  <a:pt x="534" y="46"/>
                </a:lnTo>
                <a:lnTo>
                  <a:pt x="530" y="48"/>
                </a:lnTo>
                <a:lnTo>
                  <a:pt x="532" y="48"/>
                </a:lnTo>
                <a:lnTo>
                  <a:pt x="534" y="52"/>
                </a:lnTo>
                <a:lnTo>
                  <a:pt x="530" y="52"/>
                </a:lnTo>
                <a:lnTo>
                  <a:pt x="528" y="52"/>
                </a:lnTo>
                <a:lnTo>
                  <a:pt x="530" y="50"/>
                </a:lnTo>
                <a:lnTo>
                  <a:pt x="530" y="48"/>
                </a:lnTo>
                <a:lnTo>
                  <a:pt x="524" y="50"/>
                </a:lnTo>
                <a:lnTo>
                  <a:pt x="516" y="52"/>
                </a:lnTo>
                <a:lnTo>
                  <a:pt x="514" y="52"/>
                </a:lnTo>
                <a:lnTo>
                  <a:pt x="518" y="52"/>
                </a:lnTo>
                <a:lnTo>
                  <a:pt x="518" y="54"/>
                </a:lnTo>
                <a:lnTo>
                  <a:pt x="516" y="54"/>
                </a:lnTo>
                <a:lnTo>
                  <a:pt x="514" y="52"/>
                </a:lnTo>
                <a:lnTo>
                  <a:pt x="510" y="52"/>
                </a:lnTo>
                <a:lnTo>
                  <a:pt x="508" y="50"/>
                </a:lnTo>
                <a:lnTo>
                  <a:pt x="508" y="52"/>
                </a:lnTo>
                <a:lnTo>
                  <a:pt x="512" y="52"/>
                </a:lnTo>
                <a:lnTo>
                  <a:pt x="508" y="54"/>
                </a:lnTo>
                <a:lnTo>
                  <a:pt x="502" y="54"/>
                </a:lnTo>
                <a:lnTo>
                  <a:pt x="500" y="54"/>
                </a:lnTo>
                <a:lnTo>
                  <a:pt x="498" y="52"/>
                </a:lnTo>
                <a:lnTo>
                  <a:pt x="498" y="54"/>
                </a:lnTo>
                <a:lnTo>
                  <a:pt x="494" y="52"/>
                </a:lnTo>
                <a:lnTo>
                  <a:pt x="493" y="50"/>
                </a:lnTo>
                <a:lnTo>
                  <a:pt x="493" y="48"/>
                </a:lnTo>
                <a:lnTo>
                  <a:pt x="489" y="46"/>
                </a:lnTo>
                <a:lnTo>
                  <a:pt x="487" y="46"/>
                </a:lnTo>
                <a:lnTo>
                  <a:pt x="487" y="42"/>
                </a:lnTo>
                <a:lnTo>
                  <a:pt x="487" y="40"/>
                </a:lnTo>
                <a:lnTo>
                  <a:pt x="489" y="40"/>
                </a:lnTo>
                <a:lnTo>
                  <a:pt x="487" y="38"/>
                </a:lnTo>
                <a:lnTo>
                  <a:pt x="483" y="38"/>
                </a:lnTo>
                <a:lnTo>
                  <a:pt x="487" y="40"/>
                </a:lnTo>
                <a:lnTo>
                  <a:pt x="485" y="42"/>
                </a:lnTo>
                <a:lnTo>
                  <a:pt x="481" y="42"/>
                </a:lnTo>
                <a:lnTo>
                  <a:pt x="475" y="44"/>
                </a:lnTo>
                <a:lnTo>
                  <a:pt x="471" y="42"/>
                </a:lnTo>
                <a:lnTo>
                  <a:pt x="469" y="42"/>
                </a:lnTo>
                <a:lnTo>
                  <a:pt x="469" y="38"/>
                </a:lnTo>
                <a:lnTo>
                  <a:pt x="465" y="36"/>
                </a:lnTo>
                <a:lnTo>
                  <a:pt x="469" y="32"/>
                </a:lnTo>
                <a:lnTo>
                  <a:pt x="465" y="32"/>
                </a:lnTo>
                <a:lnTo>
                  <a:pt x="463" y="32"/>
                </a:lnTo>
                <a:lnTo>
                  <a:pt x="461" y="32"/>
                </a:lnTo>
                <a:lnTo>
                  <a:pt x="459" y="32"/>
                </a:lnTo>
                <a:lnTo>
                  <a:pt x="457" y="30"/>
                </a:lnTo>
                <a:lnTo>
                  <a:pt x="451" y="30"/>
                </a:lnTo>
                <a:lnTo>
                  <a:pt x="451" y="28"/>
                </a:lnTo>
                <a:lnTo>
                  <a:pt x="451" y="26"/>
                </a:lnTo>
                <a:lnTo>
                  <a:pt x="451" y="24"/>
                </a:lnTo>
                <a:lnTo>
                  <a:pt x="450" y="24"/>
                </a:lnTo>
                <a:lnTo>
                  <a:pt x="448" y="24"/>
                </a:lnTo>
                <a:lnTo>
                  <a:pt x="446" y="24"/>
                </a:lnTo>
                <a:lnTo>
                  <a:pt x="444" y="26"/>
                </a:lnTo>
                <a:lnTo>
                  <a:pt x="440" y="26"/>
                </a:lnTo>
                <a:lnTo>
                  <a:pt x="440" y="24"/>
                </a:lnTo>
                <a:lnTo>
                  <a:pt x="438" y="24"/>
                </a:lnTo>
                <a:lnTo>
                  <a:pt x="436" y="24"/>
                </a:lnTo>
                <a:lnTo>
                  <a:pt x="434" y="26"/>
                </a:lnTo>
                <a:lnTo>
                  <a:pt x="430" y="30"/>
                </a:lnTo>
                <a:lnTo>
                  <a:pt x="428" y="30"/>
                </a:lnTo>
                <a:lnTo>
                  <a:pt x="426" y="30"/>
                </a:lnTo>
                <a:lnTo>
                  <a:pt x="420" y="32"/>
                </a:lnTo>
                <a:lnTo>
                  <a:pt x="418" y="32"/>
                </a:lnTo>
                <a:lnTo>
                  <a:pt x="414" y="32"/>
                </a:lnTo>
                <a:lnTo>
                  <a:pt x="410" y="36"/>
                </a:lnTo>
                <a:lnTo>
                  <a:pt x="408" y="38"/>
                </a:lnTo>
                <a:lnTo>
                  <a:pt x="403" y="38"/>
                </a:lnTo>
                <a:lnTo>
                  <a:pt x="399" y="38"/>
                </a:lnTo>
                <a:lnTo>
                  <a:pt x="399" y="40"/>
                </a:lnTo>
                <a:lnTo>
                  <a:pt x="405" y="40"/>
                </a:lnTo>
                <a:lnTo>
                  <a:pt x="407" y="42"/>
                </a:lnTo>
                <a:lnTo>
                  <a:pt x="407" y="44"/>
                </a:lnTo>
                <a:lnTo>
                  <a:pt x="407" y="46"/>
                </a:lnTo>
                <a:lnTo>
                  <a:pt x="405" y="48"/>
                </a:lnTo>
                <a:lnTo>
                  <a:pt x="405" y="50"/>
                </a:lnTo>
                <a:lnTo>
                  <a:pt x="403" y="52"/>
                </a:lnTo>
                <a:lnTo>
                  <a:pt x="399" y="54"/>
                </a:lnTo>
                <a:lnTo>
                  <a:pt x="397" y="59"/>
                </a:lnTo>
                <a:lnTo>
                  <a:pt x="395" y="59"/>
                </a:lnTo>
                <a:lnTo>
                  <a:pt x="391" y="61"/>
                </a:lnTo>
                <a:lnTo>
                  <a:pt x="391" y="63"/>
                </a:lnTo>
                <a:lnTo>
                  <a:pt x="387" y="65"/>
                </a:lnTo>
                <a:lnTo>
                  <a:pt x="385" y="65"/>
                </a:lnTo>
                <a:lnTo>
                  <a:pt x="383" y="65"/>
                </a:lnTo>
                <a:lnTo>
                  <a:pt x="379" y="65"/>
                </a:lnTo>
                <a:lnTo>
                  <a:pt x="379" y="69"/>
                </a:lnTo>
                <a:lnTo>
                  <a:pt x="373" y="69"/>
                </a:lnTo>
                <a:lnTo>
                  <a:pt x="373" y="71"/>
                </a:lnTo>
                <a:lnTo>
                  <a:pt x="373" y="73"/>
                </a:lnTo>
                <a:lnTo>
                  <a:pt x="375" y="73"/>
                </a:lnTo>
                <a:lnTo>
                  <a:pt x="377" y="75"/>
                </a:lnTo>
                <a:lnTo>
                  <a:pt x="379" y="77"/>
                </a:lnTo>
                <a:lnTo>
                  <a:pt x="377" y="83"/>
                </a:lnTo>
                <a:lnTo>
                  <a:pt x="373" y="83"/>
                </a:lnTo>
                <a:lnTo>
                  <a:pt x="373" y="85"/>
                </a:lnTo>
                <a:lnTo>
                  <a:pt x="369" y="87"/>
                </a:lnTo>
                <a:lnTo>
                  <a:pt x="369" y="89"/>
                </a:lnTo>
                <a:lnTo>
                  <a:pt x="364" y="89"/>
                </a:lnTo>
                <a:lnTo>
                  <a:pt x="364" y="91"/>
                </a:lnTo>
                <a:lnTo>
                  <a:pt x="356" y="93"/>
                </a:lnTo>
                <a:lnTo>
                  <a:pt x="356" y="91"/>
                </a:lnTo>
                <a:lnTo>
                  <a:pt x="354" y="93"/>
                </a:lnTo>
                <a:lnTo>
                  <a:pt x="352" y="91"/>
                </a:lnTo>
                <a:lnTo>
                  <a:pt x="350" y="93"/>
                </a:lnTo>
                <a:lnTo>
                  <a:pt x="348" y="91"/>
                </a:lnTo>
                <a:lnTo>
                  <a:pt x="340" y="93"/>
                </a:lnTo>
                <a:lnTo>
                  <a:pt x="332" y="93"/>
                </a:lnTo>
                <a:lnTo>
                  <a:pt x="332" y="91"/>
                </a:lnTo>
                <a:lnTo>
                  <a:pt x="332" y="93"/>
                </a:lnTo>
                <a:lnTo>
                  <a:pt x="328" y="91"/>
                </a:lnTo>
                <a:lnTo>
                  <a:pt x="324" y="89"/>
                </a:lnTo>
                <a:lnTo>
                  <a:pt x="323" y="89"/>
                </a:lnTo>
                <a:lnTo>
                  <a:pt x="319" y="89"/>
                </a:lnTo>
                <a:lnTo>
                  <a:pt x="315" y="85"/>
                </a:lnTo>
                <a:lnTo>
                  <a:pt x="315" y="83"/>
                </a:lnTo>
                <a:lnTo>
                  <a:pt x="315" y="85"/>
                </a:lnTo>
                <a:lnTo>
                  <a:pt x="315" y="83"/>
                </a:lnTo>
                <a:lnTo>
                  <a:pt x="311" y="81"/>
                </a:lnTo>
                <a:lnTo>
                  <a:pt x="309" y="83"/>
                </a:lnTo>
                <a:lnTo>
                  <a:pt x="305" y="83"/>
                </a:lnTo>
                <a:lnTo>
                  <a:pt x="301" y="83"/>
                </a:lnTo>
                <a:lnTo>
                  <a:pt x="303" y="83"/>
                </a:lnTo>
                <a:lnTo>
                  <a:pt x="305" y="83"/>
                </a:lnTo>
                <a:lnTo>
                  <a:pt x="307" y="83"/>
                </a:lnTo>
                <a:lnTo>
                  <a:pt x="309" y="81"/>
                </a:lnTo>
                <a:lnTo>
                  <a:pt x="309" y="79"/>
                </a:lnTo>
                <a:lnTo>
                  <a:pt x="307" y="77"/>
                </a:lnTo>
                <a:lnTo>
                  <a:pt x="305" y="77"/>
                </a:lnTo>
                <a:lnTo>
                  <a:pt x="307" y="75"/>
                </a:lnTo>
                <a:lnTo>
                  <a:pt x="305" y="71"/>
                </a:lnTo>
                <a:lnTo>
                  <a:pt x="303" y="65"/>
                </a:lnTo>
                <a:lnTo>
                  <a:pt x="303" y="59"/>
                </a:lnTo>
                <a:lnTo>
                  <a:pt x="305" y="54"/>
                </a:lnTo>
                <a:lnTo>
                  <a:pt x="307" y="52"/>
                </a:lnTo>
                <a:lnTo>
                  <a:pt x="309" y="48"/>
                </a:lnTo>
                <a:lnTo>
                  <a:pt x="311" y="46"/>
                </a:lnTo>
                <a:lnTo>
                  <a:pt x="313" y="42"/>
                </a:lnTo>
                <a:lnTo>
                  <a:pt x="311" y="38"/>
                </a:lnTo>
                <a:lnTo>
                  <a:pt x="307" y="38"/>
                </a:lnTo>
                <a:lnTo>
                  <a:pt x="307" y="36"/>
                </a:lnTo>
                <a:lnTo>
                  <a:pt x="307" y="32"/>
                </a:lnTo>
                <a:lnTo>
                  <a:pt x="307" y="30"/>
                </a:lnTo>
                <a:lnTo>
                  <a:pt x="307" y="24"/>
                </a:lnTo>
                <a:lnTo>
                  <a:pt x="303" y="24"/>
                </a:lnTo>
                <a:lnTo>
                  <a:pt x="305" y="22"/>
                </a:lnTo>
                <a:lnTo>
                  <a:pt x="303" y="18"/>
                </a:lnTo>
                <a:lnTo>
                  <a:pt x="301" y="18"/>
                </a:lnTo>
                <a:lnTo>
                  <a:pt x="301" y="20"/>
                </a:lnTo>
                <a:lnTo>
                  <a:pt x="301" y="14"/>
                </a:lnTo>
                <a:lnTo>
                  <a:pt x="299" y="12"/>
                </a:lnTo>
                <a:lnTo>
                  <a:pt x="295" y="12"/>
                </a:lnTo>
                <a:lnTo>
                  <a:pt x="293" y="14"/>
                </a:lnTo>
                <a:lnTo>
                  <a:pt x="293" y="12"/>
                </a:lnTo>
                <a:lnTo>
                  <a:pt x="293" y="8"/>
                </a:lnTo>
                <a:lnTo>
                  <a:pt x="293" y="4"/>
                </a:lnTo>
                <a:lnTo>
                  <a:pt x="293" y="2"/>
                </a:lnTo>
                <a:lnTo>
                  <a:pt x="293" y="0"/>
                </a:lnTo>
                <a:lnTo>
                  <a:pt x="291" y="0"/>
                </a:lnTo>
                <a:lnTo>
                  <a:pt x="289" y="2"/>
                </a:lnTo>
                <a:lnTo>
                  <a:pt x="287" y="0"/>
                </a:lnTo>
                <a:lnTo>
                  <a:pt x="283" y="2"/>
                </a:lnTo>
                <a:lnTo>
                  <a:pt x="281" y="2"/>
                </a:lnTo>
                <a:lnTo>
                  <a:pt x="281" y="4"/>
                </a:lnTo>
                <a:lnTo>
                  <a:pt x="281" y="6"/>
                </a:lnTo>
                <a:lnTo>
                  <a:pt x="281" y="4"/>
                </a:lnTo>
                <a:lnTo>
                  <a:pt x="281" y="6"/>
                </a:lnTo>
                <a:lnTo>
                  <a:pt x="280" y="6"/>
                </a:lnTo>
                <a:lnTo>
                  <a:pt x="272" y="8"/>
                </a:lnTo>
                <a:lnTo>
                  <a:pt x="272" y="10"/>
                </a:lnTo>
                <a:lnTo>
                  <a:pt x="270" y="10"/>
                </a:lnTo>
                <a:lnTo>
                  <a:pt x="270" y="14"/>
                </a:lnTo>
                <a:lnTo>
                  <a:pt x="272" y="16"/>
                </a:lnTo>
                <a:lnTo>
                  <a:pt x="270" y="14"/>
                </a:lnTo>
                <a:lnTo>
                  <a:pt x="270" y="16"/>
                </a:lnTo>
                <a:lnTo>
                  <a:pt x="270" y="14"/>
                </a:lnTo>
                <a:lnTo>
                  <a:pt x="270" y="12"/>
                </a:lnTo>
                <a:lnTo>
                  <a:pt x="266" y="10"/>
                </a:lnTo>
                <a:lnTo>
                  <a:pt x="264" y="10"/>
                </a:lnTo>
                <a:lnTo>
                  <a:pt x="258" y="8"/>
                </a:lnTo>
                <a:lnTo>
                  <a:pt x="256" y="8"/>
                </a:lnTo>
                <a:lnTo>
                  <a:pt x="254" y="8"/>
                </a:lnTo>
                <a:lnTo>
                  <a:pt x="252" y="10"/>
                </a:lnTo>
                <a:lnTo>
                  <a:pt x="250" y="8"/>
                </a:lnTo>
                <a:lnTo>
                  <a:pt x="244" y="8"/>
                </a:lnTo>
                <a:lnTo>
                  <a:pt x="242" y="8"/>
                </a:lnTo>
                <a:lnTo>
                  <a:pt x="240" y="8"/>
                </a:lnTo>
                <a:lnTo>
                  <a:pt x="240" y="10"/>
                </a:lnTo>
                <a:lnTo>
                  <a:pt x="238" y="8"/>
                </a:lnTo>
                <a:lnTo>
                  <a:pt x="237" y="10"/>
                </a:lnTo>
                <a:lnTo>
                  <a:pt x="235" y="10"/>
                </a:lnTo>
                <a:lnTo>
                  <a:pt x="233" y="8"/>
                </a:lnTo>
                <a:lnTo>
                  <a:pt x="233" y="10"/>
                </a:lnTo>
                <a:lnTo>
                  <a:pt x="231" y="10"/>
                </a:lnTo>
                <a:lnTo>
                  <a:pt x="233" y="10"/>
                </a:lnTo>
                <a:lnTo>
                  <a:pt x="233" y="8"/>
                </a:lnTo>
                <a:lnTo>
                  <a:pt x="231" y="6"/>
                </a:lnTo>
                <a:lnTo>
                  <a:pt x="229" y="4"/>
                </a:lnTo>
                <a:lnTo>
                  <a:pt x="227" y="6"/>
                </a:lnTo>
                <a:lnTo>
                  <a:pt x="227" y="4"/>
                </a:lnTo>
                <a:lnTo>
                  <a:pt x="225" y="4"/>
                </a:lnTo>
                <a:lnTo>
                  <a:pt x="227" y="4"/>
                </a:lnTo>
                <a:lnTo>
                  <a:pt x="225" y="2"/>
                </a:lnTo>
                <a:lnTo>
                  <a:pt x="221" y="0"/>
                </a:lnTo>
                <a:lnTo>
                  <a:pt x="217" y="0"/>
                </a:lnTo>
                <a:lnTo>
                  <a:pt x="213" y="4"/>
                </a:lnTo>
                <a:lnTo>
                  <a:pt x="213" y="8"/>
                </a:lnTo>
                <a:lnTo>
                  <a:pt x="211" y="10"/>
                </a:lnTo>
                <a:lnTo>
                  <a:pt x="211" y="12"/>
                </a:lnTo>
                <a:lnTo>
                  <a:pt x="209" y="14"/>
                </a:lnTo>
                <a:lnTo>
                  <a:pt x="205" y="16"/>
                </a:lnTo>
                <a:lnTo>
                  <a:pt x="197" y="18"/>
                </a:lnTo>
                <a:lnTo>
                  <a:pt x="194" y="28"/>
                </a:lnTo>
                <a:lnTo>
                  <a:pt x="194" y="30"/>
                </a:lnTo>
                <a:lnTo>
                  <a:pt x="188" y="38"/>
                </a:lnTo>
                <a:lnTo>
                  <a:pt x="186" y="38"/>
                </a:lnTo>
                <a:lnTo>
                  <a:pt x="180" y="38"/>
                </a:lnTo>
                <a:lnTo>
                  <a:pt x="174" y="40"/>
                </a:lnTo>
                <a:lnTo>
                  <a:pt x="168" y="38"/>
                </a:lnTo>
                <a:lnTo>
                  <a:pt x="166" y="40"/>
                </a:lnTo>
                <a:lnTo>
                  <a:pt x="160" y="40"/>
                </a:lnTo>
                <a:lnTo>
                  <a:pt x="156" y="42"/>
                </a:lnTo>
                <a:lnTo>
                  <a:pt x="141" y="42"/>
                </a:lnTo>
                <a:lnTo>
                  <a:pt x="137" y="46"/>
                </a:lnTo>
                <a:lnTo>
                  <a:pt x="137" y="48"/>
                </a:lnTo>
                <a:lnTo>
                  <a:pt x="131" y="54"/>
                </a:lnTo>
                <a:lnTo>
                  <a:pt x="127" y="61"/>
                </a:lnTo>
                <a:lnTo>
                  <a:pt x="115" y="75"/>
                </a:lnTo>
                <a:lnTo>
                  <a:pt x="113" y="77"/>
                </a:lnTo>
                <a:lnTo>
                  <a:pt x="113" y="79"/>
                </a:lnTo>
                <a:lnTo>
                  <a:pt x="111" y="83"/>
                </a:lnTo>
                <a:lnTo>
                  <a:pt x="110" y="83"/>
                </a:lnTo>
                <a:lnTo>
                  <a:pt x="108" y="89"/>
                </a:lnTo>
                <a:lnTo>
                  <a:pt x="106" y="89"/>
                </a:lnTo>
                <a:lnTo>
                  <a:pt x="96" y="87"/>
                </a:lnTo>
                <a:lnTo>
                  <a:pt x="80" y="89"/>
                </a:lnTo>
                <a:lnTo>
                  <a:pt x="80" y="99"/>
                </a:lnTo>
                <a:lnTo>
                  <a:pt x="78" y="99"/>
                </a:lnTo>
                <a:lnTo>
                  <a:pt x="76" y="103"/>
                </a:lnTo>
                <a:lnTo>
                  <a:pt x="76" y="105"/>
                </a:lnTo>
                <a:lnTo>
                  <a:pt x="74" y="109"/>
                </a:lnTo>
                <a:lnTo>
                  <a:pt x="76" y="111"/>
                </a:lnTo>
                <a:lnTo>
                  <a:pt x="67" y="121"/>
                </a:lnTo>
                <a:lnTo>
                  <a:pt x="68" y="123"/>
                </a:lnTo>
                <a:lnTo>
                  <a:pt x="61" y="131"/>
                </a:lnTo>
                <a:lnTo>
                  <a:pt x="61" y="137"/>
                </a:lnTo>
                <a:lnTo>
                  <a:pt x="53" y="141"/>
                </a:lnTo>
                <a:lnTo>
                  <a:pt x="49" y="141"/>
                </a:lnTo>
                <a:lnTo>
                  <a:pt x="47" y="147"/>
                </a:lnTo>
                <a:lnTo>
                  <a:pt x="43" y="149"/>
                </a:lnTo>
                <a:lnTo>
                  <a:pt x="41" y="149"/>
                </a:lnTo>
                <a:lnTo>
                  <a:pt x="37" y="155"/>
                </a:lnTo>
                <a:lnTo>
                  <a:pt x="35" y="155"/>
                </a:lnTo>
                <a:lnTo>
                  <a:pt x="35" y="163"/>
                </a:lnTo>
                <a:lnTo>
                  <a:pt x="31" y="165"/>
                </a:lnTo>
                <a:lnTo>
                  <a:pt x="33" y="173"/>
                </a:lnTo>
                <a:lnTo>
                  <a:pt x="35" y="173"/>
                </a:lnTo>
                <a:lnTo>
                  <a:pt x="39" y="177"/>
                </a:lnTo>
                <a:lnTo>
                  <a:pt x="41" y="179"/>
                </a:lnTo>
                <a:lnTo>
                  <a:pt x="41" y="181"/>
                </a:lnTo>
                <a:lnTo>
                  <a:pt x="43" y="179"/>
                </a:lnTo>
                <a:lnTo>
                  <a:pt x="47" y="185"/>
                </a:lnTo>
                <a:lnTo>
                  <a:pt x="49" y="195"/>
                </a:lnTo>
                <a:lnTo>
                  <a:pt x="45" y="209"/>
                </a:lnTo>
                <a:lnTo>
                  <a:pt x="39" y="213"/>
                </a:lnTo>
                <a:lnTo>
                  <a:pt x="39" y="229"/>
                </a:lnTo>
                <a:lnTo>
                  <a:pt x="41" y="229"/>
                </a:lnTo>
                <a:lnTo>
                  <a:pt x="47" y="221"/>
                </a:lnTo>
                <a:lnTo>
                  <a:pt x="49" y="215"/>
                </a:lnTo>
                <a:lnTo>
                  <a:pt x="53" y="217"/>
                </a:lnTo>
                <a:lnTo>
                  <a:pt x="61" y="215"/>
                </a:lnTo>
                <a:lnTo>
                  <a:pt x="67" y="213"/>
                </a:lnTo>
                <a:lnTo>
                  <a:pt x="70" y="211"/>
                </a:lnTo>
                <a:lnTo>
                  <a:pt x="74" y="207"/>
                </a:lnTo>
                <a:lnTo>
                  <a:pt x="84" y="207"/>
                </a:lnTo>
                <a:lnTo>
                  <a:pt x="88" y="203"/>
                </a:lnTo>
                <a:lnTo>
                  <a:pt x="92" y="199"/>
                </a:lnTo>
                <a:lnTo>
                  <a:pt x="90" y="209"/>
                </a:lnTo>
                <a:lnTo>
                  <a:pt x="90" y="211"/>
                </a:lnTo>
                <a:lnTo>
                  <a:pt x="86" y="209"/>
                </a:lnTo>
                <a:lnTo>
                  <a:pt x="84" y="211"/>
                </a:lnTo>
                <a:lnTo>
                  <a:pt x="78" y="217"/>
                </a:lnTo>
                <a:lnTo>
                  <a:pt x="80" y="221"/>
                </a:lnTo>
                <a:lnTo>
                  <a:pt x="72" y="221"/>
                </a:lnTo>
                <a:lnTo>
                  <a:pt x="70" y="225"/>
                </a:lnTo>
                <a:lnTo>
                  <a:pt x="67" y="221"/>
                </a:lnTo>
                <a:lnTo>
                  <a:pt x="65" y="231"/>
                </a:lnTo>
                <a:lnTo>
                  <a:pt x="51" y="235"/>
                </a:lnTo>
                <a:lnTo>
                  <a:pt x="53" y="237"/>
                </a:lnTo>
                <a:lnTo>
                  <a:pt x="51" y="237"/>
                </a:lnTo>
                <a:lnTo>
                  <a:pt x="47" y="241"/>
                </a:lnTo>
                <a:lnTo>
                  <a:pt x="43" y="249"/>
                </a:lnTo>
                <a:lnTo>
                  <a:pt x="39" y="247"/>
                </a:lnTo>
                <a:lnTo>
                  <a:pt x="41" y="253"/>
                </a:lnTo>
                <a:lnTo>
                  <a:pt x="31" y="263"/>
                </a:lnTo>
                <a:lnTo>
                  <a:pt x="29" y="259"/>
                </a:lnTo>
                <a:lnTo>
                  <a:pt x="18" y="265"/>
                </a:lnTo>
                <a:lnTo>
                  <a:pt x="16" y="273"/>
                </a:lnTo>
                <a:lnTo>
                  <a:pt x="10" y="281"/>
                </a:lnTo>
                <a:lnTo>
                  <a:pt x="4" y="285"/>
                </a:lnTo>
                <a:lnTo>
                  <a:pt x="4" y="293"/>
                </a:lnTo>
                <a:lnTo>
                  <a:pt x="0" y="297"/>
                </a:lnTo>
                <a:close/>
              </a:path>
            </a:pathLst>
          </a:custGeom>
          <a:solidFill>
            <a:srgbClr val="003366"/>
          </a:solidFill>
          <a:ln w="9525" cap="rnd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63" name="Freeform 12"/>
          <p:cNvSpPr>
            <a:spLocks/>
          </p:cNvSpPr>
          <p:nvPr/>
        </p:nvSpPr>
        <p:spPr bwMode="auto">
          <a:xfrm>
            <a:off x="5105400" y="3535363"/>
            <a:ext cx="847725" cy="869950"/>
          </a:xfrm>
          <a:custGeom>
            <a:avLst/>
            <a:gdLst>
              <a:gd name="T0" fmla="*/ 2147483647 w 493"/>
              <a:gd name="T1" fmla="*/ 2147483647 h 441"/>
              <a:gd name="T2" fmla="*/ 2147483647 w 493"/>
              <a:gd name="T3" fmla="*/ 2147483647 h 441"/>
              <a:gd name="T4" fmla="*/ 2147483647 w 493"/>
              <a:gd name="T5" fmla="*/ 2147483647 h 441"/>
              <a:gd name="T6" fmla="*/ 2147483647 w 493"/>
              <a:gd name="T7" fmla="*/ 2147483647 h 441"/>
              <a:gd name="T8" fmla="*/ 2147483647 w 493"/>
              <a:gd name="T9" fmla="*/ 2147483647 h 441"/>
              <a:gd name="T10" fmla="*/ 2147483647 w 493"/>
              <a:gd name="T11" fmla="*/ 2147483647 h 441"/>
              <a:gd name="T12" fmla="*/ 2147483647 w 493"/>
              <a:gd name="T13" fmla="*/ 2147483647 h 441"/>
              <a:gd name="T14" fmla="*/ 2147483647 w 493"/>
              <a:gd name="T15" fmla="*/ 2147483647 h 441"/>
              <a:gd name="T16" fmla="*/ 2147483647 w 493"/>
              <a:gd name="T17" fmla="*/ 2147483647 h 441"/>
              <a:gd name="T18" fmla="*/ 2147483647 w 493"/>
              <a:gd name="T19" fmla="*/ 2147483647 h 441"/>
              <a:gd name="T20" fmla="*/ 2147483647 w 493"/>
              <a:gd name="T21" fmla="*/ 2147483647 h 441"/>
              <a:gd name="T22" fmla="*/ 2147483647 w 493"/>
              <a:gd name="T23" fmla="*/ 2147483647 h 441"/>
              <a:gd name="T24" fmla="*/ 2147483647 w 493"/>
              <a:gd name="T25" fmla="*/ 2147483647 h 441"/>
              <a:gd name="T26" fmla="*/ 2147483647 w 493"/>
              <a:gd name="T27" fmla="*/ 2147483647 h 441"/>
              <a:gd name="T28" fmla="*/ 2147483647 w 493"/>
              <a:gd name="T29" fmla="*/ 2147483647 h 441"/>
              <a:gd name="T30" fmla="*/ 2147483647 w 493"/>
              <a:gd name="T31" fmla="*/ 2147483647 h 441"/>
              <a:gd name="T32" fmla="*/ 2147483647 w 493"/>
              <a:gd name="T33" fmla="*/ 2147483647 h 441"/>
              <a:gd name="T34" fmla="*/ 2147483647 w 493"/>
              <a:gd name="T35" fmla="*/ 2147483647 h 441"/>
              <a:gd name="T36" fmla="*/ 2147483647 w 493"/>
              <a:gd name="T37" fmla="*/ 2147483647 h 441"/>
              <a:gd name="T38" fmla="*/ 2147483647 w 493"/>
              <a:gd name="T39" fmla="*/ 2147483647 h 441"/>
              <a:gd name="T40" fmla="*/ 2147483647 w 493"/>
              <a:gd name="T41" fmla="*/ 2147483647 h 441"/>
              <a:gd name="T42" fmla="*/ 2147483647 w 493"/>
              <a:gd name="T43" fmla="*/ 2147483647 h 441"/>
              <a:gd name="T44" fmla="*/ 2147483647 w 493"/>
              <a:gd name="T45" fmla="*/ 2147483647 h 441"/>
              <a:gd name="T46" fmla="*/ 2147483647 w 493"/>
              <a:gd name="T47" fmla="*/ 2147483647 h 441"/>
              <a:gd name="T48" fmla="*/ 2147483647 w 493"/>
              <a:gd name="T49" fmla="*/ 2147483647 h 441"/>
              <a:gd name="T50" fmla="*/ 2147483647 w 493"/>
              <a:gd name="T51" fmla="*/ 2147483647 h 441"/>
              <a:gd name="T52" fmla="*/ 2147483647 w 493"/>
              <a:gd name="T53" fmla="*/ 2147483647 h 441"/>
              <a:gd name="T54" fmla="*/ 2147483647 w 493"/>
              <a:gd name="T55" fmla="*/ 2147483647 h 441"/>
              <a:gd name="T56" fmla="*/ 2147483647 w 493"/>
              <a:gd name="T57" fmla="*/ 2147483647 h 441"/>
              <a:gd name="T58" fmla="*/ 2147483647 w 493"/>
              <a:gd name="T59" fmla="*/ 2147483647 h 441"/>
              <a:gd name="T60" fmla="*/ 2147483647 w 493"/>
              <a:gd name="T61" fmla="*/ 2147483647 h 441"/>
              <a:gd name="T62" fmla="*/ 2147483647 w 493"/>
              <a:gd name="T63" fmla="*/ 2147483647 h 441"/>
              <a:gd name="T64" fmla="*/ 2147483647 w 493"/>
              <a:gd name="T65" fmla="*/ 2147483647 h 441"/>
              <a:gd name="T66" fmla="*/ 2147483647 w 493"/>
              <a:gd name="T67" fmla="*/ 2147483647 h 441"/>
              <a:gd name="T68" fmla="*/ 2147483647 w 493"/>
              <a:gd name="T69" fmla="*/ 2147483647 h 441"/>
              <a:gd name="T70" fmla="*/ 2147483647 w 493"/>
              <a:gd name="T71" fmla="*/ 2147483647 h 441"/>
              <a:gd name="T72" fmla="*/ 2147483647 w 493"/>
              <a:gd name="T73" fmla="*/ 2147483647 h 441"/>
              <a:gd name="T74" fmla="*/ 2147483647 w 493"/>
              <a:gd name="T75" fmla="*/ 2147483647 h 441"/>
              <a:gd name="T76" fmla="*/ 2147483647 w 493"/>
              <a:gd name="T77" fmla="*/ 2147483647 h 441"/>
              <a:gd name="T78" fmla="*/ 2147483647 w 493"/>
              <a:gd name="T79" fmla="*/ 2147483647 h 441"/>
              <a:gd name="T80" fmla="*/ 2147483647 w 493"/>
              <a:gd name="T81" fmla="*/ 2147483647 h 441"/>
              <a:gd name="T82" fmla="*/ 2147483647 w 493"/>
              <a:gd name="T83" fmla="*/ 2147483647 h 441"/>
              <a:gd name="T84" fmla="*/ 2147483647 w 493"/>
              <a:gd name="T85" fmla="*/ 2147483647 h 441"/>
              <a:gd name="T86" fmla="*/ 2147483647 w 493"/>
              <a:gd name="T87" fmla="*/ 2147483647 h 441"/>
              <a:gd name="T88" fmla="*/ 2147483647 w 493"/>
              <a:gd name="T89" fmla="*/ 2147483647 h 441"/>
              <a:gd name="T90" fmla="*/ 2147483647 w 493"/>
              <a:gd name="T91" fmla="*/ 2147483647 h 441"/>
              <a:gd name="T92" fmla="*/ 2147483647 w 493"/>
              <a:gd name="T93" fmla="*/ 2147483647 h 441"/>
              <a:gd name="T94" fmla="*/ 2147483647 w 493"/>
              <a:gd name="T95" fmla="*/ 2147483647 h 441"/>
              <a:gd name="T96" fmla="*/ 2147483647 w 493"/>
              <a:gd name="T97" fmla="*/ 2147483647 h 441"/>
              <a:gd name="T98" fmla="*/ 2147483647 w 493"/>
              <a:gd name="T99" fmla="*/ 2147483647 h 441"/>
              <a:gd name="T100" fmla="*/ 2147483647 w 493"/>
              <a:gd name="T101" fmla="*/ 2147483647 h 441"/>
              <a:gd name="T102" fmla="*/ 2147483647 w 493"/>
              <a:gd name="T103" fmla="*/ 2147483647 h 441"/>
              <a:gd name="T104" fmla="*/ 2147483647 w 493"/>
              <a:gd name="T105" fmla="*/ 2147483647 h 441"/>
              <a:gd name="T106" fmla="*/ 2147483647 w 493"/>
              <a:gd name="T107" fmla="*/ 2147483647 h 441"/>
              <a:gd name="T108" fmla="*/ 2147483647 w 493"/>
              <a:gd name="T109" fmla="*/ 2147483647 h 441"/>
              <a:gd name="T110" fmla="*/ 2147483647 w 493"/>
              <a:gd name="T111" fmla="*/ 2147483647 h 441"/>
              <a:gd name="T112" fmla="*/ 2147483647 w 493"/>
              <a:gd name="T113" fmla="*/ 2147483647 h 441"/>
              <a:gd name="T114" fmla="*/ 2147483647 w 493"/>
              <a:gd name="T115" fmla="*/ 2147483647 h 441"/>
              <a:gd name="T116" fmla="*/ 2147483647 w 493"/>
              <a:gd name="T117" fmla="*/ 2147483647 h 44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493"/>
              <a:gd name="T178" fmla="*/ 0 h 441"/>
              <a:gd name="T179" fmla="*/ 493 w 493"/>
              <a:gd name="T180" fmla="*/ 441 h 441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493" h="441">
                <a:moveTo>
                  <a:pt x="0" y="166"/>
                </a:moveTo>
                <a:lnTo>
                  <a:pt x="2" y="164"/>
                </a:lnTo>
                <a:lnTo>
                  <a:pt x="8" y="164"/>
                </a:lnTo>
                <a:lnTo>
                  <a:pt x="12" y="166"/>
                </a:lnTo>
                <a:lnTo>
                  <a:pt x="18" y="164"/>
                </a:lnTo>
                <a:lnTo>
                  <a:pt x="24" y="166"/>
                </a:lnTo>
                <a:lnTo>
                  <a:pt x="33" y="164"/>
                </a:lnTo>
                <a:lnTo>
                  <a:pt x="37" y="160"/>
                </a:lnTo>
                <a:lnTo>
                  <a:pt x="39" y="160"/>
                </a:lnTo>
                <a:lnTo>
                  <a:pt x="47" y="160"/>
                </a:lnTo>
                <a:lnTo>
                  <a:pt x="49" y="158"/>
                </a:lnTo>
                <a:lnTo>
                  <a:pt x="49" y="154"/>
                </a:lnTo>
                <a:lnTo>
                  <a:pt x="51" y="152"/>
                </a:lnTo>
                <a:lnTo>
                  <a:pt x="53" y="156"/>
                </a:lnTo>
                <a:lnTo>
                  <a:pt x="57" y="152"/>
                </a:lnTo>
                <a:lnTo>
                  <a:pt x="63" y="150"/>
                </a:lnTo>
                <a:lnTo>
                  <a:pt x="69" y="146"/>
                </a:lnTo>
                <a:lnTo>
                  <a:pt x="74" y="146"/>
                </a:lnTo>
                <a:lnTo>
                  <a:pt x="76" y="146"/>
                </a:lnTo>
                <a:lnTo>
                  <a:pt x="80" y="146"/>
                </a:lnTo>
                <a:lnTo>
                  <a:pt x="84" y="144"/>
                </a:lnTo>
                <a:lnTo>
                  <a:pt x="94" y="144"/>
                </a:lnTo>
                <a:lnTo>
                  <a:pt x="98" y="142"/>
                </a:lnTo>
                <a:lnTo>
                  <a:pt x="100" y="142"/>
                </a:lnTo>
                <a:lnTo>
                  <a:pt x="102" y="142"/>
                </a:lnTo>
                <a:lnTo>
                  <a:pt x="102" y="138"/>
                </a:lnTo>
                <a:lnTo>
                  <a:pt x="108" y="132"/>
                </a:lnTo>
                <a:lnTo>
                  <a:pt x="108" y="130"/>
                </a:lnTo>
                <a:lnTo>
                  <a:pt x="119" y="126"/>
                </a:lnTo>
                <a:lnTo>
                  <a:pt x="119" y="122"/>
                </a:lnTo>
                <a:lnTo>
                  <a:pt x="127" y="122"/>
                </a:lnTo>
                <a:lnTo>
                  <a:pt x="127" y="120"/>
                </a:lnTo>
                <a:lnTo>
                  <a:pt x="131" y="120"/>
                </a:lnTo>
                <a:lnTo>
                  <a:pt x="133" y="120"/>
                </a:lnTo>
                <a:lnTo>
                  <a:pt x="133" y="118"/>
                </a:lnTo>
                <a:lnTo>
                  <a:pt x="133" y="114"/>
                </a:lnTo>
                <a:lnTo>
                  <a:pt x="131" y="112"/>
                </a:lnTo>
                <a:lnTo>
                  <a:pt x="133" y="106"/>
                </a:lnTo>
                <a:lnTo>
                  <a:pt x="133" y="100"/>
                </a:lnTo>
                <a:lnTo>
                  <a:pt x="145" y="100"/>
                </a:lnTo>
                <a:lnTo>
                  <a:pt x="145" y="102"/>
                </a:lnTo>
                <a:lnTo>
                  <a:pt x="145" y="104"/>
                </a:lnTo>
                <a:lnTo>
                  <a:pt x="151" y="102"/>
                </a:lnTo>
                <a:lnTo>
                  <a:pt x="151" y="104"/>
                </a:lnTo>
                <a:lnTo>
                  <a:pt x="153" y="104"/>
                </a:lnTo>
                <a:lnTo>
                  <a:pt x="156" y="104"/>
                </a:lnTo>
                <a:lnTo>
                  <a:pt x="170" y="104"/>
                </a:lnTo>
                <a:lnTo>
                  <a:pt x="176" y="104"/>
                </a:lnTo>
                <a:lnTo>
                  <a:pt x="174" y="100"/>
                </a:lnTo>
                <a:lnTo>
                  <a:pt x="178" y="100"/>
                </a:lnTo>
                <a:lnTo>
                  <a:pt x="182" y="104"/>
                </a:lnTo>
                <a:lnTo>
                  <a:pt x="186" y="106"/>
                </a:lnTo>
                <a:lnTo>
                  <a:pt x="190" y="106"/>
                </a:lnTo>
                <a:lnTo>
                  <a:pt x="190" y="104"/>
                </a:lnTo>
                <a:lnTo>
                  <a:pt x="190" y="102"/>
                </a:lnTo>
                <a:lnTo>
                  <a:pt x="194" y="100"/>
                </a:lnTo>
                <a:lnTo>
                  <a:pt x="199" y="100"/>
                </a:lnTo>
                <a:lnTo>
                  <a:pt x="201" y="98"/>
                </a:lnTo>
                <a:lnTo>
                  <a:pt x="205" y="96"/>
                </a:lnTo>
                <a:lnTo>
                  <a:pt x="205" y="90"/>
                </a:lnTo>
                <a:lnTo>
                  <a:pt x="207" y="90"/>
                </a:lnTo>
                <a:lnTo>
                  <a:pt x="213" y="92"/>
                </a:lnTo>
                <a:lnTo>
                  <a:pt x="217" y="92"/>
                </a:lnTo>
                <a:lnTo>
                  <a:pt x="219" y="88"/>
                </a:lnTo>
                <a:lnTo>
                  <a:pt x="221" y="86"/>
                </a:lnTo>
                <a:lnTo>
                  <a:pt x="223" y="84"/>
                </a:lnTo>
                <a:lnTo>
                  <a:pt x="225" y="84"/>
                </a:lnTo>
                <a:lnTo>
                  <a:pt x="227" y="84"/>
                </a:lnTo>
                <a:lnTo>
                  <a:pt x="229" y="84"/>
                </a:lnTo>
                <a:lnTo>
                  <a:pt x="229" y="80"/>
                </a:lnTo>
                <a:lnTo>
                  <a:pt x="231" y="80"/>
                </a:lnTo>
                <a:lnTo>
                  <a:pt x="235" y="80"/>
                </a:lnTo>
                <a:lnTo>
                  <a:pt x="235" y="78"/>
                </a:lnTo>
                <a:lnTo>
                  <a:pt x="241" y="76"/>
                </a:lnTo>
                <a:lnTo>
                  <a:pt x="248" y="62"/>
                </a:lnTo>
                <a:lnTo>
                  <a:pt x="252" y="66"/>
                </a:lnTo>
                <a:lnTo>
                  <a:pt x="252" y="64"/>
                </a:lnTo>
                <a:lnTo>
                  <a:pt x="248" y="50"/>
                </a:lnTo>
                <a:lnTo>
                  <a:pt x="252" y="48"/>
                </a:lnTo>
                <a:lnTo>
                  <a:pt x="254" y="48"/>
                </a:lnTo>
                <a:lnTo>
                  <a:pt x="252" y="34"/>
                </a:lnTo>
                <a:lnTo>
                  <a:pt x="258" y="34"/>
                </a:lnTo>
                <a:lnTo>
                  <a:pt x="254" y="20"/>
                </a:lnTo>
                <a:lnTo>
                  <a:pt x="258" y="20"/>
                </a:lnTo>
                <a:lnTo>
                  <a:pt x="258" y="18"/>
                </a:lnTo>
                <a:lnTo>
                  <a:pt x="254" y="18"/>
                </a:lnTo>
                <a:lnTo>
                  <a:pt x="258" y="14"/>
                </a:lnTo>
                <a:lnTo>
                  <a:pt x="258" y="10"/>
                </a:lnTo>
                <a:lnTo>
                  <a:pt x="260" y="0"/>
                </a:lnTo>
                <a:lnTo>
                  <a:pt x="268" y="4"/>
                </a:lnTo>
                <a:lnTo>
                  <a:pt x="272" y="0"/>
                </a:lnTo>
                <a:lnTo>
                  <a:pt x="274" y="2"/>
                </a:lnTo>
                <a:lnTo>
                  <a:pt x="274" y="4"/>
                </a:lnTo>
                <a:lnTo>
                  <a:pt x="278" y="2"/>
                </a:lnTo>
                <a:lnTo>
                  <a:pt x="278" y="4"/>
                </a:lnTo>
                <a:lnTo>
                  <a:pt x="278" y="0"/>
                </a:lnTo>
                <a:lnTo>
                  <a:pt x="282" y="0"/>
                </a:lnTo>
                <a:lnTo>
                  <a:pt x="282" y="6"/>
                </a:lnTo>
                <a:lnTo>
                  <a:pt x="285" y="8"/>
                </a:lnTo>
                <a:lnTo>
                  <a:pt x="289" y="6"/>
                </a:lnTo>
                <a:lnTo>
                  <a:pt x="295" y="10"/>
                </a:lnTo>
                <a:lnTo>
                  <a:pt x="295" y="8"/>
                </a:lnTo>
                <a:lnTo>
                  <a:pt x="301" y="10"/>
                </a:lnTo>
                <a:lnTo>
                  <a:pt x="307" y="10"/>
                </a:lnTo>
                <a:lnTo>
                  <a:pt x="319" y="16"/>
                </a:lnTo>
                <a:lnTo>
                  <a:pt x="321" y="16"/>
                </a:lnTo>
                <a:lnTo>
                  <a:pt x="325" y="20"/>
                </a:lnTo>
                <a:lnTo>
                  <a:pt x="336" y="18"/>
                </a:lnTo>
                <a:lnTo>
                  <a:pt x="340" y="18"/>
                </a:lnTo>
                <a:lnTo>
                  <a:pt x="348" y="18"/>
                </a:lnTo>
                <a:lnTo>
                  <a:pt x="352" y="26"/>
                </a:lnTo>
                <a:lnTo>
                  <a:pt x="356" y="22"/>
                </a:lnTo>
                <a:lnTo>
                  <a:pt x="362" y="14"/>
                </a:lnTo>
                <a:lnTo>
                  <a:pt x="366" y="14"/>
                </a:lnTo>
                <a:lnTo>
                  <a:pt x="366" y="12"/>
                </a:lnTo>
                <a:lnTo>
                  <a:pt x="369" y="12"/>
                </a:lnTo>
                <a:lnTo>
                  <a:pt x="373" y="12"/>
                </a:lnTo>
                <a:lnTo>
                  <a:pt x="381" y="22"/>
                </a:lnTo>
                <a:lnTo>
                  <a:pt x="387" y="16"/>
                </a:lnTo>
                <a:lnTo>
                  <a:pt x="391" y="16"/>
                </a:lnTo>
                <a:lnTo>
                  <a:pt x="393" y="12"/>
                </a:lnTo>
                <a:lnTo>
                  <a:pt x="395" y="14"/>
                </a:lnTo>
                <a:lnTo>
                  <a:pt x="389" y="28"/>
                </a:lnTo>
                <a:lnTo>
                  <a:pt x="385" y="32"/>
                </a:lnTo>
                <a:lnTo>
                  <a:pt x="385" y="48"/>
                </a:lnTo>
                <a:lnTo>
                  <a:pt x="393" y="40"/>
                </a:lnTo>
                <a:lnTo>
                  <a:pt x="395" y="34"/>
                </a:lnTo>
                <a:lnTo>
                  <a:pt x="397" y="36"/>
                </a:lnTo>
                <a:lnTo>
                  <a:pt x="407" y="34"/>
                </a:lnTo>
                <a:lnTo>
                  <a:pt x="411" y="32"/>
                </a:lnTo>
                <a:lnTo>
                  <a:pt x="414" y="30"/>
                </a:lnTo>
                <a:lnTo>
                  <a:pt x="418" y="26"/>
                </a:lnTo>
                <a:lnTo>
                  <a:pt x="428" y="26"/>
                </a:lnTo>
                <a:lnTo>
                  <a:pt x="434" y="22"/>
                </a:lnTo>
                <a:lnTo>
                  <a:pt x="436" y="18"/>
                </a:lnTo>
                <a:lnTo>
                  <a:pt x="436" y="28"/>
                </a:lnTo>
                <a:lnTo>
                  <a:pt x="434" y="30"/>
                </a:lnTo>
                <a:lnTo>
                  <a:pt x="430" y="28"/>
                </a:lnTo>
                <a:lnTo>
                  <a:pt x="428" y="30"/>
                </a:lnTo>
                <a:lnTo>
                  <a:pt x="424" y="36"/>
                </a:lnTo>
                <a:lnTo>
                  <a:pt x="426" y="40"/>
                </a:lnTo>
                <a:lnTo>
                  <a:pt x="416" y="40"/>
                </a:lnTo>
                <a:lnTo>
                  <a:pt x="414" y="44"/>
                </a:lnTo>
                <a:lnTo>
                  <a:pt x="411" y="40"/>
                </a:lnTo>
                <a:lnTo>
                  <a:pt x="411" y="50"/>
                </a:lnTo>
                <a:lnTo>
                  <a:pt x="397" y="54"/>
                </a:lnTo>
                <a:lnTo>
                  <a:pt x="399" y="56"/>
                </a:lnTo>
                <a:lnTo>
                  <a:pt x="397" y="56"/>
                </a:lnTo>
                <a:lnTo>
                  <a:pt x="391" y="60"/>
                </a:lnTo>
                <a:lnTo>
                  <a:pt x="387" y="68"/>
                </a:lnTo>
                <a:lnTo>
                  <a:pt x="385" y="66"/>
                </a:lnTo>
                <a:lnTo>
                  <a:pt x="385" y="72"/>
                </a:lnTo>
                <a:lnTo>
                  <a:pt x="375" y="82"/>
                </a:lnTo>
                <a:lnTo>
                  <a:pt x="373" y="78"/>
                </a:lnTo>
                <a:lnTo>
                  <a:pt x="362" y="84"/>
                </a:lnTo>
                <a:lnTo>
                  <a:pt x="360" y="92"/>
                </a:lnTo>
                <a:lnTo>
                  <a:pt x="356" y="100"/>
                </a:lnTo>
                <a:lnTo>
                  <a:pt x="348" y="104"/>
                </a:lnTo>
                <a:lnTo>
                  <a:pt x="348" y="112"/>
                </a:lnTo>
                <a:lnTo>
                  <a:pt x="344" y="116"/>
                </a:lnTo>
                <a:lnTo>
                  <a:pt x="346" y="118"/>
                </a:lnTo>
                <a:lnTo>
                  <a:pt x="354" y="120"/>
                </a:lnTo>
                <a:lnTo>
                  <a:pt x="356" y="122"/>
                </a:lnTo>
                <a:lnTo>
                  <a:pt x="356" y="120"/>
                </a:lnTo>
                <a:lnTo>
                  <a:pt x="360" y="120"/>
                </a:lnTo>
                <a:lnTo>
                  <a:pt x="364" y="122"/>
                </a:lnTo>
                <a:lnTo>
                  <a:pt x="364" y="120"/>
                </a:lnTo>
                <a:lnTo>
                  <a:pt x="369" y="118"/>
                </a:lnTo>
                <a:lnTo>
                  <a:pt x="369" y="120"/>
                </a:lnTo>
                <a:lnTo>
                  <a:pt x="379" y="122"/>
                </a:lnTo>
                <a:lnTo>
                  <a:pt x="375" y="126"/>
                </a:lnTo>
                <a:lnTo>
                  <a:pt x="381" y="126"/>
                </a:lnTo>
                <a:lnTo>
                  <a:pt x="381" y="132"/>
                </a:lnTo>
                <a:lnTo>
                  <a:pt x="385" y="130"/>
                </a:lnTo>
                <a:lnTo>
                  <a:pt x="393" y="134"/>
                </a:lnTo>
                <a:lnTo>
                  <a:pt x="397" y="140"/>
                </a:lnTo>
                <a:lnTo>
                  <a:pt x="395" y="142"/>
                </a:lnTo>
                <a:lnTo>
                  <a:pt x="397" y="144"/>
                </a:lnTo>
                <a:lnTo>
                  <a:pt x="397" y="148"/>
                </a:lnTo>
                <a:lnTo>
                  <a:pt x="399" y="150"/>
                </a:lnTo>
                <a:lnTo>
                  <a:pt x="397" y="150"/>
                </a:lnTo>
                <a:lnTo>
                  <a:pt x="399" y="150"/>
                </a:lnTo>
                <a:lnTo>
                  <a:pt x="403" y="156"/>
                </a:lnTo>
                <a:lnTo>
                  <a:pt x="409" y="156"/>
                </a:lnTo>
                <a:lnTo>
                  <a:pt x="411" y="154"/>
                </a:lnTo>
                <a:lnTo>
                  <a:pt x="414" y="154"/>
                </a:lnTo>
                <a:lnTo>
                  <a:pt x="416" y="152"/>
                </a:lnTo>
                <a:lnTo>
                  <a:pt x="426" y="156"/>
                </a:lnTo>
                <a:lnTo>
                  <a:pt x="436" y="152"/>
                </a:lnTo>
                <a:lnTo>
                  <a:pt x="440" y="150"/>
                </a:lnTo>
                <a:lnTo>
                  <a:pt x="444" y="150"/>
                </a:lnTo>
                <a:lnTo>
                  <a:pt x="446" y="150"/>
                </a:lnTo>
                <a:lnTo>
                  <a:pt x="452" y="156"/>
                </a:lnTo>
                <a:lnTo>
                  <a:pt x="454" y="154"/>
                </a:lnTo>
                <a:lnTo>
                  <a:pt x="454" y="160"/>
                </a:lnTo>
                <a:lnTo>
                  <a:pt x="454" y="162"/>
                </a:lnTo>
                <a:lnTo>
                  <a:pt x="454" y="166"/>
                </a:lnTo>
                <a:lnTo>
                  <a:pt x="457" y="168"/>
                </a:lnTo>
                <a:lnTo>
                  <a:pt x="455" y="170"/>
                </a:lnTo>
                <a:lnTo>
                  <a:pt x="459" y="172"/>
                </a:lnTo>
                <a:lnTo>
                  <a:pt x="463" y="172"/>
                </a:lnTo>
                <a:lnTo>
                  <a:pt x="469" y="176"/>
                </a:lnTo>
                <a:lnTo>
                  <a:pt x="469" y="178"/>
                </a:lnTo>
                <a:lnTo>
                  <a:pt x="471" y="178"/>
                </a:lnTo>
                <a:lnTo>
                  <a:pt x="475" y="180"/>
                </a:lnTo>
                <a:lnTo>
                  <a:pt x="475" y="178"/>
                </a:lnTo>
                <a:lnTo>
                  <a:pt x="477" y="180"/>
                </a:lnTo>
                <a:lnTo>
                  <a:pt x="481" y="176"/>
                </a:lnTo>
                <a:lnTo>
                  <a:pt x="483" y="176"/>
                </a:lnTo>
                <a:lnTo>
                  <a:pt x="487" y="178"/>
                </a:lnTo>
                <a:lnTo>
                  <a:pt x="483" y="182"/>
                </a:lnTo>
                <a:lnTo>
                  <a:pt x="487" y="186"/>
                </a:lnTo>
                <a:lnTo>
                  <a:pt x="483" y="192"/>
                </a:lnTo>
                <a:lnTo>
                  <a:pt x="487" y="194"/>
                </a:lnTo>
                <a:lnTo>
                  <a:pt x="493" y="204"/>
                </a:lnTo>
                <a:lnTo>
                  <a:pt x="493" y="206"/>
                </a:lnTo>
                <a:lnTo>
                  <a:pt x="493" y="212"/>
                </a:lnTo>
                <a:lnTo>
                  <a:pt x="487" y="210"/>
                </a:lnTo>
                <a:lnTo>
                  <a:pt x="487" y="212"/>
                </a:lnTo>
                <a:lnTo>
                  <a:pt x="477" y="214"/>
                </a:lnTo>
                <a:lnTo>
                  <a:pt x="477" y="216"/>
                </a:lnTo>
                <a:lnTo>
                  <a:pt x="477" y="220"/>
                </a:lnTo>
                <a:lnTo>
                  <a:pt x="475" y="220"/>
                </a:lnTo>
                <a:lnTo>
                  <a:pt x="463" y="228"/>
                </a:lnTo>
                <a:lnTo>
                  <a:pt x="455" y="228"/>
                </a:lnTo>
                <a:lnTo>
                  <a:pt x="452" y="224"/>
                </a:lnTo>
                <a:lnTo>
                  <a:pt x="450" y="222"/>
                </a:lnTo>
                <a:lnTo>
                  <a:pt x="448" y="214"/>
                </a:lnTo>
                <a:lnTo>
                  <a:pt x="444" y="214"/>
                </a:lnTo>
                <a:lnTo>
                  <a:pt x="442" y="212"/>
                </a:lnTo>
                <a:lnTo>
                  <a:pt x="444" y="210"/>
                </a:lnTo>
                <a:lnTo>
                  <a:pt x="444" y="206"/>
                </a:lnTo>
                <a:lnTo>
                  <a:pt x="442" y="204"/>
                </a:lnTo>
                <a:lnTo>
                  <a:pt x="434" y="202"/>
                </a:lnTo>
                <a:lnTo>
                  <a:pt x="432" y="204"/>
                </a:lnTo>
                <a:lnTo>
                  <a:pt x="428" y="198"/>
                </a:lnTo>
                <a:lnTo>
                  <a:pt x="422" y="198"/>
                </a:lnTo>
                <a:lnTo>
                  <a:pt x="416" y="200"/>
                </a:lnTo>
                <a:lnTo>
                  <a:pt x="411" y="204"/>
                </a:lnTo>
                <a:lnTo>
                  <a:pt x="409" y="216"/>
                </a:lnTo>
                <a:lnTo>
                  <a:pt x="414" y="216"/>
                </a:lnTo>
                <a:lnTo>
                  <a:pt x="414" y="220"/>
                </a:lnTo>
                <a:lnTo>
                  <a:pt x="414" y="228"/>
                </a:lnTo>
                <a:lnTo>
                  <a:pt x="411" y="226"/>
                </a:lnTo>
                <a:lnTo>
                  <a:pt x="411" y="228"/>
                </a:lnTo>
                <a:lnTo>
                  <a:pt x="414" y="232"/>
                </a:lnTo>
                <a:lnTo>
                  <a:pt x="414" y="240"/>
                </a:lnTo>
                <a:lnTo>
                  <a:pt x="411" y="242"/>
                </a:lnTo>
                <a:lnTo>
                  <a:pt x="411" y="244"/>
                </a:lnTo>
                <a:lnTo>
                  <a:pt x="403" y="244"/>
                </a:lnTo>
                <a:lnTo>
                  <a:pt x="401" y="244"/>
                </a:lnTo>
                <a:lnTo>
                  <a:pt x="399" y="244"/>
                </a:lnTo>
                <a:lnTo>
                  <a:pt x="397" y="248"/>
                </a:lnTo>
                <a:lnTo>
                  <a:pt x="395" y="248"/>
                </a:lnTo>
                <a:lnTo>
                  <a:pt x="393" y="254"/>
                </a:lnTo>
                <a:lnTo>
                  <a:pt x="393" y="256"/>
                </a:lnTo>
                <a:lnTo>
                  <a:pt x="393" y="260"/>
                </a:lnTo>
                <a:lnTo>
                  <a:pt x="397" y="267"/>
                </a:lnTo>
                <a:lnTo>
                  <a:pt x="387" y="283"/>
                </a:lnTo>
                <a:lnTo>
                  <a:pt x="381" y="285"/>
                </a:lnTo>
                <a:lnTo>
                  <a:pt x="381" y="287"/>
                </a:lnTo>
                <a:lnTo>
                  <a:pt x="369" y="287"/>
                </a:lnTo>
                <a:lnTo>
                  <a:pt x="366" y="283"/>
                </a:lnTo>
                <a:lnTo>
                  <a:pt x="362" y="283"/>
                </a:lnTo>
                <a:lnTo>
                  <a:pt x="368" y="305"/>
                </a:lnTo>
                <a:lnTo>
                  <a:pt x="369" y="305"/>
                </a:lnTo>
                <a:lnTo>
                  <a:pt x="373" y="307"/>
                </a:lnTo>
                <a:lnTo>
                  <a:pt x="379" y="307"/>
                </a:lnTo>
                <a:lnTo>
                  <a:pt x="381" y="307"/>
                </a:lnTo>
                <a:lnTo>
                  <a:pt x="385" y="309"/>
                </a:lnTo>
                <a:lnTo>
                  <a:pt x="387" y="335"/>
                </a:lnTo>
                <a:lnTo>
                  <a:pt x="387" y="333"/>
                </a:lnTo>
                <a:lnTo>
                  <a:pt x="393" y="335"/>
                </a:lnTo>
                <a:lnTo>
                  <a:pt x="395" y="337"/>
                </a:lnTo>
                <a:lnTo>
                  <a:pt x="403" y="335"/>
                </a:lnTo>
                <a:lnTo>
                  <a:pt x="403" y="337"/>
                </a:lnTo>
                <a:lnTo>
                  <a:pt x="409" y="339"/>
                </a:lnTo>
                <a:lnTo>
                  <a:pt x="412" y="347"/>
                </a:lnTo>
                <a:lnTo>
                  <a:pt x="414" y="349"/>
                </a:lnTo>
                <a:lnTo>
                  <a:pt x="418" y="347"/>
                </a:lnTo>
                <a:lnTo>
                  <a:pt x="420" y="349"/>
                </a:lnTo>
                <a:lnTo>
                  <a:pt x="422" y="347"/>
                </a:lnTo>
                <a:lnTo>
                  <a:pt x="422" y="349"/>
                </a:lnTo>
                <a:lnTo>
                  <a:pt x="424" y="343"/>
                </a:lnTo>
                <a:lnTo>
                  <a:pt x="426" y="343"/>
                </a:lnTo>
                <a:lnTo>
                  <a:pt x="426" y="341"/>
                </a:lnTo>
                <a:lnTo>
                  <a:pt x="430" y="343"/>
                </a:lnTo>
                <a:lnTo>
                  <a:pt x="430" y="339"/>
                </a:lnTo>
                <a:lnTo>
                  <a:pt x="432" y="343"/>
                </a:lnTo>
                <a:lnTo>
                  <a:pt x="440" y="333"/>
                </a:lnTo>
                <a:lnTo>
                  <a:pt x="444" y="333"/>
                </a:lnTo>
                <a:lnTo>
                  <a:pt x="436" y="339"/>
                </a:lnTo>
                <a:lnTo>
                  <a:pt x="438" y="339"/>
                </a:lnTo>
                <a:lnTo>
                  <a:pt x="444" y="349"/>
                </a:lnTo>
                <a:lnTo>
                  <a:pt x="448" y="367"/>
                </a:lnTo>
                <a:lnTo>
                  <a:pt x="448" y="371"/>
                </a:lnTo>
                <a:lnTo>
                  <a:pt x="448" y="387"/>
                </a:lnTo>
                <a:lnTo>
                  <a:pt x="448" y="389"/>
                </a:lnTo>
                <a:lnTo>
                  <a:pt x="448" y="393"/>
                </a:lnTo>
                <a:lnTo>
                  <a:pt x="446" y="395"/>
                </a:lnTo>
                <a:lnTo>
                  <a:pt x="448" y="405"/>
                </a:lnTo>
                <a:lnTo>
                  <a:pt x="446" y="405"/>
                </a:lnTo>
                <a:lnTo>
                  <a:pt x="444" y="405"/>
                </a:lnTo>
                <a:lnTo>
                  <a:pt x="438" y="405"/>
                </a:lnTo>
                <a:lnTo>
                  <a:pt x="428" y="405"/>
                </a:lnTo>
                <a:lnTo>
                  <a:pt x="422" y="413"/>
                </a:lnTo>
                <a:lnTo>
                  <a:pt x="416" y="413"/>
                </a:lnTo>
                <a:lnTo>
                  <a:pt x="414" y="417"/>
                </a:lnTo>
                <a:lnTo>
                  <a:pt x="414" y="421"/>
                </a:lnTo>
                <a:lnTo>
                  <a:pt x="411" y="423"/>
                </a:lnTo>
                <a:lnTo>
                  <a:pt x="411" y="427"/>
                </a:lnTo>
                <a:lnTo>
                  <a:pt x="409" y="431"/>
                </a:lnTo>
                <a:lnTo>
                  <a:pt x="409" y="437"/>
                </a:lnTo>
                <a:lnTo>
                  <a:pt x="405" y="439"/>
                </a:lnTo>
                <a:lnTo>
                  <a:pt x="403" y="439"/>
                </a:lnTo>
                <a:lnTo>
                  <a:pt x="399" y="441"/>
                </a:lnTo>
                <a:lnTo>
                  <a:pt x="391" y="437"/>
                </a:lnTo>
                <a:lnTo>
                  <a:pt x="393" y="427"/>
                </a:lnTo>
                <a:lnTo>
                  <a:pt x="391" y="427"/>
                </a:lnTo>
                <a:lnTo>
                  <a:pt x="387" y="421"/>
                </a:lnTo>
                <a:lnTo>
                  <a:pt x="385" y="423"/>
                </a:lnTo>
                <a:lnTo>
                  <a:pt x="383" y="427"/>
                </a:lnTo>
                <a:lnTo>
                  <a:pt x="379" y="431"/>
                </a:lnTo>
                <a:lnTo>
                  <a:pt x="375" y="429"/>
                </a:lnTo>
                <a:lnTo>
                  <a:pt x="373" y="433"/>
                </a:lnTo>
                <a:lnTo>
                  <a:pt x="373" y="435"/>
                </a:lnTo>
                <a:lnTo>
                  <a:pt x="373" y="433"/>
                </a:lnTo>
                <a:lnTo>
                  <a:pt x="362" y="437"/>
                </a:lnTo>
                <a:lnTo>
                  <a:pt x="358" y="433"/>
                </a:lnTo>
                <a:lnTo>
                  <a:pt x="358" y="431"/>
                </a:lnTo>
                <a:lnTo>
                  <a:pt x="348" y="429"/>
                </a:lnTo>
                <a:lnTo>
                  <a:pt x="346" y="425"/>
                </a:lnTo>
                <a:lnTo>
                  <a:pt x="344" y="425"/>
                </a:lnTo>
                <a:lnTo>
                  <a:pt x="342" y="427"/>
                </a:lnTo>
                <a:lnTo>
                  <a:pt x="338" y="427"/>
                </a:lnTo>
                <a:lnTo>
                  <a:pt x="338" y="421"/>
                </a:lnTo>
                <a:lnTo>
                  <a:pt x="342" y="415"/>
                </a:lnTo>
                <a:lnTo>
                  <a:pt x="340" y="413"/>
                </a:lnTo>
                <a:lnTo>
                  <a:pt x="342" y="409"/>
                </a:lnTo>
                <a:lnTo>
                  <a:pt x="338" y="409"/>
                </a:lnTo>
                <a:lnTo>
                  <a:pt x="338" y="411"/>
                </a:lnTo>
                <a:lnTo>
                  <a:pt x="336" y="409"/>
                </a:lnTo>
                <a:lnTo>
                  <a:pt x="332" y="411"/>
                </a:lnTo>
                <a:lnTo>
                  <a:pt x="328" y="413"/>
                </a:lnTo>
                <a:lnTo>
                  <a:pt x="319" y="411"/>
                </a:lnTo>
                <a:lnTo>
                  <a:pt x="309" y="403"/>
                </a:lnTo>
                <a:lnTo>
                  <a:pt x="307" y="403"/>
                </a:lnTo>
                <a:lnTo>
                  <a:pt x="297" y="409"/>
                </a:lnTo>
                <a:lnTo>
                  <a:pt x="289" y="411"/>
                </a:lnTo>
                <a:lnTo>
                  <a:pt x="287" y="409"/>
                </a:lnTo>
                <a:lnTo>
                  <a:pt x="289" y="405"/>
                </a:lnTo>
                <a:lnTo>
                  <a:pt x="289" y="401"/>
                </a:lnTo>
                <a:lnTo>
                  <a:pt x="283" y="405"/>
                </a:lnTo>
                <a:lnTo>
                  <a:pt x="282" y="399"/>
                </a:lnTo>
                <a:lnTo>
                  <a:pt x="278" y="397"/>
                </a:lnTo>
                <a:lnTo>
                  <a:pt x="278" y="395"/>
                </a:lnTo>
                <a:lnTo>
                  <a:pt x="274" y="393"/>
                </a:lnTo>
                <a:lnTo>
                  <a:pt x="274" y="389"/>
                </a:lnTo>
                <a:lnTo>
                  <a:pt x="276" y="387"/>
                </a:lnTo>
                <a:lnTo>
                  <a:pt x="272" y="383"/>
                </a:lnTo>
                <a:lnTo>
                  <a:pt x="274" y="383"/>
                </a:lnTo>
                <a:lnTo>
                  <a:pt x="272" y="379"/>
                </a:lnTo>
                <a:lnTo>
                  <a:pt x="274" y="379"/>
                </a:lnTo>
                <a:lnTo>
                  <a:pt x="278" y="375"/>
                </a:lnTo>
                <a:lnTo>
                  <a:pt x="274" y="371"/>
                </a:lnTo>
                <a:lnTo>
                  <a:pt x="274" y="367"/>
                </a:lnTo>
                <a:lnTo>
                  <a:pt x="276" y="357"/>
                </a:lnTo>
                <a:lnTo>
                  <a:pt x="274" y="357"/>
                </a:lnTo>
                <a:lnTo>
                  <a:pt x="274" y="355"/>
                </a:lnTo>
                <a:lnTo>
                  <a:pt x="272" y="351"/>
                </a:lnTo>
                <a:lnTo>
                  <a:pt x="270" y="353"/>
                </a:lnTo>
                <a:lnTo>
                  <a:pt x="264" y="353"/>
                </a:lnTo>
                <a:lnTo>
                  <a:pt x="262" y="357"/>
                </a:lnTo>
                <a:lnTo>
                  <a:pt x="260" y="357"/>
                </a:lnTo>
                <a:lnTo>
                  <a:pt x="258" y="361"/>
                </a:lnTo>
                <a:lnTo>
                  <a:pt x="252" y="361"/>
                </a:lnTo>
                <a:lnTo>
                  <a:pt x="248" y="367"/>
                </a:lnTo>
                <a:lnTo>
                  <a:pt x="241" y="363"/>
                </a:lnTo>
                <a:lnTo>
                  <a:pt x="241" y="361"/>
                </a:lnTo>
                <a:lnTo>
                  <a:pt x="233" y="355"/>
                </a:lnTo>
                <a:lnTo>
                  <a:pt x="229" y="353"/>
                </a:lnTo>
                <a:lnTo>
                  <a:pt x="225" y="357"/>
                </a:lnTo>
                <a:lnTo>
                  <a:pt x="215" y="355"/>
                </a:lnTo>
                <a:lnTo>
                  <a:pt x="213" y="359"/>
                </a:lnTo>
                <a:lnTo>
                  <a:pt x="207" y="357"/>
                </a:lnTo>
                <a:lnTo>
                  <a:pt x="205" y="359"/>
                </a:lnTo>
                <a:lnTo>
                  <a:pt x="205" y="357"/>
                </a:lnTo>
                <a:lnTo>
                  <a:pt x="196" y="361"/>
                </a:lnTo>
                <a:lnTo>
                  <a:pt x="180" y="357"/>
                </a:lnTo>
                <a:lnTo>
                  <a:pt x="174" y="359"/>
                </a:lnTo>
                <a:lnTo>
                  <a:pt x="170" y="363"/>
                </a:lnTo>
                <a:lnTo>
                  <a:pt x="164" y="361"/>
                </a:lnTo>
                <a:lnTo>
                  <a:pt x="160" y="365"/>
                </a:lnTo>
                <a:lnTo>
                  <a:pt x="158" y="365"/>
                </a:lnTo>
                <a:lnTo>
                  <a:pt x="153" y="359"/>
                </a:lnTo>
                <a:lnTo>
                  <a:pt x="151" y="357"/>
                </a:lnTo>
                <a:lnTo>
                  <a:pt x="147" y="359"/>
                </a:lnTo>
                <a:lnTo>
                  <a:pt x="141" y="355"/>
                </a:lnTo>
                <a:lnTo>
                  <a:pt x="139" y="351"/>
                </a:lnTo>
                <a:lnTo>
                  <a:pt x="133" y="353"/>
                </a:lnTo>
                <a:lnTo>
                  <a:pt x="131" y="351"/>
                </a:lnTo>
                <a:lnTo>
                  <a:pt x="131" y="347"/>
                </a:lnTo>
                <a:lnTo>
                  <a:pt x="125" y="349"/>
                </a:lnTo>
                <a:lnTo>
                  <a:pt x="113" y="343"/>
                </a:lnTo>
                <a:lnTo>
                  <a:pt x="113" y="339"/>
                </a:lnTo>
                <a:lnTo>
                  <a:pt x="108" y="339"/>
                </a:lnTo>
                <a:lnTo>
                  <a:pt x="104" y="339"/>
                </a:lnTo>
                <a:lnTo>
                  <a:pt x="104" y="337"/>
                </a:lnTo>
                <a:lnTo>
                  <a:pt x="100" y="341"/>
                </a:lnTo>
                <a:lnTo>
                  <a:pt x="96" y="339"/>
                </a:lnTo>
                <a:lnTo>
                  <a:pt x="96" y="335"/>
                </a:lnTo>
                <a:lnTo>
                  <a:pt x="88" y="327"/>
                </a:lnTo>
                <a:lnTo>
                  <a:pt x="90" y="327"/>
                </a:lnTo>
                <a:lnTo>
                  <a:pt x="90" y="323"/>
                </a:lnTo>
                <a:lnTo>
                  <a:pt x="86" y="327"/>
                </a:lnTo>
                <a:lnTo>
                  <a:pt x="84" y="319"/>
                </a:lnTo>
                <a:lnTo>
                  <a:pt x="80" y="319"/>
                </a:lnTo>
                <a:lnTo>
                  <a:pt x="74" y="313"/>
                </a:lnTo>
                <a:lnTo>
                  <a:pt x="74" y="315"/>
                </a:lnTo>
                <a:lnTo>
                  <a:pt x="70" y="303"/>
                </a:lnTo>
                <a:lnTo>
                  <a:pt x="69" y="301"/>
                </a:lnTo>
                <a:lnTo>
                  <a:pt x="63" y="303"/>
                </a:lnTo>
                <a:lnTo>
                  <a:pt x="63" y="301"/>
                </a:lnTo>
                <a:lnTo>
                  <a:pt x="67" y="299"/>
                </a:lnTo>
                <a:lnTo>
                  <a:pt x="61" y="293"/>
                </a:lnTo>
                <a:lnTo>
                  <a:pt x="57" y="291"/>
                </a:lnTo>
                <a:lnTo>
                  <a:pt x="55" y="293"/>
                </a:lnTo>
                <a:lnTo>
                  <a:pt x="55" y="289"/>
                </a:lnTo>
                <a:lnTo>
                  <a:pt x="51" y="283"/>
                </a:lnTo>
                <a:lnTo>
                  <a:pt x="53" y="275"/>
                </a:lnTo>
                <a:lnTo>
                  <a:pt x="49" y="273"/>
                </a:lnTo>
                <a:lnTo>
                  <a:pt x="53" y="262"/>
                </a:lnTo>
                <a:lnTo>
                  <a:pt x="49" y="254"/>
                </a:lnTo>
                <a:lnTo>
                  <a:pt x="45" y="250"/>
                </a:lnTo>
                <a:lnTo>
                  <a:pt x="43" y="250"/>
                </a:lnTo>
                <a:lnTo>
                  <a:pt x="37" y="244"/>
                </a:lnTo>
                <a:lnTo>
                  <a:pt x="33" y="236"/>
                </a:lnTo>
                <a:lnTo>
                  <a:pt x="29" y="236"/>
                </a:lnTo>
                <a:lnTo>
                  <a:pt x="24" y="232"/>
                </a:lnTo>
                <a:lnTo>
                  <a:pt x="20" y="232"/>
                </a:lnTo>
                <a:lnTo>
                  <a:pt x="18" y="228"/>
                </a:lnTo>
                <a:lnTo>
                  <a:pt x="18" y="226"/>
                </a:lnTo>
                <a:lnTo>
                  <a:pt x="20" y="226"/>
                </a:lnTo>
                <a:lnTo>
                  <a:pt x="22" y="224"/>
                </a:lnTo>
                <a:lnTo>
                  <a:pt x="24" y="222"/>
                </a:lnTo>
                <a:lnTo>
                  <a:pt x="24" y="220"/>
                </a:lnTo>
                <a:lnTo>
                  <a:pt x="20" y="214"/>
                </a:lnTo>
                <a:lnTo>
                  <a:pt x="18" y="214"/>
                </a:lnTo>
                <a:lnTo>
                  <a:pt x="18" y="212"/>
                </a:lnTo>
                <a:lnTo>
                  <a:pt x="22" y="206"/>
                </a:lnTo>
                <a:lnTo>
                  <a:pt x="22" y="204"/>
                </a:lnTo>
                <a:lnTo>
                  <a:pt x="6" y="196"/>
                </a:lnTo>
                <a:lnTo>
                  <a:pt x="6" y="192"/>
                </a:lnTo>
                <a:lnTo>
                  <a:pt x="8" y="190"/>
                </a:lnTo>
                <a:lnTo>
                  <a:pt x="12" y="188"/>
                </a:lnTo>
                <a:lnTo>
                  <a:pt x="10" y="186"/>
                </a:lnTo>
                <a:lnTo>
                  <a:pt x="10" y="184"/>
                </a:lnTo>
                <a:lnTo>
                  <a:pt x="10" y="182"/>
                </a:lnTo>
                <a:lnTo>
                  <a:pt x="6" y="182"/>
                </a:lnTo>
                <a:lnTo>
                  <a:pt x="2" y="174"/>
                </a:lnTo>
                <a:lnTo>
                  <a:pt x="2" y="170"/>
                </a:lnTo>
                <a:lnTo>
                  <a:pt x="4" y="168"/>
                </a:lnTo>
                <a:lnTo>
                  <a:pt x="0" y="166"/>
                </a:lnTo>
                <a:close/>
              </a:path>
            </a:pathLst>
          </a:custGeom>
          <a:solidFill>
            <a:srgbClr val="FF9999"/>
          </a:solidFill>
          <a:ln w="9525" cap="rnd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64" name="Freeform 13"/>
          <p:cNvSpPr>
            <a:spLocks/>
          </p:cNvSpPr>
          <p:nvPr/>
        </p:nvSpPr>
        <p:spPr bwMode="auto">
          <a:xfrm>
            <a:off x="5730875" y="3824288"/>
            <a:ext cx="665163" cy="908050"/>
          </a:xfrm>
          <a:custGeom>
            <a:avLst/>
            <a:gdLst>
              <a:gd name="T0" fmla="*/ 2147483647 w 385"/>
              <a:gd name="T1" fmla="*/ 2147483647 h 461"/>
              <a:gd name="T2" fmla="*/ 2147483647 w 385"/>
              <a:gd name="T3" fmla="*/ 2147483647 h 461"/>
              <a:gd name="T4" fmla="*/ 2147483647 w 385"/>
              <a:gd name="T5" fmla="*/ 2147483647 h 461"/>
              <a:gd name="T6" fmla="*/ 2147483647 w 385"/>
              <a:gd name="T7" fmla="*/ 2147483647 h 461"/>
              <a:gd name="T8" fmla="*/ 2147483647 w 385"/>
              <a:gd name="T9" fmla="*/ 2147483647 h 461"/>
              <a:gd name="T10" fmla="*/ 2147483647 w 385"/>
              <a:gd name="T11" fmla="*/ 2147483647 h 461"/>
              <a:gd name="T12" fmla="*/ 2147483647 w 385"/>
              <a:gd name="T13" fmla="*/ 2147483647 h 461"/>
              <a:gd name="T14" fmla="*/ 2147483647 w 385"/>
              <a:gd name="T15" fmla="*/ 2147483647 h 461"/>
              <a:gd name="T16" fmla="*/ 2147483647 w 385"/>
              <a:gd name="T17" fmla="*/ 2147483647 h 461"/>
              <a:gd name="T18" fmla="*/ 2147483647 w 385"/>
              <a:gd name="T19" fmla="*/ 2147483647 h 461"/>
              <a:gd name="T20" fmla="*/ 2147483647 w 385"/>
              <a:gd name="T21" fmla="*/ 2147483647 h 461"/>
              <a:gd name="T22" fmla="*/ 2147483647 w 385"/>
              <a:gd name="T23" fmla="*/ 2147483647 h 461"/>
              <a:gd name="T24" fmla="*/ 2147483647 w 385"/>
              <a:gd name="T25" fmla="*/ 2147483647 h 461"/>
              <a:gd name="T26" fmla="*/ 2147483647 w 385"/>
              <a:gd name="T27" fmla="*/ 2147483647 h 461"/>
              <a:gd name="T28" fmla="*/ 2147483647 w 385"/>
              <a:gd name="T29" fmla="*/ 2147483647 h 461"/>
              <a:gd name="T30" fmla="*/ 2147483647 w 385"/>
              <a:gd name="T31" fmla="*/ 2147483647 h 461"/>
              <a:gd name="T32" fmla="*/ 2147483647 w 385"/>
              <a:gd name="T33" fmla="*/ 2147483647 h 461"/>
              <a:gd name="T34" fmla="*/ 2147483647 w 385"/>
              <a:gd name="T35" fmla="*/ 2147483647 h 461"/>
              <a:gd name="T36" fmla="*/ 2147483647 w 385"/>
              <a:gd name="T37" fmla="*/ 2147483647 h 461"/>
              <a:gd name="T38" fmla="*/ 2147483647 w 385"/>
              <a:gd name="T39" fmla="*/ 2147483647 h 461"/>
              <a:gd name="T40" fmla="*/ 2147483647 w 385"/>
              <a:gd name="T41" fmla="*/ 2147483647 h 461"/>
              <a:gd name="T42" fmla="*/ 2147483647 w 385"/>
              <a:gd name="T43" fmla="*/ 2147483647 h 461"/>
              <a:gd name="T44" fmla="*/ 2147483647 w 385"/>
              <a:gd name="T45" fmla="*/ 2147483647 h 461"/>
              <a:gd name="T46" fmla="*/ 2147483647 w 385"/>
              <a:gd name="T47" fmla="*/ 2147483647 h 461"/>
              <a:gd name="T48" fmla="*/ 2147483647 w 385"/>
              <a:gd name="T49" fmla="*/ 2147483647 h 461"/>
              <a:gd name="T50" fmla="*/ 2147483647 w 385"/>
              <a:gd name="T51" fmla="*/ 2147483647 h 461"/>
              <a:gd name="T52" fmla="*/ 2147483647 w 385"/>
              <a:gd name="T53" fmla="*/ 2147483647 h 461"/>
              <a:gd name="T54" fmla="*/ 2147483647 w 385"/>
              <a:gd name="T55" fmla="*/ 2147483647 h 461"/>
              <a:gd name="T56" fmla="*/ 2147483647 w 385"/>
              <a:gd name="T57" fmla="*/ 2147483647 h 461"/>
              <a:gd name="T58" fmla="*/ 2147483647 w 385"/>
              <a:gd name="T59" fmla="*/ 2147483647 h 461"/>
              <a:gd name="T60" fmla="*/ 2147483647 w 385"/>
              <a:gd name="T61" fmla="*/ 2147483647 h 461"/>
              <a:gd name="T62" fmla="*/ 2147483647 w 385"/>
              <a:gd name="T63" fmla="*/ 2147483647 h 461"/>
              <a:gd name="T64" fmla="*/ 2147483647 w 385"/>
              <a:gd name="T65" fmla="*/ 2147483647 h 461"/>
              <a:gd name="T66" fmla="*/ 2147483647 w 385"/>
              <a:gd name="T67" fmla="*/ 2147483647 h 461"/>
              <a:gd name="T68" fmla="*/ 2147483647 w 385"/>
              <a:gd name="T69" fmla="*/ 2147483647 h 461"/>
              <a:gd name="T70" fmla="*/ 2147483647 w 385"/>
              <a:gd name="T71" fmla="*/ 2147483647 h 461"/>
              <a:gd name="T72" fmla="*/ 2147483647 w 385"/>
              <a:gd name="T73" fmla="*/ 2147483647 h 461"/>
              <a:gd name="T74" fmla="*/ 2147483647 w 385"/>
              <a:gd name="T75" fmla="*/ 2147483647 h 461"/>
              <a:gd name="T76" fmla="*/ 2147483647 w 385"/>
              <a:gd name="T77" fmla="*/ 2147483647 h 461"/>
              <a:gd name="T78" fmla="*/ 2147483647 w 385"/>
              <a:gd name="T79" fmla="*/ 2147483647 h 461"/>
              <a:gd name="T80" fmla="*/ 2147483647 w 385"/>
              <a:gd name="T81" fmla="*/ 2147483647 h 461"/>
              <a:gd name="T82" fmla="*/ 2147483647 w 385"/>
              <a:gd name="T83" fmla="*/ 2147483647 h 461"/>
              <a:gd name="T84" fmla="*/ 2147483647 w 385"/>
              <a:gd name="T85" fmla="*/ 2147483647 h 461"/>
              <a:gd name="T86" fmla="*/ 2147483647 w 385"/>
              <a:gd name="T87" fmla="*/ 2147483647 h 461"/>
              <a:gd name="T88" fmla="*/ 2147483647 w 385"/>
              <a:gd name="T89" fmla="*/ 2147483647 h 461"/>
              <a:gd name="T90" fmla="*/ 2147483647 w 385"/>
              <a:gd name="T91" fmla="*/ 2147483647 h 461"/>
              <a:gd name="T92" fmla="*/ 2147483647 w 385"/>
              <a:gd name="T93" fmla="*/ 2147483647 h 461"/>
              <a:gd name="T94" fmla="*/ 2147483647 w 385"/>
              <a:gd name="T95" fmla="*/ 2147483647 h 461"/>
              <a:gd name="T96" fmla="*/ 2147483647 w 385"/>
              <a:gd name="T97" fmla="*/ 2147483647 h 461"/>
              <a:gd name="T98" fmla="*/ 2147483647 w 385"/>
              <a:gd name="T99" fmla="*/ 2147483647 h 461"/>
              <a:gd name="T100" fmla="*/ 2147483647 w 385"/>
              <a:gd name="T101" fmla="*/ 2147483647 h 461"/>
              <a:gd name="T102" fmla="*/ 2147483647 w 385"/>
              <a:gd name="T103" fmla="*/ 2147483647 h 461"/>
              <a:gd name="T104" fmla="*/ 2147483647 w 385"/>
              <a:gd name="T105" fmla="*/ 2147483647 h 461"/>
              <a:gd name="T106" fmla="*/ 2147483647 w 385"/>
              <a:gd name="T107" fmla="*/ 2147483647 h 461"/>
              <a:gd name="T108" fmla="*/ 2147483647 w 385"/>
              <a:gd name="T109" fmla="*/ 2147483647 h 461"/>
              <a:gd name="T110" fmla="*/ 2147483647 w 385"/>
              <a:gd name="T111" fmla="*/ 2147483647 h 461"/>
              <a:gd name="T112" fmla="*/ 2147483647 w 385"/>
              <a:gd name="T113" fmla="*/ 2147483647 h 461"/>
              <a:gd name="T114" fmla="*/ 2147483647 w 385"/>
              <a:gd name="T115" fmla="*/ 2147483647 h 461"/>
              <a:gd name="T116" fmla="*/ 2147483647 w 385"/>
              <a:gd name="T117" fmla="*/ 2147483647 h 461"/>
              <a:gd name="T118" fmla="*/ 2147483647 w 385"/>
              <a:gd name="T119" fmla="*/ 2147483647 h 46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385"/>
              <a:gd name="T181" fmla="*/ 0 h 461"/>
              <a:gd name="T182" fmla="*/ 385 w 385"/>
              <a:gd name="T183" fmla="*/ 461 h 461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385" h="461">
                <a:moveTo>
                  <a:pt x="0" y="137"/>
                </a:moveTo>
                <a:lnTo>
                  <a:pt x="6" y="159"/>
                </a:lnTo>
                <a:lnTo>
                  <a:pt x="7" y="159"/>
                </a:lnTo>
                <a:lnTo>
                  <a:pt x="11" y="161"/>
                </a:lnTo>
                <a:lnTo>
                  <a:pt x="17" y="161"/>
                </a:lnTo>
                <a:lnTo>
                  <a:pt x="19" y="161"/>
                </a:lnTo>
                <a:lnTo>
                  <a:pt x="23" y="163"/>
                </a:lnTo>
                <a:lnTo>
                  <a:pt x="25" y="189"/>
                </a:lnTo>
                <a:lnTo>
                  <a:pt x="25" y="187"/>
                </a:lnTo>
                <a:lnTo>
                  <a:pt x="31" y="189"/>
                </a:lnTo>
                <a:lnTo>
                  <a:pt x="33" y="191"/>
                </a:lnTo>
                <a:lnTo>
                  <a:pt x="41" y="189"/>
                </a:lnTo>
                <a:lnTo>
                  <a:pt x="41" y="191"/>
                </a:lnTo>
                <a:lnTo>
                  <a:pt x="47" y="193"/>
                </a:lnTo>
                <a:lnTo>
                  <a:pt x="50" y="201"/>
                </a:lnTo>
                <a:lnTo>
                  <a:pt x="52" y="203"/>
                </a:lnTo>
                <a:lnTo>
                  <a:pt x="56" y="201"/>
                </a:lnTo>
                <a:lnTo>
                  <a:pt x="58" y="203"/>
                </a:lnTo>
                <a:lnTo>
                  <a:pt x="60" y="201"/>
                </a:lnTo>
                <a:lnTo>
                  <a:pt x="60" y="203"/>
                </a:lnTo>
                <a:lnTo>
                  <a:pt x="62" y="197"/>
                </a:lnTo>
                <a:lnTo>
                  <a:pt x="64" y="197"/>
                </a:lnTo>
                <a:lnTo>
                  <a:pt x="64" y="195"/>
                </a:lnTo>
                <a:lnTo>
                  <a:pt x="68" y="197"/>
                </a:lnTo>
                <a:lnTo>
                  <a:pt x="68" y="193"/>
                </a:lnTo>
                <a:lnTo>
                  <a:pt x="70" y="197"/>
                </a:lnTo>
                <a:lnTo>
                  <a:pt x="78" y="187"/>
                </a:lnTo>
                <a:lnTo>
                  <a:pt x="82" y="187"/>
                </a:lnTo>
                <a:lnTo>
                  <a:pt x="74" y="193"/>
                </a:lnTo>
                <a:lnTo>
                  <a:pt x="76" y="193"/>
                </a:lnTo>
                <a:lnTo>
                  <a:pt x="82" y="203"/>
                </a:lnTo>
                <a:lnTo>
                  <a:pt x="86" y="221"/>
                </a:lnTo>
                <a:lnTo>
                  <a:pt x="86" y="223"/>
                </a:lnTo>
                <a:lnTo>
                  <a:pt x="86" y="241"/>
                </a:lnTo>
                <a:lnTo>
                  <a:pt x="86" y="243"/>
                </a:lnTo>
                <a:lnTo>
                  <a:pt x="86" y="247"/>
                </a:lnTo>
                <a:lnTo>
                  <a:pt x="84" y="249"/>
                </a:lnTo>
                <a:lnTo>
                  <a:pt x="86" y="259"/>
                </a:lnTo>
                <a:lnTo>
                  <a:pt x="82" y="259"/>
                </a:lnTo>
                <a:lnTo>
                  <a:pt x="82" y="257"/>
                </a:lnTo>
                <a:lnTo>
                  <a:pt x="76" y="257"/>
                </a:lnTo>
                <a:lnTo>
                  <a:pt x="66" y="259"/>
                </a:lnTo>
                <a:lnTo>
                  <a:pt x="60" y="267"/>
                </a:lnTo>
                <a:lnTo>
                  <a:pt x="54" y="267"/>
                </a:lnTo>
                <a:lnTo>
                  <a:pt x="52" y="271"/>
                </a:lnTo>
                <a:lnTo>
                  <a:pt x="52" y="275"/>
                </a:lnTo>
                <a:lnTo>
                  <a:pt x="49" y="277"/>
                </a:lnTo>
                <a:lnTo>
                  <a:pt x="49" y="281"/>
                </a:lnTo>
                <a:lnTo>
                  <a:pt x="47" y="285"/>
                </a:lnTo>
                <a:lnTo>
                  <a:pt x="47" y="291"/>
                </a:lnTo>
                <a:lnTo>
                  <a:pt x="43" y="293"/>
                </a:lnTo>
                <a:lnTo>
                  <a:pt x="43" y="297"/>
                </a:lnTo>
                <a:lnTo>
                  <a:pt x="45" y="299"/>
                </a:lnTo>
                <a:lnTo>
                  <a:pt x="47" y="299"/>
                </a:lnTo>
                <a:lnTo>
                  <a:pt x="47" y="297"/>
                </a:lnTo>
                <a:lnTo>
                  <a:pt x="49" y="301"/>
                </a:lnTo>
                <a:lnTo>
                  <a:pt x="49" y="303"/>
                </a:lnTo>
                <a:lnTo>
                  <a:pt x="50" y="305"/>
                </a:lnTo>
                <a:lnTo>
                  <a:pt x="52" y="305"/>
                </a:lnTo>
                <a:lnTo>
                  <a:pt x="54" y="307"/>
                </a:lnTo>
                <a:lnTo>
                  <a:pt x="56" y="311"/>
                </a:lnTo>
                <a:lnTo>
                  <a:pt x="60" y="315"/>
                </a:lnTo>
                <a:lnTo>
                  <a:pt x="64" y="309"/>
                </a:lnTo>
                <a:lnTo>
                  <a:pt x="68" y="309"/>
                </a:lnTo>
                <a:lnTo>
                  <a:pt x="76" y="319"/>
                </a:lnTo>
                <a:lnTo>
                  <a:pt x="82" y="315"/>
                </a:lnTo>
                <a:lnTo>
                  <a:pt x="86" y="315"/>
                </a:lnTo>
                <a:lnTo>
                  <a:pt x="86" y="319"/>
                </a:lnTo>
                <a:lnTo>
                  <a:pt x="90" y="321"/>
                </a:lnTo>
                <a:lnTo>
                  <a:pt x="90" y="323"/>
                </a:lnTo>
                <a:lnTo>
                  <a:pt x="97" y="325"/>
                </a:lnTo>
                <a:lnTo>
                  <a:pt x="101" y="331"/>
                </a:lnTo>
                <a:lnTo>
                  <a:pt x="95" y="333"/>
                </a:lnTo>
                <a:lnTo>
                  <a:pt x="90" y="337"/>
                </a:lnTo>
                <a:lnTo>
                  <a:pt x="86" y="337"/>
                </a:lnTo>
                <a:lnTo>
                  <a:pt x="82" y="343"/>
                </a:lnTo>
                <a:lnTo>
                  <a:pt x="84" y="347"/>
                </a:lnTo>
                <a:lnTo>
                  <a:pt x="82" y="349"/>
                </a:lnTo>
                <a:lnTo>
                  <a:pt x="78" y="349"/>
                </a:lnTo>
                <a:lnTo>
                  <a:pt x="76" y="355"/>
                </a:lnTo>
                <a:lnTo>
                  <a:pt x="82" y="359"/>
                </a:lnTo>
                <a:lnTo>
                  <a:pt x="82" y="363"/>
                </a:lnTo>
                <a:lnTo>
                  <a:pt x="86" y="363"/>
                </a:lnTo>
                <a:lnTo>
                  <a:pt x="90" y="369"/>
                </a:lnTo>
                <a:lnTo>
                  <a:pt x="90" y="375"/>
                </a:lnTo>
                <a:lnTo>
                  <a:pt x="92" y="379"/>
                </a:lnTo>
                <a:lnTo>
                  <a:pt x="90" y="381"/>
                </a:lnTo>
                <a:lnTo>
                  <a:pt x="90" y="391"/>
                </a:lnTo>
                <a:lnTo>
                  <a:pt x="95" y="391"/>
                </a:lnTo>
                <a:lnTo>
                  <a:pt x="103" y="397"/>
                </a:lnTo>
                <a:lnTo>
                  <a:pt x="109" y="423"/>
                </a:lnTo>
                <a:lnTo>
                  <a:pt x="113" y="431"/>
                </a:lnTo>
                <a:lnTo>
                  <a:pt x="115" y="429"/>
                </a:lnTo>
                <a:lnTo>
                  <a:pt x="119" y="431"/>
                </a:lnTo>
                <a:lnTo>
                  <a:pt x="121" y="431"/>
                </a:lnTo>
                <a:lnTo>
                  <a:pt x="123" y="431"/>
                </a:lnTo>
                <a:lnTo>
                  <a:pt x="127" y="429"/>
                </a:lnTo>
                <a:lnTo>
                  <a:pt x="133" y="425"/>
                </a:lnTo>
                <a:lnTo>
                  <a:pt x="135" y="423"/>
                </a:lnTo>
                <a:lnTo>
                  <a:pt x="138" y="423"/>
                </a:lnTo>
                <a:lnTo>
                  <a:pt x="140" y="423"/>
                </a:lnTo>
                <a:lnTo>
                  <a:pt x="142" y="423"/>
                </a:lnTo>
                <a:lnTo>
                  <a:pt x="148" y="409"/>
                </a:lnTo>
                <a:lnTo>
                  <a:pt x="150" y="407"/>
                </a:lnTo>
                <a:lnTo>
                  <a:pt x="156" y="409"/>
                </a:lnTo>
                <a:lnTo>
                  <a:pt x="158" y="409"/>
                </a:lnTo>
                <a:lnTo>
                  <a:pt x="162" y="413"/>
                </a:lnTo>
                <a:lnTo>
                  <a:pt x="164" y="413"/>
                </a:lnTo>
                <a:lnTo>
                  <a:pt x="166" y="415"/>
                </a:lnTo>
                <a:lnTo>
                  <a:pt x="168" y="415"/>
                </a:lnTo>
                <a:lnTo>
                  <a:pt x="170" y="423"/>
                </a:lnTo>
                <a:lnTo>
                  <a:pt x="164" y="431"/>
                </a:lnTo>
                <a:lnTo>
                  <a:pt x="162" y="431"/>
                </a:lnTo>
                <a:lnTo>
                  <a:pt x="158" y="431"/>
                </a:lnTo>
                <a:lnTo>
                  <a:pt x="154" y="437"/>
                </a:lnTo>
                <a:lnTo>
                  <a:pt x="154" y="443"/>
                </a:lnTo>
                <a:lnTo>
                  <a:pt x="150" y="445"/>
                </a:lnTo>
                <a:lnTo>
                  <a:pt x="158" y="451"/>
                </a:lnTo>
                <a:lnTo>
                  <a:pt x="160" y="451"/>
                </a:lnTo>
                <a:lnTo>
                  <a:pt x="162" y="449"/>
                </a:lnTo>
                <a:lnTo>
                  <a:pt x="166" y="451"/>
                </a:lnTo>
                <a:lnTo>
                  <a:pt x="168" y="451"/>
                </a:lnTo>
                <a:lnTo>
                  <a:pt x="176" y="443"/>
                </a:lnTo>
                <a:lnTo>
                  <a:pt x="181" y="441"/>
                </a:lnTo>
                <a:lnTo>
                  <a:pt x="185" y="441"/>
                </a:lnTo>
                <a:lnTo>
                  <a:pt x="189" y="437"/>
                </a:lnTo>
                <a:lnTo>
                  <a:pt x="189" y="431"/>
                </a:lnTo>
                <a:lnTo>
                  <a:pt x="187" y="429"/>
                </a:lnTo>
                <a:lnTo>
                  <a:pt x="185" y="429"/>
                </a:lnTo>
                <a:lnTo>
                  <a:pt x="189" y="425"/>
                </a:lnTo>
                <a:lnTo>
                  <a:pt x="191" y="421"/>
                </a:lnTo>
                <a:lnTo>
                  <a:pt x="193" y="419"/>
                </a:lnTo>
                <a:lnTo>
                  <a:pt x="199" y="419"/>
                </a:lnTo>
                <a:lnTo>
                  <a:pt x="201" y="425"/>
                </a:lnTo>
                <a:lnTo>
                  <a:pt x="203" y="427"/>
                </a:lnTo>
                <a:lnTo>
                  <a:pt x="207" y="425"/>
                </a:lnTo>
                <a:lnTo>
                  <a:pt x="209" y="425"/>
                </a:lnTo>
                <a:lnTo>
                  <a:pt x="209" y="427"/>
                </a:lnTo>
                <a:lnTo>
                  <a:pt x="215" y="425"/>
                </a:lnTo>
                <a:lnTo>
                  <a:pt x="215" y="429"/>
                </a:lnTo>
                <a:lnTo>
                  <a:pt x="217" y="433"/>
                </a:lnTo>
                <a:lnTo>
                  <a:pt x="219" y="439"/>
                </a:lnTo>
                <a:lnTo>
                  <a:pt x="220" y="441"/>
                </a:lnTo>
                <a:lnTo>
                  <a:pt x="222" y="441"/>
                </a:lnTo>
                <a:lnTo>
                  <a:pt x="222" y="443"/>
                </a:lnTo>
                <a:lnTo>
                  <a:pt x="226" y="447"/>
                </a:lnTo>
                <a:lnTo>
                  <a:pt x="228" y="447"/>
                </a:lnTo>
                <a:lnTo>
                  <a:pt x="234" y="443"/>
                </a:lnTo>
                <a:lnTo>
                  <a:pt x="238" y="449"/>
                </a:lnTo>
                <a:lnTo>
                  <a:pt x="246" y="447"/>
                </a:lnTo>
                <a:lnTo>
                  <a:pt x="252" y="449"/>
                </a:lnTo>
                <a:lnTo>
                  <a:pt x="258" y="449"/>
                </a:lnTo>
                <a:lnTo>
                  <a:pt x="260" y="447"/>
                </a:lnTo>
                <a:lnTo>
                  <a:pt x="262" y="447"/>
                </a:lnTo>
                <a:lnTo>
                  <a:pt x="263" y="445"/>
                </a:lnTo>
                <a:lnTo>
                  <a:pt x="269" y="449"/>
                </a:lnTo>
                <a:lnTo>
                  <a:pt x="273" y="451"/>
                </a:lnTo>
                <a:lnTo>
                  <a:pt x="275" y="457"/>
                </a:lnTo>
                <a:lnTo>
                  <a:pt x="281" y="461"/>
                </a:lnTo>
                <a:lnTo>
                  <a:pt x="281" y="459"/>
                </a:lnTo>
                <a:lnTo>
                  <a:pt x="289" y="457"/>
                </a:lnTo>
                <a:lnTo>
                  <a:pt x="289" y="451"/>
                </a:lnTo>
                <a:lnTo>
                  <a:pt x="293" y="453"/>
                </a:lnTo>
                <a:lnTo>
                  <a:pt x="295" y="451"/>
                </a:lnTo>
                <a:lnTo>
                  <a:pt x="299" y="449"/>
                </a:lnTo>
                <a:lnTo>
                  <a:pt x="303" y="449"/>
                </a:lnTo>
                <a:lnTo>
                  <a:pt x="303" y="445"/>
                </a:lnTo>
                <a:lnTo>
                  <a:pt x="308" y="437"/>
                </a:lnTo>
                <a:lnTo>
                  <a:pt x="312" y="435"/>
                </a:lnTo>
                <a:lnTo>
                  <a:pt x="314" y="437"/>
                </a:lnTo>
                <a:lnTo>
                  <a:pt x="320" y="429"/>
                </a:lnTo>
                <a:lnTo>
                  <a:pt x="322" y="419"/>
                </a:lnTo>
                <a:lnTo>
                  <a:pt x="324" y="419"/>
                </a:lnTo>
                <a:lnTo>
                  <a:pt x="328" y="413"/>
                </a:lnTo>
                <a:lnTo>
                  <a:pt x="328" y="409"/>
                </a:lnTo>
                <a:lnTo>
                  <a:pt x="330" y="409"/>
                </a:lnTo>
                <a:lnTo>
                  <a:pt x="330" y="395"/>
                </a:lnTo>
                <a:lnTo>
                  <a:pt x="332" y="391"/>
                </a:lnTo>
                <a:lnTo>
                  <a:pt x="330" y="391"/>
                </a:lnTo>
                <a:lnTo>
                  <a:pt x="328" y="391"/>
                </a:lnTo>
                <a:lnTo>
                  <a:pt x="328" y="389"/>
                </a:lnTo>
                <a:lnTo>
                  <a:pt x="332" y="385"/>
                </a:lnTo>
                <a:lnTo>
                  <a:pt x="330" y="375"/>
                </a:lnTo>
                <a:lnTo>
                  <a:pt x="332" y="371"/>
                </a:lnTo>
                <a:lnTo>
                  <a:pt x="336" y="371"/>
                </a:lnTo>
                <a:lnTo>
                  <a:pt x="338" y="373"/>
                </a:lnTo>
                <a:lnTo>
                  <a:pt x="344" y="375"/>
                </a:lnTo>
                <a:lnTo>
                  <a:pt x="344" y="373"/>
                </a:lnTo>
                <a:lnTo>
                  <a:pt x="349" y="375"/>
                </a:lnTo>
                <a:lnTo>
                  <a:pt x="357" y="375"/>
                </a:lnTo>
                <a:lnTo>
                  <a:pt x="359" y="375"/>
                </a:lnTo>
                <a:lnTo>
                  <a:pt x="359" y="371"/>
                </a:lnTo>
                <a:lnTo>
                  <a:pt x="361" y="371"/>
                </a:lnTo>
                <a:lnTo>
                  <a:pt x="361" y="369"/>
                </a:lnTo>
                <a:lnTo>
                  <a:pt x="365" y="367"/>
                </a:lnTo>
                <a:lnTo>
                  <a:pt x="367" y="369"/>
                </a:lnTo>
                <a:lnTo>
                  <a:pt x="371" y="367"/>
                </a:lnTo>
                <a:lnTo>
                  <a:pt x="369" y="365"/>
                </a:lnTo>
                <a:lnTo>
                  <a:pt x="367" y="365"/>
                </a:lnTo>
                <a:lnTo>
                  <a:pt x="367" y="363"/>
                </a:lnTo>
                <a:lnTo>
                  <a:pt x="363" y="357"/>
                </a:lnTo>
                <a:lnTo>
                  <a:pt x="361" y="353"/>
                </a:lnTo>
                <a:lnTo>
                  <a:pt x="359" y="357"/>
                </a:lnTo>
                <a:lnTo>
                  <a:pt x="357" y="355"/>
                </a:lnTo>
                <a:lnTo>
                  <a:pt x="355" y="351"/>
                </a:lnTo>
                <a:lnTo>
                  <a:pt x="357" y="349"/>
                </a:lnTo>
                <a:lnTo>
                  <a:pt x="355" y="347"/>
                </a:lnTo>
                <a:lnTo>
                  <a:pt x="359" y="347"/>
                </a:lnTo>
                <a:lnTo>
                  <a:pt x="361" y="345"/>
                </a:lnTo>
                <a:lnTo>
                  <a:pt x="363" y="341"/>
                </a:lnTo>
                <a:lnTo>
                  <a:pt x="365" y="341"/>
                </a:lnTo>
                <a:lnTo>
                  <a:pt x="367" y="339"/>
                </a:lnTo>
                <a:lnTo>
                  <a:pt x="369" y="343"/>
                </a:lnTo>
                <a:lnTo>
                  <a:pt x="373" y="341"/>
                </a:lnTo>
                <a:lnTo>
                  <a:pt x="375" y="335"/>
                </a:lnTo>
                <a:lnTo>
                  <a:pt x="373" y="331"/>
                </a:lnTo>
                <a:lnTo>
                  <a:pt x="375" y="329"/>
                </a:lnTo>
                <a:lnTo>
                  <a:pt x="377" y="331"/>
                </a:lnTo>
                <a:lnTo>
                  <a:pt x="381" y="325"/>
                </a:lnTo>
                <a:lnTo>
                  <a:pt x="379" y="319"/>
                </a:lnTo>
                <a:lnTo>
                  <a:pt x="381" y="313"/>
                </a:lnTo>
                <a:lnTo>
                  <a:pt x="385" y="309"/>
                </a:lnTo>
                <a:lnTo>
                  <a:pt x="385" y="301"/>
                </a:lnTo>
                <a:lnTo>
                  <a:pt x="385" y="297"/>
                </a:lnTo>
                <a:lnTo>
                  <a:pt x="379" y="299"/>
                </a:lnTo>
                <a:lnTo>
                  <a:pt x="377" y="297"/>
                </a:lnTo>
                <a:lnTo>
                  <a:pt x="371" y="297"/>
                </a:lnTo>
                <a:lnTo>
                  <a:pt x="369" y="297"/>
                </a:lnTo>
                <a:lnTo>
                  <a:pt x="365" y="297"/>
                </a:lnTo>
                <a:lnTo>
                  <a:pt x="367" y="293"/>
                </a:lnTo>
                <a:lnTo>
                  <a:pt x="361" y="293"/>
                </a:lnTo>
                <a:lnTo>
                  <a:pt x="361" y="285"/>
                </a:lnTo>
                <a:lnTo>
                  <a:pt x="359" y="289"/>
                </a:lnTo>
                <a:lnTo>
                  <a:pt x="355" y="291"/>
                </a:lnTo>
                <a:lnTo>
                  <a:pt x="348" y="289"/>
                </a:lnTo>
                <a:lnTo>
                  <a:pt x="348" y="285"/>
                </a:lnTo>
                <a:lnTo>
                  <a:pt x="340" y="293"/>
                </a:lnTo>
                <a:lnTo>
                  <a:pt x="320" y="293"/>
                </a:lnTo>
                <a:lnTo>
                  <a:pt x="316" y="297"/>
                </a:lnTo>
                <a:lnTo>
                  <a:pt x="316" y="293"/>
                </a:lnTo>
                <a:lnTo>
                  <a:pt x="314" y="291"/>
                </a:lnTo>
                <a:lnTo>
                  <a:pt x="308" y="287"/>
                </a:lnTo>
                <a:lnTo>
                  <a:pt x="310" y="281"/>
                </a:lnTo>
                <a:lnTo>
                  <a:pt x="316" y="281"/>
                </a:lnTo>
                <a:lnTo>
                  <a:pt x="318" y="281"/>
                </a:lnTo>
                <a:lnTo>
                  <a:pt x="322" y="275"/>
                </a:lnTo>
                <a:lnTo>
                  <a:pt x="320" y="267"/>
                </a:lnTo>
                <a:lnTo>
                  <a:pt x="320" y="265"/>
                </a:lnTo>
                <a:lnTo>
                  <a:pt x="320" y="263"/>
                </a:lnTo>
                <a:lnTo>
                  <a:pt x="318" y="259"/>
                </a:lnTo>
                <a:lnTo>
                  <a:pt x="314" y="259"/>
                </a:lnTo>
                <a:lnTo>
                  <a:pt x="312" y="255"/>
                </a:lnTo>
                <a:lnTo>
                  <a:pt x="314" y="255"/>
                </a:lnTo>
                <a:lnTo>
                  <a:pt x="308" y="255"/>
                </a:lnTo>
                <a:lnTo>
                  <a:pt x="306" y="259"/>
                </a:lnTo>
                <a:lnTo>
                  <a:pt x="303" y="259"/>
                </a:lnTo>
                <a:lnTo>
                  <a:pt x="301" y="255"/>
                </a:lnTo>
                <a:lnTo>
                  <a:pt x="303" y="253"/>
                </a:lnTo>
                <a:lnTo>
                  <a:pt x="303" y="251"/>
                </a:lnTo>
                <a:lnTo>
                  <a:pt x="299" y="249"/>
                </a:lnTo>
                <a:lnTo>
                  <a:pt x="297" y="249"/>
                </a:lnTo>
                <a:lnTo>
                  <a:pt x="295" y="251"/>
                </a:lnTo>
                <a:lnTo>
                  <a:pt x="293" y="249"/>
                </a:lnTo>
                <a:lnTo>
                  <a:pt x="289" y="247"/>
                </a:lnTo>
                <a:lnTo>
                  <a:pt x="289" y="243"/>
                </a:lnTo>
                <a:lnTo>
                  <a:pt x="287" y="243"/>
                </a:lnTo>
                <a:lnTo>
                  <a:pt x="283" y="237"/>
                </a:lnTo>
                <a:lnTo>
                  <a:pt x="281" y="237"/>
                </a:lnTo>
                <a:lnTo>
                  <a:pt x="281" y="235"/>
                </a:lnTo>
                <a:lnTo>
                  <a:pt x="277" y="235"/>
                </a:lnTo>
                <a:lnTo>
                  <a:pt x="277" y="233"/>
                </a:lnTo>
                <a:lnTo>
                  <a:pt x="277" y="231"/>
                </a:lnTo>
                <a:lnTo>
                  <a:pt x="277" y="229"/>
                </a:lnTo>
                <a:lnTo>
                  <a:pt x="279" y="225"/>
                </a:lnTo>
                <a:lnTo>
                  <a:pt x="277" y="225"/>
                </a:lnTo>
                <a:lnTo>
                  <a:pt x="279" y="221"/>
                </a:lnTo>
                <a:lnTo>
                  <a:pt x="281" y="219"/>
                </a:lnTo>
                <a:lnTo>
                  <a:pt x="283" y="219"/>
                </a:lnTo>
                <a:lnTo>
                  <a:pt x="287" y="215"/>
                </a:lnTo>
                <a:lnTo>
                  <a:pt x="287" y="209"/>
                </a:lnTo>
                <a:lnTo>
                  <a:pt x="289" y="211"/>
                </a:lnTo>
                <a:lnTo>
                  <a:pt x="299" y="207"/>
                </a:lnTo>
                <a:lnTo>
                  <a:pt x="299" y="199"/>
                </a:lnTo>
                <a:lnTo>
                  <a:pt x="301" y="197"/>
                </a:lnTo>
                <a:lnTo>
                  <a:pt x="299" y="197"/>
                </a:lnTo>
                <a:lnTo>
                  <a:pt x="303" y="197"/>
                </a:lnTo>
                <a:lnTo>
                  <a:pt x="301" y="191"/>
                </a:lnTo>
                <a:lnTo>
                  <a:pt x="299" y="191"/>
                </a:lnTo>
                <a:lnTo>
                  <a:pt x="299" y="185"/>
                </a:lnTo>
                <a:lnTo>
                  <a:pt x="297" y="183"/>
                </a:lnTo>
                <a:lnTo>
                  <a:pt x="295" y="185"/>
                </a:lnTo>
                <a:lnTo>
                  <a:pt x="293" y="183"/>
                </a:lnTo>
                <a:lnTo>
                  <a:pt x="293" y="181"/>
                </a:lnTo>
                <a:lnTo>
                  <a:pt x="289" y="177"/>
                </a:lnTo>
                <a:lnTo>
                  <a:pt x="293" y="175"/>
                </a:lnTo>
                <a:lnTo>
                  <a:pt x="295" y="175"/>
                </a:lnTo>
                <a:lnTo>
                  <a:pt x="295" y="173"/>
                </a:lnTo>
                <a:lnTo>
                  <a:pt x="299" y="175"/>
                </a:lnTo>
                <a:lnTo>
                  <a:pt x="301" y="171"/>
                </a:lnTo>
                <a:lnTo>
                  <a:pt x="303" y="173"/>
                </a:lnTo>
                <a:lnTo>
                  <a:pt x="306" y="173"/>
                </a:lnTo>
                <a:lnTo>
                  <a:pt x="306" y="175"/>
                </a:lnTo>
                <a:lnTo>
                  <a:pt x="308" y="171"/>
                </a:lnTo>
                <a:lnTo>
                  <a:pt x="310" y="175"/>
                </a:lnTo>
                <a:lnTo>
                  <a:pt x="314" y="173"/>
                </a:lnTo>
                <a:lnTo>
                  <a:pt x="314" y="177"/>
                </a:lnTo>
                <a:lnTo>
                  <a:pt x="318" y="177"/>
                </a:lnTo>
                <a:lnTo>
                  <a:pt x="322" y="181"/>
                </a:lnTo>
                <a:lnTo>
                  <a:pt x="324" y="179"/>
                </a:lnTo>
                <a:lnTo>
                  <a:pt x="330" y="185"/>
                </a:lnTo>
                <a:lnTo>
                  <a:pt x="334" y="183"/>
                </a:lnTo>
                <a:lnTo>
                  <a:pt x="340" y="171"/>
                </a:lnTo>
                <a:lnTo>
                  <a:pt x="342" y="173"/>
                </a:lnTo>
                <a:lnTo>
                  <a:pt x="336" y="151"/>
                </a:lnTo>
                <a:lnTo>
                  <a:pt x="332" y="151"/>
                </a:lnTo>
                <a:lnTo>
                  <a:pt x="326" y="143"/>
                </a:lnTo>
                <a:lnTo>
                  <a:pt x="324" y="145"/>
                </a:lnTo>
                <a:lnTo>
                  <a:pt x="324" y="139"/>
                </a:lnTo>
                <a:lnTo>
                  <a:pt x="320" y="139"/>
                </a:lnTo>
                <a:lnTo>
                  <a:pt x="314" y="141"/>
                </a:lnTo>
                <a:lnTo>
                  <a:pt x="308" y="139"/>
                </a:lnTo>
                <a:lnTo>
                  <a:pt x="308" y="143"/>
                </a:lnTo>
                <a:lnTo>
                  <a:pt x="306" y="145"/>
                </a:lnTo>
                <a:lnTo>
                  <a:pt x="306" y="149"/>
                </a:lnTo>
                <a:lnTo>
                  <a:pt x="301" y="151"/>
                </a:lnTo>
                <a:lnTo>
                  <a:pt x="301" y="161"/>
                </a:lnTo>
                <a:lnTo>
                  <a:pt x="293" y="161"/>
                </a:lnTo>
                <a:lnTo>
                  <a:pt x="291" y="163"/>
                </a:lnTo>
                <a:lnTo>
                  <a:pt x="281" y="163"/>
                </a:lnTo>
                <a:lnTo>
                  <a:pt x="279" y="161"/>
                </a:lnTo>
                <a:lnTo>
                  <a:pt x="277" y="165"/>
                </a:lnTo>
                <a:lnTo>
                  <a:pt x="273" y="163"/>
                </a:lnTo>
                <a:lnTo>
                  <a:pt x="271" y="159"/>
                </a:lnTo>
                <a:lnTo>
                  <a:pt x="269" y="161"/>
                </a:lnTo>
                <a:lnTo>
                  <a:pt x="265" y="153"/>
                </a:lnTo>
                <a:lnTo>
                  <a:pt x="263" y="155"/>
                </a:lnTo>
                <a:lnTo>
                  <a:pt x="262" y="145"/>
                </a:lnTo>
                <a:lnTo>
                  <a:pt x="265" y="143"/>
                </a:lnTo>
                <a:lnTo>
                  <a:pt x="263" y="141"/>
                </a:lnTo>
                <a:lnTo>
                  <a:pt x="256" y="123"/>
                </a:lnTo>
                <a:lnTo>
                  <a:pt x="254" y="121"/>
                </a:lnTo>
                <a:lnTo>
                  <a:pt x="252" y="125"/>
                </a:lnTo>
                <a:lnTo>
                  <a:pt x="246" y="127"/>
                </a:lnTo>
                <a:lnTo>
                  <a:pt x="240" y="125"/>
                </a:lnTo>
                <a:lnTo>
                  <a:pt x="240" y="123"/>
                </a:lnTo>
                <a:lnTo>
                  <a:pt x="236" y="121"/>
                </a:lnTo>
                <a:lnTo>
                  <a:pt x="238" y="110"/>
                </a:lnTo>
                <a:lnTo>
                  <a:pt x="236" y="110"/>
                </a:lnTo>
                <a:lnTo>
                  <a:pt x="240" y="108"/>
                </a:lnTo>
                <a:lnTo>
                  <a:pt x="242" y="98"/>
                </a:lnTo>
                <a:lnTo>
                  <a:pt x="252" y="98"/>
                </a:lnTo>
                <a:lnTo>
                  <a:pt x="250" y="94"/>
                </a:lnTo>
                <a:lnTo>
                  <a:pt x="248" y="88"/>
                </a:lnTo>
                <a:lnTo>
                  <a:pt x="250" y="80"/>
                </a:lnTo>
                <a:lnTo>
                  <a:pt x="234" y="74"/>
                </a:lnTo>
                <a:lnTo>
                  <a:pt x="234" y="76"/>
                </a:lnTo>
                <a:lnTo>
                  <a:pt x="228" y="76"/>
                </a:lnTo>
                <a:lnTo>
                  <a:pt x="222" y="76"/>
                </a:lnTo>
                <a:lnTo>
                  <a:pt x="219" y="76"/>
                </a:lnTo>
                <a:lnTo>
                  <a:pt x="215" y="76"/>
                </a:lnTo>
                <a:lnTo>
                  <a:pt x="219" y="64"/>
                </a:lnTo>
                <a:lnTo>
                  <a:pt x="217" y="62"/>
                </a:lnTo>
                <a:lnTo>
                  <a:pt x="215" y="64"/>
                </a:lnTo>
                <a:lnTo>
                  <a:pt x="213" y="62"/>
                </a:lnTo>
                <a:lnTo>
                  <a:pt x="209" y="54"/>
                </a:lnTo>
                <a:lnTo>
                  <a:pt x="209" y="52"/>
                </a:lnTo>
                <a:lnTo>
                  <a:pt x="205" y="50"/>
                </a:lnTo>
                <a:lnTo>
                  <a:pt x="205" y="52"/>
                </a:lnTo>
                <a:lnTo>
                  <a:pt x="201" y="54"/>
                </a:lnTo>
                <a:lnTo>
                  <a:pt x="197" y="48"/>
                </a:lnTo>
                <a:lnTo>
                  <a:pt x="189" y="52"/>
                </a:lnTo>
                <a:lnTo>
                  <a:pt x="187" y="52"/>
                </a:lnTo>
                <a:lnTo>
                  <a:pt x="185" y="46"/>
                </a:lnTo>
                <a:lnTo>
                  <a:pt x="181" y="46"/>
                </a:lnTo>
                <a:lnTo>
                  <a:pt x="181" y="48"/>
                </a:lnTo>
                <a:lnTo>
                  <a:pt x="179" y="48"/>
                </a:lnTo>
                <a:lnTo>
                  <a:pt x="176" y="48"/>
                </a:lnTo>
                <a:lnTo>
                  <a:pt x="168" y="46"/>
                </a:lnTo>
                <a:lnTo>
                  <a:pt x="168" y="42"/>
                </a:lnTo>
                <a:lnTo>
                  <a:pt x="158" y="38"/>
                </a:lnTo>
                <a:lnTo>
                  <a:pt x="162" y="36"/>
                </a:lnTo>
                <a:lnTo>
                  <a:pt x="160" y="36"/>
                </a:lnTo>
                <a:lnTo>
                  <a:pt x="158" y="34"/>
                </a:lnTo>
                <a:lnTo>
                  <a:pt x="152" y="28"/>
                </a:lnTo>
                <a:lnTo>
                  <a:pt x="154" y="26"/>
                </a:lnTo>
                <a:lnTo>
                  <a:pt x="154" y="22"/>
                </a:lnTo>
                <a:lnTo>
                  <a:pt x="148" y="20"/>
                </a:lnTo>
                <a:lnTo>
                  <a:pt x="142" y="20"/>
                </a:lnTo>
                <a:lnTo>
                  <a:pt x="138" y="14"/>
                </a:lnTo>
                <a:lnTo>
                  <a:pt x="129" y="14"/>
                </a:lnTo>
                <a:lnTo>
                  <a:pt x="125" y="12"/>
                </a:lnTo>
                <a:lnTo>
                  <a:pt x="121" y="14"/>
                </a:lnTo>
                <a:lnTo>
                  <a:pt x="121" y="12"/>
                </a:lnTo>
                <a:lnTo>
                  <a:pt x="117" y="8"/>
                </a:lnTo>
                <a:lnTo>
                  <a:pt x="115" y="4"/>
                </a:lnTo>
                <a:lnTo>
                  <a:pt x="113" y="4"/>
                </a:lnTo>
                <a:lnTo>
                  <a:pt x="109" y="0"/>
                </a:lnTo>
                <a:lnTo>
                  <a:pt x="105" y="0"/>
                </a:lnTo>
                <a:lnTo>
                  <a:pt x="103" y="2"/>
                </a:lnTo>
                <a:lnTo>
                  <a:pt x="103" y="4"/>
                </a:lnTo>
                <a:lnTo>
                  <a:pt x="97" y="8"/>
                </a:lnTo>
                <a:lnTo>
                  <a:pt x="95" y="10"/>
                </a:lnTo>
                <a:lnTo>
                  <a:pt x="92" y="8"/>
                </a:lnTo>
                <a:lnTo>
                  <a:pt x="92" y="14"/>
                </a:lnTo>
                <a:lnTo>
                  <a:pt x="92" y="16"/>
                </a:lnTo>
                <a:lnTo>
                  <a:pt x="92" y="20"/>
                </a:lnTo>
                <a:lnTo>
                  <a:pt x="95" y="22"/>
                </a:lnTo>
                <a:lnTo>
                  <a:pt x="93" y="24"/>
                </a:lnTo>
                <a:lnTo>
                  <a:pt x="95" y="26"/>
                </a:lnTo>
                <a:lnTo>
                  <a:pt x="101" y="26"/>
                </a:lnTo>
                <a:lnTo>
                  <a:pt x="107" y="30"/>
                </a:lnTo>
                <a:lnTo>
                  <a:pt x="107" y="32"/>
                </a:lnTo>
                <a:lnTo>
                  <a:pt x="109" y="32"/>
                </a:lnTo>
                <a:lnTo>
                  <a:pt x="113" y="34"/>
                </a:lnTo>
                <a:lnTo>
                  <a:pt x="113" y="32"/>
                </a:lnTo>
                <a:lnTo>
                  <a:pt x="115" y="34"/>
                </a:lnTo>
                <a:lnTo>
                  <a:pt x="119" y="30"/>
                </a:lnTo>
                <a:lnTo>
                  <a:pt x="121" y="30"/>
                </a:lnTo>
                <a:lnTo>
                  <a:pt x="123" y="32"/>
                </a:lnTo>
                <a:lnTo>
                  <a:pt x="121" y="36"/>
                </a:lnTo>
                <a:lnTo>
                  <a:pt x="123" y="42"/>
                </a:lnTo>
                <a:lnTo>
                  <a:pt x="121" y="46"/>
                </a:lnTo>
                <a:lnTo>
                  <a:pt x="125" y="48"/>
                </a:lnTo>
                <a:lnTo>
                  <a:pt x="131" y="58"/>
                </a:lnTo>
                <a:lnTo>
                  <a:pt x="131" y="60"/>
                </a:lnTo>
                <a:lnTo>
                  <a:pt x="131" y="66"/>
                </a:lnTo>
                <a:lnTo>
                  <a:pt x="125" y="64"/>
                </a:lnTo>
                <a:lnTo>
                  <a:pt x="123" y="66"/>
                </a:lnTo>
                <a:lnTo>
                  <a:pt x="115" y="70"/>
                </a:lnTo>
                <a:lnTo>
                  <a:pt x="115" y="76"/>
                </a:lnTo>
                <a:lnTo>
                  <a:pt x="113" y="76"/>
                </a:lnTo>
                <a:lnTo>
                  <a:pt x="101" y="82"/>
                </a:lnTo>
                <a:lnTo>
                  <a:pt x="93" y="82"/>
                </a:lnTo>
                <a:lnTo>
                  <a:pt x="90" y="78"/>
                </a:lnTo>
                <a:lnTo>
                  <a:pt x="88" y="76"/>
                </a:lnTo>
                <a:lnTo>
                  <a:pt x="86" y="70"/>
                </a:lnTo>
                <a:lnTo>
                  <a:pt x="82" y="70"/>
                </a:lnTo>
                <a:lnTo>
                  <a:pt x="80" y="66"/>
                </a:lnTo>
                <a:lnTo>
                  <a:pt x="82" y="64"/>
                </a:lnTo>
                <a:lnTo>
                  <a:pt x="82" y="60"/>
                </a:lnTo>
                <a:lnTo>
                  <a:pt x="80" y="58"/>
                </a:lnTo>
                <a:lnTo>
                  <a:pt x="70" y="56"/>
                </a:lnTo>
                <a:lnTo>
                  <a:pt x="70" y="58"/>
                </a:lnTo>
                <a:lnTo>
                  <a:pt x="66" y="52"/>
                </a:lnTo>
                <a:lnTo>
                  <a:pt x="60" y="52"/>
                </a:lnTo>
                <a:lnTo>
                  <a:pt x="54" y="54"/>
                </a:lnTo>
                <a:lnTo>
                  <a:pt x="49" y="58"/>
                </a:lnTo>
                <a:lnTo>
                  <a:pt x="47" y="70"/>
                </a:lnTo>
                <a:lnTo>
                  <a:pt x="52" y="70"/>
                </a:lnTo>
                <a:lnTo>
                  <a:pt x="52" y="74"/>
                </a:lnTo>
                <a:lnTo>
                  <a:pt x="52" y="82"/>
                </a:lnTo>
                <a:lnTo>
                  <a:pt x="49" y="80"/>
                </a:lnTo>
                <a:lnTo>
                  <a:pt x="49" y="82"/>
                </a:lnTo>
                <a:lnTo>
                  <a:pt x="52" y="86"/>
                </a:lnTo>
                <a:lnTo>
                  <a:pt x="52" y="94"/>
                </a:lnTo>
                <a:lnTo>
                  <a:pt x="49" y="96"/>
                </a:lnTo>
                <a:lnTo>
                  <a:pt x="49" y="98"/>
                </a:lnTo>
                <a:lnTo>
                  <a:pt x="41" y="98"/>
                </a:lnTo>
                <a:lnTo>
                  <a:pt x="39" y="98"/>
                </a:lnTo>
                <a:lnTo>
                  <a:pt x="37" y="98"/>
                </a:lnTo>
                <a:lnTo>
                  <a:pt x="35" y="104"/>
                </a:lnTo>
                <a:lnTo>
                  <a:pt x="33" y="102"/>
                </a:lnTo>
                <a:lnTo>
                  <a:pt x="31" y="108"/>
                </a:lnTo>
                <a:lnTo>
                  <a:pt x="29" y="110"/>
                </a:lnTo>
                <a:lnTo>
                  <a:pt x="29" y="114"/>
                </a:lnTo>
                <a:lnTo>
                  <a:pt x="35" y="121"/>
                </a:lnTo>
                <a:lnTo>
                  <a:pt x="25" y="137"/>
                </a:lnTo>
                <a:lnTo>
                  <a:pt x="19" y="139"/>
                </a:lnTo>
                <a:lnTo>
                  <a:pt x="19" y="141"/>
                </a:lnTo>
                <a:lnTo>
                  <a:pt x="7" y="141"/>
                </a:lnTo>
                <a:lnTo>
                  <a:pt x="4" y="137"/>
                </a:lnTo>
                <a:lnTo>
                  <a:pt x="0" y="137"/>
                </a:lnTo>
                <a:close/>
              </a:path>
            </a:pathLst>
          </a:custGeom>
          <a:solidFill>
            <a:srgbClr val="FF9999"/>
          </a:solidFill>
          <a:ln w="9525" cap="rnd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65" name="Freeform 14"/>
          <p:cNvSpPr>
            <a:spLocks/>
          </p:cNvSpPr>
          <p:nvPr/>
        </p:nvSpPr>
        <p:spPr bwMode="auto">
          <a:xfrm>
            <a:off x="4841875" y="4094163"/>
            <a:ext cx="1082675" cy="730250"/>
          </a:xfrm>
          <a:custGeom>
            <a:avLst/>
            <a:gdLst>
              <a:gd name="T0" fmla="*/ 2147483647 w 627"/>
              <a:gd name="T1" fmla="*/ 2147483647 h 370"/>
              <a:gd name="T2" fmla="*/ 2147483647 w 627"/>
              <a:gd name="T3" fmla="*/ 2147483647 h 370"/>
              <a:gd name="T4" fmla="*/ 2147483647 w 627"/>
              <a:gd name="T5" fmla="*/ 2147483647 h 370"/>
              <a:gd name="T6" fmla="*/ 2147483647 w 627"/>
              <a:gd name="T7" fmla="*/ 2147483647 h 370"/>
              <a:gd name="T8" fmla="*/ 2147483647 w 627"/>
              <a:gd name="T9" fmla="*/ 2147483647 h 370"/>
              <a:gd name="T10" fmla="*/ 2147483647 w 627"/>
              <a:gd name="T11" fmla="*/ 2147483647 h 370"/>
              <a:gd name="T12" fmla="*/ 2147483647 w 627"/>
              <a:gd name="T13" fmla="*/ 2147483647 h 370"/>
              <a:gd name="T14" fmla="*/ 2147483647 w 627"/>
              <a:gd name="T15" fmla="*/ 2147483647 h 370"/>
              <a:gd name="T16" fmla="*/ 2147483647 w 627"/>
              <a:gd name="T17" fmla="*/ 2147483647 h 370"/>
              <a:gd name="T18" fmla="*/ 2147483647 w 627"/>
              <a:gd name="T19" fmla="*/ 2147483647 h 370"/>
              <a:gd name="T20" fmla="*/ 2147483647 w 627"/>
              <a:gd name="T21" fmla="*/ 2147483647 h 370"/>
              <a:gd name="T22" fmla="*/ 2147483647 w 627"/>
              <a:gd name="T23" fmla="*/ 2147483647 h 370"/>
              <a:gd name="T24" fmla="*/ 2147483647 w 627"/>
              <a:gd name="T25" fmla="*/ 2147483647 h 370"/>
              <a:gd name="T26" fmla="*/ 2147483647 w 627"/>
              <a:gd name="T27" fmla="*/ 2147483647 h 370"/>
              <a:gd name="T28" fmla="*/ 2147483647 w 627"/>
              <a:gd name="T29" fmla="*/ 2147483647 h 370"/>
              <a:gd name="T30" fmla="*/ 2147483647 w 627"/>
              <a:gd name="T31" fmla="*/ 2147483647 h 370"/>
              <a:gd name="T32" fmla="*/ 2147483647 w 627"/>
              <a:gd name="T33" fmla="*/ 2147483647 h 370"/>
              <a:gd name="T34" fmla="*/ 2147483647 w 627"/>
              <a:gd name="T35" fmla="*/ 2147483647 h 370"/>
              <a:gd name="T36" fmla="*/ 2147483647 w 627"/>
              <a:gd name="T37" fmla="*/ 2147483647 h 370"/>
              <a:gd name="T38" fmla="*/ 2147483647 w 627"/>
              <a:gd name="T39" fmla="*/ 2147483647 h 370"/>
              <a:gd name="T40" fmla="*/ 2147483647 w 627"/>
              <a:gd name="T41" fmla="*/ 2147483647 h 370"/>
              <a:gd name="T42" fmla="*/ 2147483647 w 627"/>
              <a:gd name="T43" fmla="*/ 2147483647 h 370"/>
              <a:gd name="T44" fmla="*/ 2147483647 w 627"/>
              <a:gd name="T45" fmla="*/ 2147483647 h 370"/>
              <a:gd name="T46" fmla="*/ 2147483647 w 627"/>
              <a:gd name="T47" fmla="*/ 2147483647 h 370"/>
              <a:gd name="T48" fmla="*/ 2147483647 w 627"/>
              <a:gd name="T49" fmla="*/ 2147483647 h 370"/>
              <a:gd name="T50" fmla="*/ 2147483647 w 627"/>
              <a:gd name="T51" fmla="*/ 2147483647 h 370"/>
              <a:gd name="T52" fmla="*/ 2147483647 w 627"/>
              <a:gd name="T53" fmla="*/ 2147483647 h 370"/>
              <a:gd name="T54" fmla="*/ 2147483647 w 627"/>
              <a:gd name="T55" fmla="*/ 2147483647 h 370"/>
              <a:gd name="T56" fmla="*/ 2147483647 w 627"/>
              <a:gd name="T57" fmla="*/ 2147483647 h 370"/>
              <a:gd name="T58" fmla="*/ 2147483647 w 627"/>
              <a:gd name="T59" fmla="*/ 2147483647 h 370"/>
              <a:gd name="T60" fmla="*/ 2147483647 w 627"/>
              <a:gd name="T61" fmla="*/ 2147483647 h 370"/>
              <a:gd name="T62" fmla="*/ 2147483647 w 627"/>
              <a:gd name="T63" fmla="*/ 2147483647 h 370"/>
              <a:gd name="T64" fmla="*/ 2147483647 w 627"/>
              <a:gd name="T65" fmla="*/ 2147483647 h 370"/>
              <a:gd name="T66" fmla="*/ 2147483647 w 627"/>
              <a:gd name="T67" fmla="*/ 2147483647 h 370"/>
              <a:gd name="T68" fmla="*/ 2147483647 w 627"/>
              <a:gd name="T69" fmla="*/ 2147483647 h 370"/>
              <a:gd name="T70" fmla="*/ 2147483647 w 627"/>
              <a:gd name="T71" fmla="*/ 2147483647 h 370"/>
              <a:gd name="T72" fmla="*/ 2147483647 w 627"/>
              <a:gd name="T73" fmla="*/ 2147483647 h 370"/>
              <a:gd name="T74" fmla="*/ 2147483647 w 627"/>
              <a:gd name="T75" fmla="*/ 2147483647 h 370"/>
              <a:gd name="T76" fmla="*/ 2147483647 w 627"/>
              <a:gd name="T77" fmla="*/ 2147483647 h 370"/>
              <a:gd name="T78" fmla="*/ 2147483647 w 627"/>
              <a:gd name="T79" fmla="*/ 2147483647 h 370"/>
              <a:gd name="T80" fmla="*/ 2147483647 w 627"/>
              <a:gd name="T81" fmla="*/ 2147483647 h 370"/>
              <a:gd name="T82" fmla="*/ 2147483647 w 627"/>
              <a:gd name="T83" fmla="*/ 2147483647 h 370"/>
              <a:gd name="T84" fmla="*/ 2147483647 w 627"/>
              <a:gd name="T85" fmla="*/ 2147483647 h 370"/>
              <a:gd name="T86" fmla="*/ 2147483647 w 627"/>
              <a:gd name="T87" fmla="*/ 2147483647 h 370"/>
              <a:gd name="T88" fmla="*/ 2147483647 w 627"/>
              <a:gd name="T89" fmla="*/ 2147483647 h 370"/>
              <a:gd name="T90" fmla="*/ 2147483647 w 627"/>
              <a:gd name="T91" fmla="*/ 2147483647 h 370"/>
              <a:gd name="T92" fmla="*/ 2147483647 w 627"/>
              <a:gd name="T93" fmla="*/ 2147483647 h 370"/>
              <a:gd name="T94" fmla="*/ 2147483647 w 627"/>
              <a:gd name="T95" fmla="*/ 2147483647 h 370"/>
              <a:gd name="T96" fmla="*/ 2147483647 w 627"/>
              <a:gd name="T97" fmla="*/ 2147483647 h 370"/>
              <a:gd name="T98" fmla="*/ 2147483647 w 627"/>
              <a:gd name="T99" fmla="*/ 2147483647 h 370"/>
              <a:gd name="T100" fmla="*/ 2147483647 w 627"/>
              <a:gd name="T101" fmla="*/ 2147483647 h 370"/>
              <a:gd name="T102" fmla="*/ 2147483647 w 627"/>
              <a:gd name="T103" fmla="*/ 2147483647 h 370"/>
              <a:gd name="T104" fmla="*/ 2147483647 w 627"/>
              <a:gd name="T105" fmla="*/ 2147483647 h 370"/>
              <a:gd name="T106" fmla="*/ 2147483647 w 627"/>
              <a:gd name="T107" fmla="*/ 2147483647 h 370"/>
              <a:gd name="T108" fmla="*/ 2147483647 w 627"/>
              <a:gd name="T109" fmla="*/ 2147483647 h 370"/>
              <a:gd name="T110" fmla="*/ 2147483647 w 627"/>
              <a:gd name="T111" fmla="*/ 2147483647 h 37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627"/>
              <a:gd name="T169" fmla="*/ 0 h 370"/>
              <a:gd name="T170" fmla="*/ 627 w 627"/>
              <a:gd name="T171" fmla="*/ 370 h 37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627" h="370">
                <a:moveTo>
                  <a:pt x="0" y="254"/>
                </a:moveTo>
                <a:lnTo>
                  <a:pt x="4" y="244"/>
                </a:lnTo>
                <a:lnTo>
                  <a:pt x="13" y="246"/>
                </a:lnTo>
                <a:lnTo>
                  <a:pt x="19" y="236"/>
                </a:lnTo>
                <a:lnTo>
                  <a:pt x="27" y="244"/>
                </a:lnTo>
                <a:lnTo>
                  <a:pt x="33" y="244"/>
                </a:lnTo>
                <a:lnTo>
                  <a:pt x="45" y="232"/>
                </a:lnTo>
                <a:lnTo>
                  <a:pt x="56" y="230"/>
                </a:lnTo>
                <a:lnTo>
                  <a:pt x="54" y="238"/>
                </a:lnTo>
                <a:lnTo>
                  <a:pt x="58" y="242"/>
                </a:lnTo>
                <a:lnTo>
                  <a:pt x="72" y="232"/>
                </a:lnTo>
                <a:lnTo>
                  <a:pt x="78" y="242"/>
                </a:lnTo>
                <a:lnTo>
                  <a:pt x="88" y="230"/>
                </a:lnTo>
                <a:lnTo>
                  <a:pt x="94" y="230"/>
                </a:lnTo>
                <a:lnTo>
                  <a:pt x="107" y="214"/>
                </a:lnTo>
                <a:lnTo>
                  <a:pt x="127" y="210"/>
                </a:lnTo>
                <a:lnTo>
                  <a:pt x="133" y="218"/>
                </a:lnTo>
                <a:lnTo>
                  <a:pt x="140" y="200"/>
                </a:lnTo>
                <a:lnTo>
                  <a:pt x="137" y="192"/>
                </a:lnTo>
                <a:lnTo>
                  <a:pt x="142" y="188"/>
                </a:lnTo>
                <a:lnTo>
                  <a:pt x="138" y="166"/>
                </a:lnTo>
                <a:lnTo>
                  <a:pt x="123" y="156"/>
                </a:lnTo>
                <a:lnTo>
                  <a:pt x="127" y="154"/>
                </a:lnTo>
                <a:lnTo>
                  <a:pt x="107" y="150"/>
                </a:lnTo>
                <a:lnTo>
                  <a:pt x="105" y="138"/>
                </a:lnTo>
                <a:lnTo>
                  <a:pt x="92" y="134"/>
                </a:lnTo>
                <a:lnTo>
                  <a:pt x="92" y="130"/>
                </a:lnTo>
                <a:lnTo>
                  <a:pt x="94" y="128"/>
                </a:lnTo>
                <a:lnTo>
                  <a:pt x="95" y="128"/>
                </a:lnTo>
                <a:lnTo>
                  <a:pt x="94" y="124"/>
                </a:lnTo>
                <a:lnTo>
                  <a:pt x="94" y="122"/>
                </a:lnTo>
                <a:lnTo>
                  <a:pt x="92" y="120"/>
                </a:lnTo>
                <a:lnTo>
                  <a:pt x="94" y="118"/>
                </a:lnTo>
                <a:lnTo>
                  <a:pt x="94" y="114"/>
                </a:lnTo>
                <a:lnTo>
                  <a:pt x="92" y="112"/>
                </a:lnTo>
                <a:lnTo>
                  <a:pt x="92" y="106"/>
                </a:lnTo>
                <a:lnTo>
                  <a:pt x="94" y="102"/>
                </a:lnTo>
                <a:lnTo>
                  <a:pt x="92" y="100"/>
                </a:lnTo>
                <a:lnTo>
                  <a:pt x="92" y="98"/>
                </a:lnTo>
                <a:lnTo>
                  <a:pt x="94" y="94"/>
                </a:lnTo>
                <a:lnTo>
                  <a:pt x="88" y="92"/>
                </a:lnTo>
                <a:lnTo>
                  <a:pt x="86" y="92"/>
                </a:lnTo>
                <a:lnTo>
                  <a:pt x="86" y="86"/>
                </a:lnTo>
                <a:lnTo>
                  <a:pt x="86" y="76"/>
                </a:lnTo>
                <a:lnTo>
                  <a:pt x="88" y="76"/>
                </a:lnTo>
                <a:lnTo>
                  <a:pt x="88" y="72"/>
                </a:lnTo>
                <a:lnTo>
                  <a:pt x="88" y="70"/>
                </a:lnTo>
                <a:lnTo>
                  <a:pt x="94" y="66"/>
                </a:lnTo>
                <a:lnTo>
                  <a:pt x="95" y="64"/>
                </a:lnTo>
                <a:lnTo>
                  <a:pt x="95" y="58"/>
                </a:lnTo>
                <a:lnTo>
                  <a:pt x="103" y="58"/>
                </a:lnTo>
                <a:lnTo>
                  <a:pt x="111" y="60"/>
                </a:lnTo>
                <a:lnTo>
                  <a:pt x="117" y="58"/>
                </a:lnTo>
                <a:lnTo>
                  <a:pt x="121" y="60"/>
                </a:lnTo>
                <a:lnTo>
                  <a:pt x="123" y="60"/>
                </a:lnTo>
                <a:lnTo>
                  <a:pt x="123" y="62"/>
                </a:lnTo>
                <a:lnTo>
                  <a:pt x="127" y="64"/>
                </a:lnTo>
                <a:lnTo>
                  <a:pt x="131" y="60"/>
                </a:lnTo>
                <a:lnTo>
                  <a:pt x="133" y="56"/>
                </a:lnTo>
                <a:lnTo>
                  <a:pt x="135" y="56"/>
                </a:lnTo>
                <a:lnTo>
                  <a:pt x="137" y="58"/>
                </a:lnTo>
                <a:lnTo>
                  <a:pt x="138" y="58"/>
                </a:lnTo>
                <a:lnTo>
                  <a:pt x="140" y="56"/>
                </a:lnTo>
                <a:lnTo>
                  <a:pt x="138" y="54"/>
                </a:lnTo>
                <a:lnTo>
                  <a:pt x="138" y="44"/>
                </a:lnTo>
                <a:lnTo>
                  <a:pt x="135" y="44"/>
                </a:lnTo>
                <a:lnTo>
                  <a:pt x="135" y="36"/>
                </a:lnTo>
                <a:lnTo>
                  <a:pt x="127" y="32"/>
                </a:lnTo>
                <a:lnTo>
                  <a:pt x="123" y="32"/>
                </a:lnTo>
                <a:lnTo>
                  <a:pt x="121" y="32"/>
                </a:lnTo>
                <a:lnTo>
                  <a:pt x="115" y="30"/>
                </a:lnTo>
                <a:lnTo>
                  <a:pt x="115" y="32"/>
                </a:lnTo>
                <a:lnTo>
                  <a:pt x="111" y="32"/>
                </a:lnTo>
                <a:lnTo>
                  <a:pt x="109" y="18"/>
                </a:lnTo>
                <a:lnTo>
                  <a:pt x="105" y="16"/>
                </a:lnTo>
                <a:lnTo>
                  <a:pt x="99" y="12"/>
                </a:lnTo>
                <a:lnTo>
                  <a:pt x="94" y="14"/>
                </a:lnTo>
                <a:lnTo>
                  <a:pt x="92" y="12"/>
                </a:lnTo>
                <a:lnTo>
                  <a:pt x="88" y="12"/>
                </a:lnTo>
                <a:lnTo>
                  <a:pt x="80" y="10"/>
                </a:lnTo>
                <a:lnTo>
                  <a:pt x="86" y="4"/>
                </a:lnTo>
                <a:lnTo>
                  <a:pt x="86" y="2"/>
                </a:lnTo>
                <a:lnTo>
                  <a:pt x="88" y="2"/>
                </a:lnTo>
                <a:lnTo>
                  <a:pt x="94" y="2"/>
                </a:lnTo>
                <a:lnTo>
                  <a:pt x="95" y="0"/>
                </a:lnTo>
                <a:lnTo>
                  <a:pt x="97" y="0"/>
                </a:lnTo>
                <a:lnTo>
                  <a:pt x="97" y="2"/>
                </a:lnTo>
                <a:lnTo>
                  <a:pt x="99" y="0"/>
                </a:lnTo>
                <a:lnTo>
                  <a:pt x="101" y="2"/>
                </a:lnTo>
                <a:lnTo>
                  <a:pt x="107" y="2"/>
                </a:lnTo>
                <a:lnTo>
                  <a:pt x="113" y="2"/>
                </a:lnTo>
                <a:lnTo>
                  <a:pt x="123" y="4"/>
                </a:lnTo>
                <a:lnTo>
                  <a:pt x="125" y="4"/>
                </a:lnTo>
                <a:lnTo>
                  <a:pt x="127" y="6"/>
                </a:lnTo>
                <a:lnTo>
                  <a:pt x="138" y="4"/>
                </a:lnTo>
                <a:lnTo>
                  <a:pt x="140" y="8"/>
                </a:lnTo>
                <a:lnTo>
                  <a:pt x="154" y="6"/>
                </a:lnTo>
                <a:lnTo>
                  <a:pt x="160" y="8"/>
                </a:lnTo>
                <a:lnTo>
                  <a:pt x="164" y="4"/>
                </a:lnTo>
                <a:lnTo>
                  <a:pt x="166" y="2"/>
                </a:lnTo>
                <a:lnTo>
                  <a:pt x="166" y="0"/>
                </a:lnTo>
                <a:lnTo>
                  <a:pt x="168" y="0"/>
                </a:lnTo>
                <a:lnTo>
                  <a:pt x="172" y="2"/>
                </a:lnTo>
                <a:lnTo>
                  <a:pt x="172" y="10"/>
                </a:lnTo>
                <a:lnTo>
                  <a:pt x="176" y="10"/>
                </a:lnTo>
                <a:lnTo>
                  <a:pt x="176" y="8"/>
                </a:lnTo>
                <a:lnTo>
                  <a:pt x="180" y="14"/>
                </a:lnTo>
                <a:lnTo>
                  <a:pt x="181" y="10"/>
                </a:lnTo>
                <a:lnTo>
                  <a:pt x="187" y="8"/>
                </a:lnTo>
                <a:lnTo>
                  <a:pt x="189" y="8"/>
                </a:lnTo>
                <a:lnTo>
                  <a:pt x="189" y="6"/>
                </a:lnTo>
                <a:lnTo>
                  <a:pt x="191" y="4"/>
                </a:lnTo>
                <a:lnTo>
                  <a:pt x="195" y="4"/>
                </a:lnTo>
                <a:lnTo>
                  <a:pt x="201" y="0"/>
                </a:lnTo>
                <a:lnTo>
                  <a:pt x="203" y="0"/>
                </a:lnTo>
                <a:lnTo>
                  <a:pt x="207" y="6"/>
                </a:lnTo>
                <a:lnTo>
                  <a:pt x="207" y="8"/>
                </a:lnTo>
                <a:lnTo>
                  <a:pt x="207" y="6"/>
                </a:lnTo>
                <a:lnTo>
                  <a:pt x="213" y="10"/>
                </a:lnTo>
                <a:lnTo>
                  <a:pt x="219" y="16"/>
                </a:lnTo>
                <a:lnTo>
                  <a:pt x="215" y="16"/>
                </a:lnTo>
                <a:lnTo>
                  <a:pt x="215" y="18"/>
                </a:lnTo>
                <a:lnTo>
                  <a:pt x="219" y="18"/>
                </a:lnTo>
                <a:lnTo>
                  <a:pt x="222" y="18"/>
                </a:lnTo>
                <a:lnTo>
                  <a:pt x="226" y="32"/>
                </a:lnTo>
                <a:lnTo>
                  <a:pt x="226" y="30"/>
                </a:lnTo>
                <a:lnTo>
                  <a:pt x="232" y="34"/>
                </a:lnTo>
                <a:lnTo>
                  <a:pt x="234" y="34"/>
                </a:lnTo>
                <a:lnTo>
                  <a:pt x="238" y="42"/>
                </a:lnTo>
                <a:lnTo>
                  <a:pt x="242" y="40"/>
                </a:lnTo>
                <a:lnTo>
                  <a:pt x="242" y="44"/>
                </a:lnTo>
                <a:lnTo>
                  <a:pt x="240" y="44"/>
                </a:lnTo>
                <a:lnTo>
                  <a:pt x="248" y="52"/>
                </a:lnTo>
                <a:lnTo>
                  <a:pt x="248" y="54"/>
                </a:lnTo>
                <a:lnTo>
                  <a:pt x="252" y="56"/>
                </a:lnTo>
                <a:lnTo>
                  <a:pt x="256" y="54"/>
                </a:lnTo>
                <a:lnTo>
                  <a:pt x="256" y="56"/>
                </a:lnTo>
                <a:lnTo>
                  <a:pt x="260" y="54"/>
                </a:lnTo>
                <a:lnTo>
                  <a:pt x="265" y="56"/>
                </a:lnTo>
                <a:lnTo>
                  <a:pt x="265" y="58"/>
                </a:lnTo>
                <a:lnTo>
                  <a:pt x="277" y="64"/>
                </a:lnTo>
                <a:lnTo>
                  <a:pt x="283" y="64"/>
                </a:lnTo>
                <a:lnTo>
                  <a:pt x="283" y="66"/>
                </a:lnTo>
                <a:lnTo>
                  <a:pt x="285" y="70"/>
                </a:lnTo>
                <a:lnTo>
                  <a:pt x="291" y="66"/>
                </a:lnTo>
                <a:lnTo>
                  <a:pt x="293" y="70"/>
                </a:lnTo>
                <a:lnTo>
                  <a:pt x="299" y="76"/>
                </a:lnTo>
                <a:lnTo>
                  <a:pt x="303" y="74"/>
                </a:lnTo>
                <a:lnTo>
                  <a:pt x="305" y="76"/>
                </a:lnTo>
                <a:lnTo>
                  <a:pt x="310" y="82"/>
                </a:lnTo>
                <a:lnTo>
                  <a:pt x="312" y="82"/>
                </a:lnTo>
                <a:lnTo>
                  <a:pt x="316" y="76"/>
                </a:lnTo>
                <a:lnTo>
                  <a:pt x="322" y="78"/>
                </a:lnTo>
                <a:lnTo>
                  <a:pt x="326" y="76"/>
                </a:lnTo>
                <a:lnTo>
                  <a:pt x="332" y="74"/>
                </a:lnTo>
                <a:lnTo>
                  <a:pt x="348" y="78"/>
                </a:lnTo>
                <a:lnTo>
                  <a:pt x="357" y="72"/>
                </a:lnTo>
                <a:lnTo>
                  <a:pt x="357" y="76"/>
                </a:lnTo>
                <a:lnTo>
                  <a:pt x="359" y="72"/>
                </a:lnTo>
                <a:lnTo>
                  <a:pt x="365" y="76"/>
                </a:lnTo>
                <a:lnTo>
                  <a:pt x="367" y="70"/>
                </a:lnTo>
                <a:lnTo>
                  <a:pt x="377" y="74"/>
                </a:lnTo>
                <a:lnTo>
                  <a:pt x="383" y="70"/>
                </a:lnTo>
                <a:lnTo>
                  <a:pt x="385" y="70"/>
                </a:lnTo>
                <a:lnTo>
                  <a:pt x="393" y="78"/>
                </a:lnTo>
                <a:lnTo>
                  <a:pt x="400" y="84"/>
                </a:lnTo>
                <a:lnTo>
                  <a:pt x="404" y="78"/>
                </a:lnTo>
                <a:lnTo>
                  <a:pt x="410" y="76"/>
                </a:lnTo>
                <a:lnTo>
                  <a:pt x="412" y="74"/>
                </a:lnTo>
                <a:lnTo>
                  <a:pt x="414" y="74"/>
                </a:lnTo>
                <a:lnTo>
                  <a:pt x="416" y="70"/>
                </a:lnTo>
                <a:lnTo>
                  <a:pt x="422" y="70"/>
                </a:lnTo>
                <a:lnTo>
                  <a:pt x="424" y="68"/>
                </a:lnTo>
                <a:lnTo>
                  <a:pt x="426" y="72"/>
                </a:lnTo>
                <a:lnTo>
                  <a:pt x="426" y="74"/>
                </a:lnTo>
                <a:lnTo>
                  <a:pt x="428" y="74"/>
                </a:lnTo>
                <a:lnTo>
                  <a:pt x="426" y="82"/>
                </a:lnTo>
                <a:lnTo>
                  <a:pt x="426" y="88"/>
                </a:lnTo>
                <a:lnTo>
                  <a:pt x="430" y="90"/>
                </a:lnTo>
                <a:lnTo>
                  <a:pt x="426" y="96"/>
                </a:lnTo>
                <a:lnTo>
                  <a:pt x="424" y="94"/>
                </a:lnTo>
                <a:lnTo>
                  <a:pt x="426" y="98"/>
                </a:lnTo>
                <a:lnTo>
                  <a:pt x="424" y="100"/>
                </a:lnTo>
                <a:lnTo>
                  <a:pt x="428" y="104"/>
                </a:lnTo>
                <a:lnTo>
                  <a:pt x="426" y="106"/>
                </a:lnTo>
                <a:lnTo>
                  <a:pt x="426" y="110"/>
                </a:lnTo>
                <a:lnTo>
                  <a:pt x="430" y="110"/>
                </a:lnTo>
                <a:lnTo>
                  <a:pt x="430" y="112"/>
                </a:lnTo>
                <a:lnTo>
                  <a:pt x="435" y="114"/>
                </a:lnTo>
                <a:lnTo>
                  <a:pt x="435" y="120"/>
                </a:lnTo>
                <a:lnTo>
                  <a:pt x="441" y="116"/>
                </a:lnTo>
                <a:lnTo>
                  <a:pt x="441" y="120"/>
                </a:lnTo>
                <a:lnTo>
                  <a:pt x="439" y="124"/>
                </a:lnTo>
                <a:lnTo>
                  <a:pt x="441" y="126"/>
                </a:lnTo>
                <a:lnTo>
                  <a:pt x="449" y="126"/>
                </a:lnTo>
                <a:lnTo>
                  <a:pt x="459" y="118"/>
                </a:lnTo>
                <a:lnTo>
                  <a:pt x="463" y="118"/>
                </a:lnTo>
                <a:lnTo>
                  <a:pt x="471" y="126"/>
                </a:lnTo>
                <a:lnTo>
                  <a:pt x="480" y="128"/>
                </a:lnTo>
                <a:lnTo>
                  <a:pt x="484" y="128"/>
                </a:lnTo>
                <a:lnTo>
                  <a:pt x="488" y="126"/>
                </a:lnTo>
                <a:lnTo>
                  <a:pt x="490" y="128"/>
                </a:lnTo>
                <a:lnTo>
                  <a:pt x="490" y="124"/>
                </a:lnTo>
                <a:lnTo>
                  <a:pt x="494" y="124"/>
                </a:lnTo>
                <a:lnTo>
                  <a:pt x="492" y="128"/>
                </a:lnTo>
                <a:lnTo>
                  <a:pt x="494" y="132"/>
                </a:lnTo>
                <a:lnTo>
                  <a:pt x="490" y="136"/>
                </a:lnTo>
                <a:lnTo>
                  <a:pt x="490" y="142"/>
                </a:lnTo>
                <a:lnTo>
                  <a:pt x="494" y="142"/>
                </a:lnTo>
                <a:lnTo>
                  <a:pt x="496" y="140"/>
                </a:lnTo>
                <a:lnTo>
                  <a:pt x="498" y="140"/>
                </a:lnTo>
                <a:lnTo>
                  <a:pt x="502" y="144"/>
                </a:lnTo>
                <a:lnTo>
                  <a:pt x="510" y="146"/>
                </a:lnTo>
                <a:lnTo>
                  <a:pt x="510" y="148"/>
                </a:lnTo>
                <a:lnTo>
                  <a:pt x="514" y="152"/>
                </a:lnTo>
                <a:lnTo>
                  <a:pt x="525" y="148"/>
                </a:lnTo>
                <a:lnTo>
                  <a:pt x="525" y="150"/>
                </a:lnTo>
                <a:lnTo>
                  <a:pt x="525" y="148"/>
                </a:lnTo>
                <a:lnTo>
                  <a:pt x="527" y="144"/>
                </a:lnTo>
                <a:lnTo>
                  <a:pt x="531" y="146"/>
                </a:lnTo>
                <a:lnTo>
                  <a:pt x="535" y="142"/>
                </a:lnTo>
                <a:lnTo>
                  <a:pt x="537" y="138"/>
                </a:lnTo>
                <a:lnTo>
                  <a:pt x="541" y="138"/>
                </a:lnTo>
                <a:lnTo>
                  <a:pt x="543" y="142"/>
                </a:lnTo>
                <a:lnTo>
                  <a:pt x="545" y="142"/>
                </a:lnTo>
                <a:lnTo>
                  <a:pt x="543" y="152"/>
                </a:lnTo>
                <a:lnTo>
                  <a:pt x="551" y="156"/>
                </a:lnTo>
                <a:lnTo>
                  <a:pt x="557" y="154"/>
                </a:lnTo>
                <a:lnTo>
                  <a:pt x="557" y="156"/>
                </a:lnTo>
                <a:lnTo>
                  <a:pt x="557" y="160"/>
                </a:lnTo>
                <a:lnTo>
                  <a:pt x="559" y="160"/>
                </a:lnTo>
                <a:lnTo>
                  <a:pt x="561" y="160"/>
                </a:lnTo>
                <a:lnTo>
                  <a:pt x="563" y="164"/>
                </a:lnTo>
                <a:lnTo>
                  <a:pt x="563" y="166"/>
                </a:lnTo>
                <a:lnTo>
                  <a:pt x="564" y="166"/>
                </a:lnTo>
                <a:lnTo>
                  <a:pt x="568" y="166"/>
                </a:lnTo>
                <a:lnTo>
                  <a:pt x="570" y="168"/>
                </a:lnTo>
                <a:lnTo>
                  <a:pt x="570" y="172"/>
                </a:lnTo>
                <a:lnTo>
                  <a:pt x="574" y="178"/>
                </a:lnTo>
                <a:lnTo>
                  <a:pt x="578" y="172"/>
                </a:lnTo>
                <a:lnTo>
                  <a:pt x="580" y="172"/>
                </a:lnTo>
                <a:lnTo>
                  <a:pt x="582" y="172"/>
                </a:lnTo>
                <a:lnTo>
                  <a:pt x="590" y="180"/>
                </a:lnTo>
                <a:lnTo>
                  <a:pt x="598" y="176"/>
                </a:lnTo>
                <a:lnTo>
                  <a:pt x="600" y="178"/>
                </a:lnTo>
                <a:lnTo>
                  <a:pt x="600" y="180"/>
                </a:lnTo>
                <a:lnTo>
                  <a:pt x="604" y="182"/>
                </a:lnTo>
                <a:lnTo>
                  <a:pt x="604" y="186"/>
                </a:lnTo>
                <a:lnTo>
                  <a:pt x="613" y="188"/>
                </a:lnTo>
                <a:lnTo>
                  <a:pt x="615" y="192"/>
                </a:lnTo>
                <a:lnTo>
                  <a:pt x="609" y="194"/>
                </a:lnTo>
                <a:lnTo>
                  <a:pt x="604" y="198"/>
                </a:lnTo>
                <a:lnTo>
                  <a:pt x="600" y="200"/>
                </a:lnTo>
                <a:lnTo>
                  <a:pt x="598" y="204"/>
                </a:lnTo>
                <a:lnTo>
                  <a:pt x="598" y="210"/>
                </a:lnTo>
                <a:lnTo>
                  <a:pt x="598" y="212"/>
                </a:lnTo>
                <a:lnTo>
                  <a:pt x="592" y="210"/>
                </a:lnTo>
                <a:lnTo>
                  <a:pt x="590" y="216"/>
                </a:lnTo>
                <a:lnTo>
                  <a:pt x="596" y="220"/>
                </a:lnTo>
                <a:lnTo>
                  <a:pt x="596" y="224"/>
                </a:lnTo>
                <a:lnTo>
                  <a:pt x="600" y="226"/>
                </a:lnTo>
                <a:lnTo>
                  <a:pt x="604" y="232"/>
                </a:lnTo>
                <a:lnTo>
                  <a:pt x="604" y="238"/>
                </a:lnTo>
                <a:lnTo>
                  <a:pt x="607" y="240"/>
                </a:lnTo>
                <a:lnTo>
                  <a:pt x="604" y="244"/>
                </a:lnTo>
                <a:lnTo>
                  <a:pt x="604" y="252"/>
                </a:lnTo>
                <a:lnTo>
                  <a:pt x="609" y="252"/>
                </a:lnTo>
                <a:lnTo>
                  <a:pt x="617" y="258"/>
                </a:lnTo>
                <a:lnTo>
                  <a:pt x="623" y="284"/>
                </a:lnTo>
                <a:lnTo>
                  <a:pt x="627" y="292"/>
                </a:lnTo>
                <a:lnTo>
                  <a:pt x="615" y="300"/>
                </a:lnTo>
                <a:lnTo>
                  <a:pt x="609" y="302"/>
                </a:lnTo>
                <a:lnTo>
                  <a:pt x="604" y="300"/>
                </a:lnTo>
                <a:lnTo>
                  <a:pt x="598" y="298"/>
                </a:lnTo>
                <a:lnTo>
                  <a:pt x="586" y="292"/>
                </a:lnTo>
                <a:lnTo>
                  <a:pt x="574" y="294"/>
                </a:lnTo>
                <a:lnTo>
                  <a:pt x="570" y="298"/>
                </a:lnTo>
                <a:lnTo>
                  <a:pt x="570" y="304"/>
                </a:lnTo>
                <a:lnTo>
                  <a:pt x="566" y="308"/>
                </a:lnTo>
                <a:lnTo>
                  <a:pt x="557" y="314"/>
                </a:lnTo>
                <a:lnTo>
                  <a:pt x="555" y="310"/>
                </a:lnTo>
                <a:lnTo>
                  <a:pt x="551" y="310"/>
                </a:lnTo>
                <a:lnTo>
                  <a:pt x="543" y="310"/>
                </a:lnTo>
                <a:lnTo>
                  <a:pt x="547" y="318"/>
                </a:lnTo>
                <a:lnTo>
                  <a:pt x="545" y="326"/>
                </a:lnTo>
                <a:lnTo>
                  <a:pt x="541" y="324"/>
                </a:lnTo>
                <a:lnTo>
                  <a:pt x="541" y="320"/>
                </a:lnTo>
                <a:lnTo>
                  <a:pt x="537" y="320"/>
                </a:lnTo>
                <a:lnTo>
                  <a:pt x="533" y="320"/>
                </a:lnTo>
                <a:lnTo>
                  <a:pt x="531" y="322"/>
                </a:lnTo>
                <a:lnTo>
                  <a:pt x="531" y="326"/>
                </a:lnTo>
                <a:lnTo>
                  <a:pt x="527" y="324"/>
                </a:lnTo>
                <a:lnTo>
                  <a:pt x="525" y="324"/>
                </a:lnTo>
                <a:lnTo>
                  <a:pt x="523" y="330"/>
                </a:lnTo>
                <a:lnTo>
                  <a:pt x="525" y="330"/>
                </a:lnTo>
                <a:lnTo>
                  <a:pt x="529" y="328"/>
                </a:lnTo>
                <a:lnTo>
                  <a:pt x="531" y="330"/>
                </a:lnTo>
                <a:lnTo>
                  <a:pt x="525" y="336"/>
                </a:lnTo>
                <a:lnTo>
                  <a:pt x="520" y="336"/>
                </a:lnTo>
                <a:lnTo>
                  <a:pt x="516" y="338"/>
                </a:lnTo>
                <a:lnTo>
                  <a:pt x="512" y="336"/>
                </a:lnTo>
                <a:lnTo>
                  <a:pt x="504" y="336"/>
                </a:lnTo>
                <a:lnTo>
                  <a:pt x="494" y="342"/>
                </a:lnTo>
                <a:lnTo>
                  <a:pt x="488" y="342"/>
                </a:lnTo>
                <a:lnTo>
                  <a:pt x="482" y="342"/>
                </a:lnTo>
                <a:lnTo>
                  <a:pt x="477" y="340"/>
                </a:lnTo>
                <a:lnTo>
                  <a:pt x="473" y="342"/>
                </a:lnTo>
                <a:lnTo>
                  <a:pt x="473" y="352"/>
                </a:lnTo>
                <a:lnTo>
                  <a:pt x="461" y="354"/>
                </a:lnTo>
                <a:lnTo>
                  <a:pt x="449" y="364"/>
                </a:lnTo>
                <a:lnTo>
                  <a:pt x="449" y="370"/>
                </a:lnTo>
                <a:lnTo>
                  <a:pt x="443" y="370"/>
                </a:lnTo>
                <a:lnTo>
                  <a:pt x="443" y="368"/>
                </a:lnTo>
                <a:lnTo>
                  <a:pt x="441" y="368"/>
                </a:lnTo>
                <a:lnTo>
                  <a:pt x="439" y="364"/>
                </a:lnTo>
                <a:lnTo>
                  <a:pt x="435" y="364"/>
                </a:lnTo>
                <a:lnTo>
                  <a:pt x="435" y="368"/>
                </a:lnTo>
                <a:lnTo>
                  <a:pt x="432" y="366"/>
                </a:lnTo>
                <a:lnTo>
                  <a:pt x="432" y="364"/>
                </a:lnTo>
                <a:lnTo>
                  <a:pt x="428" y="366"/>
                </a:lnTo>
                <a:lnTo>
                  <a:pt x="426" y="360"/>
                </a:lnTo>
                <a:lnTo>
                  <a:pt x="428" y="354"/>
                </a:lnTo>
                <a:lnTo>
                  <a:pt x="426" y="354"/>
                </a:lnTo>
                <a:lnTo>
                  <a:pt x="420" y="350"/>
                </a:lnTo>
                <a:lnTo>
                  <a:pt x="426" y="342"/>
                </a:lnTo>
                <a:lnTo>
                  <a:pt x="426" y="340"/>
                </a:lnTo>
                <a:lnTo>
                  <a:pt x="430" y="340"/>
                </a:lnTo>
                <a:lnTo>
                  <a:pt x="432" y="334"/>
                </a:lnTo>
                <a:lnTo>
                  <a:pt x="428" y="330"/>
                </a:lnTo>
                <a:lnTo>
                  <a:pt x="424" y="328"/>
                </a:lnTo>
                <a:lnTo>
                  <a:pt x="430" y="322"/>
                </a:lnTo>
                <a:lnTo>
                  <a:pt x="424" y="316"/>
                </a:lnTo>
                <a:lnTo>
                  <a:pt x="424" y="314"/>
                </a:lnTo>
                <a:lnTo>
                  <a:pt x="418" y="314"/>
                </a:lnTo>
                <a:lnTo>
                  <a:pt x="414" y="300"/>
                </a:lnTo>
                <a:lnTo>
                  <a:pt x="404" y="308"/>
                </a:lnTo>
                <a:lnTo>
                  <a:pt x="383" y="334"/>
                </a:lnTo>
                <a:lnTo>
                  <a:pt x="381" y="334"/>
                </a:lnTo>
                <a:lnTo>
                  <a:pt x="377" y="336"/>
                </a:lnTo>
                <a:lnTo>
                  <a:pt x="375" y="330"/>
                </a:lnTo>
                <a:lnTo>
                  <a:pt x="371" y="330"/>
                </a:lnTo>
                <a:lnTo>
                  <a:pt x="367" y="332"/>
                </a:lnTo>
                <a:lnTo>
                  <a:pt x="363" y="320"/>
                </a:lnTo>
                <a:lnTo>
                  <a:pt x="373" y="310"/>
                </a:lnTo>
                <a:lnTo>
                  <a:pt x="371" y="306"/>
                </a:lnTo>
                <a:lnTo>
                  <a:pt x="365" y="314"/>
                </a:lnTo>
                <a:lnTo>
                  <a:pt x="363" y="304"/>
                </a:lnTo>
                <a:lnTo>
                  <a:pt x="361" y="304"/>
                </a:lnTo>
                <a:lnTo>
                  <a:pt x="355" y="308"/>
                </a:lnTo>
                <a:lnTo>
                  <a:pt x="351" y="314"/>
                </a:lnTo>
                <a:lnTo>
                  <a:pt x="348" y="318"/>
                </a:lnTo>
                <a:lnTo>
                  <a:pt x="344" y="324"/>
                </a:lnTo>
                <a:lnTo>
                  <a:pt x="340" y="320"/>
                </a:lnTo>
                <a:lnTo>
                  <a:pt x="338" y="320"/>
                </a:lnTo>
                <a:lnTo>
                  <a:pt x="334" y="320"/>
                </a:lnTo>
                <a:lnTo>
                  <a:pt x="326" y="320"/>
                </a:lnTo>
                <a:lnTo>
                  <a:pt x="320" y="328"/>
                </a:lnTo>
                <a:lnTo>
                  <a:pt x="316" y="328"/>
                </a:lnTo>
                <a:lnTo>
                  <a:pt x="312" y="332"/>
                </a:lnTo>
                <a:lnTo>
                  <a:pt x="314" y="324"/>
                </a:lnTo>
                <a:lnTo>
                  <a:pt x="308" y="322"/>
                </a:lnTo>
                <a:lnTo>
                  <a:pt x="308" y="318"/>
                </a:lnTo>
                <a:lnTo>
                  <a:pt x="305" y="320"/>
                </a:lnTo>
                <a:lnTo>
                  <a:pt x="305" y="318"/>
                </a:lnTo>
                <a:lnTo>
                  <a:pt x="301" y="318"/>
                </a:lnTo>
                <a:lnTo>
                  <a:pt x="297" y="314"/>
                </a:lnTo>
                <a:lnTo>
                  <a:pt x="293" y="308"/>
                </a:lnTo>
                <a:lnTo>
                  <a:pt x="293" y="310"/>
                </a:lnTo>
                <a:lnTo>
                  <a:pt x="287" y="304"/>
                </a:lnTo>
                <a:lnTo>
                  <a:pt x="285" y="302"/>
                </a:lnTo>
                <a:lnTo>
                  <a:pt x="277" y="300"/>
                </a:lnTo>
                <a:lnTo>
                  <a:pt x="277" y="298"/>
                </a:lnTo>
                <a:lnTo>
                  <a:pt x="267" y="296"/>
                </a:lnTo>
                <a:lnTo>
                  <a:pt x="264" y="298"/>
                </a:lnTo>
                <a:lnTo>
                  <a:pt x="254" y="298"/>
                </a:lnTo>
                <a:lnTo>
                  <a:pt x="250" y="294"/>
                </a:lnTo>
                <a:lnTo>
                  <a:pt x="244" y="294"/>
                </a:lnTo>
                <a:lnTo>
                  <a:pt x="242" y="296"/>
                </a:lnTo>
                <a:lnTo>
                  <a:pt x="240" y="292"/>
                </a:lnTo>
                <a:lnTo>
                  <a:pt x="232" y="292"/>
                </a:lnTo>
                <a:lnTo>
                  <a:pt x="226" y="284"/>
                </a:lnTo>
                <a:lnTo>
                  <a:pt x="213" y="284"/>
                </a:lnTo>
                <a:lnTo>
                  <a:pt x="205" y="282"/>
                </a:lnTo>
                <a:lnTo>
                  <a:pt x="201" y="278"/>
                </a:lnTo>
                <a:lnTo>
                  <a:pt x="199" y="276"/>
                </a:lnTo>
                <a:lnTo>
                  <a:pt x="189" y="278"/>
                </a:lnTo>
                <a:lnTo>
                  <a:pt x="187" y="286"/>
                </a:lnTo>
                <a:lnTo>
                  <a:pt x="183" y="286"/>
                </a:lnTo>
                <a:lnTo>
                  <a:pt x="181" y="282"/>
                </a:lnTo>
                <a:lnTo>
                  <a:pt x="178" y="282"/>
                </a:lnTo>
                <a:lnTo>
                  <a:pt x="170" y="284"/>
                </a:lnTo>
                <a:lnTo>
                  <a:pt x="172" y="302"/>
                </a:lnTo>
                <a:lnTo>
                  <a:pt x="178" y="304"/>
                </a:lnTo>
                <a:lnTo>
                  <a:pt x="180" y="310"/>
                </a:lnTo>
                <a:lnTo>
                  <a:pt x="172" y="316"/>
                </a:lnTo>
                <a:lnTo>
                  <a:pt x="164" y="316"/>
                </a:lnTo>
                <a:lnTo>
                  <a:pt x="164" y="314"/>
                </a:lnTo>
                <a:lnTo>
                  <a:pt x="164" y="318"/>
                </a:lnTo>
                <a:lnTo>
                  <a:pt x="156" y="320"/>
                </a:lnTo>
                <a:lnTo>
                  <a:pt x="152" y="320"/>
                </a:lnTo>
                <a:lnTo>
                  <a:pt x="148" y="314"/>
                </a:lnTo>
                <a:lnTo>
                  <a:pt x="146" y="312"/>
                </a:lnTo>
                <a:lnTo>
                  <a:pt x="140" y="312"/>
                </a:lnTo>
                <a:lnTo>
                  <a:pt x="138" y="310"/>
                </a:lnTo>
                <a:lnTo>
                  <a:pt x="133" y="308"/>
                </a:lnTo>
                <a:lnTo>
                  <a:pt x="119" y="310"/>
                </a:lnTo>
                <a:lnTo>
                  <a:pt x="115" y="310"/>
                </a:lnTo>
                <a:lnTo>
                  <a:pt x="109" y="310"/>
                </a:lnTo>
                <a:lnTo>
                  <a:pt x="107" y="318"/>
                </a:lnTo>
                <a:lnTo>
                  <a:pt x="105" y="320"/>
                </a:lnTo>
                <a:lnTo>
                  <a:pt x="105" y="326"/>
                </a:lnTo>
                <a:lnTo>
                  <a:pt x="99" y="326"/>
                </a:lnTo>
                <a:lnTo>
                  <a:pt x="99" y="324"/>
                </a:lnTo>
                <a:lnTo>
                  <a:pt x="94" y="322"/>
                </a:lnTo>
                <a:lnTo>
                  <a:pt x="88" y="324"/>
                </a:lnTo>
                <a:lnTo>
                  <a:pt x="86" y="330"/>
                </a:lnTo>
                <a:lnTo>
                  <a:pt x="86" y="328"/>
                </a:lnTo>
                <a:lnTo>
                  <a:pt x="82" y="328"/>
                </a:lnTo>
                <a:lnTo>
                  <a:pt x="82" y="330"/>
                </a:lnTo>
                <a:lnTo>
                  <a:pt x="80" y="330"/>
                </a:lnTo>
                <a:lnTo>
                  <a:pt x="82" y="334"/>
                </a:lnTo>
                <a:lnTo>
                  <a:pt x="80" y="334"/>
                </a:lnTo>
                <a:lnTo>
                  <a:pt x="80" y="338"/>
                </a:lnTo>
                <a:lnTo>
                  <a:pt x="74" y="340"/>
                </a:lnTo>
                <a:lnTo>
                  <a:pt x="76" y="344"/>
                </a:lnTo>
                <a:lnTo>
                  <a:pt x="74" y="346"/>
                </a:lnTo>
                <a:lnTo>
                  <a:pt x="72" y="348"/>
                </a:lnTo>
                <a:lnTo>
                  <a:pt x="74" y="350"/>
                </a:lnTo>
                <a:lnTo>
                  <a:pt x="72" y="354"/>
                </a:lnTo>
                <a:lnTo>
                  <a:pt x="68" y="358"/>
                </a:lnTo>
                <a:lnTo>
                  <a:pt x="68" y="366"/>
                </a:lnTo>
                <a:lnTo>
                  <a:pt x="64" y="366"/>
                </a:lnTo>
                <a:lnTo>
                  <a:pt x="56" y="360"/>
                </a:lnTo>
                <a:lnTo>
                  <a:pt x="51" y="342"/>
                </a:lnTo>
                <a:lnTo>
                  <a:pt x="45" y="348"/>
                </a:lnTo>
                <a:lnTo>
                  <a:pt x="41" y="348"/>
                </a:lnTo>
                <a:lnTo>
                  <a:pt x="33" y="318"/>
                </a:lnTo>
                <a:lnTo>
                  <a:pt x="31" y="320"/>
                </a:lnTo>
                <a:lnTo>
                  <a:pt x="31" y="316"/>
                </a:lnTo>
                <a:lnTo>
                  <a:pt x="27" y="320"/>
                </a:lnTo>
                <a:lnTo>
                  <a:pt x="15" y="300"/>
                </a:lnTo>
                <a:lnTo>
                  <a:pt x="8" y="314"/>
                </a:lnTo>
                <a:lnTo>
                  <a:pt x="2" y="310"/>
                </a:lnTo>
                <a:lnTo>
                  <a:pt x="2" y="298"/>
                </a:lnTo>
                <a:lnTo>
                  <a:pt x="8" y="300"/>
                </a:lnTo>
                <a:lnTo>
                  <a:pt x="13" y="268"/>
                </a:lnTo>
                <a:lnTo>
                  <a:pt x="0" y="254"/>
                </a:lnTo>
                <a:close/>
              </a:path>
            </a:pathLst>
          </a:custGeom>
          <a:solidFill>
            <a:srgbClr val="FF9999"/>
          </a:solidFill>
          <a:ln w="9525" cap="rnd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66" name="Freeform 15"/>
          <p:cNvSpPr>
            <a:spLocks/>
          </p:cNvSpPr>
          <p:nvPr/>
        </p:nvSpPr>
        <p:spPr bwMode="auto">
          <a:xfrm>
            <a:off x="5516563" y="2430463"/>
            <a:ext cx="793750" cy="1157287"/>
          </a:xfrm>
          <a:custGeom>
            <a:avLst/>
            <a:gdLst>
              <a:gd name="T0" fmla="*/ 2147483647 w 459"/>
              <a:gd name="T1" fmla="*/ 2147483647 h 586"/>
              <a:gd name="T2" fmla="*/ 2147483647 w 459"/>
              <a:gd name="T3" fmla="*/ 2147483647 h 586"/>
              <a:gd name="T4" fmla="*/ 2147483647 w 459"/>
              <a:gd name="T5" fmla="*/ 2147483647 h 586"/>
              <a:gd name="T6" fmla="*/ 2147483647 w 459"/>
              <a:gd name="T7" fmla="*/ 2147483647 h 586"/>
              <a:gd name="T8" fmla="*/ 2147483647 w 459"/>
              <a:gd name="T9" fmla="*/ 2147483647 h 586"/>
              <a:gd name="T10" fmla="*/ 2147483647 w 459"/>
              <a:gd name="T11" fmla="*/ 2147483647 h 586"/>
              <a:gd name="T12" fmla="*/ 2147483647 w 459"/>
              <a:gd name="T13" fmla="*/ 2147483647 h 586"/>
              <a:gd name="T14" fmla="*/ 2147483647 w 459"/>
              <a:gd name="T15" fmla="*/ 2147483647 h 586"/>
              <a:gd name="T16" fmla="*/ 2147483647 w 459"/>
              <a:gd name="T17" fmla="*/ 2147483647 h 586"/>
              <a:gd name="T18" fmla="*/ 2147483647 w 459"/>
              <a:gd name="T19" fmla="*/ 2147483647 h 586"/>
              <a:gd name="T20" fmla="*/ 2147483647 w 459"/>
              <a:gd name="T21" fmla="*/ 2147483647 h 586"/>
              <a:gd name="T22" fmla="*/ 2147483647 w 459"/>
              <a:gd name="T23" fmla="*/ 2147483647 h 586"/>
              <a:gd name="T24" fmla="*/ 2147483647 w 459"/>
              <a:gd name="T25" fmla="*/ 2147483647 h 586"/>
              <a:gd name="T26" fmla="*/ 2147483647 w 459"/>
              <a:gd name="T27" fmla="*/ 2147483647 h 586"/>
              <a:gd name="T28" fmla="*/ 2147483647 w 459"/>
              <a:gd name="T29" fmla="*/ 2147483647 h 586"/>
              <a:gd name="T30" fmla="*/ 2147483647 w 459"/>
              <a:gd name="T31" fmla="*/ 2147483647 h 586"/>
              <a:gd name="T32" fmla="*/ 2147483647 w 459"/>
              <a:gd name="T33" fmla="*/ 2147483647 h 586"/>
              <a:gd name="T34" fmla="*/ 2147483647 w 459"/>
              <a:gd name="T35" fmla="*/ 2147483647 h 586"/>
              <a:gd name="T36" fmla="*/ 2147483647 w 459"/>
              <a:gd name="T37" fmla="*/ 2147483647 h 586"/>
              <a:gd name="T38" fmla="*/ 2147483647 w 459"/>
              <a:gd name="T39" fmla="*/ 2147483647 h 586"/>
              <a:gd name="T40" fmla="*/ 2147483647 w 459"/>
              <a:gd name="T41" fmla="*/ 2147483647 h 586"/>
              <a:gd name="T42" fmla="*/ 2147483647 w 459"/>
              <a:gd name="T43" fmla="*/ 2147483647 h 586"/>
              <a:gd name="T44" fmla="*/ 2147483647 w 459"/>
              <a:gd name="T45" fmla="*/ 2147483647 h 586"/>
              <a:gd name="T46" fmla="*/ 2147483647 w 459"/>
              <a:gd name="T47" fmla="*/ 2147483647 h 586"/>
              <a:gd name="T48" fmla="*/ 2147483647 w 459"/>
              <a:gd name="T49" fmla="*/ 2147483647 h 586"/>
              <a:gd name="T50" fmla="*/ 2147483647 w 459"/>
              <a:gd name="T51" fmla="*/ 2147483647 h 586"/>
              <a:gd name="T52" fmla="*/ 2147483647 w 459"/>
              <a:gd name="T53" fmla="*/ 2147483647 h 586"/>
              <a:gd name="T54" fmla="*/ 2147483647 w 459"/>
              <a:gd name="T55" fmla="*/ 2147483647 h 586"/>
              <a:gd name="T56" fmla="*/ 2147483647 w 459"/>
              <a:gd name="T57" fmla="*/ 2147483647 h 586"/>
              <a:gd name="T58" fmla="*/ 2147483647 w 459"/>
              <a:gd name="T59" fmla="*/ 2147483647 h 586"/>
              <a:gd name="T60" fmla="*/ 2147483647 w 459"/>
              <a:gd name="T61" fmla="*/ 2147483647 h 586"/>
              <a:gd name="T62" fmla="*/ 2147483647 w 459"/>
              <a:gd name="T63" fmla="*/ 2147483647 h 586"/>
              <a:gd name="T64" fmla="*/ 2147483647 w 459"/>
              <a:gd name="T65" fmla="*/ 2147483647 h 586"/>
              <a:gd name="T66" fmla="*/ 2147483647 w 459"/>
              <a:gd name="T67" fmla="*/ 2147483647 h 586"/>
              <a:gd name="T68" fmla="*/ 2147483647 w 459"/>
              <a:gd name="T69" fmla="*/ 2147483647 h 586"/>
              <a:gd name="T70" fmla="*/ 2147483647 w 459"/>
              <a:gd name="T71" fmla="*/ 2147483647 h 586"/>
              <a:gd name="T72" fmla="*/ 2147483647 w 459"/>
              <a:gd name="T73" fmla="*/ 2147483647 h 586"/>
              <a:gd name="T74" fmla="*/ 2147483647 w 459"/>
              <a:gd name="T75" fmla="*/ 2147483647 h 586"/>
              <a:gd name="T76" fmla="*/ 2147483647 w 459"/>
              <a:gd name="T77" fmla="*/ 2147483647 h 586"/>
              <a:gd name="T78" fmla="*/ 2147483647 w 459"/>
              <a:gd name="T79" fmla="*/ 2147483647 h 586"/>
              <a:gd name="T80" fmla="*/ 2147483647 w 459"/>
              <a:gd name="T81" fmla="*/ 2147483647 h 586"/>
              <a:gd name="T82" fmla="*/ 2147483647 w 459"/>
              <a:gd name="T83" fmla="*/ 2147483647 h 586"/>
              <a:gd name="T84" fmla="*/ 2147483647 w 459"/>
              <a:gd name="T85" fmla="*/ 2147483647 h 586"/>
              <a:gd name="T86" fmla="*/ 2147483647 w 459"/>
              <a:gd name="T87" fmla="*/ 2147483647 h 586"/>
              <a:gd name="T88" fmla="*/ 2147483647 w 459"/>
              <a:gd name="T89" fmla="*/ 2147483647 h 586"/>
              <a:gd name="T90" fmla="*/ 2147483647 w 459"/>
              <a:gd name="T91" fmla="*/ 2147483647 h 586"/>
              <a:gd name="T92" fmla="*/ 2147483647 w 459"/>
              <a:gd name="T93" fmla="*/ 2147483647 h 586"/>
              <a:gd name="T94" fmla="*/ 2147483647 w 459"/>
              <a:gd name="T95" fmla="*/ 2147483647 h 586"/>
              <a:gd name="T96" fmla="*/ 2147483647 w 459"/>
              <a:gd name="T97" fmla="*/ 2147483647 h 586"/>
              <a:gd name="T98" fmla="*/ 2147483647 w 459"/>
              <a:gd name="T99" fmla="*/ 2147483647 h 586"/>
              <a:gd name="T100" fmla="*/ 2147483647 w 459"/>
              <a:gd name="T101" fmla="*/ 2147483647 h 586"/>
              <a:gd name="T102" fmla="*/ 2147483647 w 459"/>
              <a:gd name="T103" fmla="*/ 2147483647 h 586"/>
              <a:gd name="T104" fmla="*/ 2147483647 w 459"/>
              <a:gd name="T105" fmla="*/ 2147483647 h 586"/>
              <a:gd name="T106" fmla="*/ 2147483647 w 459"/>
              <a:gd name="T107" fmla="*/ 2147483647 h 586"/>
              <a:gd name="T108" fmla="*/ 2147483647 w 459"/>
              <a:gd name="T109" fmla="*/ 2147483647 h 586"/>
              <a:gd name="T110" fmla="*/ 2147483647 w 459"/>
              <a:gd name="T111" fmla="*/ 2147483647 h 586"/>
              <a:gd name="T112" fmla="*/ 2147483647 w 459"/>
              <a:gd name="T113" fmla="*/ 2147483647 h 58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59"/>
              <a:gd name="T172" fmla="*/ 0 h 586"/>
              <a:gd name="T173" fmla="*/ 459 w 459"/>
              <a:gd name="T174" fmla="*/ 586 h 58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59" h="586">
                <a:moveTo>
                  <a:pt x="2" y="534"/>
                </a:moveTo>
                <a:lnTo>
                  <a:pt x="3" y="530"/>
                </a:lnTo>
                <a:lnTo>
                  <a:pt x="2" y="530"/>
                </a:lnTo>
                <a:lnTo>
                  <a:pt x="2" y="528"/>
                </a:lnTo>
                <a:lnTo>
                  <a:pt x="7" y="526"/>
                </a:lnTo>
                <a:lnTo>
                  <a:pt x="11" y="526"/>
                </a:lnTo>
                <a:lnTo>
                  <a:pt x="15" y="524"/>
                </a:lnTo>
                <a:lnTo>
                  <a:pt x="17" y="522"/>
                </a:lnTo>
                <a:lnTo>
                  <a:pt x="17" y="516"/>
                </a:lnTo>
                <a:lnTo>
                  <a:pt x="19" y="514"/>
                </a:lnTo>
                <a:lnTo>
                  <a:pt x="21" y="518"/>
                </a:lnTo>
                <a:lnTo>
                  <a:pt x="23" y="516"/>
                </a:lnTo>
                <a:lnTo>
                  <a:pt x="23" y="508"/>
                </a:lnTo>
                <a:lnTo>
                  <a:pt x="23" y="504"/>
                </a:lnTo>
                <a:lnTo>
                  <a:pt x="23" y="500"/>
                </a:lnTo>
                <a:lnTo>
                  <a:pt x="23" y="498"/>
                </a:lnTo>
                <a:lnTo>
                  <a:pt x="23" y="492"/>
                </a:lnTo>
                <a:lnTo>
                  <a:pt x="27" y="488"/>
                </a:lnTo>
                <a:lnTo>
                  <a:pt x="33" y="476"/>
                </a:lnTo>
                <a:lnTo>
                  <a:pt x="35" y="472"/>
                </a:lnTo>
                <a:lnTo>
                  <a:pt x="39" y="468"/>
                </a:lnTo>
                <a:lnTo>
                  <a:pt x="43" y="464"/>
                </a:lnTo>
                <a:lnTo>
                  <a:pt x="46" y="454"/>
                </a:lnTo>
                <a:lnTo>
                  <a:pt x="50" y="450"/>
                </a:lnTo>
                <a:lnTo>
                  <a:pt x="52" y="450"/>
                </a:lnTo>
                <a:lnTo>
                  <a:pt x="50" y="444"/>
                </a:lnTo>
                <a:lnTo>
                  <a:pt x="46" y="442"/>
                </a:lnTo>
                <a:lnTo>
                  <a:pt x="39" y="442"/>
                </a:lnTo>
                <a:lnTo>
                  <a:pt x="37" y="440"/>
                </a:lnTo>
                <a:lnTo>
                  <a:pt x="41" y="438"/>
                </a:lnTo>
                <a:lnTo>
                  <a:pt x="39" y="433"/>
                </a:lnTo>
                <a:lnTo>
                  <a:pt x="35" y="431"/>
                </a:lnTo>
                <a:lnTo>
                  <a:pt x="35" y="425"/>
                </a:lnTo>
                <a:lnTo>
                  <a:pt x="27" y="415"/>
                </a:lnTo>
                <a:lnTo>
                  <a:pt x="27" y="411"/>
                </a:lnTo>
                <a:lnTo>
                  <a:pt x="23" y="407"/>
                </a:lnTo>
                <a:lnTo>
                  <a:pt x="23" y="403"/>
                </a:lnTo>
                <a:lnTo>
                  <a:pt x="21" y="403"/>
                </a:lnTo>
                <a:lnTo>
                  <a:pt x="17" y="403"/>
                </a:lnTo>
                <a:lnTo>
                  <a:pt x="17" y="399"/>
                </a:lnTo>
                <a:lnTo>
                  <a:pt x="11" y="399"/>
                </a:lnTo>
                <a:lnTo>
                  <a:pt x="9" y="395"/>
                </a:lnTo>
                <a:lnTo>
                  <a:pt x="5" y="399"/>
                </a:lnTo>
                <a:lnTo>
                  <a:pt x="2" y="395"/>
                </a:lnTo>
                <a:lnTo>
                  <a:pt x="2" y="387"/>
                </a:lnTo>
                <a:lnTo>
                  <a:pt x="0" y="385"/>
                </a:lnTo>
                <a:lnTo>
                  <a:pt x="0" y="383"/>
                </a:lnTo>
                <a:lnTo>
                  <a:pt x="3" y="377"/>
                </a:lnTo>
                <a:lnTo>
                  <a:pt x="2" y="373"/>
                </a:lnTo>
                <a:lnTo>
                  <a:pt x="2" y="367"/>
                </a:lnTo>
                <a:lnTo>
                  <a:pt x="3" y="365"/>
                </a:lnTo>
                <a:lnTo>
                  <a:pt x="5" y="359"/>
                </a:lnTo>
                <a:lnTo>
                  <a:pt x="11" y="359"/>
                </a:lnTo>
                <a:lnTo>
                  <a:pt x="11" y="355"/>
                </a:lnTo>
                <a:lnTo>
                  <a:pt x="17" y="353"/>
                </a:lnTo>
                <a:lnTo>
                  <a:pt x="17" y="351"/>
                </a:lnTo>
                <a:lnTo>
                  <a:pt x="21" y="349"/>
                </a:lnTo>
                <a:lnTo>
                  <a:pt x="23" y="343"/>
                </a:lnTo>
                <a:lnTo>
                  <a:pt x="19" y="339"/>
                </a:lnTo>
                <a:lnTo>
                  <a:pt x="17" y="331"/>
                </a:lnTo>
                <a:lnTo>
                  <a:pt x="23" y="323"/>
                </a:lnTo>
                <a:lnTo>
                  <a:pt x="27" y="321"/>
                </a:lnTo>
                <a:lnTo>
                  <a:pt x="37" y="315"/>
                </a:lnTo>
                <a:lnTo>
                  <a:pt x="43" y="323"/>
                </a:lnTo>
                <a:lnTo>
                  <a:pt x="48" y="321"/>
                </a:lnTo>
                <a:lnTo>
                  <a:pt x="54" y="315"/>
                </a:lnTo>
                <a:lnTo>
                  <a:pt x="56" y="315"/>
                </a:lnTo>
                <a:lnTo>
                  <a:pt x="58" y="319"/>
                </a:lnTo>
                <a:lnTo>
                  <a:pt x="62" y="311"/>
                </a:lnTo>
                <a:lnTo>
                  <a:pt x="66" y="311"/>
                </a:lnTo>
                <a:lnTo>
                  <a:pt x="68" y="285"/>
                </a:lnTo>
                <a:lnTo>
                  <a:pt x="72" y="279"/>
                </a:lnTo>
                <a:lnTo>
                  <a:pt x="68" y="273"/>
                </a:lnTo>
                <a:lnTo>
                  <a:pt x="64" y="271"/>
                </a:lnTo>
                <a:lnTo>
                  <a:pt x="62" y="271"/>
                </a:lnTo>
                <a:lnTo>
                  <a:pt x="64" y="257"/>
                </a:lnTo>
                <a:lnTo>
                  <a:pt x="60" y="251"/>
                </a:lnTo>
                <a:lnTo>
                  <a:pt x="56" y="251"/>
                </a:lnTo>
                <a:lnTo>
                  <a:pt x="48" y="251"/>
                </a:lnTo>
                <a:lnTo>
                  <a:pt x="35" y="245"/>
                </a:lnTo>
                <a:lnTo>
                  <a:pt x="33" y="241"/>
                </a:lnTo>
                <a:lnTo>
                  <a:pt x="27" y="241"/>
                </a:lnTo>
                <a:lnTo>
                  <a:pt x="25" y="239"/>
                </a:lnTo>
                <a:lnTo>
                  <a:pt x="29" y="235"/>
                </a:lnTo>
                <a:lnTo>
                  <a:pt x="29" y="229"/>
                </a:lnTo>
                <a:lnTo>
                  <a:pt x="31" y="229"/>
                </a:lnTo>
                <a:lnTo>
                  <a:pt x="33" y="233"/>
                </a:lnTo>
                <a:lnTo>
                  <a:pt x="35" y="235"/>
                </a:lnTo>
                <a:lnTo>
                  <a:pt x="35" y="233"/>
                </a:lnTo>
                <a:lnTo>
                  <a:pt x="35" y="223"/>
                </a:lnTo>
                <a:lnTo>
                  <a:pt x="46" y="221"/>
                </a:lnTo>
                <a:lnTo>
                  <a:pt x="46" y="219"/>
                </a:lnTo>
                <a:lnTo>
                  <a:pt x="62" y="217"/>
                </a:lnTo>
                <a:lnTo>
                  <a:pt x="68" y="213"/>
                </a:lnTo>
                <a:lnTo>
                  <a:pt x="68" y="207"/>
                </a:lnTo>
                <a:lnTo>
                  <a:pt x="64" y="207"/>
                </a:lnTo>
                <a:lnTo>
                  <a:pt x="62" y="207"/>
                </a:lnTo>
                <a:lnTo>
                  <a:pt x="58" y="207"/>
                </a:lnTo>
                <a:lnTo>
                  <a:pt x="52" y="207"/>
                </a:lnTo>
                <a:lnTo>
                  <a:pt x="48" y="197"/>
                </a:lnTo>
                <a:lnTo>
                  <a:pt x="50" y="193"/>
                </a:lnTo>
                <a:lnTo>
                  <a:pt x="48" y="187"/>
                </a:lnTo>
                <a:lnTo>
                  <a:pt x="44" y="185"/>
                </a:lnTo>
                <a:lnTo>
                  <a:pt x="44" y="181"/>
                </a:lnTo>
                <a:lnTo>
                  <a:pt x="39" y="177"/>
                </a:lnTo>
                <a:lnTo>
                  <a:pt x="33" y="167"/>
                </a:lnTo>
                <a:lnTo>
                  <a:pt x="33" y="163"/>
                </a:lnTo>
                <a:lnTo>
                  <a:pt x="17" y="143"/>
                </a:lnTo>
                <a:lnTo>
                  <a:pt x="27" y="133"/>
                </a:lnTo>
                <a:lnTo>
                  <a:pt x="21" y="127"/>
                </a:lnTo>
                <a:lnTo>
                  <a:pt x="23" y="119"/>
                </a:lnTo>
                <a:lnTo>
                  <a:pt x="17" y="117"/>
                </a:lnTo>
                <a:lnTo>
                  <a:pt x="33" y="105"/>
                </a:lnTo>
                <a:lnTo>
                  <a:pt x="44" y="107"/>
                </a:lnTo>
                <a:lnTo>
                  <a:pt x="43" y="81"/>
                </a:lnTo>
                <a:lnTo>
                  <a:pt x="62" y="67"/>
                </a:lnTo>
                <a:lnTo>
                  <a:pt x="64" y="53"/>
                </a:lnTo>
                <a:lnTo>
                  <a:pt x="78" y="55"/>
                </a:lnTo>
                <a:lnTo>
                  <a:pt x="82" y="51"/>
                </a:lnTo>
                <a:lnTo>
                  <a:pt x="93" y="79"/>
                </a:lnTo>
                <a:lnTo>
                  <a:pt x="89" y="81"/>
                </a:lnTo>
                <a:lnTo>
                  <a:pt x="89" y="99"/>
                </a:lnTo>
                <a:lnTo>
                  <a:pt x="105" y="95"/>
                </a:lnTo>
                <a:lnTo>
                  <a:pt x="121" y="97"/>
                </a:lnTo>
                <a:lnTo>
                  <a:pt x="121" y="89"/>
                </a:lnTo>
                <a:lnTo>
                  <a:pt x="162" y="67"/>
                </a:lnTo>
                <a:lnTo>
                  <a:pt x="170" y="79"/>
                </a:lnTo>
                <a:lnTo>
                  <a:pt x="177" y="79"/>
                </a:lnTo>
                <a:lnTo>
                  <a:pt x="191" y="57"/>
                </a:lnTo>
                <a:lnTo>
                  <a:pt x="213" y="65"/>
                </a:lnTo>
                <a:lnTo>
                  <a:pt x="226" y="61"/>
                </a:lnTo>
                <a:lnTo>
                  <a:pt x="230" y="24"/>
                </a:lnTo>
                <a:lnTo>
                  <a:pt x="244" y="16"/>
                </a:lnTo>
                <a:lnTo>
                  <a:pt x="263" y="16"/>
                </a:lnTo>
                <a:lnTo>
                  <a:pt x="277" y="2"/>
                </a:lnTo>
                <a:lnTo>
                  <a:pt x="279" y="6"/>
                </a:lnTo>
                <a:lnTo>
                  <a:pt x="293" y="0"/>
                </a:lnTo>
                <a:lnTo>
                  <a:pt x="314" y="26"/>
                </a:lnTo>
                <a:lnTo>
                  <a:pt x="318" y="44"/>
                </a:lnTo>
                <a:lnTo>
                  <a:pt x="332" y="44"/>
                </a:lnTo>
                <a:lnTo>
                  <a:pt x="334" y="73"/>
                </a:lnTo>
                <a:lnTo>
                  <a:pt x="324" y="69"/>
                </a:lnTo>
                <a:lnTo>
                  <a:pt x="332" y="89"/>
                </a:lnTo>
                <a:lnTo>
                  <a:pt x="336" y="91"/>
                </a:lnTo>
                <a:lnTo>
                  <a:pt x="334" y="99"/>
                </a:lnTo>
                <a:lnTo>
                  <a:pt x="340" y="103"/>
                </a:lnTo>
                <a:lnTo>
                  <a:pt x="342" y="111"/>
                </a:lnTo>
                <a:lnTo>
                  <a:pt x="375" y="103"/>
                </a:lnTo>
                <a:lnTo>
                  <a:pt x="379" y="107"/>
                </a:lnTo>
                <a:lnTo>
                  <a:pt x="404" y="107"/>
                </a:lnTo>
                <a:lnTo>
                  <a:pt x="402" y="113"/>
                </a:lnTo>
                <a:lnTo>
                  <a:pt x="400" y="117"/>
                </a:lnTo>
                <a:lnTo>
                  <a:pt x="400" y="119"/>
                </a:lnTo>
                <a:lnTo>
                  <a:pt x="394" y="123"/>
                </a:lnTo>
                <a:lnTo>
                  <a:pt x="392" y="129"/>
                </a:lnTo>
                <a:lnTo>
                  <a:pt x="386" y="129"/>
                </a:lnTo>
                <a:lnTo>
                  <a:pt x="385" y="131"/>
                </a:lnTo>
                <a:lnTo>
                  <a:pt x="385" y="133"/>
                </a:lnTo>
                <a:lnTo>
                  <a:pt x="390" y="135"/>
                </a:lnTo>
                <a:lnTo>
                  <a:pt x="390" y="137"/>
                </a:lnTo>
                <a:lnTo>
                  <a:pt x="388" y="139"/>
                </a:lnTo>
                <a:lnTo>
                  <a:pt x="385" y="139"/>
                </a:lnTo>
                <a:lnTo>
                  <a:pt x="383" y="141"/>
                </a:lnTo>
                <a:lnTo>
                  <a:pt x="383" y="145"/>
                </a:lnTo>
                <a:lnTo>
                  <a:pt x="381" y="151"/>
                </a:lnTo>
                <a:lnTo>
                  <a:pt x="381" y="155"/>
                </a:lnTo>
                <a:lnTo>
                  <a:pt x="383" y="155"/>
                </a:lnTo>
                <a:lnTo>
                  <a:pt x="383" y="157"/>
                </a:lnTo>
                <a:lnTo>
                  <a:pt x="388" y="159"/>
                </a:lnTo>
                <a:lnTo>
                  <a:pt x="390" y="163"/>
                </a:lnTo>
                <a:lnTo>
                  <a:pt x="398" y="163"/>
                </a:lnTo>
                <a:lnTo>
                  <a:pt x="402" y="161"/>
                </a:lnTo>
                <a:lnTo>
                  <a:pt x="406" y="163"/>
                </a:lnTo>
                <a:lnTo>
                  <a:pt x="404" y="169"/>
                </a:lnTo>
                <a:lnTo>
                  <a:pt x="408" y="169"/>
                </a:lnTo>
                <a:lnTo>
                  <a:pt x="408" y="173"/>
                </a:lnTo>
                <a:lnTo>
                  <a:pt x="414" y="177"/>
                </a:lnTo>
                <a:lnTo>
                  <a:pt x="431" y="171"/>
                </a:lnTo>
                <a:lnTo>
                  <a:pt x="433" y="173"/>
                </a:lnTo>
                <a:lnTo>
                  <a:pt x="431" y="175"/>
                </a:lnTo>
                <a:lnTo>
                  <a:pt x="435" y="179"/>
                </a:lnTo>
                <a:lnTo>
                  <a:pt x="437" y="187"/>
                </a:lnTo>
                <a:lnTo>
                  <a:pt x="443" y="195"/>
                </a:lnTo>
                <a:lnTo>
                  <a:pt x="441" y="199"/>
                </a:lnTo>
                <a:lnTo>
                  <a:pt x="443" y="199"/>
                </a:lnTo>
                <a:lnTo>
                  <a:pt x="449" y="201"/>
                </a:lnTo>
                <a:lnTo>
                  <a:pt x="453" y="213"/>
                </a:lnTo>
                <a:lnTo>
                  <a:pt x="457" y="213"/>
                </a:lnTo>
                <a:lnTo>
                  <a:pt x="459" y="219"/>
                </a:lnTo>
                <a:lnTo>
                  <a:pt x="455" y="221"/>
                </a:lnTo>
                <a:lnTo>
                  <a:pt x="455" y="223"/>
                </a:lnTo>
                <a:lnTo>
                  <a:pt x="451" y="223"/>
                </a:lnTo>
                <a:lnTo>
                  <a:pt x="449" y="223"/>
                </a:lnTo>
                <a:lnTo>
                  <a:pt x="443" y="225"/>
                </a:lnTo>
                <a:lnTo>
                  <a:pt x="443" y="227"/>
                </a:lnTo>
                <a:lnTo>
                  <a:pt x="441" y="227"/>
                </a:lnTo>
                <a:lnTo>
                  <a:pt x="439" y="227"/>
                </a:lnTo>
                <a:lnTo>
                  <a:pt x="435" y="229"/>
                </a:lnTo>
                <a:lnTo>
                  <a:pt x="435" y="231"/>
                </a:lnTo>
                <a:lnTo>
                  <a:pt x="435" y="233"/>
                </a:lnTo>
                <a:lnTo>
                  <a:pt x="437" y="235"/>
                </a:lnTo>
                <a:lnTo>
                  <a:pt x="435" y="235"/>
                </a:lnTo>
                <a:lnTo>
                  <a:pt x="433" y="237"/>
                </a:lnTo>
                <a:lnTo>
                  <a:pt x="431" y="237"/>
                </a:lnTo>
                <a:lnTo>
                  <a:pt x="429" y="239"/>
                </a:lnTo>
                <a:lnTo>
                  <a:pt x="428" y="239"/>
                </a:lnTo>
                <a:lnTo>
                  <a:pt x="429" y="241"/>
                </a:lnTo>
                <a:lnTo>
                  <a:pt x="426" y="243"/>
                </a:lnTo>
                <a:lnTo>
                  <a:pt x="424" y="245"/>
                </a:lnTo>
                <a:lnTo>
                  <a:pt x="422" y="249"/>
                </a:lnTo>
                <a:lnTo>
                  <a:pt x="420" y="255"/>
                </a:lnTo>
                <a:lnTo>
                  <a:pt x="418" y="263"/>
                </a:lnTo>
                <a:lnTo>
                  <a:pt x="418" y="267"/>
                </a:lnTo>
                <a:lnTo>
                  <a:pt x="420" y="267"/>
                </a:lnTo>
                <a:lnTo>
                  <a:pt x="420" y="269"/>
                </a:lnTo>
                <a:lnTo>
                  <a:pt x="422" y="271"/>
                </a:lnTo>
                <a:lnTo>
                  <a:pt x="422" y="273"/>
                </a:lnTo>
                <a:lnTo>
                  <a:pt x="420" y="273"/>
                </a:lnTo>
                <a:lnTo>
                  <a:pt x="418" y="273"/>
                </a:lnTo>
                <a:lnTo>
                  <a:pt x="418" y="275"/>
                </a:lnTo>
                <a:lnTo>
                  <a:pt x="414" y="273"/>
                </a:lnTo>
                <a:lnTo>
                  <a:pt x="414" y="275"/>
                </a:lnTo>
                <a:lnTo>
                  <a:pt x="414" y="277"/>
                </a:lnTo>
                <a:lnTo>
                  <a:pt x="414" y="279"/>
                </a:lnTo>
                <a:lnTo>
                  <a:pt x="410" y="279"/>
                </a:lnTo>
                <a:lnTo>
                  <a:pt x="408" y="283"/>
                </a:lnTo>
                <a:lnTo>
                  <a:pt x="406" y="287"/>
                </a:lnTo>
                <a:lnTo>
                  <a:pt x="406" y="289"/>
                </a:lnTo>
                <a:lnTo>
                  <a:pt x="402" y="293"/>
                </a:lnTo>
                <a:lnTo>
                  <a:pt x="396" y="295"/>
                </a:lnTo>
                <a:lnTo>
                  <a:pt x="394" y="295"/>
                </a:lnTo>
                <a:lnTo>
                  <a:pt x="392" y="297"/>
                </a:lnTo>
                <a:lnTo>
                  <a:pt x="390" y="297"/>
                </a:lnTo>
                <a:lnTo>
                  <a:pt x="388" y="299"/>
                </a:lnTo>
                <a:lnTo>
                  <a:pt x="383" y="299"/>
                </a:lnTo>
                <a:lnTo>
                  <a:pt x="381" y="299"/>
                </a:lnTo>
                <a:lnTo>
                  <a:pt x="381" y="297"/>
                </a:lnTo>
                <a:lnTo>
                  <a:pt x="381" y="295"/>
                </a:lnTo>
                <a:lnTo>
                  <a:pt x="379" y="295"/>
                </a:lnTo>
                <a:lnTo>
                  <a:pt x="375" y="295"/>
                </a:lnTo>
                <a:lnTo>
                  <a:pt x="367" y="299"/>
                </a:lnTo>
                <a:lnTo>
                  <a:pt x="365" y="299"/>
                </a:lnTo>
                <a:lnTo>
                  <a:pt x="365" y="301"/>
                </a:lnTo>
                <a:lnTo>
                  <a:pt x="359" y="305"/>
                </a:lnTo>
                <a:lnTo>
                  <a:pt x="359" y="307"/>
                </a:lnTo>
                <a:lnTo>
                  <a:pt x="357" y="309"/>
                </a:lnTo>
                <a:lnTo>
                  <a:pt x="353" y="309"/>
                </a:lnTo>
                <a:lnTo>
                  <a:pt x="349" y="307"/>
                </a:lnTo>
                <a:lnTo>
                  <a:pt x="349" y="309"/>
                </a:lnTo>
                <a:lnTo>
                  <a:pt x="347" y="305"/>
                </a:lnTo>
                <a:lnTo>
                  <a:pt x="342" y="301"/>
                </a:lnTo>
                <a:lnTo>
                  <a:pt x="340" y="299"/>
                </a:lnTo>
                <a:lnTo>
                  <a:pt x="340" y="295"/>
                </a:lnTo>
                <a:lnTo>
                  <a:pt x="334" y="295"/>
                </a:lnTo>
                <a:lnTo>
                  <a:pt x="330" y="295"/>
                </a:lnTo>
                <a:lnTo>
                  <a:pt x="328" y="281"/>
                </a:lnTo>
                <a:lnTo>
                  <a:pt x="324" y="279"/>
                </a:lnTo>
                <a:lnTo>
                  <a:pt x="320" y="279"/>
                </a:lnTo>
                <a:lnTo>
                  <a:pt x="318" y="279"/>
                </a:lnTo>
                <a:lnTo>
                  <a:pt x="318" y="273"/>
                </a:lnTo>
                <a:lnTo>
                  <a:pt x="320" y="271"/>
                </a:lnTo>
                <a:lnTo>
                  <a:pt x="322" y="263"/>
                </a:lnTo>
                <a:lnTo>
                  <a:pt x="316" y="263"/>
                </a:lnTo>
                <a:lnTo>
                  <a:pt x="314" y="263"/>
                </a:lnTo>
                <a:lnTo>
                  <a:pt x="310" y="263"/>
                </a:lnTo>
                <a:lnTo>
                  <a:pt x="308" y="263"/>
                </a:lnTo>
                <a:lnTo>
                  <a:pt x="306" y="267"/>
                </a:lnTo>
                <a:lnTo>
                  <a:pt x="306" y="271"/>
                </a:lnTo>
                <a:lnTo>
                  <a:pt x="304" y="267"/>
                </a:lnTo>
                <a:lnTo>
                  <a:pt x="302" y="265"/>
                </a:lnTo>
                <a:lnTo>
                  <a:pt x="300" y="267"/>
                </a:lnTo>
                <a:lnTo>
                  <a:pt x="299" y="265"/>
                </a:lnTo>
                <a:lnTo>
                  <a:pt x="299" y="263"/>
                </a:lnTo>
                <a:lnTo>
                  <a:pt x="300" y="261"/>
                </a:lnTo>
                <a:lnTo>
                  <a:pt x="300" y="257"/>
                </a:lnTo>
                <a:lnTo>
                  <a:pt x="299" y="255"/>
                </a:lnTo>
                <a:lnTo>
                  <a:pt x="297" y="255"/>
                </a:lnTo>
                <a:lnTo>
                  <a:pt x="295" y="253"/>
                </a:lnTo>
                <a:lnTo>
                  <a:pt x="295" y="251"/>
                </a:lnTo>
                <a:lnTo>
                  <a:pt x="293" y="249"/>
                </a:lnTo>
                <a:lnTo>
                  <a:pt x="291" y="249"/>
                </a:lnTo>
                <a:lnTo>
                  <a:pt x="293" y="245"/>
                </a:lnTo>
                <a:lnTo>
                  <a:pt x="293" y="243"/>
                </a:lnTo>
                <a:lnTo>
                  <a:pt x="289" y="239"/>
                </a:lnTo>
                <a:lnTo>
                  <a:pt x="289" y="237"/>
                </a:lnTo>
                <a:lnTo>
                  <a:pt x="291" y="229"/>
                </a:lnTo>
                <a:lnTo>
                  <a:pt x="293" y="229"/>
                </a:lnTo>
                <a:lnTo>
                  <a:pt x="297" y="231"/>
                </a:lnTo>
                <a:lnTo>
                  <a:pt x="302" y="229"/>
                </a:lnTo>
                <a:lnTo>
                  <a:pt x="306" y="231"/>
                </a:lnTo>
                <a:lnTo>
                  <a:pt x="308" y="231"/>
                </a:lnTo>
                <a:lnTo>
                  <a:pt x="310" y="229"/>
                </a:lnTo>
                <a:lnTo>
                  <a:pt x="308" y="227"/>
                </a:lnTo>
                <a:lnTo>
                  <a:pt x="304" y="221"/>
                </a:lnTo>
                <a:lnTo>
                  <a:pt x="302" y="221"/>
                </a:lnTo>
                <a:lnTo>
                  <a:pt x="300" y="219"/>
                </a:lnTo>
                <a:lnTo>
                  <a:pt x="299" y="221"/>
                </a:lnTo>
                <a:lnTo>
                  <a:pt x="297" y="219"/>
                </a:lnTo>
                <a:lnTo>
                  <a:pt x="297" y="217"/>
                </a:lnTo>
                <a:lnTo>
                  <a:pt x="295" y="215"/>
                </a:lnTo>
                <a:lnTo>
                  <a:pt x="293" y="213"/>
                </a:lnTo>
                <a:lnTo>
                  <a:pt x="291" y="211"/>
                </a:lnTo>
                <a:lnTo>
                  <a:pt x="289" y="209"/>
                </a:lnTo>
                <a:lnTo>
                  <a:pt x="285" y="209"/>
                </a:lnTo>
                <a:lnTo>
                  <a:pt x="283" y="207"/>
                </a:lnTo>
                <a:lnTo>
                  <a:pt x="281" y="207"/>
                </a:lnTo>
                <a:lnTo>
                  <a:pt x="279" y="209"/>
                </a:lnTo>
                <a:lnTo>
                  <a:pt x="277" y="209"/>
                </a:lnTo>
                <a:lnTo>
                  <a:pt x="273" y="205"/>
                </a:lnTo>
                <a:lnTo>
                  <a:pt x="269" y="203"/>
                </a:lnTo>
                <a:lnTo>
                  <a:pt x="267" y="197"/>
                </a:lnTo>
                <a:lnTo>
                  <a:pt x="267" y="191"/>
                </a:lnTo>
                <a:lnTo>
                  <a:pt x="263" y="185"/>
                </a:lnTo>
                <a:lnTo>
                  <a:pt x="267" y="185"/>
                </a:lnTo>
                <a:lnTo>
                  <a:pt x="267" y="183"/>
                </a:lnTo>
                <a:lnTo>
                  <a:pt x="267" y="181"/>
                </a:lnTo>
                <a:lnTo>
                  <a:pt x="271" y="179"/>
                </a:lnTo>
                <a:lnTo>
                  <a:pt x="275" y="179"/>
                </a:lnTo>
                <a:lnTo>
                  <a:pt x="279" y="179"/>
                </a:lnTo>
                <a:lnTo>
                  <a:pt x="281" y="177"/>
                </a:lnTo>
                <a:lnTo>
                  <a:pt x="279" y="173"/>
                </a:lnTo>
                <a:lnTo>
                  <a:pt x="281" y="171"/>
                </a:lnTo>
                <a:lnTo>
                  <a:pt x="283" y="173"/>
                </a:lnTo>
                <a:lnTo>
                  <a:pt x="285" y="171"/>
                </a:lnTo>
                <a:lnTo>
                  <a:pt x="273" y="171"/>
                </a:lnTo>
                <a:lnTo>
                  <a:pt x="267" y="171"/>
                </a:lnTo>
                <a:lnTo>
                  <a:pt x="258" y="171"/>
                </a:lnTo>
                <a:lnTo>
                  <a:pt x="246" y="171"/>
                </a:lnTo>
                <a:lnTo>
                  <a:pt x="244" y="167"/>
                </a:lnTo>
                <a:lnTo>
                  <a:pt x="240" y="163"/>
                </a:lnTo>
                <a:lnTo>
                  <a:pt x="232" y="159"/>
                </a:lnTo>
                <a:lnTo>
                  <a:pt x="230" y="157"/>
                </a:lnTo>
                <a:lnTo>
                  <a:pt x="228" y="155"/>
                </a:lnTo>
                <a:lnTo>
                  <a:pt x="226" y="155"/>
                </a:lnTo>
                <a:lnTo>
                  <a:pt x="222" y="147"/>
                </a:lnTo>
                <a:lnTo>
                  <a:pt x="222" y="143"/>
                </a:lnTo>
                <a:lnTo>
                  <a:pt x="220" y="141"/>
                </a:lnTo>
                <a:lnTo>
                  <a:pt x="216" y="141"/>
                </a:lnTo>
                <a:lnTo>
                  <a:pt x="216" y="147"/>
                </a:lnTo>
                <a:lnTo>
                  <a:pt x="213" y="147"/>
                </a:lnTo>
                <a:lnTo>
                  <a:pt x="205" y="147"/>
                </a:lnTo>
                <a:lnTo>
                  <a:pt x="205" y="151"/>
                </a:lnTo>
                <a:lnTo>
                  <a:pt x="209" y="153"/>
                </a:lnTo>
                <a:lnTo>
                  <a:pt x="207" y="155"/>
                </a:lnTo>
                <a:lnTo>
                  <a:pt x="203" y="155"/>
                </a:lnTo>
                <a:lnTo>
                  <a:pt x="201" y="151"/>
                </a:lnTo>
                <a:lnTo>
                  <a:pt x="197" y="153"/>
                </a:lnTo>
                <a:lnTo>
                  <a:pt x="199" y="155"/>
                </a:lnTo>
                <a:lnTo>
                  <a:pt x="209" y="163"/>
                </a:lnTo>
                <a:lnTo>
                  <a:pt x="207" y="165"/>
                </a:lnTo>
                <a:lnTo>
                  <a:pt x="195" y="167"/>
                </a:lnTo>
                <a:lnTo>
                  <a:pt x="191" y="165"/>
                </a:lnTo>
                <a:lnTo>
                  <a:pt x="189" y="171"/>
                </a:lnTo>
                <a:lnTo>
                  <a:pt x="185" y="173"/>
                </a:lnTo>
                <a:lnTo>
                  <a:pt x="185" y="177"/>
                </a:lnTo>
                <a:lnTo>
                  <a:pt x="183" y="177"/>
                </a:lnTo>
                <a:lnTo>
                  <a:pt x="183" y="179"/>
                </a:lnTo>
                <a:lnTo>
                  <a:pt x="173" y="183"/>
                </a:lnTo>
                <a:lnTo>
                  <a:pt x="168" y="181"/>
                </a:lnTo>
                <a:lnTo>
                  <a:pt x="166" y="185"/>
                </a:lnTo>
                <a:lnTo>
                  <a:pt x="164" y="183"/>
                </a:lnTo>
                <a:lnTo>
                  <a:pt x="160" y="187"/>
                </a:lnTo>
                <a:lnTo>
                  <a:pt x="158" y="187"/>
                </a:lnTo>
                <a:lnTo>
                  <a:pt x="158" y="189"/>
                </a:lnTo>
                <a:lnTo>
                  <a:pt x="158" y="193"/>
                </a:lnTo>
                <a:lnTo>
                  <a:pt x="164" y="201"/>
                </a:lnTo>
                <a:lnTo>
                  <a:pt x="168" y="205"/>
                </a:lnTo>
                <a:lnTo>
                  <a:pt x="172" y="205"/>
                </a:lnTo>
                <a:lnTo>
                  <a:pt x="172" y="207"/>
                </a:lnTo>
                <a:lnTo>
                  <a:pt x="173" y="211"/>
                </a:lnTo>
                <a:lnTo>
                  <a:pt x="170" y="215"/>
                </a:lnTo>
                <a:lnTo>
                  <a:pt x="166" y="221"/>
                </a:lnTo>
                <a:lnTo>
                  <a:pt x="164" y="223"/>
                </a:lnTo>
                <a:lnTo>
                  <a:pt x="160" y="219"/>
                </a:lnTo>
                <a:lnTo>
                  <a:pt x="160" y="221"/>
                </a:lnTo>
                <a:lnTo>
                  <a:pt x="142" y="229"/>
                </a:lnTo>
                <a:lnTo>
                  <a:pt x="136" y="235"/>
                </a:lnTo>
                <a:lnTo>
                  <a:pt x="134" y="239"/>
                </a:lnTo>
                <a:lnTo>
                  <a:pt x="140" y="241"/>
                </a:lnTo>
                <a:lnTo>
                  <a:pt x="142" y="243"/>
                </a:lnTo>
                <a:lnTo>
                  <a:pt x="142" y="245"/>
                </a:lnTo>
                <a:lnTo>
                  <a:pt x="142" y="249"/>
                </a:lnTo>
                <a:lnTo>
                  <a:pt x="146" y="251"/>
                </a:lnTo>
                <a:lnTo>
                  <a:pt x="136" y="255"/>
                </a:lnTo>
                <a:lnTo>
                  <a:pt x="138" y="257"/>
                </a:lnTo>
                <a:lnTo>
                  <a:pt x="142" y="259"/>
                </a:lnTo>
                <a:lnTo>
                  <a:pt x="140" y="267"/>
                </a:lnTo>
                <a:lnTo>
                  <a:pt x="144" y="267"/>
                </a:lnTo>
                <a:lnTo>
                  <a:pt x="144" y="271"/>
                </a:lnTo>
                <a:lnTo>
                  <a:pt x="148" y="271"/>
                </a:lnTo>
                <a:lnTo>
                  <a:pt x="156" y="271"/>
                </a:lnTo>
                <a:lnTo>
                  <a:pt x="158" y="273"/>
                </a:lnTo>
                <a:lnTo>
                  <a:pt x="160" y="275"/>
                </a:lnTo>
                <a:lnTo>
                  <a:pt x="162" y="277"/>
                </a:lnTo>
                <a:lnTo>
                  <a:pt x="166" y="277"/>
                </a:lnTo>
                <a:lnTo>
                  <a:pt x="168" y="273"/>
                </a:lnTo>
                <a:lnTo>
                  <a:pt x="172" y="273"/>
                </a:lnTo>
                <a:lnTo>
                  <a:pt x="173" y="271"/>
                </a:lnTo>
                <a:lnTo>
                  <a:pt x="177" y="271"/>
                </a:lnTo>
                <a:lnTo>
                  <a:pt x="179" y="271"/>
                </a:lnTo>
                <a:lnTo>
                  <a:pt x="189" y="271"/>
                </a:lnTo>
                <a:lnTo>
                  <a:pt x="197" y="271"/>
                </a:lnTo>
                <a:lnTo>
                  <a:pt x="199" y="277"/>
                </a:lnTo>
                <a:lnTo>
                  <a:pt x="205" y="281"/>
                </a:lnTo>
                <a:lnTo>
                  <a:pt x="207" y="281"/>
                </a:lnTo>
                <a:lnTo>
                  <a:pt x="209" y="279"/>
                </a:lnTo>
                <a:lnTo>
                  <a:pt x="213" y="279"/>
                </a:lnTo>
                <a:lnTo>
                  <a:pt x="213" y="277"/>
                </a:lnTo>
                <a:lnTo>
                  <a:pt x="209" y="277"/>
                </a:lnTo>
                <a:lnTo>
                  <a:pt x="211" y="275"/>
                </a:lnTo>
                <a:lnTo>
                  <a:pt x="213" y="275"/>
                </a:lnTo>
                <a:lnTo>
                  <a:pt x="215" y="273"/>
                </a:lnTo>
                <a:lnTo>
                  <a:pt x="216" y="271"/>
                </a:lnTo>
                <a:lnTo>
                  <a:pt x="218" y="269"/>
                </a:lnTo>
                <a:lnTo>
                  <a:pt x="222" y="265"/>
                </a:lnTo>
                <a:lnTo>
                  <a:pt x="232" y="267"/>
                </a:lnTo>
                <a:lnTo>
                  <a:pt x="238" y="267"/>
                </a:lnTo>
                <a:lnTo>
                  <a:pt x="238" y="271"/>
                </a:lnTo>
                <a:lnTo>
                  <a:pt x="238" y="277"/>
                </a:lnTo>
                <a:lnTo>
                  <a:pt x="240" y="279"/>
                </a:lnTo>
                <a:lnTo>
                  <a:pt x="242" y="289"/>
                </a:lnTo>
                <a:lnTo>
                  <a:pt x="244" y="289"/>
                </a:lnTo>
                <a:lnTo>
                  <a:pt x="244" y="305"/>
                </a:lnTo>
                <a:lnTo>
                  <a:pt x="250" y="305"/>
                </a:lnTo>
                <a:lnTo>
                  <a:pt x="250" y="313"/>
                </a:lnTo>
                <a:lnTo>
                  <a:pt x="244" y="315"/>
                </a:lnTo>
                <a:lnTo>
                  <a:pt x="238" y="317"/>
                </a:lnTo>
                <a:lnTo>
                  <a:pt x="234" y="323"/>
                </a:lnTo>
                <a:lnTo>
                  <a:pt x="236" y="331"/>
                </a:lnTo>
                <a:lnTo>
                  <a:pt x="238" y="333"/>
                </a:lnTo>
                <a:lnTo>
                  <a:pt x="238" y="339"/>
                </a:lnTo>
                <a:lnTo>
                  <a:pt x="238" y="343"/>
                </a:lnTo>
                <a:lnTo>
                  <a:pt x="242" y="341"/>
                </a:lnTo>
                <a:lnTo>
                  <a:pt x="244" y="343"/>
                </a:lnTo>
                <a:lnTo>
                  <a:pt x="250" y="345"/>
                </a:lnTo>
                <a:lnTo>
                  <a:pt x="256" y="345"/>
                </a:lnTo>
                <a:lnTo>
                  <a:pt x="261" y="345"/>
                </a:lnTo>
                <a:lnTo>
                  <a:pt x="263" y="351"/>
                </a:lnTo>
                <a:lnTo>
                  <a:pt x="267" y="355"/>
                </a:lnTo>
                <a:lnTo>
                  <a:pt x="267" y="353"/>
                </a:lnTo>
                <a:lnTo>
                  <a:pt x="269" y="351"/>
                </a:lnTo>
                <a:lnTo>
                  <a:pt x="273" y="351"/>
                </a:lnTo>
                <a:lnTo>
                  <a:pt x="277" y="351"/>
                </a:lnTo>
                <a:lnTo>
                  <a:pt x="275" y="355"/>
                </a:lnTo>
                <a:lnTo>
                  <a:pt x="277" y="355"/>
                </a:lnTo>
                <a:lnTo>
                  <a:pt x="287" y="353"/>
                </a:lnTo>
                <a:lnTo>
                  <a:pt x="291" y="351"/>
                </a:lnTo>
                <a:lnTo>
                  <a:pt x="295" y="349"/>
                </a:lnTo>
                <a:lnTo>
                  <a:pt x="299" y="351"/>
                </a:lnTo>
                <a:lnTo>
                  <a:pt x="302" y="355"/>
                </a:lnTo>
                <a:lnTo>
                  <a:pt x="304" y="359"/>
                </a:lnTo>
                <a:lnTo>
                  <a:pt x="306" y="363"/>
                </a:lnTo>
                <a:lnTo>
                  <a:pt x="308" y="365"/>
                </a:lnTo>
                <a:lnTo>
                  <a:pt x="310" y="371"/>
                </a:lnTo>
                <a:lnTo>
                  <a:pt x="314" y="373"/>
                </a:lnTo>
                <a:lnTo>
                  <a:pt x="322" y="379"/>
                </a:lnTo>
                <a:lnTo>
                  <a:pt x="324" y="379"/>
                </a:lnTo>
                <a:lnTo>
                  <a:pt x="318" y="385"/>
                </a:lnTo>
                <a:lnTo>
                  <a:pt x="318" y="387"/>
                </a:lnTo>
                <a:lnTo>
                  <a:pt x="316" y="389"/>
                </a:lnTo>
                <a:lnTo>
                  <a:pt x="318" y="391"/>
                </a:lnTo>
                <a:lnTo>
                  <a:pt x="314" y="393"/>
                </a:lnTo>
                <a:lnTo>
                  <a:pt x="312" y="395"/>
                </a:lnTo>
                <a:lnTo>
                  <a:pt x="304" y="397"/>
                </a:lnTo>
                <a:lnTo>
                  <a:pt x="299" y="407"/>
                </a:lnTo>
                <a:lnTo>
                  <a:pt x="299" y="409"/>
                </a:lnTo>
                <a:lnTo>
                  <a:pt x="293" y="417"/>
                </a:lnTo>
                <a:lnTo>
                  <a:pt x="291" y="417"/>
                </a:lnTo>
                <a:lnTo>
                  <a:pt x="287" y="417"/>
                </a:lnTo>
                <a:lnTo>
                  <a:pt x="281" y="419"/>
                </a:lnTo>
                <a:lnTo>
                  <a:pt x="273" y="417"/>
                </a:lnTo>
                <a:lnTo>
                  <a:pt x="271" y="419"/>
                </a:lnTo>
                <a:lnTo>
                  <a:pt x="267" y="419"/>
                </a:lnTo>
                <a:lnTo>
                  <a:pt x="263" y="421"/>
                </a:lnTo>
                <a:lnTo>
                  <a:pt x="248" y="421"/>
                </a:lnTo>
                <a:lnTo>
                  <a:pt x="244" y="425"/>
                </a:lnTo>
                <a:lnTo>
                  <a:pt x="244" y="427"/>
                </a:lnTo>
                <a:lnTo>
                  <a:pt x="238" y="433"/>
                </a:lnTo>
                <a:lnTo>
                  <a:pt x="232" y="440"/>
                </a:lnTo>
                <a:lnTo>
                  <a:pt x="222" y="454"/>
                </a:lnTo>
                <a:lnTo>
                  <a:pt x="220" y="456"/>
                </a:lnTo>
                <a:lnTo>
                  <a:pt x="220" y="458"/>
                </a:lnTo>
                <a:lnTo>
                  <a:pt x="218" y="462"/>
                </a:lnTo>
                <a:lnTo>
                  <a:pt x="216" y="462"/>
                </a:lnTo>
                <a:lnTo>
                  <a:pt x="215" y="466"/>
                </a:lnTo>
                <a:lnTo>
                  <a:pt x="213" y="468"/>
                </a:lnTo>
                <a:lnTo>
                  <a:pt x="201" y="466"/>
                </a:lnTo>
                <a:lnTo>
                  <a:pt x="187" y="468"/>
                </a:lnTo>
                <a:lnTo>
                  <a:pt x="187" y="478"/>
                </a:lnTo>
                <a:lnTo>
                  <a:pt x="185" y="478"/>
                </a:lnTo>
                <a:lnTo>
                  <a:pt x="183" y="482"/>
                </a:lnTo>
                <a:lnTo>
                  <a:pt x="183" y="484"/>
                </a:lnTo>
                <a:lnTo>
                  <a:pt x="181" y="488"/>
                </a:lnTo>
                <a:lnTo>
                  <a:pt x="183" y="490"/>
                </a:lnTo>
                <a:lnTo>
                  <a:pt x="173" y="500"/>
                </a:lnTo>
                <a:lnTo>
                  <a:pt x="173" y="502"/>
                </a:lnTo>
                <a:lnTo>
                  <a:pt x="168" y="510"/>
                </a:lnTo>
                <a:lnTo>
                  <a:pt x="168" y="516"/>
                </a:lnTo>
                <a:lnTo>
                  <a:pt x="160" y="520"/>
                </a:lnTo>
                <a:lnTo>
                  <a:pt x="156" y="520"/>
                </a:lnTo>
                <a:lnTo>
                  <a:pt x="154" y="524"/>
                </a:lnTo>
                <a:lnTo>
                  <a:pt x="150" y="528"/>
                </a:lnTo>
                <a:lnTo>
                  <a:pt x="148" y="526"/>
                </a:lnTo>
                <a:lnTo>
                  <a:pt x="144" y="534"/>
                </a:lnTo>
                <a:lnTo>
                  <a:pt x="142" y="534"/>
                </a:lnTo>
                <a:lnTo>
                  <a:pt x="142" y="542"/>
                </a:lnTo>
                <a:lnTo>
                  <a:pt x="138" y="544"/>
                </a:lnTo>
                <a:lnTo>
                  <a:pt x="140" y="552"/>
                </a:lnTo>
                <a:lnTo>
                  <a:pt x="142" y="552"/>
                </a:lnTo>
                <a:lnTo>
                  <a:pt x="146" y="556"/>
                </a:lnTo>
                <a:lnTo>
                  <a:pt x="148" y="558"/>
                </a:lnTo>
                <a:lnTo>
                  <a:pt x="148" y="560"/>
                </a:lnTo>
                <a:lnTo>
                  <a:pt x="150" y="558"/>
                </a:lnTo>
                <a:lnTo>
                  <a:pt x="154" y="564"/>
                </a:lnTo>
                <a:lnTo>
                  <a:pt x="156" y="574"/>
                </a:lnTo>
                <a:lnTo>
                  <a:pt x="156" y="572"/>
                </a:lnTo>
                <a:lnTo>
                  <a:pt x="154" y="576"/>
                </a:lnTo>
                <a:lnTo>
                  <a:pt x="148" y="576"/>
                </a:lnTo>
                <a:lnTo>
                  <a:pt x="142" y="582"/>
                </a:lnTo>
                <a:lnTo>
                  <a:pt x="136" y="572"/>
                </a:lnTo>
                <a:lnTo>
                  <a:pt x="130" y="572"/>
                </a:lnTo>
                <a:lnTo>
                  <a:pt x="129" y="572"/>
                </a:lnTo>
                <a:lnTo>
                  <a:pt x="129" y="574"/>
                </a:lnTo>
                <a:lnTo>
                  <a:pt x="123" y="574"/>
                </a:lnTo>
                <a:lnTo>
                  <a:pt x="119" y="582"/>
                </a:lnTo>
                <a:lnTo>
                  <a:pt x="113" y="586"/>
                </a:lnTo>
                <a:lnTo>
                  <a:pt x="111" y="576"/>
                </a:lnTo>
                <a:lnTo>
                  <a:pt x="101" y="578"/>
                </a:lnTo>
                <a:lnTo>
                  <a:pt x="99" y="576"/>
                </a:lnTo>
                <a:lnTo>
                  <a:pt x="87" y="580"/>
                </a:lnTo>
                <a:lnTo>
                  <a:pt x="84" y="576"/>
                </a:lnTo>
                <a:lnTo>
                  <a:pt x="80" y="576"/>
                </a:lnTo>
                <a:lnTo>
                  <a:pt x="68" y="570"/>
                </a:lnTo>
                <a:lnTo>
                  <a:pt x="64" y="570"/>
                </a:lnTo>
                <a:lnTo>
                  <a:pt x="58" y="568"/>
                </a:lnTo>
                <a:lnTo>
                  <a:pt x="58" y="570"/>
                </a:lnTo>
                <a:lnTo>
                  <a:pt x="52" y="566"/>
                </a:lnTo>
                <a:lnTo>
                  <a:pt x="48" y="568"/>
                </a:lnTo>
                <a:lnTo>
                  <a:pt x="44" y="566"/>
                </a:lnTo>
                <a:lnTo>
                  <a:pt x="44" y="560"/>
                </a:lnTo>
                <a:lnTo>
                  <a:pt x="41" y="560"/>
                </a:lnTo>
                <a:lnTo>
                  <a:pt x="41" y="564"/>
                </a:lnTo>
                <a:lnTo>
                  <a:pt x="39" y="562"/>
                </a:lnTo>
                <a:lnTo>
                  <a:pt x="37" y="564"/>
                </a:lnTo>
                <a:lnTo>
                  <a:pt x="35" y="562"/>
                </a:lnTo>
                <a:lnTo>
                  <a:pt x="33" y="560"/>
                </a:lnTo>
                <a:lnTo>
                  <a:pt x="31" y="564"/>
                </a:lnTo>
                <a:lnTo>
                  <a:pt x="21" y="560"/>
                </a:lnTo>
                <a:lnTo>
                  <a:pt x="19" y="554"/>
                </a:lnTo>
                <a:lnTo>
                  <a:pt x="13" y="554"/>
                </a:lnTo>
                <a:lnTo>
                  <a:pt x="11" y="552"/>
                </a:lnTo>
                <a:lnTo>
                  <a:pt x="9" y="552"/>
                </a:lnTo>
                <a:lnTo>
                  <a:pt x="7" y="546"/>
                </a:lnTo>
                <a:lnTo>
                  <a:pt x="9" y="544"/>
                </a:lnTo>
                <a:lnTo>
                  <a:pt x="5" y="540"/>
                </a:lnTo>
                <a:lnTo>
                  <a:pt x="5" y="538"/>
                </a:lnTo>
                <a:lnTo>
                  <a:pt x="2" y="536"/>
                </a:lnTo>
                <a:lnTo>
                  <a:pt x="2" y="534"/>
                </a:lnTo>
                <a:close/>
              </a:path>
            </a:pathLst>
          </a:custGeom>
          <a:solidFill>
            <a:srgbClr val="003366"/>
          </a:solidFill>
          <a:ln w="9525" cap="rnd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67" name="Freeform 16"/>
          <p:cNvSpPr>
            <a:spLocks/>
          </p:cNvSpPr>
          <p:nvPr/>
        </p:nvSpPr>
        <p:spPr bwMode="auto">
          <a:xfrm>
            <a:off x="5910263" y="3709988"/>
            <a:ext cx="787400" cy="754062"/>
          </a:xfrm>
          <a:custGeom>
            <a:avLst/>
            <a:gdLst>
              <a:gd name="T0" fmla="*/ 2147483647 w 456"/>
              <a:gd name="T1" fmla="*/ 2147483647 h 381"/>
              <a:gd name="T2" fmla="*/ 2147483647 w 456"/>
              <a:gd name="T3" fmla="*/ 2147483647 h 381"/>
              <a:gd name="T4" fmla="*/ 2147483647 w 456"/>
              <a:gd name="T5" fmla="*/ 2147483647 h 381"/>
              <a:gd name="T6" fmla="*/ 2147483647 w 456"/>
              <a:gd name="T7" fmla="*/ 2147483647 h 381"/>
              <a:gd name="T8" fmla="*/ 2147483647 w 456"/>
              <a:gd name="T9" fmla="*/ 2147483647 h 381"/>
              <a:gd name="T10" fmla="*/ 2147483647 w 456"/>
              <a:gd name="T11" fmla="*/ 2147483647 h 381"/>
              <a:gd name="T12" fmla="*/ 2147483647 w 456"/>
              <a:gd name="T13" fmla="*/ 2147483647 h 381"/>
              <a:gd name="T14" fmla="*/ 2147483647 w 456"/>
              <a:gd name="T15" fmla="*/ 2147483647 h 381"/>
              <a:gd name="T16" fmla="*/ 2147483647 w 456"/>
              <a:gd name="T17" fmla="*/ 2147483647 h 381"/>
              <a:gd name="T18" fmla="*/ 2147483647 w 456"/>
              <a:gd name="T19" fmla="*/ 2147483647 h 381"/>
              <a:gd name="T20" fmla="*/ 2147483647 w 456"/>
              <a:gd name="T21" fmla="*/ 2147483647 h 381"/>
              <a:gd name="T22" fmla="*/ 2147483647 w 456"/>
              <a:gd name="T23" fmla="*/ 2147483647 h 381"/>
              <a:gd name="T24" fmla="*/ 2147483647 w 456"/>
              <a:gd name="T25" fmla="*/ 2147483647 h 381"/>
              <a:gd name="T26" fmla="*/ 2147483647 w 456"/>
              <a:gd name="T27" fmla="*/ 2147483647 h 381"/>
              <a:gd name="T28" fmla="*/ 2147483647 w 456"/>
              <a:gd name="T29" fmla="*/ 2147483647 h 381"/>
              <a:gd name="T30" fmla="*/ 2147483647 w 456"/>
              <a:gd name="T31" fmla="*/ 2147483647 h 381"/>
              <a:gd name="T32" fmla="*/ 2147483647 w 456"/>
              <a:gd name="T33" fmla="*/ 2147483647 h 381"/>
              <a:gd name="T34" fmla="*/ 2147483647 w 456"/>
              <a:gd name="T35" fmla="*/ 2147483647 h 381"/>
              <a:gd name="T36" fmla="*/ 2147483647 w 456"/>
              <a:gd name="T37" fmla="*/ 2147483647 h 381"/>
              <a:gd name="T38" fmla="*/ 2147483647 w 456"/>
              <a:gd name="T39" fmla="*/ 2147483647 h 381"/>
              <a:gd name="T40" fmla="*/ 2147483647 w 456"/>
              <a:gd name="T41" fmla="*/ 2147483647 h 381"/>
              <a:gd name="T42" fmla="*/ 2147483647 w 456"/>
              <a:gd name="T43" fmla="*/ 2147483647 h 381"/>
              <a:gd name="T44" fmla="*/ 2147483647 w 456"/>
              <a:gd name="T45" fmla="*/ 2147483647 h 381"/>
              <a:gd name="T46" fmla="*/ 2147483647 w 456"/>
              <a:gd name="T47" fmla="*/ 2147483647 h 381"/>
              <a:gd name="T48" fmla="*/ 2147483647 w 456"/>
              <a:gd name="T49" fmla="*/ 2147483647 h 381"/>
              <a:gd name="T50" fmla="*/ 2147483647 w 456"/>
              <a:gd name="T51" fmla="*/ 2147483647 h 381"/>
              <a:gd name="T52" fmla="*/ 2147483647 w 456"/>
              <a:gd name="T53" fmla="*/ 2147483647 h 381"/>
              <a:gd name="T54" fmla="*/ 2147483647 w 456"/>
              <a:gd name="T55" fmla="*/ 2147483647 h 381"/>
              <a:gd name="T56" fmla="*/ 2147483647 w 456"/>
              <a:gd name="T57" fmla="*/ 2147483647 h 381"/>
              <a:gd name="T58" fmla="*/ 2147483647 w 456"/>
              <a:gd name="T59" fmla="*/ 2147483647 h 381"/>
              <a:gd name="T60" fmla="*/ 2147483647 w 456"/>
              <a:gd name="T61" fmla="*/ 2147483647 h 381"/>
              <a:gd name="T62" fmla="*/ 2147483647 w 456"/>
              <a:gd name="T63" fmla="*/ 2147483647 h 381"/>
              <a:gd name="T64" fmla="*/ 2147483647 w 456"/>
              <a:gd name="T65" fmla="*/ 2147483647 h 381"/>
              <a:gd name="T66" fmla="*/ 2147483647 w 456"/>
              <a:gd name="T67" fmla="*/ 2147483647 h 381"/>
              <a:gd name="T68" fmla="*/ 2147483647 w 456"/>
              <a:gd name="T69" fmla="*/ 2147483647 h 381"/>
              <a:gd name="T70" fmla="*/ 2147483647 w 456"/>
              <a:gd name="T71" fmla="*/ 2147483647 h 381"/>
              <a:gd name="T72" fmla="*/ 2147483647 w 456"/>
              <a:gd name="T73" fmla="*/ 2147483647 h 381"/>
              <a:gd name="T74" fmla="*/ 2147483647 w 456"/>
              <a:gd name="T75" fmla="*/ 2147483647 h 381"/>
              <a:gd name="T76" fmla="*/ 2147483647 w 456"/>
              <a:gd name="T77" fmla="*/ 2147483647 h 381"/>
              <a:gd name="T78" fmla="*/ 2147483647 w 456"/>
              <a:gd name="T79" fmla="*/ 2147483647 h 381"/>
              <a:gd name="T80" fmla="*/ 2147483647 w 456"/>
              <a:gd name="T81" fmla="*/ 2147483647 h 381"/>
              <a:gd name="T82" fmla="*/ 2147483647 w 456"/>
              <a:gd name="T83" fmla="*/ 2147483647 h 381"/>
              <a:gd name="T84" fmla="*/ 2147483647 w 456"/>
              <a:gd name="T85" fmla="*/ 2147483647 h 381"/>
              <a:gd name="T86" fmla="*/ 2147483647 w 456"/>
              <a:gd name="T87" fmla="*/ 2147483647 h 381"/>
              <a:gd name="T88" fmla="*/ 2147483647 w 456"/>
              <a:gd name="T89" fmla="*/ 2147483647 h 381"/>
              <a:gd name="T90" fmla="*/ 2147483647 w 456"/>
              <a:gd name="T91" fmla="*/ 2147483647 h 381"/>
              <a:gd name="T92" fmla="*/ 2147483647 w 456"/>
              <a:gd name="T93" fmla="*/ 2147483647 h 381"/>
              <a:gd name="T94" fmla="*/ 2147483647 w 456"/>
              <a:gd name="T95" fmla="*/ 2147483647 h 381"/>
              <a:gd name="T96" fmla="*/ 2147483647 w 456"/>
              <a:gd name="T97" fmla="*/ 2147483647 h 381"/>
              <a:gd name="T98" fmla="*/ 2147483647 w 456"/>
              <a:gd name="T99" fmla="*/ 2147483647 h 381"/>
              <a:gd name="T100" fmla="*/ 2147483647 w 456"/>
              <a:gd name="T101" fmla="*/ 2147483647 h 381"/>
              <a:gd name="T102" fmla="*/ 2147483647 w 456"/>
              <a:gd name="T103" fmla="*/ 2147483647 h 381"/>
              <a:gd name="T104" fmla="*/ 2147483647 w 456"/>
              <a:gd name="T105" fmla="*/ 2147483647 h 381"/>
              <a:gd name="T106" fmla="*/ 2147483647 w 456"/>
              <a:gd name="T107" fmla="*/ 2147483647 h 381"/>
              <a:gd name="T108" fmla="*/ 2147483647 w 456"/>
              <a:gd name="T109" fmla="*/ 2147483647 h 381"/>
              <a:gd name="T110" fmla="*/ 2147483647 w 456"/>
              <a:gd name="T111" fmla="*/ 2147483647 h 381"/>
              <a:gd name="T112" fmla="*/ 2147483647 w 456"/>
              <a:gd name="T113" fmla="*/ 2147483647 h 381"/>
              <a:gd name="T114" fmla="*/ 2147483647 w 456"/>
              <a:gd name="T115" fmla="*/ 2147483647 h 381"/>
              <a:gd name="T116" fmla="*/ 2147483647 w 456"/>
              <a:gd name="T117" fmla="*/ 2147483647 h 381"/>
              <a:gd name="T118" fmla="*/ 2147483647 w 456"/>
              <a:gd name="T119" fmla="*/ 2147483647 h 381"/>
              <a:gd name="T120" fmla="*/ 0 w 456"/>
              <a:gd name="T121" fmla="*/ 2147483647 h 38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456"/>
              <a:gd name="T184" fmla="*/ 0 h 381"/>
              <a:gd name="T185" fmla="*/ 456 w 456"/>
              <a:gd name="T186" fmla="*/ 381 h 381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456" h="381">
                <a:moveTo>
                  <a:pt x="0" y="56"/>
                </a:moveTo>
                <a:lnTo>
                  <a:pt x="4" y="56"/>
                </a:lnTo>
                <a:lnTo>
                  <a:pt x="8" y="58"/>
                </a:lnTo>
                <a:lnTo>
                  <a:pt x="10" y="58"/>
                </a:lnTo>
                <a:lnTo>
                  <a:pt x="12" y="64"/>
                </a:lnTo>
                <a:lnTo>
                  <a:pt x="16" y="66"/>
                </a:lnTo>
                <a:lnTo>
                  <a:pt x="16" y="70"/>
                </a:lnTo>
                <a:lnTo>
                  <a:pt x="20" y="68"/>
                </a:lnTo>
                <a:lnTo>
                  <a:pt x="24" y="70"/>
                </a:lnTo>
                <a:lnTo>
                  <a:pt x="33" y="70"/>
                </a:lnTo>
                <a:lnTo>
                  <a:pt x="37" y="76"/>
                </a:lnTo>
                <a:lnTo>
                  <a:pt x="43" y="76"/>
                </a:lnTo>
                <a:lnTo>
                  <a:pt x="49" y="78"/>
                </a:lnTo>
                <a:lnTo>
                  <a:pt x="49" y="82"/>
                </a:lnTo>
                <a:lnTo>
                  <a:pt x="47" y="84"/>
                </a:lnTo>
                <a:lnTo>
                  <a:pt x="53" y="88"/>
                </a:lnTo>
                <a:lnTo>
                  <a:pt x="55" y="90"/>
                </a:lnTo>
                <a:lnTo>
                  <a:pt x="57" y="92"/>
                </a:lnTo>
                <a:lnTo>
                  <a:pt x="53" y="94"/>
                </a:lnTo>
                <a:lnTo>
                  <a:pt x="63" y="98"/>
                </a:lnTo>
                <a:lnTo>
                  <a:pt x="63" y="102"/>
                </a:lnTo>
                <a:lnTo>
                  <a:pt x="71" y="104"/>
                </a:lnTo>
                <a:lnTo>
                  <a:pt x="74" y="104"/>
                </a:lnTo>
                <a:lnTo>
                  <a:pt x="76" y="104"/>
                </a:lnTo>
                <a:lnTo>
                  <a:pt x="76" y="102"/>
                </a:lnTo>
                <a:lnTo>
                  <a:pt x="80" y="102"/>
                </a:lnTo>
                <a:lnTo>
                  <a:pt x="84" y="108"/>
                </a:lnTo>
                <a:lnTo>
                  <a:pt x="86" y="108"/>
                </a:lnTo>
                <a:lnTo>
                  <a:pt x="92" y="104"/>
                </a:lnTo>
                <a:lnTo>
                  <a:pt x="96" y="110"/>
                </a:lnTo>
                <a:lnTo>
                  <a:pt x="100" y="108"/>
                </a:lnTo>
                <a:lnTo>
                  <a:pt x="100" y="106"/>
                </a:lnTo>
                <a:lnTo>
                  <a:pt x="104" y="108"/>
                </a:lnTo>
                <a:lnTo>
                  <a:pt x="104" y="110"/>
                </a:lnTo>
                <a:lnTo>
                  <a:pt x="108" y="116"/>
                </a:lnTo>
                <a:lnTo>
                  <a:pt x="110" y="120"/>
                </a:lnTo>
                <a:lnTo>
                  <a:pt x="112" y="116"/>
                </a:lnTo>
                <a:lnTo>
                  <a:pt x="114" y="120"/>
                </a:lnTo>
                <a:lnTo>
                  <a:pt x="112" y="132"/>
                </a:lnTo>
                <a:lnTo>
                  <a:pt x="114" y="132"/>
                </a:lnTo>
                <a:lnTo>
                  <a:pt x="117" y="132"/>
                </a:lnTo>
                <a:lnTo>
                  <a:pt x="123" y="132"/>
                </a:lnTo>
                <a:lnTo>
                  <a:pt x="129" y="130"/>
                </a:lnTo>
                <a:lnTo>
                  <a:pt x="147" y="136"/>
                </a:lnTo>
                <a:lnTo>
                  <a:pt x="143" y="144"/>
                </a:lnTo>
                <a:lnTo>
                  <a:pt x="147" y="150"/>
                </a:lnTo>
                <a:lnTo>
                  <a:pt x="149" y="152"/>
                </a:lnTo>
                <a:lnTo>
                  <a:pt x="139" y="152"/>
                </a:lnTo>
                <a:lnTo>
                  <a:pt x="137" y="154"/>
                </a:lnTo>
                <a:lnTo>
                  <a:pt x="137" y="164"/>
                </a:lnTo>
                <a:lnTo>
                  <a:pt x="131" y="166"/>
                </a:lnTo>
                <a:lnTo>
                  <a:pt x="135" y="166"/>
                </a:lnTo>
                <a:lnTo>
                  <a:pt x="131" y="177"/>
                </a:lnTo>
                <a:lnTo>
                  <a:pt x="135" y="179"/>
                </a:lnTo>
                <a:lnTo>
                  <a:pt x="137" y="181"/>
                </a:lnTo>
                <a:lnTo>
                  <a:pt x="141" y="183"/>
                </a:lnTo>
                <a:lnTo>
                  <a:pt x="149" y="181"/>
                </a:lnTo>
                <a:lnTo>
                  <a:pt x="149" y="177"/>
                </a:lnTo>
                <a:lnTo>
                  <a:pt x="153" y="179"/>
                </a:lnTo>
                <a:lnTo>
                  <a:pt x="158" y="197"/>
                </a:lnTo>
                <a:lnTo>
                  <a:pt x="162" y="199"/>
                </a:lnTo>
                <a:lnTo>
                  <a:pt x="157" y="201"/>
                </a:lnTo>
                <a:lnTo>
                  <a:pt x="158" y="211"/>
                </a:lnTo>
                <a:lnTo>
                  <a:pt x="160" y="209"/>
                </a:lnTo>
                <a:lnTo>
                  <a:pt x="164" y="215"/>
                </a:lnTo>
                <a:lnTo>
                  <a:pt x="166" y="215"/>
                </a:lnTo>
                <a:lnTo>
                  <a:pt x="168" y="219"/>
                </a:lnTo>
                <a:lnTo>
                  <a:pt x="172" y="221"/>
                </a:lnTo>
                <a:lnTo>
                  <a:pt x="174" y="217"/>
                </a:lnTo>
                <a:lnTo>
                  <a:pt x="176" y="219"/>
                </a:lnTo>
                <a:lnTo>
                  <a:pt x="186" y="219"/>
                </a:lnTo>
                <a:lnTo>
                  <a:pt x="190" y="215"/>
                </a:lnTo>
                <a:lnTo>
                  <a:pt x="198" y="217"/>
                </a:lnTo>
                <a:lnTo>
                  <a:pt x="198" y="207"/>
                </a:lnTo>
                <a:lnTo>
                  <a:pt x="201" y="205"/>
                </a:lnTo>
                <a:lnTo>
                  <a:pt x="201" y="201"/>
                </a:lnTo>
                <a:lnTo>
                  <a:pt x="203" y="199"/>
                </a:lnTo>
                <a:lnTo>
                  <a:pt x="205" y="195"/>
                </a:lnTo>
                <a:lnTo>
                  <a:pt x="209" y="197"/>
                </a:lnTo>
                <a:lnTo>
                  <a:pt x="217" y="195"/>
                </a:lnTo>
                <a:lnTo>
                  <a:pt x="219" y="195"/>
                </a:lnTo>
                <a:lnTo>
                  <a:pt x="219" y="201"/>
                </a:lnTo>
                <a:lnTo>
                  <a:pt x="223" y="199"/>
                </a:lnTo>
                <a:lnTo>
                  <a:pt x="227" y="207"/>
                </a:lnTo>
                <a:lnTo>
                  <a:pt x="231" y="207"/>
                </a:lnTo>
                <a:lnTo>
                  <a:pt x="237" y="229"/>
                </a:lnTo>
                <a:lnTo>
                  <a:pt x="235" y="227"/>
                </a:lnTo>
                <a:lnTo>
                  <a:pt x="231" y="239"/>
                </a:lnTo>
                <a:lnTo>
                  <a:pt x="227" y="241"/>
                </a:lnTo>
                <a:lnTo>
                  <a:pt x="221" y="235"/>
                </a:lnTo>
                <a:lnTo>
                  <a:pt x="219" y="237"/>
                </a:lnTo>
                <a:lnTo>
                  <a:pt x="213" y="233"/>
                </a:lnTo>
                <a:lnTo>
                  <a:pt x="211" y="233"/>
                </a:lnTo>
                <a:lnTo>
                  <a:pt x="211" y="229"/>
                </a:lnTo>
                <a:lnTo>
                  <a:pt x="207" y="231"/>
                </a:lnTo>
                <a:lnTo>
                  <a:pt x="203" y="227"/>
                </a:lnTo>
                <a:lnTo>
                  <a:pt x="203" y="231"/>
                </a:lnTo>
                <a:lnTo>
                  <a:pt x="201" y="229"/>
                </a:lnTo>
                <a:lnTo>
                  <a:pt x="198" y="229"/>
                </a:lnTo>
                <a:lnTo>
                  <a:pt x="198" y="227"/>
                </a:lnTo>
                <a:lnTo>
                  <a:pt x="194" y="231"/>
                </a:lnTo>
                <a:lnTo>
                  <a:pt x="192" y="229"/>
                </a:lnTo>
                <a:lnTo>
                  <a:pt x="190" y="231"/>
                </a:lnTo>
                <a:lnTo>
                  <a:pt x="188" y="231"/>
                </a:lnTo>
                <a:lnTo>
                  <a:pt x="184" y="233"/>
                </a:lnTo>
                <a:lnTo>
                  <a:pt x="190" y="237"/>
                </a:lnTo>
                <a:lnTo>
                  <a:pt x="188" y="239"/>
                </a:lnTo>
                <a:lnTo>
                  <a:pt x="190" y="241"/>
                </a:lnTo>
                <a:lnTo>
                  <a:pt x="192" y="239"/>
                </a:lnTo>
                <a:lnTo>
                  <a:pt x="196" y="241"/>
                </a:lnTo>
                <a:lnTo>
                  <a:pt x="194" y="247"/>
                </a:lnTo>
                <a:lnTo>
                  <a:pt x="198" y="247"/>
                </a:lnTo>
                <a:lnTo>
                  <a:pt x="198" y="253"/>
                </a:lnTo>
                <a:lnTo>
                  <a:pt x="196" y="253"/>
                </a:lnTo>
                <a:lnTo>
                  <a:pt x="198" y="253"/>
                </a:lnTo>
                <a:lnTo>
                  <a:pt x="194" y="255"/>
                </a:lnTo>
                <a:lnTo>
                  <a:pt x="196" y="263"/>
                </a:lnTo>
                <a:lnTo>
                  <a:pt x="186" y="267"/>
                </a:lnTo>
                <a:lnTo>
                  <a:pt x="182" y="265"/>
                </a:lnTo>
                <a:lnTo>
                  <a:pt x="182" y="271"/>
                </a:lnTo>
                <a:lnTo>
                  <a:pt x="178" y="275"/>
                </a:lnTo>
                <a:lnTo>
                  <a:pt x="176" y="275"/>
                </a:lnTo>
                <a:lnTo>
                  <a:pt x="174" y="277"/>
                </a:lnTo>
                <a:lnTo>
                  <a:pt x="174" y="281"/>
                </a:lnTo>
                <a:lnTo>
                  <a:pt x="172" y="285"/>
                </a:lnTo>
                <a:lnTo>
                  <a:pt x="174" y="287"/>
                </a:lnTo>
                <a:lnTo>
                  <a:pt x="172" y="289"/>
                </a:lnTo>
                <a:lnTo>
                  <a:pt x="174" y="291"/>
                </a:lnTo>
                <a:lnTo>
                  <a:pt x="176" y="291"/>
                </a:lnTo>
                <a:lnTo>
                  <a:pt x="176" y="293"/>
                </a:lnTo>
                <a:lnTo>
                  <a:pt x="178" y="293"/>
                </a:lnTo>
                <a:lnTo>
                  <a:pt x="180" y="293"/>
                </a:lnTo>
                <a:lnTo>
                  <a:pt x="182" y="299"/>
                </a:lnTo>
                <a:lnTo>
                  <a:pt x="186" y="299"/>
                </a:lnTo>
                <a:lnTo>
                  <a:pt x="184" y="303"/>
                </a:lnTo>
                <a:lnTo>
                  <a:pt x="190" y="305"/>
                </a:lnTo>
                <a:lnTo>
                  <a:pt x="188" y="307"/>
                </a:lnTo>
                <a:lnTo>
                  <a:pt x="190" y="309"/>
                </a:lnTo>
                <a:lnTo>
                  <a:pt x="192" y="305"/>
                </a:lnTo>
                <a:lnTo>
                  <a:pt x="196" y="305"/>
                </a:lnTo>
                <a:lnTo>
                  <a:pt x="200" y="309"/>
                </a:lnTo>
                <a:lnTo>
                  <a:pt x="198" y="311"/>
                </a:lnTo>
                <a:lnTo>
                  <a:pt x="198" y="315"/>
                </a:lnTo>
                <a:lnTo>
                  <a:pt x="203" y="315"/>
                </a:lnTo>
                <a:lnTo>
                  <a:pt x="205" y="311"/>
                </a:lnTo>
                <a:lnTo>
                  <a:pt x="209" y="311"/>
                </a:lnTo>
                <a:lnTo>
                  <a:pt x="207" y="311"/>
                </a:lnTo>
                <a:lnTo>
                  <a:pt x="209" y="315"/>
                </a:lnTo>
                <a:lnTo>
                  <a:pt x="215" y="315"/>
                </a:lnTo>
                <a:lnTo>
                  <a:pt x="215" y="319"/>
                </a:lnTo>
                <a:lnTo>
                  <a:pt x="217" y="321"/>
                </a:lnTo>
                <a:lnTo>
                  <a:pt x="217" y="323"/>
                </a:lnTo>
                <a:lnTo>
                  <a:pt x="219" y="331"/>
                </a:lnTo>
                <a:lnTo>
                  <a:pt x="215" y="337"/>
                </a:lnTo>
                <a:lnTo>
                  <a:pt x="213" y="339"/>
                </a:lnTo>
                <a:lnTo>
                  <a:pt x="207" y="339"/>
                </a:lnTo>
                <a:lnTo>
                  <a:pt x="203" y="345"/>
                </a:lnTo>
                <a:lnTo>
                  <a:pt x="209" y="347"/>
                </a:lnTo>
                <a:lnTo>
                  <a:pt x="213" y="349"/>
                </a:lnTo>
                <a:lnTo>
                  <a:pt x="213" y="353"/>
                </a:lnTo>
                <a:lnTo>
                  <a:pt x="215" y="349"/>
                </a:lnTo>
                <a:lnTo>
                  <a:pt x="235" y="349"/>
                </a:lnTo>
                <a:lnTo>
                  <a:pt x="243" y="343"/>
                </a:lnTo>
                <a:lnTo>
                  <a:pt x="244" y="345"/>
                </a:lnTo>
                <a:lnTo>
                  <a:pt x="250" y="347"/>
                </a:lnTo>
                <a:lnTo>
                  <a:pt x="256" y="345"/>
                </a:lnTo>
                <a:lnTo>
                  <a:pt x="256" y="341"/>
                </a:lnTo>
                <a:lnTo>
                  <a:pt x="258" y="343"/>
                </a:lnTo>
                <a:lnTo>
                  <a:pt x="258" y="349"/>
                </a:lnTo>
                <a:lnTo>
                  <a:pt x="262" y="349"/>
                </a:lnTo>
                <a:lnTo>
                  <a:pt x="262" y="353"/>
                </a:lnTo>
                <a:lnTo>
                  <a:pt x="264" y="353"/>
                </a:lnTo>
                <a:lnTo>
                  <a:pt x="268" y="353"/>
                </a:lnTo>
                <a:lnTo>
                  <a:pt x="274" y="353"/>
                </a:lnTo>
                <a:lnTo>
                  <a:pt x="276" y="355"/>
                </a:lnTo>
                <a:lnTo>
                  <a:pt x="280" y="353"/>
                </a:lnTo>
                <a:lnTo>
                  <a:pt x="282" y="353"/>
                </a:lnTo>
                <a:lnTo>
                  <a:pt x="291" y="349"/>
                </a:lnTo>
                <a:lnTo>
                  <a:pt x="293" y="351"/>
                </a:lnTo>
                <a:lnTo>
                  <a:pt x="301" y="349"/>
                </a:lnTo>
                <a:lnTo>
                  <a:pt x="305" y="351"/>
                </a:lnTo>
                <a:lnTo>
                  <a:pt x="307" y="357"/>
                </a:lnTo>
                <a:lnTo>
                  <a:pt x="311" y="361"/>
                </a:lnTo>
                <a:lnTo>
                  <a:pt x="323" y="369"/>
                </a:lnTo>
                <a:lnTo>
                  <a:pt x="340" y="367"/>
                </a:lnTo>
                <a:lnTo>
                  <a:pt x="340" y="373"/>
                </a:lnTo>
                <a:lnTo>
                  <a:pt x="344" y="373"/>
                </a:lnTo>
                <a:lnTo>
                  <a:pt x="344" y="369"/>
                </a:lnTo>
                <a:lnTo>
                  <a:pt x="346" y="371"/>
                </a:lnTo>
                <a:lnTo>
                  <a:pt x="346" y="377"/>
                </a:lnTo>
                <a:lnTo>
                  <a:pt x="350" y="381"/>
                </a:lnTo>
                <a:lnTo>
                  <a:pt x="354" y="381"/>
                </a:lnTo>
                <a:lnTo>
                  <a:pt x="360" y="375"/>
                </a:lnTo>
                <a:lnTo>
                  <a:pt x="366" y="375"/>
                </a:lnTo>
                <a:lnTo>
                  <a:pt x="368" y="371"/>
                </a:lnTo>
                <a:lnTo>
                  <a:pt x="366" y="365"/>
                </a:lnTo>
                <a:lnTo>
                  <a:pt x="371" y="365"/>
                </a:lnTo>
                <a:lnTo>
                  <a:pt x="373" y="361"/>
                </a:lnTo>
                <a:lnTo>
                  <a:pt x="377" y="359"/>
                </a:lnTo>
                <a:lnTo>
                  <a:pt x="379" y="361"/>
                </a:lnTo>
                <a:lnTo>
                  <a:pt x="383" y="359"/>
                </a:lnTo>
                <a:lnTo>
                  <a:pt x="381" y="355"/>
                </a:lnTo>
                <a:lnTo>
                  <a:pt x="381" y="353"/>
                </a:lnTo>
                <a:lnTo>
                  <a:pt x="377" y="349"/>
                </a:lnTo>
                <a:lnTo>
                  <a:pt x="379" y="347"/>
                </a:lnTo>
                <a:lnTo>
                  <a:pt x="389" y="347"/>
                </a:lnTo>
                <a:lnTo>
                  <a:pt x="391" y="345"/>
                </a:lnTo>
                <a:lnTo>
                  <a:pt x="393" y="345"/>
                </a:lnTo>
                <a:lnTo>
                  <a:pt x="395" y="345"/>
                </a:lnTo>
                <a:lnTo>
                  <a:pt x="393" y="335"/>
                </a:lnTo>
                <a:lnTo>
                  <a:pt x="395" y="333"/>
                </a:lnTo>
                <a:lnTo>
                  <a:pt x="403" y="333"/>
                </a:lnTo>
                <a:lnTo>
                  <a:pt x="401" y="331"/>
                </a:lnTo>
                <a:lnTo>
                  <a:pt x="399" y="331"/>
                </a:lnTo>
                <a:lnTo>
                  <a:pt x="397" y="329"/>
                </a:lnTo>
                <a:lnTo>
                  <a:pt x="397" y="325"/>
                </a:lnTo>
                <a:lnTo>
                  <a:pt x="399" y="325"/>
                </a:lnTo>
                <a:lnTo>
                  <a:pt x="401" y="319"/>
                </a:lnTo>
                <a:lnTo>
                  <a:pt x="397" y="319"/>
                </a:lnTo>
                <a:lnTo>
                  <a:pt x="407" y="311"/>
                </a:lnTo>
                <a:lnTo>
                  <a:pt x="407" y="315"/>
                </a:lnTo>
                <a:lnTo>
                  <a:pt x="411" y="311"/>
                </a:lnTo>
                <a:lnTo>
                  <a:pt x="413" y="311"/>
                </a:lnTo>
                <a:lnTo>
                  <a:pt x="411" y="311"/>
                </a:lnTo>
                <a:lnTo>
                  <a:pt x="409" y="311"/>
                </a:lnTo>
                <a:lnTo>
                  <a:pt x="411" y="311"/>
                </a:lnTo>
                <a:lnTo>
                  <a:pt x="409" y="309"/>
                </a:lnTo>
                <a:lnTo>
                  <a:pt x="407" y="305"/>
                </a:lnTo>
                <a:lnTo>
                  <a:pt x="405" y="303"/>
                </a:lnTo>
                <a:lnTo>
                  <a:pt x="397" y="299"/>
                </a:lnTo>
                <a:lnTo>
                  <a:pt x="395" y="297"/>
                </a:lnTo>
                <a:lnTo>
                  <a:pt x="391" y="295"/>
                </a:lnTo>
                <a:lnTo>
                  <a:pt x="391" y="293"/>
                </a:lnTo>
                <a:lnTo>
                  <a:pt x="389" y="293"/>
                </a:lnTo>
                <a:lnTo>
                  <a:pt x="383" y="291"/>
                </a:lnTo>
                <a:lnTo>
                  <a:pt x="381" y="291"/>
                </a:lnTo>
                <a:lnTo>
                  <a:pt x="379" y="291"/>
                </a:lnTo>
                <a:lnTo>
                  <a:pt x="379" y="293"/>
                </a:lnTo>
                <a:lnTo>
                  <a:pt x="375" y="293"/>
                </a:lnTo>
                <a:lnTo>
                  <a:pt x="371" y="291"/>
                </a:lnTo>
                <a:lnTo>
                  <a:pt x="370" y="289"/>
                </a:lnTo>
                <a:lnTo>
                  <a:pt x="366" y="289"/>
                </a:lnTo>
                <a:lnTo>
                  <a:pt x="366" y="287"/>
                </a:lnTo>
                <a:lnTo>
                  <a:pt x="362" y="287"/>
                </a:lnTo>
                <a:lnTo>
                  <a:pt x="362" y="283"/>
                </a:lnTo>
                <a:lnTo>
                  <a:pt x="364" y="285"/>
                </a:lnTo>
                <a:lnTo>
                  <a:pt x="366" y="287"/>
                </a:lnTo>
                <a:lnTo>
                  <a:pt x="368" y="287"/>
                </a:lnTo>
                <a:lnTo>
                  <a:pt x="368" y="283"/>
                </a:lnTo>
                <a:lnTo>
                  <a:pt x="368" y="281"/>
                </a:lnTo>
                <a:lnTo>
                  <a:pt x="366" y="281"/>
                </a:lnTo>
                <a:lnTo>
                  <a:pt x="364" y="277"/>
                </a:lnTo>
                <a:lnTo>
                  <a:pt x="364" y="275"/>
                </a:lnTo>
                <a:lnTo>
                  <a:pt x="360" y="273"/>
                </a:lnTo>
                <a:lnTo>
                  <a:pt x="358" y="273"/>
                </a:lnTo>
                <a:lnTo>
                  <a:pt x="354" y="273"/>
                </a:lnTo>
                <a:lnTo>
                  <a:pt x="352" y="273"/>
                </a:lnTo>
                <a:lnTo>
                  <a:pt x="348" y="273"/>
                </a:lnTo>
                <a:lnTo>
                  <a:pt x="346" y="273"/>
                </a:lnTo>
                <a:lnTo>
                  <a:pt x="340" y="271"/>
                </a:lnTo>
                <a:lnTo>
                  <a:pt x="338" y="271"/>
                </a:lnTo>
                <a:lnTo>
                  <a:pt x="340" y="273"/>
                </a:lnTo>
                <a:lnTo>
                  <a:pt x="338" y="277"/>
                </a:lnTo>
                <a:lnTo>
                  <a:pt x="334" y="277"/>
                </a:lnTo>
                <a:lnTo>
                  <a:pt x="332" y="277"/>
                </a:lnTo>
                <a:lnTo>
                  <a:pt x="330" y="277"/>
                </a:lnTo>
                <a:lnTo>
                  <a:pt x="325" y="281"/>
                </a:lnTo>
                <a:lnTo>
                  <a:pt x="325" y="279"/>
                </a:lnTo>
                <a:lnTo>
                  <a:pt x="327" y="279"/>
                </a:lnTo>
                <a:lnTo>
                  <a:pt x="328" y="275"/>
                </a:lnTo>
                <a:lnTo>
                  <a:pt x="330" y="273"/>
                </a:lnTo>
                <a:lnTo>
                  <a:pt x="334" y="269"/>
                </a:lnTo>
                <a:lnTo>
                  <a:pt x="338" y="267"/>
                </a:lnTo>
                <a:lnTo>
                  <a:pt x="340" y="265"/>
                </a:lnTo>
                <a:lnTo>
                  <a:pt x="342" y="267"/>
                </a:lnTo>
                <a:lnTo>
                  <a:pt x="342" y="265"/>
                </a:lnTo>
                <a:lnTo>
                  <a:pt x="344" y="265"/>
                </a:lnTo>
                <a:lnTo>
                  <a:pt x="346" y="267"/>
                </a:lnTo>
                <a:lnTo>
                  <a:pt x="348" y="265"/>
                </a:lnTo>
                <a:lnTo>
                  <a:pt x="350" y="265"/>
                </a:lnTo>
                <a:lnTo>
                  <a:pt x="354" y="265"/>
                </a:lnTo>
                <a:lnTo>
                  <a:pt x="356" y="267"/>
                </a:lnTo>
                <a:lnTo>
                  <a:pt x="360" y="267"/>
                </a:lnTo>
                <a:lnTo>
                  <a:pt x="362" y="269"/>
                </a:lnTo>
                <a:lnTo>
                  <a:pt x="366" y="271"/>
                </a:lnTo>
                <a:lnTo>
                  <a:pt x="368" y="271"/>
                </a:lnTo>
                <a:lnTo>
                  <a:pt x="370" y="273"/>
                </a:lnTo>
                <a:lnTo>
                  <a:pt x="371" y="273"/>
                </a:lnTo>
                <a:lnTo>
                  <a:pt x="371" y="275"/>
                </a:lnTo>
                <a:lnTo>
                  <a:pt x="373" y="277"/>
                </a:lnTo>
                <a:lnTo>
                  <a:pt x="375" y="277"/>
                </a:lnTo>
                <a:lnTo>
                  <a:pt x="377" y="281"/>
                </a:lnTo>
                <a:lnTo>
                  <a:pt x="379" y="281"/>
                </a:lnTo>
                <a:lnTo>
                  <a:pt x="377" y="281"/>
                </a:lnTo>
                <a:lnTo>
                  <a:pt x="377" y="285"/>
                </a:lnTo>
                <a:lnTo>
                  <a:pt x="379" y="287"/>
                </a:lnTo>
                <a:lnTo>
                  <a:pt x="381" y="287"/>
                </a:lnTo>
                <a:lnTo>
                  <a:pt x="379" y="283"/>
                </a:lnTo>
                <a:lnTo>
                  <a:pt x="381" y="285"/>
                </a:lnTo>
                <a:lnTo>
                  <a:pt x="381" y="287"/>
                </a:lnTo>
                <a:lnTo>
                  <a:pt x="383" y="287"/>
                </a:lnTo>
                <a:lnTo>
                  <a:pt x="385" y="285"/>
                </a:lnTo>
                <a:lnTo>
                  <a:pt x="385" y="283"/>
                </a:lnTo>
                <a:lnTo>
                  <a:pt x="389" y="283"/>
                </a:lnTo>
                <a:lnTo>
                  <a:pt x="391" y="281"/>
                </a:lnTo>
                <a:lnTo>
                  <a:pt x="395" y="281"/>
                </a:lnTo>
                <a:lnTo>
                  <a:pt x="395" y="283"/>
                </a:lnTo>
                <a:lnTo>
                  <a:pt x="397" y="283"/>
                </a:lnTo>
                <a:lnTo>
                  <a:pt x="399" y="281"/>
                </a:lnTo>
                <a:lnTo>
                  <a:pt x="401" y="281"/>
                </a:lnTo>
                <a:lnTo>
                  <a:pt x="403" y="281"/>
                </a:lnTo>
                <a:lnTo>
                  <a:pt x="405" y="281"/>
                </a:lnTo>
                <a:lnTo>
                  <a:pt x="405" y="279"/>
                </a:lnTo>
                <a:lnTo>
                  <a:pt x="407" y="279"/>
                </a:lnTo>
                <a:lnTo>
                  <a:pt x="409" y="279"/>
                </a:lnTo>
                <a:lnTo>
                  <a:pt x="413" y="281"/>
                </a:lnTo>
                <a:lnTo>
                  <a:pt x="414" y="281"/>
                </a:lnTo>
                <a:lnTo>
                  <a:pt x="416" y="281"/>
                </a:lnTo>
                <a:lnTo>
                  <a:pt x="418" y="281"/>
                </a:lnTo>
                <a:lnTo>
                  <a:pt x="420" y="281"/>
                </a:lnTo>
                <a:lnTo>
                  <a:pt x="424" y="283"/>
                </a:lnTo>
                <a:lnTo>
                  <a:pt x="426" y="285"/>
                </a:lnTo>
                <a:lnTo>
                  <a:pt x="428" y="285"/>
                </a:lnTo>
                <a:lnTo>
                  <a:pt x="432" y="287"/>
                </a:lnTo>
                <a:lnTo>
                  <a:pt x="432" y="285"/>
                </a:lnTo>
                <a:lnTo>
                  <a:pt x="432" y="287"/>
                </a:lnTo>
                <a:lnTo>
                  <a:pt x="432" y="289"/>
                </a:lnTo>
                <a:lnTo>
                  <a:pt x="434" y="289"/>
                </a:lnTo>
                <a:lnTo>
                  <a:pt x="438" y="289"/>
                </a:lnTo>
                <a:lnTo>
                  <a:pt x="444" y="289"/>
                </a:lnTo>
                <a:lnTo>
                  <a:pt x="446" y="289"/>
                </a:lnTo>
                <a:lnTo>
                  <a:pt x="446" y="291"/>
                </a:lnTo>
                <a:lnTo>
                  <a:pt x="450" y="291"/>
                </a:lnTo>
                <a:lnTo>
                  <a:pt x="452" y="291"/>
                </a:lnTo>
                <a:lnTo>
                  <a:pt x="456" y="291"/>
                </a:lnTo>
                <a:lnTo>
                  <a:pt x="456" y="289"/>
                </a:lnTo>
                <a:lnTo>
                  <a:pt x="456" y="281"/>
                </a:lnTo>
                <a:lnTo>
                  <a:pt x="450" y="277"/>
                </a:lnTo>
                <a:lnTo>
                  <a:pt x="450" y="275"/>
                </a:lnTo>
                <a:lnTo>
                  <a:pt x="450" y="273"/>
                </a:lnTo>
                <a:lnTo>
                  <a:pt x="446" y="271"/>
                </a:lnTo>
                <a:lnTo>
                  <a:pt x="446" y="269"/>
                </a:lnTo>
                <a:lnTo>
                  <a:pt x="444" y="267"/>
                </a:lnTo>
                <a:lnTo>
                  <a:pt x="440" y="261"/>
                </a:lnTo>
                <a:lnTo>
                  <a:pt x="438" y="261"/>
                </a:lnTo>
                <a:lnTo>
                  <a:pt x="434" y="261"/>
                </a:lnTo>
                <a:lnTo>
                  <a:pt x="432" y="259"/>
                </a:lnTo>
                <a:lnTo>
                  <a:pt x="428" y="259"/>
                </a:lnTo>
                <a:lnTo>
                  <a:pt x="424" y="255"/>
                </a:lnTo>
                <a:lnTo>
                  <a:pt x="422" y="255"/>
                </a:lnTo>
                <a:lnTo>
                  <a:pt x="418" y="255"/>
                </a:lnTo>
                <a:lnTo>
                  <a:pt x="414" y="255"/>
                </a:lnTo>
                <a:lnTo>
                  <a:pt x="413" y="251"/>
                </a:lnTo>
                <a:lnTo>
                  <a:pt x="411" y="251"/>
                </a:lnTo>
                <a:lnTo>
                  <a:pt x="409" y="249"/>
                </a:lnTo>
                <a:lnTo>
                  <a:pt x="407" y="249"/>
                </a:lnTo>
                <a:lnTo>
                  <a:pt x="409" y="249"/>
                </a:lnTo>
                <a:lnTo>
                  <a:pt x="407" y="245"/>
                </a:lnTo>
                <a:lnTo>
                  <a:pt x="409" y="245"/>
                </a:lnTo>
                <a:lnTo>
                  <a:pt x="411" y="243"/>
                </a:lnTo>
                <a:lnTo>
                  <a:pt x="409" y="243"/>
                </a:lnTo>
                <a:lnTo>
                  <a:pt x="407" y="233"/>
                </a:lnTo>
                <a:lnTo>
                  <a:pt x="407" y="231"/>
                </a:lnTo>
                <a:lnTo>
                  <a:pt x="405" y="231"/>
                </a:lnTo>
                <a:lnTo>
                  <a:pt x="401" y="227"/>
                </a:lnTo>
                <a:lnTo>
                  <a:pt x="399" y="229"/>
                </a:lnTo>
                <a:lnTo>
                  <a:pt x="393" y="227"/>
                </a:lnTo>
                <a:lnTo>
                  <a:pt x="391" y="227"/>
                </a:lnTo>
                <a:lnTo>
                  <a:pt x="391" y="225"/>
                </a:lnTo>
                <a:lnTo>
                  <a:pt x="389" y="225"/>
                </a:lnTo>
                <a:lnTo>
                  <a:pt x="381" y="221"/>
                </a:lnTo>
                <a:lnTo>
                  <a:pt x="379" y="221"/>
                </a:lnTo>
                <a:lnTo>
                  <a:pt x="377" y="221"/>
                </a:lnTo>
                <a:lnTo>
                  <a:pt x="377" y="223"/>
                </a:lnTo>
                <a:lnTo>
                  <a:pt x="375" y="219"/>
                </a:lnTo>
                <a:lnTo>
                  <a:pt x="371" y="217"/>
                </a:lnTo>
                <a:lnTo>
                  <a:pt x="368" y="215"/>
                </a:lnTo>
                <a:lnTo>
                  <a:pt x="364" y="215"/>
                </a:lnTo>
                <a:lnTo>
                  <a:pt x="366" y="213"/>
                </a:lnTo>
                <a:lnTo>
                  <a:pt x="368" y="213"/>
                </a:lnTo>
                <a:lnTo>
                  <a:pt x="370" y="211"/>
                </a:lnTo>
                <a:lnTo>
                  <a:pt x="368" y="209"/>
                </a:lnTo>
                <a:lnTo>
                  <a:pt x="368" y="207"/>
                </a:lnTo>
                <a:lnTo>
                  <a:pt x="364" y="205"/>
                </a:lnTo>
                <a:lnTo>
                  <a:pt x="364" y="203"/>
                </a:lnTo>
                <a:lnTo>
                  <a:pt x="362" y="203"/>
                </a:lnTo>
                <a:lnTo>
                  <a:pt x="360" y="201"/>
                </a:lnTo>
                <a:lnTo>
                  <a:pt x="362" y="197"/>
                </a:lnTo>
                <a:lnTo>
                  <a:pt x="366" y="195"/>
                </a:lnTo>
                <a:lnTo>
                  <a:pt x="364" y="189"/>
                </a:lnTo>
                <a:lnTo>
                  <a:pt x="362" y="187"/>
                </a:lnTo>
                <a:lnTo>
                  <a:pt x="360" y="183"/>
                </a:lnTo>
                <a:lnTo>
                  <a:pt x="358" y="183"/>
                </a:lnTo>
                <a:lnTo>
                  <a:pt x="356" y="181"/>
                </a:lnTo>
                <a:lnTo>
                  <a:pt x="358" y="179"/>
                </a:lnTo>
                <a:lnTo>
                  <a:pt x="356" y="177"/>
                </a:lnTo>
                <a:lnTo>
                  <a:pt x="354" y="172"/>
                </a:lnTo>
                <a:lnTo>
                  <a:pt x="352" y="172"/>
                </a:lnTo>
                <a:lnTo>
                  <a:pt x="348" y="166"/>
                </a:lnTo>
                <a:lnTo>
                  <a:pt x="352" y="164"/>
                </a:lnTo>
                <a:lnTo>
                  <a:pt x="350" y="160"/>
                </a:lnTo>
                <a:lnTo>
                  <a:pt x="348" y="158"/>
                </a:lnTo>
                <a:lnTo>
                  <a:pt x="346" y="156"/>
                </a:lnTo>
                <a:lnTo>
                  <a:pt x="346" y="154"/>
                </a:lnTo>
                <a:lnTo>
                  <a:pt x="344" y="152"/>
                </a:lnTo>
                <a:lnTo>
                  <a:pt x="344" y="150"/>
                </a:lnTo>
                <a:lnTo>
                  <a:pt x="344" y="148"/>
                </a:lnTo>
                <a:lnTo>
                  <a:pt x="342" y="148"/>
                </a:lnTo>
                <a:lnTo>
                  <a:pt x="340" y="146"/>
                </a:lnTo>
                <a:lnTo>
                  <a:pt x="338" y="140"/>
                </a:lnTo>
                <a:lnTo>
                  <a:pt x="338" y="136"/>
                </a:lnTo>
                <a:lnTo>
                  <a:pt x="336" y="136"/>
                </a:lnTo>
                <a:lnTo>
                  <a:pt x="334" y="136"/>
                </a:lnTo>
                <a:lnTo>
                  <a:pt x="334" y="134"/>
                </a:lnTo>
                <a:lnTo>
                  <a:pt x="334" y="132"/>
                </a:lnTo>
                <a:lnTo>
                  <a:pt x="330" y="130"/>
                </a:lnTo>
                <a:lnTo>
                  <a:pt x="330" y="126"/>
                </a:lnTo>
                <a:lnTo>
                  <a:pt x="332" y="126"/>
                </a:lnTo>
                <a:lnTo>
                  <a:pt x="330" y="124"/>
                </a:lnTo>
                <a:lnTo>
                  <a:pt x="328" y="124"/>
                </a:lnTo>
                <a:lnTo>
                  <a:pt x="328" y="122"/>
                </a:lnTo>
                <a:lnTo>
                  <a:pt x="328" y="120"/>
                </a:lnTo>
                <a:lnTo>
                  <a:pt x="327" y="116"/>
                </a:lnTo>
                <a:lnTo>
                  <a:pt x="327" y="114"/>
                </a:lnTo>
                <a:lnTo>
                  <a:pt x="321" y="116"/>
                </a:lnTo>
                <a:lnTo>
                  <a:pt x="319" y="116"/>
                </a:lnTo>
                <a:lnTo>
                  <a:pt x="323" y="116"/>
                </a:lnTo>
                <a:lnTo>
                  <a:pt x="325" y="110"/>
                </a:lnTo>
                <a:lnTo>
                  <a:pt x="327" y="110"/>
                </a:lnTo>
                <a:lnTo>
                  <a:pt x="325" y="108"/>
                </a:lnTo>
                <a:lnTo>
                  <a:pt x="323" y="104"/>
                </a:lnTo>
                <a:lnTo>
                  <a:pt x="321" y="102"/>
                </a:lnTo>
                <a:lnTo>
                  <a:pt x="319" y="96"/>
                </a:lnTo>
                <a:lnTo>
                  <a:pt x="319" y="94"/>
                </a:lnTo>
                <a:lnTo>
                  <a:pt x="317" y="92"/>
                </a:lnTo>
                <a:lnTo>
                  <a:pt x="317" y="88"/>
                </a:lnTo>
                <a:lnTo>
                  <a:pt x="313" y="86"/>
                </a:lnTo>
                <a:lnTo>
                  <a:pt x="311" y="86"/>
                </a:lnTo>
                <a:lnTo>
                  <a:pt x="307" y="86"/>
                </a:lnTo>
                <a:lnTo>
                  <a:pt x="309" y="86"/>
                </a:lnTo>
                <a:lnTo>
                  <a:pt x="313" y="86"/>
                </a:lnTo>
                <a:lnTo>
                  <a:pt x="313" y="84"/>
                </a:lnTo>
                <a:lnTo>
                  <a:pt x="313" y="82"/>
                </a:lnTo>
                <a:lnTo>
                  <a:pt x="313" y="78"/>
                </a:lnTo>
                <a:lnTo>
                  <a:pt x="309" y="74"/>
                </a:lnTo>
                <a:lnTo>
                  <a:pt x="307" y="72"/>
                </a:lnTo>
                <a:lnTo>
                  <a:pt x="307" y="68"/>
                </a:lnTo>
                <a:lnTo>
                  <a:pt x="305" y="66"/>
                </a:lnTo>
                <a:lnTo>
                  <a:pt x="301" y="66"/>
                </a:lnTo>
                <a:lnTo>
                  <a:pt x="295" y="62"/>
                </a:lnTo>
                <a:lnTo>
                  <a:pt x="293" y="62"/>
                </a:lnTo>
                <a:lnTo>
                  <a:pt x="291" y="64"/>
                </a:lnTo>
                <a:lnTo>
                  <a:pt x="291" y="60"/>
                </a:lnTo>
                <a:lnTo>
                  <a:pt x="285" y="58"/>
                </a:lnTo>
                <a:lnTo>
                  <a:pt x="282" y="58"/>
                </a:lnTo>
                <a:lnTo>
                  <a:pt x="280" y="56"/>
                </a:lnTo>
                <a:lnTo>
                  <a:pt x="276" y="56"/>
                </a:lnTo>
                <a:lnTo>
                  <a:pt x="270" y="54"/>
                </a:lnTo>
                <a:lnTo>
                  <a:pt x="268" y="54"/>
                </a:lnTo>
                <a:lnTo>
                  <a:pt x="268" y="58"/>
                </a:lnTo>
                <a:lnTo>
                  <a:pt x="268" y="60"/>
                </a:lnTo>
                <a:lnTo>
                  <a:pt x="268" y="58"/>
                </a:lnTo>
                <a:lnTo>
                  <a:pt x="268" y="56"/>
                </a:lnTo>
                <a:lnTo>
                  <a:pt x="268" y="52"/>
                </a:lnTo>
                <a:lnTo>
                  <a:pt x="266" y="52"/>
                </a:lnTo>
                <a:lnTo>
                  <a:pt x="262" y="50"/>
                </a:lnTo>
                <a:lnTo>
                  <a:pt x="258" y="52"/>
                </a:lnTo>
                <a:lnTo>
                  <a:pt x="256" y="52"/>
                </a:lnTo>
                <a:lnTo>
                  <a:pt x="256" y="50"/>
                </a:lnTo>
                <a:lnTo>
                  <a:pt x="254" y="48"/>
                </a:lnTo>
                <a:lnTo>
                  <a:pt x="252" y="48"/>
                </a:lnTo>
                <a:lnTo>
                  <a:pt x="250" y="46"/>
                </a:lnTo>
                <a:lnTo>
                  <a:pt x="244" y="44"/>
                </a:lnTo>
                <a:lnTo>
                  <a:pt x="241" y="40"/>
                </a:lnTo>
                <a:lnTo>
                  <a:pt x="241" y="38"/>
                </a:lnTo>
                <a:lnTo>
                  <a:pt x="241" y="36"/>
                </a:lnTo>
                <a:lnTo>
                  <a:pt x="241" y="34"/>
                </a:lnTo>
                <a:lnTo>
                  <a:pt x="239" y="32"/>
                </a:lnTo>
                <a:lnTo>
                  <a:pt x="235" y="32"/>
                </a:lnTo>
                <a:lnTo>
                  <a:pt x="233" y="32"/>
                </a:lnTo>
                <a:lnTo>
                  <a:pt x="231" y="32"/>
                </a:lnTo>
                <a:lnTo>
                  <a:pt x="229" y="34"/>
                </a:lnTo>
                <a:lnTo>
                  <a:pt x="227" y="34"/>
                </a:lnTo>
                <a:lnTo>
                  <a:pt x="225" y="34"/>
                </a:lnTo>
                <a:lnTo>
                  <a:pt x="223" y="32"/>
                </a:lnTo>
                <a:lnTo>
                  <a:pt x="221" y="32"/>
                </a:lnTo>
                <a:lnTo>
                  <a:pt x="219" y="30"/>
                </a:lnTo>
                <a:lnTo>
                  <a:pt x="217" y="24"/>
                </a:lnTo>
                <a:lnTo>
                  <a:pt x="217" y="22"/>
                </a:lnTo>
                <a:lnTo>
                  <a:pt x="219" y="20"/>
                </a:lnTo>
                <a:lnTo>
                  <a:pt x="217" y="18"/>
                </a:lnTo>
                <a:lnTo>
                  <a:pt x="219" y="18"/>
                </a:lnTo>
                <a:lnTo>
                  <a:pt x="219" y="16"/>
                </a:lnTo>
                <a:lnTo>
                  <a:pt x="219" y="12"/>
                </a:lnTo>
                <a:lnTo>
                  <a:pt x="219" y="10"/>
                </a:lnTo>
                <a:lnTo>
                  <a:pt x="219" y="8"/>
                </a:lnTo>
                <a:lnTo>
                  <a:pt x="223" y="6"/>
                </a:lnTo>
                <a:lnTo>
                  <a:pt x="225" y="4"/>
                </a:lnTo>
                <a:lnTo>
                  <a:pt x="223" y="0"/>
                </a:lnTo>
                <a:lnTo>
                  <a:pt x="213" y="4"/>
                </a:lnTo>
                <a:lnTo>
                  <a:pt x="211" y="8"/>
                </a:lnTo>
                <a:lnTo>
                  <a:pt x="196" y="8"/>
                </a:lnTo>
                <a:lnTo>
                  <a:pt x="192" y="10"/>
                </a:lnTo>
                <a:lnTo>
                  <a:pt x="192" y="20"/>
                </a:lnTo>
                <a:lnTo>
                  <a:pt x="188" y="26"/>
                </a:lnTo>
                <a:lnTo>
                  <a:pt x="186" y="28"/>
                </a:lnTo>
                <a:lnTo>
                  <a:pt x="186" y="32"/>
                </a:lnTo>
                <a:lnTo>
                  <a:pt x="182" y="34"/>
                </a:lnTo>
                <a:lnTo>
                  <a:pt x="182" y="36"/>
                </a:lnTo>
                <a:lnTo>
                  <a:pt x="186" y="38"/>
                </a:lnTo>
                <a:lnTo>
                  <a:pt x="184" y="42"/>
                </a:lnTo>
                <a:lnTo>
                  <a:pt x="176" y="42"/>
                </a:lnTo>
                <a:lnTo>
                  <a:pt x="174" y="40"/>
                </a:lnTo>
                <a:lnTo>
                  <a:pt x="170" y="42"/>
                </a:lnTo>
                <a:lnTo>
                  <a:pt x="162" y="46"/>
                </a:lnTo>
                <a:lnTo>
                  <a:pt x="162" y="50"/>
                </a:lnTo>
                <a:lnTo>
                  <a:pt x="160" y="50"/>
                </a:lnTo>
                <a:lnTo>
                  <a:pt x="162" y="60"/>
                </a:lnTo>
                <a:lnTo>
                  <a:pt x="158" y="66"/>
                </a:lnTo>
                <a:lnTo>
                  <a:pt x="153" y="68"/>
                </a:lnTo>
                <a:lnTo>
                  <a:pt x="143" y="72"/>
                </a:lnTo>
                <a:lnTo>
                  <a:pt x="141" y="70"/>
                </a:lnTo>
                <a:lnTo>
                  <a:pt x="141" y="64"/>
                </a:lnTo>
                <a:lnTo>
                  <a:pt x="139" y="62"/>
                </a:lnTo>
                <a:lnTo>
                  <a:pt x="141" y="58"/>
                </a:lnTo>
                <a:lnTo>
                  <a:pt x="135" y="54"/>
                </a:lnTo>
                <a:lnTo>
                  <a:pt x="137" y="52"/>
                </a:lnTo>
                <a:lnTo>
                  <a:pt x="135" y="50"/>
                </a:lnTo>
                <a:lnTo>
                  <a:pt x="127" y="50"/>
                </a:lnTo>
                <a:lnTo>
                  <a:pt x="125" y="48"/>
                </a:lnTo>
                <a:lnTo>
                  <a:pt x="119" y="48"/>
                </a:lnTo>
                <a:lnTo>
                  <a:pt x="119" y="50"/>
                </a:lnTo>
                <a:lnTo>
                  <a:pt x="112" y="50"/>
                </a:lnTo>
                <a:lnTo>
                  <a:pt x="112" y="62"/>
                </a:lnTo>
                <a:lnTo>
                  <a:pt x="104" y="60"/>
                </a:lnTo>
                <a:lnTo>
                  <a:pt x="102" y="64"/>
                </a:lnTo>
                <a:lnTo>
                  <a:pt x="96" y="66"/>
                </a:lnTo>
                <a:lnTo>
                  <a:pt x="92" y="66"/>
                </a:lnTo>
                <a:lnTo>
                  <a:pt x="86" y="66"/>
                </a:lnTo>
                <a:lnTo>
                  <a:pt x="82" y="62"/>
                </a:lnTo>
                <a:lnTo>
                  <a:pt x="80" y="58"/>
                </a:lnTo>
                <a:lnTo>
                  <a:pt x="78" y="56"/>
                </a:lnTo>
                <a:lnTo>
                  <a:pt x="74" y="58"/>
                </a:lnTo>
                <a:lnTo>
                  <a:pt x="71" y="62"/>
                </a:lnTo>
                <a:lnTo>
                  <a:pt x="71" y="70"/>
                </a:lnTo>
                <a:lnTo>
                  <a:pt x="65" y="68"/>
                </a:lnTo>
                <a:lnTo>
                  <a:pt x="63" y="64"/>
                </a:lnTo>
                <a:lnTo>
                  <a:pt x="59" y="54"/>
                </a:lnTo>
                <a:lnTo>
                  <a:pt x="55" y="52"/>
                </a:lnTo>
                <a:lnTo>
                  <a:pt x="55" y="48"/>
                </a:lnTo>
                <a:lnTo>
                  <a:pt x="47" y="38"/>
                </a:lnTo>
                <a:lnTo>
                  <a:pt x="45" y="34"/>
                </a:lnTo>
                <a:lnTo>
                  <a:pt x="37" y="30"/>
                </a:lnTo>
                <a:lnTo>
                  <a:pt x="31" y="28"/>
                </a:lnTo>
                <a:lnTo>
                  <a:pt x="28" y="30"/>
                </a:lnTo>
                <a:lnTo>
                  <a:pt x="26" y="30"/>
                </a:lnTo>
                <a:lnTo>
                  <a:pt x="8" y="32"/>
                </a:lnTo>
                <a:lnTo>
                  <a:pt x="2" y="38"/>
                </a:lnTo>
                <a:lnTo>
                  <a:pt x="2" y="46"/>
                </a:lnTo>
                <a:lnTo>
                  <a:pt x="0" y="50"/>
                </a:lnTo>
                <a:lnTo>
                  <a:pt x="2" y="52"/>
                </a:lnTo>
                <a:lnTo>
                  <a:pt x="0" y="56"/>
                </a:lnTo>
                <a:close/>
              </a:path>
            </a:pathLst>
          </a:custGeom>
          <a:solidFill>
            <a:srgbClr val="99CC33"/>
          </a:solidFill>
          <a:ln w="9525" cap="rnd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68" name="Freeform 17"/>
          <p:cNvSpPr>
            <a:spLocks/>
          </p:cNvSpPr>
          <p:nvPr/>
        </p:nvSpPr>
        <p:spPr bwMode="auto">
          <a:xfrm>
            <a:off x="6191250" y="4400550"/>
            <a:ext cx="571500" cy="703263"/>
          </a:xfrm>
          <a:custGeom>
            <a:avLst/>
            <a:gdLst>
              <a:gd name="T0" fmla="*/ 2147483647 w 329"/>
              <a:gd name="T1" fmla="*/ 2147483647 h 357"/>
              <a:gd name="T2" fmla="*/ 2147483647 w 329"/>
              <a:gd name="T3" fmla="*/ 2147483647 h 357"/>
              <a:gd name="T4" fmla="*/ 2147483647 w 329"/>
              <a:gd name="T5" fmla="*/ 2147483647 h 357"/>
              <a:gd name="T6" fmla="*/ 2147483647 w 329"/>
              <a:gd name="T7" fmla="*/ 2147483647 h 357"/>
              <a:gd name="T8" fmla="*/ 2147483647 w 329"/>
              <a:gd name="T9" fmla="*/ 2147483647 h 357"/>
              <a:gd name="T10" fmla="*/ 2147483647 w 329"/>
              <a:gd name="T11" fmla="*/ 2147483647 h 357"/>
              <a:gd name="T12" fmla="*/ 2147483647 w 329"/>
              <a:gd name="T13" fmla="*/ 2147483647 h 357"/>
              <a:gd name="T14" fmla="*/ 2147483647 w 329"/>
              <a:gd name="T15" fmla="*/ 2147483647 h 357"/>
              <a:gd name="T16" fmla="*/ 2147483647 w 329"/>
              <a:gd name="T17" fmla="*/ 2147483647 h 357"/>
              <a:gd name="T18" fmla="*/ 2147483647 w 329"/>
              <a:gd name="T19" fmla="*/ 2147483647 h 357"/>
              <a:gd name="T20" fmla="*/ 2147483647 w 329"/>
              <a:gd name="T21" fmla="*/ 2147483647 h 357"/>
              <a:gd name="T22" fmla="*/ 2147483647 w 329"/>
              <a:gd name="T23" fmla="*/ 2147483647 h 357"/>
              <a:gd name="T24" fmla="*/ 2147483647 w 329"/>
              <a:gd name="T25" fmla="*/ 2147483647 h 357"/>
              <a:gd name="T26" fmla="*/ 2147483647 w 329"/>
              <a:gd name="T27" fmla="*/ 2147483647 h 357"/>
              <a:gd name="T28" fmla="*/ 2147483647 w 329"/>
              <a:gd name="T29" fmla="*/ 2147483647 h 357"/>
              <a:gd name="T30" fmla="*/ 2147483647 w 329"/>
              <a:gd name="T31" fmla="*/ 2147483647 h 357"/>
              <a:gd name="T32" fmla="*/ 2147483647 w 329"/>
              <a:gd name="T33" fmla="*/ 2147483647 h 357"/>
              <a:gd name="T34" fmla="*/ 2147483647 w 329"/>
              <a:gd name="T35" fmla="*/ 2147483647 h 357"/>
              <a:gd name="T36" fmla="*/ 2147483647 w 329"/>
              <a:gd name="T37" fmla="*/ 2147483647 h 357"/>
              <a:gd name="T38" fmla="*/ 2147483647 w 329"/>
              <a:gd name="T39" fmla="*/ 2147483647 h 357"/>
              <a:gd name="T40" fmla="*/ 2147483647 w 329"/>
              <a:gd name="T41" fmla="*/ 2147483647 h 357"/>
              <a:gd name="T42" fmla="*/ 2147483647 w 329"/>
              <a:gd name="T43" fmla="*/ 2147483647 h 357"/>
              <a:gd name="T44" fmla="*/ 2147483647 w 329"/>
              <a:gd name="T45" fmla="*/ 2147483647 h 357"/>
              <a:gd name="T46" fmla="*/ 2147483647 w 329"/>
              <a:gd name="T47" fmla="*/ 2147483647 h 357"/>
              <a:gd name="T48" fmla="*/ 2147483647 w 329"/>
              <a:gd name="T49" fmla="*/ 2147483647 h 357"/>
              <a:gd name="T50" fmla="*/ 2147483647 w 329"/>
              <a:gd name="T51" fmla="*/ 2147483647 h 357"/>
              <a:gd name="T52" fmla="*/ 2147483647 w 329"/>
              <a:gd name="T53" fmla="*/ 2147483647 h 357"/>
              <a:gd name="T54" fmla="*/ 2147483647 w 329"/>
              <a:gd name="T55" fmla="*/ 2147483647 h 357"/>
              <a:gd name="T56" fmla="*/ 2147483647 w 329"/>
              <a:gd name="T57" fmla="*/ 2147483647 h 357"/>
              <a:gd name="T58" fmla="*/ 2147483647 w 329"/>
              <a:gd name="T59" fmla="*/ 2147483647 h 357"/>
              <a:gd name="T60" fmla="*/ 2147483647 w 329"/>
              <a:gd name="T61" fmla="*/ 2147483647 h 357"/>
              <a:gd name="T62" fmla="*/ 2147483647 w 329"/>
              <a:gd name="T63" fmla="*/ 2147483647 h 357"/>
              <a:gd name="T64" fmla="*/ 2147483647 w 329"/>
              <a:gd name="T65" fmla="*/ 2147483647 h 357"/>
              <a:gd name="T66" fmla="*/ 2147483647 w 329"/>
              <a:gd name="T67" fmla="*/ 2147483647 h 357"/>
              <a:gd name="T68" fmla="*/ 2147483647 w 329"/>
              <a:gd name="T69" fmla="*/ 2147483647 h 357"/>
              <a:gd name="T70" fmla="*/ 2147483647 w 329"/>
              <a:gd name="T71" fmla="*/ 2147483647 h 357"/>
              <a:gd name="T72" fmla="*/ 2147483647 w 329"/>
              <a:gd name="T73" fmla="*/ 2147483647 h 357"/>
              <a:gd name="T74" fmla="*/ 2147483647 w 329"/>
              <a:gd name="T75" fmla="*/ 2147483647 h 357"/>
              <a:gd name="T76" fmla="*/ 2147483647 w 329"/>
              <a:gd name="T77" fmla="*/ 2147483647 h 357"/>
              <a:gd name="T78" fmla="*/ 2147483647 w 329"/>
              <a:gd name="T79" fmla="*/ 2147483647 h 357"/>
              <a:gd name="T80" fmla="*/ 2147483647 w 329"/>
              <a:gd name="T81" fmla="*/ 2147483647 h 357"/>
              <a:gd name="T82" fmla="*/ 2147483647 w 329"/>
              <a:gd name="T83" fmla="*/ 2147483647 h 357"/>
              <a:gd name="T84" fmla="*/ 2147483647 w 329"/>
              <a:gd name="T85" fmla="*/ 2147483647 h 357"/>
              <a:gd name="T86" fmla="*/ 2147483647 w 329"/>
              <a:gd name="T87" fmla="*/ 2147483647 h 357"/>
              <a:gd name="T88" fmla="*/ 2147483647 w 329"/>
              <a:gd name="T89" fmla="*/ 2147483647 h 357"/>
              <a:gd name="T90" fmla="*/ 2147483647 w 329"/>
              <a:gd name="T91" fmla="*/ 2147483647 h 357"/>
              <a:gd name="T92" fmla="*/ 2147483647 w 329"/>
              <a:gd name="T93" fmla="*/ 2147483647 h 357"/>
              <a:gd name="T94" fmla="*/ 2147483647 w 329"/>
              <a:gd name="T95" fmla="*/ 2147483647 h 357"/>
              <a:gd name="T96" fmla="*/ 2147483647 w 329"/>
              <a:gd name="T97" fmla="*/ 2147483647 h 357"/>
              <a:gd name="T98" fmla="*/ 2147483647 w 329"/>
              <a:gd name="T99" fmla="*/ 2147483647 h 357"/>
              <a:gd name="T100" fmla="*/ 2147483647 w 329"/>
              <a:gd name="T101" fmla="*/ 2147483647 h 357"/>
              <a:gd name="T102" fmla="*/ 2147483647 w 329"/>
              <a:gd name="T103" fmla="*/ 2147483647 h 357"/>
              <a:gd name="T104" fmla="*/ 2147483647 w 329"/>
              <a:gd name="T105" fmla="*/ 2147483647 h 357"/>
              <a:gd name="T106" fmla="*/ 2147483647 w 329"/>
              <a:gd name="T107" fmla="*/ 2147483647 h 357"/>
              <a:gd name="T108" fmla="*/ 2147483647 w 329"/>
              <a:gd name="T109" fmla="*/ 2147483647 h 357"/>
              <a:gd name="T110" fmla="*/ 2147483647 w 329"/>
              <a:gd name="T111" fmla="*/ 2147483647 h 357"/>
              <a:gd name="T112" fmla="*/ 2147483647 w 329"/>
              <a:gd name="T113" fmla="*/ 2147483647 h 357"/>
              <a:gd name="T114" fmla="*/ 2147483647 w 329"/>
              <a:gd name="T115" fmla="*/ 2147483647 h 357"/>
              <a:gd name="T116" fmla="*/ 2147483647 w 329"/>
              <a:gd name="T117" fmla="*/ 2147483647 h 357"/>
              <a:gd name="T118" fmla="*/ 2147483647 w 329"/>
              <a:gd name="T119" fmla="*/ 2147483647 h 35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329"/>
              <a:gd name="T181" fmla="*/ 0 h 357"/>
              <a:gd name="T182" fmla="*/ 329 w 329"/>
              <a:gd name="T183" fmla="*/ 357 h 35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329" h="357">
                <a:moveTo>
                  <a:pt x="0" y="190"/>
                </a:moveTo>
                <a:lnTo>
                  <a:pt x="2" y="186"/>
                </a:lnTo>
                <a:lnTo>
                  <a:pt x="4" y="180"/>
                </a:lnTo>
                <a:lnTo>
                  <a:pt x="8" y="178"/>
                </a:lnTo>
                <a:lnTo>
                  <a:pt x="8" y="180"/>
                </a:lnTo>
                <a:lnTo>
                  <a:pt x="10" y="178"/>
                </a:lnTo>
                <a:lnTo>
                  <a:pt x="14" y="174"/>
                </a:lnTo>
                <a:lnTo>
                  <a:pt x="14" y="170"/>
                </a:lnTo>
                <a:lnTo>
                  <a:pt x="14" y="168"/>
                </a:lnTo>
                <a:lnTo>
                  <a:pt x="22" y="166"/>
                </a:lnTo>
                <a:lnTo>
                  <a:pt x="22" y="160"/>
                </a:lnTo>
                <a:lnTo>
                  <a:pt x="26" y="162"/>
                </a:lnTo>
                <a:lnTo>
                  <a:pt x="28" y="160"/>
                </a:lnTo>
                <a:lnTo>
                  <a:pt x="32" y="158"/>
                </a:lnTo>
                <a:lnTo>
                  <a:pt x="36" y="158"/>
                </a:lnTo>
                <a:lnTo>
                  <a:pt x="36" y="154"/>
                </a:lnTo>
                <a:lnTo>
                  <a:pt x="41" y="146"/>
                </a:lnTo>
                <a:lnTo>
                  <a:pt x="45" y="144"/>
                </a:lnTo>
                <a:lnTo>
                  <a:pt x="47" y="144"/>
                </a:lnTo>
                <a:lnTo>
                  <a:pt x="53" y="136"/>
                </a:lnTo>
                <a:lnTo>
                  <a:pt x="55" y="126"/>
                </a:lnTo>
                <a:lnTo>
                  <a:pt x="57" y="126"/>
                </a:lnTo>
                <a:lnTo>
                  <a:pt x="61" y="122"/>
                </a:lnTo>
                <a:lnTo>
                  <a:pt x="61" y="118"/>
                </a:lnTo>
                <a:lnTo>
                  <a:pt x="63" y="116"/>
                </a:lnTo>
                <a:lnTo>
                  <a:pt x="63" y="102"/>
                </a:lnTo>
                <a:lnTo>
                  <a:pt x="65" y="100"/>
                </a:lnTo>
                <a:lnTo>
                  <a:pt x="63" y="98"/>
                </a:lnTo>
                <a:lnTo>
                  <a:pt x="61" y="98"/>
                </a:lnTo>
                <a:lnTo>
                  <a:pt x="61" y="96"/>
                </a:lnTo>
                <a:lnTo>
                  <a:pt x="65" y="94"/>
                </a:lnTo>
                <a:lnTo>
                  <a:pt x="65" y="92"/>
                </a:lnTo>
                <a:lnTo>
                  <a:pt x="63" y="84"/>
                </a:lnTo>
                <a:lnTo>
                  <a:pt x="65" y="78"/>
                </a:lnTo>
                <a:lnTo>
                  <a:pt x="69" y="80"/>
                </a:lnTo>
                <a:lnTo>
                  <a:pt x="71" y="82"/>
                </a:lnTo>
                <a:lnTo>
                  <a:pt x="77" y="84"/>
                </a:lnTo>
                <a:lnTo>
                  <a:pt x="77" y="82"/>
                </a:lnTo>
                <a:lnTo>
                  <a:pt x="82" y="82"/>
                </a:lnTo>
                <a:lnTo>
                  <a:pt x="90" y="84"/>
                </a:lnTo>
                <a:lnTo>
                  <a:pt x="92" y="82"/>
                </a:lnTo>
                <a:lnTo>
                  <a:pt x="92" y="78"/>
                </a:lnTo>
                <a:lnTo>
                  <a:pt x="94" y="78"/>
                </a:lnTo>
                <a:lnTo>
                  <a:pt x="94" y="76"/>
                </a:lnTo>
                <a:lnTo>
                  <a:pt x="98" y="76"/>
                </a:lnTo>
                <a:lnTo>
                  <a:pt x="100" y="78"/>
                </a:lnTo>
                <a:lnTo>
                  <a:pt x="104" y="76"/>
                </a:lnTo>
                <a:lnTo>
                  <a:pt x="102" y="74"/>
                </a:lnTo>
                <a:lnTo>
                  <a:pt x="100" y="74"/>
                </a:lnTo>
                <a:lnTo>
                  <a:pt x="100" y="72"/>
                </a:lnTo>
                <a:lnTo>
                  <a:pt x="96" y="64"/>
                </a:lnTo>
                <a:lnTo>
                  <a:pt x="94" y="62"/>
                </a:lnTo>
                <a:lnTo>
                  <a:pt x="92" y="64"/>
                </a:lnTo>
                <a:lnTo>
                  <a:pt x="90" y="62"/>
                </a:lnTo>
                <a:lnTo>
                  <a:pt x="88" y="60"/>
                </a:lnTo>
                <a:lnTo>
                  <a:pt x="90" y="58"/>
                </a:lnTo>
                <a:lnTo>
                  <a:pt x="88" y="54"/>
                </a:lnTo>
                <a:lnTo>
                  <a:pt x="92" y="54"/>
                </a:lnTo>
                <a:lnTo>
                  <a:pt x="94" y="54"/>
                </a:lnTo>
                <a:lnTo>
                  <a:pt x="96" y="50"/>
                </a:lnTo>
                <a:lnTo>
                  <a:pt x="98" y="48"/>
                </a:lnTo>
                <a:lnTo>
                  <a:pt x="100" y="48"/>
                </a:lnTo>
                <a:lnTo>
                  <a:pt x="102" y="50"/>
                </a:lnTo>
                <a:lnTo>
                  <a:pt x="106" y="50"/>
                </a:lnTo>
                <a:lnTo>
                  <a:pt x="108" y="42"/>
                </a:lnTo>
                <a:lnTo>
                  <a:pt x="106" y="38"/>
                </a:lnTo>
                <a:lnTo>
                  <a:pt x="108" y="36"/>
                </a:lnTo>
                <a:lnTo>
                  <a:pt x="110" y="38"/>
                </a:lnTo>
                <a:lnTo>
                  <a:pt x="114" y="32"/>
                </a:lnTo>
                <a:lnTo>
                  <a:pt x="112" y="28"/>
                </a:lnTo>
                <a:lnTo>
                  <a:pt x="114" y="22"/>
                </a:lnTo>
                <a:lnTo>
                  <a:pt x="118" y="18"/>
                </a:lnTo>
                <a:lnTo>
                  <a:pt x="118" y="8"/>
                </a:lnTo>
                <a:lnTo>
                  <a:pt x="118" y="4"/>
                </a:lnTo>
                <a:lnTo>
                  <a:pt x="120" y="4"/>
                </a:lnTo>
                <a:lnTo>
                  <a:pt x="129" y="2"/>
                </a:lnTo>
                <a:lnTo>
                  <a:pt x="137" y="0"/>
                </a:lnTo>
                <a:lnTo>
                  <a:pt x="141" y="2"/>
                </a:lnTo>
                <a:lnTo>
                  <a:pt x="143" y="8"/>
                </a:lnTo>
                <a:lnTo>
                  <a:pt x="147" y="12"/>
                </a:lnTo>
                <a:lnTo>
                  <a:pt x="159" y="20"/>
                </a:lnTo>
                <a:lnTo>
                  <a:pt x="176" y="18"/>
                </a:lnTo>
                <a:lnTo>
                  <a:pt x="176" y="24"/>
                </a:lnTo>
                <a:lnTo>
                  <a:pt x="180" y="24"/>
                </a:lnTo>
                <a:lnTo>
                  <a:pt x="180" y="20"/>
                </a:lnTo>
                <a:lnTo>
                  <a:pt x="182" y="22"/>
                </a:lnTo>
                <a:lnTo>
                  <a:pt x="184" y="28"/>
                </a:lnTo>
                <a:lnTo>
                  <a:pt x="186" y="32"/>
                </a:lnTo>
                <a:lnTo>
                  <a:pt x="190" y="32"/>
                </a:lnTo>
                <a:lnTo>
                  <a:pt x="196" y="26"/>
                </a:lnTo>
                <a:lnTo>
                  <a:pt x="202" y="26"/>
                </a:lnTo>
                <a:lnTo>
                  <a:pt x="204" y="22"/>
                </a:lnTo>
                <a:lnTo>
                  <a:pt x="202" y="16"/>
                </a:lnTo>
                <a:lnTo>
                  <a:pt x="208" y="16"/>
                </a:lnTo>
                <a:lnTo>
                  <a:pt x="209" y="12"/>
                </a:lnTo>
                <a:lnTo>
                  <a:pt x="213" y="10"/>
                </a:lnTo>
                <a:lnTo>
                  <a:pt x="215" y="12"/>
                </a:lnTo>
                <a:lnTo>
                  <a:pt x="219" y="10"/>
                </a:lnTo>
                <a:lnTo>
                  <a:pt x="223" y="8"/>
                </a:lnTo>
                <a:lnTo>
                  <a:pt x="225" y="10"/>
                </a:lnTo>
                <a:lnTo>
                  <a:pt x="227" y="20"/>
                </a:lnTo>
                <a:lnTo>
                  <a:pt x="229" y="22"/>
                </a:lnTo>
                <a:lnTo>
                  <a:pt x="227" y="26"/>
                </a:lnTo>
                <a:lnTo>
                  <a:pt x="231" y="26"/>
                </a:lnTo>
                <a:lnTo>
                  <a:pt x="233" y="26"/>
                </a:lnTo>
                <a:lnTo>
                  <a:pt x="233" y="24"/>
                </a:lnTo>
                <a:lnTo>
                  <a:pt x="237" y="22"/>
                </a:lnTo>
                <a:lnTo>
                  <a:pt x="239" y="26"/>
                </a:lnTo>
                <a:lnTo>
                  <a:pt x="239" y="28"/>
                </a:lnTo>
                <a:lnTo>
                  <a:pt x="245" y="28"/>
                </a:lnTo>
                <a:lnTo>
                  <a:pt x="251" y="32"/>
                </a:lnTo>
                <a:lnTo>
                  <a:pt x="251" y="34"/>
                </a:lnTo>
                <a:lnTo>
                  <a:pt x="245" y="40"/>
                </a:lnTo>
                <a:lnTo>
                  <a:pt x="243" y="44"/>
                </a:lnTo>
                <a:lnTo>
                  <a:pt x="239" y="46"/>
                </a:lnTo>
                <a:lnTo>
                  <a:pt x="237" y="46"/>
                </a:lnTo>
                <a:lnTo>
                  <a:pt x="233" y="50"/>
                </a:lnTo>
                <a:lnTo>
                  <a:pt x="227" y="54"/>
                </a:lnTo>
                <a:lnTo>
                  <a:pt x="227" y="56"/>
                </a:lnTo>
                <a:lnTo>
                  <a:pt x="227" y="58"/>
                </a:lnTo>
                <a:lnTo>
                  <a:pt x="227" y="60"/>
                </a:lnTo>
                <a:lnTo>
                  <a:pt x="229" y="62"/>
                </a:lnTo>
                <a:lnTo>
                  <a:pt x="227" y="62"/>
                </a:lnTo>
                <a:lnTo>
                  <a:pt x="225" y="62"/>
                </a:lnTo>
                <a:lnTo>
                  <a:pt x="225" y="64"/>
                </a:lnTo>
                <a:lnTo>
                  <a:pt x="225" y="66"/>
                </a:lnTo>
                <a:lnTo>
                  <a:pt x="223" y="66"/>
                </a:lnTo>
                <a:lnTo>
                  <a:pt x="221" y="68"/>
                </a:lnTo>
                <a:lnTo>
                  <a:pt x="219" y="70"/>
                </a:lnTo>
                <a:lnTo>
                  <a:pt x="215" y="70"/>
                </a:lnTo>
                <a:lnTo>
                  <a:pt x="213" y="70"/>
                </a:lnTo>
                <a:lnTo>
                  <a:pt x="209" y="66"/>
                </a:lnTo>
                <a:lnTo>
                  <a:pt x="208" y="66"/>
                </a:lnTo>
                <a:lnTo>
                  <a:pt x="204" y="66"/>
                </a:lnTo>
                <a:lnTo>
                  <a:pt x="200" y="66"/>
                </a:lnTo>
                <a:lnTo>
                  <a:pt x="198" y="66"/>
                </a:lnTo>
                <a:lnTo>
                  <a:pt x="192" y="66"/>
                </a:lnTo>
                <a:lnTo>
                  <a:pt x="184" y="68"/>
                </a:lnTo>
                <a:lnTo>
                  <a:pt x="184" y="70"/>
                </a:lnTo>
                <a:lnTo>
                  <a:pt x="182" y="72"/>
                </a:lnTo>
                <a:lnTo>
                  <a:pt x="182" y="76"/>
                </a:lnTo>
                <a:lnTo>
                  <a:pt x="180" y="78"/>
                </a:lnTo>
                <a:lnTo>
                  <a:pt x="176" y="78"/>
                </a:lnTo>
                <a:lnTo>
                  <a:pt x="174" y="78"/>
                </a:lnTo>
                <a:lnTo>
                  <a:pt x="176" y="82"/>
                </a:lnTo>
                <a:lnTo>
                  <a:pt x="178" y="82"/>
                </a:lnTo>
                <a:lnTo>
                  <a:pt x="180" y="84"/>
                </a:lnTo>
                <a:lnTo>
                  <a:pt x="184" y="84"/>
                </a:lnTo>
                <a:lnTo>
                  <a:pt x="184" y="82"/>
                </a:lnTo>
                <a:lnTo>
                  <a:pt x="184" y="80"/>
                </a:lnTo>
                <a:lnTo>
                  <a:pt x="184" y="78"/>
                </a:lnTo>
                <a:lnTo>
                  <a:pt x="186" y="76"/>
                </a:lnTo>
                <a:lnTo>
                  <a:pt x="190" y="74"/>
                </a:lnTo>
                <a:lnTo>
                  <a:pt x="192" y="74"/>
                </a:lnTo>
                <a:lnTo>
                  <a:pt x="198" y="76"/>
                </a:lnTo>
                <a:lnTo>
                  <a:pt x="198" y="78"/>
                </a:lnTo>
                <a:lnTo>
                  <a:pt x="198" y="80"/>
                </a:lnTo>
                <a:lnTo>
                  <a:pt x="200" y="84"/>
                </a:lnTo>
                <a:lnTo>
                  <a:pt x="202" y="88"/>
                </a:lnTo>
                <a:lnTo>
                  <a:pt x="204" y="90"/>
                </a:lnTo>
                <a:lnTo>
                  <a:pt x="202" y="92"/>
                </a:lnTo>
                <a:lnTo>
                  <a:pt x="204" y="90"/>
                </a:lnTo>
                <a:lnTo>
                  <a:pt x="204" y="92"/>
                </a:lnTo>
                <a:lnTo>
                  <a:pt x="208" y="92"/>
                </a:lnTo>
                <a:lnTo>
                  <a:pt x="209" y="94"/>
                </a:lnTo>
                <a:lnTo>
                  <a:pt x="208" y="90"/>
                </a:lnTo>
                <a:lnTo>
                  <a:pt x="209" y="90"/>
                </a:lnTo>
                <a:lnTo>
                  <a:pt x="211" y="90"/>
                </a:lnTo>
                <a:lnTo>
                  <a:pt x="213" y="90"/>
                </a:lnTo>
                <a:lnTo>
                  <a:pt x="217" y="90"/>
                </a:lnTo>
                <a:lnTo>
                  <a:pt x="223" y="88"/>
                </a:lnTo>
                <a:lnTo>
                  <a:pt x="225" y="86"/>
                </a:lnTo>
                <a:lnTo>
                  <a:pt x="225" y="88"/>
                </a:lnTo>
                <a:lnTo>
                  <a:pt x="227" y="84"/>
                </a:lnTo>
                <a:lnTo>
                  <a:pt x="233" y="84"/>
                </a:lnTo>
                <a:lnTo>
                  <a:pt x="233" y="82"/>
                </a:lnTo>
                <a:lnTo>
                  <a:pt x="235" y="80"/>
                </a:lnTo>
                <a:lnTo>
                  <a:pt x="239" y="78"/>
                </a:lnTo>
                <a:lnTo>
                  <a:pt x="239" y="76"/>
                </a:lnTo>
                <a:lnTo>
                  <a:pt x="241" y="76"/>
                </a:lnTo>
                <a:lnTo>
                  <a:pt x="243" y="72"/>
                </a:lnTo>
                <a:lnTo>
                  <a:pt x="245" y="72"/>
                </a:lnTo>
                <a:lnTo>
                  <a:pt x="249" y="70"/>
                </a:lnTo>
                <a:lnTo>
                  <a:pt x="252" y="70"/>
                </a:lnTo>
                <a:lnTo>
                  <a:pt x="256" y="70"/>
                </a:lnTo>
                <a:lnTo>
                  <a:pt x="260" y="70"/>
                </a:lnTo>
                <a:lnTo>
                  <a:pt x="264" y="72"/>
                </a:lnTo>
                <a:lnTo>
                  <a:pt x="270" y="76"/>
                </a:lnTo>
                <a:lnTo>
                  <a:pt x="270" y="78"/>
                </a:lnTo>
                <a:lnTo>
                  <a:pt x="274" y="78"/>
                </a:lnTo>
                <a:lnTo>
                  <a:pt x="278" y="84"/>
                </a:lnTo>
                <a:lnTo>
                  <a:pt x="280" y="84"/>
                </a:lnTo>
                <a:lnTo>
                  <a:pt x="282" y="88"/>
                </a:lnTo>
                <a:lnTo>
                  <a:pt x="282" y="90"/>
                </a:lnTo>
                <a:lnTo>
                  <a:pt x="284" y="90"/>
                </a:lnTo>
                <a:lnTo>
                  <a:pt x="286" y="92"/>
                </a:lnTo>
                <a:lnTo>
                  <a:pt x="288" y="94"/>
                </a:lnTo>
                <a:lnTo>
                  <a:pt x="290" y="96"/>
                </a:lnTo>
                <a:lnTo>
                  <a:pt x="292" y="98"/>
                </a:lnTo>
                <a:lnTo>
                  <a:pt x="294" y="98"/>
                </a:lnTo>
                <a:lnTo>
                  <a:pt x="295" y="98"/>
                </a:lnTo>
                <a:lnTo>
                  <a:pt x="297" y="96"/>
                </a:lnTo>
                <a:lnTo>
                  <a:pt x="301" y="98"/>
                </a:lnTo>
                <a:lnTo>
                  <a:pt x="303" y="100"/>
                </a:lnTo>
                <a:lnTo>
                  <a:pt x="305" y="100"/>
                </a:lnTo>
                <a:lnTo>
                  <a:pt x="307" y="100"/>
                </a:lnTo>
                <a:lnTo>
                  <a:pt x="309" y="100"/>
                </a:lnTo>
                <a:lnTo>
                  <a:pt x="313" y="102"/>
                </a:lnTo>
                <a:lnTo>
                  <a:pt x="317" y="102"/>
                </a:lnTo>
                <a:lnTo>
                  <a:pt x="319" y="104"/>
                </a:lnTo>
                <a:lnTo>
                  <a:pt x="321" y="102"/>
                </a:lnTo>
                <a:lnTo>
                  <a:pt x="323" y="102"/>
                </a:lnTo>
                <a:lnTo>
                  <a:pt x="325" y="100"/>
                </a:lnTo>
                <a:lnTo>
                  <a:pt x="329" y="100"/>
                </a:lnTo>
                <a:lnTo>
                  <a:pt x="329" y="102"/>
                </a:lnTo>
                <a:lnTo>
                  <a:pt x="327" y="104"/>
                </a:lnTo>
                <a:lnTo>
                  <a:pt x="321" y="106"/>
                </a:lnTo>
                <a:lnTo>
                  <a:pt x="321" y="108"/>
                </a:lnTo>
                <a:lnTo>
                  <a:pt x="317" y="110"/>
                </a:lnTo>
                <a:lnTo>
                  <a:pt x="315" y="112"/>
                </a:lnTo>
                <a:lnTo>
                  <a:pt x="313" y="112"/>
                </a:lnTo>
                <a:lnTo>
                  <a:pt x="309" y="114"/>
                </a:lnTo>
                <a:lnTo>
                  <a:pt x="309" y="116"/>
                </a:lnTo>
                <a:lnTo>
                  <a:pt x="309" y="118"/>
                </a:lnTo>
                <a:lnTo>
                  <a:pt x="305" y="122"/>
                </a:lnTo>
                <a:lnTo>
                  <a:pt x="303" y="124"/>
                </a:lnTo>
                <a:lnTo>
                  <a:pt x="297" y="132"/>
                </a:lnTo>
                <a:lnTo>
                  <a:pt x="295" y="132"/>
                </a:lnTo>
                <a:lnTo>
                  <a:pt x="297" y="132"/>
                </a:lnTo>
                <a:lnTo>
                  <a:pt x="294" y="134"/>
                </a:lnTo>
                <a:lnTo>
                  <a:pt x="292" y="132"/>
                </a:lnTo>
                <a:lnTo>
                  <a:pt x="292" y="134"/>
                </a:lnTo>
                <a:lnTo>
                  <a:pt x="290" y="134"/>
                </a:lnTo>
                <a:lnTo>
                  <a:pt x="288" y="136"/>
                </a:lnTo>
                <a:lnTo>
                  <a:pt x="286" y="136"/>
                </a:lnTo>
                <a:lnTo>
                  <a:pt x="284" y="138"/>
                </a:lnTo>
                <a:lnTo>
                  <a:pt x="282" y="140"/>
                </a:lnTo>
                <a:lnTo>
                  <a:pt x="282" y="138"/>
                </a:lnTo>
                <a:lnTo>
                  <a:pt x="280" y="134"/>
                </a:lnTo>
                <a:lnTo>
                  <a:pt x="280" y="138"/>
                </a:lnTo>
                <a:lnTo>
                  <a:pt x="278" y="140"/>
                </a:lnTo>
                <a:lnTo>
                  <a:pt x="276" y="140"/>
                </a:lnTo>
                <a:lnTo>
                  <a:pt x="276" y="142"/>
                </a:lnTo>
                <a:lnTo>
                  <a:pt x="274" y="144"/>
                </a:lnTo>
                <a:lnTo>
                  <a:pt x="276" y="146"/>
                </a:lnTo>
                <a:lnTo>
                  <a:pt x="276" y="148"/>
                </a:lnTo>
                <a:lnTo>
                  <a:pt x="276" y="150"/>
                </a:lnTo>
                <a:lnTo>
                  <a:pt x="278" y="148"/>
                </a:lnTo>
                <a:lnTo>
                  <a:pt x="278" y="146"/>
                </a:lnTo>
                <a:lnTo>
                  <a:pt x="280" y="144"/>
                </a:lnTo>
                <a:lnTo>
                  <a:pt x="282" y="142"/>
                </a:lnTo>
                <a:lnTo>
                  <a:pt x="280" y="144"/>
                </a:lnTo>
                <a:lnTo>
                  <a:pt x="282" y="144"/>
                </a:lnTo>
                <a:lnTo>
                  <a:pt x="282" y="148"/>
                </a:lnTo>
                <a:lnTo>
                  <a:pt x="280" y="150"/>
                </a:lnTo>
                <a:lnTo>
                  <a:pt x="280" y="152"/>
                </a:lnTo>
                <a:lnTo>
                  <a:pt x="280" y="150"/>
                </a:lnTo>
                <a:lnTo>
                  <a:pt x="286" y="148"/>
                </a:lnTo>
                <a:lnTo>
                  <a:pt x="286" y="144"/>
                </a:lnTo>
                <a:lnTo>
                  <a:pt x="288" y="142"/>
                </a:lnTo>
                <a:lnTo>
                  <a:pt x="292" y="142"/>
                </a:lnTo>
                <a:lnTo>
                  <a:pt x="294" y="140"/>
                </a:lnTo>
                <a:lnTo>
                  <a:pt x="294" y="138"/>
                </a:lnTo>
                <a:lnTo>
                  <a:pt x="297" y="136"/>
                </a:lnTo>
                <a:lnTo>
                  <a:pt x="299" y="136"/>
                </a:lnTo>
                <a:lnTo>
                  <a:pt x="299" y="138"/>
                </a:lnTo>
                <a:lnTo>
                  <a:pt x="303" y="134"/>
                </a:lnTo>
                <a:lnTo>
                  <a:pt x="303" y="138"/>
                </a:lnTo>
                <a:lnTo>
                  <a:pt x="303" y="140"/>
                </a:lnTo>
                <a:lnTo>
                  <a:pt x="303" y="142"/>
                </a:lnTo>
                <a:lnTo>
                  <a:pt x="305" y="142"/>
                </a:lnTo>
                <a:lnTo>
                  <a:pt x="305" y="138"/>
                </a:lnTo>
                <a:lnTo>
                  <a:pt x="307" y="136"/>
                </a:lnTo>
                <a:lnTo>
                  <a:pt x="307" y="134"/>
                </a:lnTo>
                <a:lnTo>
                  <a:pt x="305" y="134"/>
                </a:lnTo>
                <a:lnTo>
                  <a:pt x="299" y="134"/>
                </a:lnTo>
                <a:lnTo>
                  <a:pt x="303" y="132"/>
                </a:lnTo>
                <a:lnTo>
                  <a:pt x="303" y="130"/>
                </a:lnTo>
                <a:lnTo>
                  <a:pt x="307" y="128"/>
                </a:lnTo>
                <a:lnTo>
                  <a:pt x="309" y="128"/>
                </a:lnTo>
                <a:lnTo>
                  <a:pt x="311" y="128"/>
                </a:lnTo>
                <a:lnTo>
                  <a:pt x="313" y="126"/>
                </a:lnTo>
                <a:lnTo>
                  <a:pt x="317" y="126"/>
                </a:lnTo>
                <a:lnTo>
                  <a:pt x="317" y="128"/>
                </a:lnTo>
                <a:lnTo>
                  <a:pt x="319" y="130"/>
                </a:lnTo>
                <a:lnTo>
                  <a:pt x="321" y="128"/>
                </a:lnTo>
                <a:lnTo>
                  <a:pt x="321" y="130"/>
                </a:lnTo>
                <a:lnTo>
                  <a:pt x="321" y="132"/>
                </a:lnTo>
                <a:lnTo>
                  <a:pt x="317" y="132"/>
                </a:lnTo>
                <a:lnTo>
                  <a:pt x="317" y="134"/>
                </a:lnTo>
                <a:lnTo>
                  <a:pt x="315" y="134"/>
                </a:lnTo>
                <a:lnTo>
                  <a:pt x="313" y="136"/>
                </a:lnTo>
                <a:lnTo>
                  <a:pt x="315" y="136"/>
                </a:lnTo>
                <a:lnTo>
                  <a:pt x="317" y="136"/>
                </a:lnTo>
                <a:lnTo>
                  <a:pt x="317" y="138"/>
                </a:lnTo>
                <a:lnTo>
                  <a:pt x="317" y="140"/>
                </a:lnTo>
                <a:lnTo>
                  <a:pt x="321" y="142"/>
                </a:lnTo>
                <a:lnTo>
                  <a:pt x="319" y="142"/>
                </a:lnTo>
                <a:lnTo>
                  <a:pt x="321" y="144"/>
                </a:lnTo>
                <a:lnTo>
                  <a:pt x="319" y="144"/>
                </a:lnTo>
                <a:lnTo>
                  <a:pt x="317" y="144"/>
                </a:lnTo>
                <a:lnTo>
                  <a:pt x="315" y="148"/>
                </a:lnTo>
                <a:lnTo>
                  <a:pt x="317" y="150"/>
                </a:lnTo>
                <a:lnTo>
                  <a:pt x="317" y="152"/>
                </a:lnTo>
                <a:lnTo>
                  <a:pt x="317" y="154"/>
                </a:lnTo>
                <a:lnTo>
                  <a:pt x="317" y="156"/>
                </a:lnTo>
                <a:lnTo>
                  <a:pt x="317" y="158"/>
                </a:lnTo>
                <a:lnTo>
                  <a:pt x="319" y="160"/>
                </a:lnTo>
                <a:lnTo>
                  <a:pt x="323" y="156"/>
                </a:lnTo>
                <a:lnTo>
                  <a:pt x="323" y="160"/>
                </a:lnTo>
                <a:lnTo>
                  <a:pt x="321" y="160"/>
                </a:lnTo>
                <a:lnTo>
                  <a:pt x="321" y="162"/>
                </a:lnTo>
                <a:lnTo>
                  <a:pt x="321" y="164"/>
                </a:lnTo>
                <a:lnTo>
                  <a:pt x="321" y="162"/>
                </a:lnTo>
                <a:lnTo>
                  <a:pt x="319" y="162"/>
                </a:lnTo>
                <a:lnTo>
                  <a:pt x="319" y="166"/>
                </a:lnTo>
                <a:lnTo>
                  <a:pt x="315" y="168"/>
                </a:lnTo>
                <a:lnTo>
                  <a:pt x="311" y="168"/>
                </a:lnTo>
                <a:lnTo>
                  <a:pt x="309" y="168"/>
                </a:lnTo>
                <a:lnTo>
                  <a:pt x="309" y="166"/>
                </a:lnTo>
                <a:lnTo>
                  <a:pt x="307" y="166"/>
                </a:lnTo>
                <a:lnTo>
                  <a:pt x="309" y="162"/>
                </a:lnTo>
                <a:lnTo>
                  <a:pt x="309" y="160"/>
                </a:lnTo>
                <a:lnTo>
                  <a:pt x="309" y="158"/>
                </a:lnTo>
                <a:lnTo>
                  <a:pt x="309" y="156"/>
                </a:lnTo>
                <a:lnTo>
                  <a:pt x="307" y="156"/>
                </a:lnTo>
                <a:lnTo>
                  <a:pt x="309" y="154"/>
                </a:lnTo>
                <a:lnTo>
                  <a:pt x="305" y="154"/>
                </a:lnTo>
                <a:lnTo>
                  <a:pt x="305" y="152"/>
                </a:lnTo>
                <a:lnTo>
                  <a:pt x="307" y="150"/>
                </a:lnTo>
                <a:lnTo>
                  <a:pt x="305" y="150"/>
                </a:lnTo>
                <a:lnTo>
                  <a:pt x="305" y="154"/>
                </a:lnTo>
                <a:lnTo>
                  <a:pt x="303" y="156"/>
                </a:lnTo>
                <a:lnTo>
                  <a:pt x="305" y="160"/>
                </a:lnTo>
                <a:lnTo>
                  <a:pt x="305" y="162"/>
                </a:lnTo>
                <a:lnTo>
                  <a:pt x="303" y="168"/>
                </a:lnTo>
                <a:lnTo>
                  <a:pt x="303" y="166"/>
                </a:lnTo>
                <a:lnTo>
                  <a:pt x="303" y="162"/>
                </a:lnTo>
                <a:lnTo>
                  <a:pt x="303" y="158"/>
                </a:lnTo>
                <a:lnTo>
                  <a:pt x="301" y="158"/>
                </a:lnTo>
                <a:lnTo>
                  <a:pt x="301" y="160"/>
                </a:lnTo>
                <a:lnTo>
                  <a:pt x="301" y="162"/>
                </a:lnTo>
                <a:lnTo>
                  <a:pt x="303" y="164"/>
                </a:lnTo>
                <a:lnTo>
                  <a:pt x="299" y="168"/>
                </a:lnTo>
                <a:lnTo>
                  <a:pt x="295" y="168"/>
                </a:lnTo>
                <a:lnTo>
                  <a:pt x="294" y="166"/>
                </a:lnTo>
                <a:lnTo>
                  <a:pt x="294" y="160"/>
                </a:lnTo>
                <a:lnTo>
                  <a:pt x="295" y="158"/>
                </a:lnTo>
                <a:lnTo>
                  <a:pt x="295" y="156"/>
                </a:lnTo>
                <a:lnTo>
                  <a:pt x="294" y="158"/>
                </a:lnTo>
                <a:lnTo>
                  <a:pt x="292" y="158"/>
                </a:lnTo>
                <a:lnTo>
                  <a:pt x="294" y="160"/>
                </a:lnTo>
                <a:lnTo>
                  <a:pt x="294" y="166"/>
                </a:lnTo>
                <a:lnTo>
                  <a:pt x="294" y="168"/>
                </a:lnTo>
                <a:lnTo>
                  <a:pt x="292" y="162"/>
                </a:lnTo>
                <a:lnTo>
                  <a:pt x="292" y="160"/>
                </a:lnTo>
                <a:lnTo>
                  <a:pt x="290" y="162"/>
                </a:lnTo>
                <a:lnTo>
                  <a:pt x="288" y="160"/>
                </a:lnTo>
                <a:lnTo>
                  <a:pt x="288" y="162"/>
                </a:lnTo>
                <a:lnTo>
                  <a:pt x="286" y="160"/>
                </a:lnTo>
                <a:lnTo>
                  <a:pt x="284" y="162"/>
                </a:lnTo>
                <a:lnTo>
                  <a:pt x="280" y="162"/>
                </a:lnTo>
                <a:lnTo>
                  <a:pt x="286" y="162"/>
                </a:lnTo>
                <a:lnTo>
                  <a:pt x="288" y="162"/>
                </a:lnTo>
                <a:lnTo>
                  <a:pt x="288" y="164"/>
                </a:lnTo>
                <a:lnTo>
                  <a:pt x="286" y="166"/>
                </a:lnTo>
                <a:lnTo>
                  <a:pt x="284" y="168"/>
                </a:lnTo>
                <a:lnTo>
                  <a:pt x="286" y="168"/>
                </a:lnTo>
                <a:lnTo>
                  <a:pt x="284" y="170"/>
                </a:lnTo>
                <a:lnTo>
                  <a:pt x="282" y="170"/>
                </a:lnTo>
                <a:lnTo>
                  <a:pt x="282" y="168"/>
                </a:lnTo>
                <a:lnTo>
                  <a:pt x="282" y="170"/>
                </a:lnTo>
                <a:lnTo>
                  <a:pt x="282" y="172"/>
                </a:lnTo>
                <a:lnTo>
                  <a:pt x="280" y="170"/>
                </a:lnTo>
                <a:lnTo>
                  <a:pt x="276" y="170"/>
                </a:lnTo>
                <a:lnTo>
                  <a:pt x="276" y="172"/>
                </a:lnTo>
                <a:lnTo>
                  <a:pt x="278" y="172"/>
                </a:lnTo>
                <a:lnTo>
                  <a:pt x="280" y="172"/>
                </a:lnTo>
                <a:lnTo>
                  <a:pt x="280" y="174"/>
                </a:lnTo>
                <a:lnTo>
                  <a:pt x="280" y="176"/>
                </a:lnTo>
                <a:lnTo>
                  <a:pt x="276" y="176"/>
                </a:lnTo>
                <a:lnTo>
                  <a:pt x="280" y="176"/>
                </a:lnTo>
                <a:lnTo>
                  <a:pt x="288" y="176"/>
                </a:lnTo>
                <a:lnTo>
                  <a:pt x="290" y="174"/>
                </a:lnTo>
                <a:lnTo>
                  <a:pt x="292" y="176"/>
                </a:lnTo>
                <a:lnTo>
                  <a:pt x="294" y="176"/>
                </a:lnTo>
                <a:lnTo>
                  <a:pt x="295" y="176"/>
                </a:lnTo>
                <a:lnTo>
                  <a:pt x="294" y="176"/>
                </a:lnTo>
                <a:lnTo>
                  <a:pt x="295" y="180"/>
                </a:lnTo>
                <a:lnTo>
                  <a:pt x="292" y="182"/>
                </a:lnTo>
                <a:lnTo>
                  <a:pt x="292" y="180"/>
                </a:lnTo>
                <a:lnTo>
                  <a:pt x="288" y="180"/>
                </a:lnTo>
                <a:lnTo>
                  <a:pt x="288" y="184"/>
                </a:lnTo>
                <a:lnTo>
                  <a:pt x="292" y="184"/>
                </a:lnTo>
                <a:lnTo>
                  <a:pt x="288" y="182"/>
                </a:lnTo>
                <a:lnTo>
                  <a:pt x="290" y="182"/>
                </a:lnTo>
                <a:lnTo>
                  <a:pt x="292" y="180"/>
                </a:lnTo>
                <a:lnTo>
                  <a:pt x="292" y="182"/>
                </a:lnTo>
                <a:lnTo>
                  <a:pt x="294" y="182"/>
                </a:lnTo>
                <a:lnTo>
                  <a:pt x="297" y="178"/>
                </a:lnTo>
                <a:lnTo>
                  <a:pt x="297" y="182"/>
                </a:lnTo>
                <a:lnTo>
                  <a:pt x="299" y="182"/>
                </a:lnTo>
                <a:lnTo>
                  <a:pt x="303" y="182"/>
                </a:lnTo>
                <a:lnTo>
                  <a:pt x="299" y="184"/>
                </a:lnTo>
                <a:lnTo>
                  <a:pt x="297" y="184"/>
                </a:lnTo>
                <a:lnTo>
                  <a:pt x="299" y="188"/>
                </a:lnTo>
                <a:lnTo>
                  <a:pt x="301" y="188"/>
                </a:lnTo>
                <a:lnTo>
                  <a:pt x="303" y="188"/>
                </a:lnTo>
                <a:lnTo>
                  <a:pt x="303" y="190"/>
                </a:lnTo>
                <a:lnTo>
                  <a:pt x="303" y="192"/>
                </a:lnTo>
                <a:lnTo>
                  <a:pt x="297" y="192"/>
                </a:lnTo>
                <a:lnTo>
                  <a:pt x="295" y="190"/>
                </a:lnTo>
                <a:lnTo>
                  <a:pt x="294" y="190"/>
                </a:lnTo>
                <a:lnTo>
                  <a:pt x="292" y="190"/>
                </a:lnTo>
                <a:lnTo>
                  <a:pt x="290" y="188"/>
                </a:lnTo>
                <a:lnTo>
                  <a:pt x="288" y="188"/>
                </a:lnTo>
                <a:lnTo>
                  <a:pt x="288" y="190"/>
                </a:lnTo>
                <a:lnTo>
                  <a:pt x="286" y="190"/>
                </a:lnTo>
                <a:lnTo>
                  <a:pt x="286" y="192"/>
                </a:lnTo>
                <a:lnTo>
                  <a:pt x="288" y="190"/>
                </a:lnTo>
                <a:lnTo>
                  <a:pt x="288" y="192"/>
                </a:lnTo>
                <a:lnTo>
                  <a:pt x="290" y="194"/>
                </a:lnTo>
                <a:lnTo>
                  <a:pt x="292" y="194"/>
                </a:lnTo>
                <a:lnTo>
                  <a:pt x="294" y="194"/>
                </a:lnTo>
                <a:lnTo>
                  <a:pt x="295" y="194"/>
                </a:lnTo>
                <a:lnTo>
                  <a:pt x="297" y="196"/>
                </a:lnTo>
                <a:lnTo>
                  <a:pt x="297" y="198"/>
                </a:lnTo>
                <a:lnTo>
                  <a:pt x="299" y="198"/>
                </a:lnTo>
                <a:lnTo>
                  <a:pt x="301" y="198"/>
                </a:lnTo>
                <a:lnTo>
                  <a:pt x="297" y="202"/>
                </a:lnTo>
                <a:lnTo>
                  <a:pt x="301" y="202"/>
                </a:lnTo>
                <a:lnTo>
                  <a:pt x="301" y="204"/>
                </a:lnTo>
                <a:lnTo>
                  <a:pt x="297" y="204"/>
                </a:lnTo>
                <a:lnTo>
                  <a:pt x="297" y="206"/>
                </a:lnTo>
                <a:lnTo>
                  <a:pt x="297" y="210"/>
                </a:lnTo>
                <a:lnTo>
                  <a:pt x="294" y="210"/>
                </a:lnTo>
                <a:lnTo>
                  <a:pt x="290" y="212"/>
                </a:lnTo>
                <a:lnTo>
                  <a:pt x="288" y="212"/>
                </a:lnTo>
                <a:lnTo>
                  <a:pt x="282" y="212"/>
                </a:lnTo>
                <a:lnTo>
                  <a:pt x="282" y="214"/>
                </a:lnTo>
                <a:lnTo>
                  <a:pt x="288" y="217"/>
                </a:lnTo>
                <a:lnTo>
                  <a:pt x="292" y="223"/>
                </a:lnTo>
                <a:lnTo>
                  <a:pt x="294" y="229"/>
                </a:lnTo>
                <a:lnTo>
                  <a:pt x="294" y="231"/>
                </a:lnTo>
                <a:lnTo>
                  <a:pt x="292" y="231"/>
                </a:lnTo>
                <a:lnTo>
                  <a:pt x="295" y="231"/>
                </a:lnTo>
                <a:lnTo>
                  <a:pt x="295" y="235"/>
                </a:lnTo>
                <a:lnTo>
                  <a:pt x="295" y="237"/>
                </a:lnTo>
                <a:lnTo>
                  <a:pt x="297" y="241"/>
                </a:lnTo>
                <a:lnTo>
                  <a:pt x="297" y="243"/>
                </a:lnTo>
                <a:lnTo>
                  <a:pt x="299" y="243"/>
                </a:lnTo>
                <a:lnTo>
                  <a:pt x="301" y="245"/>
                </a:lnTo>
                <a:lnTo>
                  <a:pt x="303" y="243"/>
                </a:lnTo>
                <a:lnTo>
                  <a:pt x="305" y="243"/>
                </a:lnTo>
                <a:lnTo>
                  <a:pt x="303" y="245"/>
                </a:lnTo>
                <a:lnTo>
                  <a:pt x="303" y="249"/>
                </a:lnTo>
                <a:lnTo>
                  <a:pt x="301" y="251"/>
                </a:lnTo>
                <a:lnTo>
                  <a:pt x="303" y="251"/>
                </a:lnTo>
                <a:lnTo>
                  <a:pt x="297" y="253"/>
                </a:lnTo>
                <a:lnTo>
                  <a:pt x="297" y="251"/>
                </a:lnTo>
                <a:lnTo>
                  <a:pt x="299" y="249"/>
                </a:lnTo>
                <a:lnTo>
                  <a:pt x="297" y="249"/>
                </a:lnTo>
                <a:lnTo>
                  <a:pt x="295" y="247"/>
                </a:lnTo>
                <a:lnTo>
                  <a:pt x="294" y="245"/>
                </a:lnTo>
                <a:lnTo>
                  <a:pt x="290" y="245"/>
                </a:lnTo>
                <a:lnTo>
                  <a:pt x="288" y="247"/>
                </a:lnTo>
                <a:lnTo>
                  <a:pt x="288" y="249"/>
                </a:lnTo>
                <a:lnTo>
                  <a:pt x="288" y="251"/>
                </a:lnTo>
                <a:lnTo>
                  <a:pt x="286" y="249"/>
                </a:lnTo>
                <a:lnTo>
                  <a:pt x="282" y="249"/>
                </a:lnTo>
                <a:lnTo>
                  <a:pt x="284" y="251"/>
                </a:lnTo>
                <a:lnTo>
                  <a:pt x="286" y="253"/>
                </a:lnTo>
                <a:lnTo>
                  <a:pt x="286" y="255"/>
                </a:lnTo>
                <a:lnTo>
                  <a:pt x="284" y="255"/>
                </a:lnTo>
                <a:lnTo>
                  <a:pt x="282" y="257"/>
                </a:lnTo>
                <a:lnTo>
                  <a:pt x="280" y="257"/>
                </a:lnTo>
                <a:lnTo>
                  <a:pt x="282" y="259"/>
                </a:lnTo>
                <a:lnTo>
                  <a:pt x="280" y="261"/>
                </a:lnTo>
                <a:lnTo>
                  <a:pt x="282" y="261"/>
                </a:lnTo>
                <a:lnTo>
                  <a:pt x="282" y="263"/>
                </a:lnTo>
                <a:lnTo>
                  <a:pt x="282" y="265"/>
                </a:lnTo>
                <a:lnTo>
                  <a:pt x="280" y="265"/>
                </a:lnTo>
                <a:lnTo>
                  <a:pt x="278" y="263"/>
                </a:lnTo>
                <a:lnTo>
                  <a:pt x="276" y="261"/>
                </a:lnTo>
                <a:lnTo>
                  <a:pt x="274" y="261"/>
                </a:lnTo>
                <a:lnTo>
                  <a:pt x="274" y="257"/>
                </a:lnTo>
                <a:lnTo>
                  <a:pt x="270" y="255"/>
                </a:lnTo>
                <a:lnTo>
                  <a:pt x="270" y="253"/>
                </a:lnTo>
                <a:lnTo>
                  <a:pt x="274" y="253"/>
                </a:lnTo>
                <a:lnTo>
                  <a:pt x="270" y="251"/>
                </a:lnTo>
                <a:lnTo>
                  <a:pt x="268" y="251"/>
                </a:lnTo>
                <a:lnTo>
                  <a:pt x="268" y="249"/>
                </a:lnTo>
                <a:lnTo>
                  <a:pt x="270" y="247"/>
                </a:lnTo>
                <a:lnTo>
                  <a:pt x="270" y="245"/>
                </a:lnTo>
                <a:lnTo>
                  <a:pt x="268" y="245"/>
                </a:lnTo>
                <a:lnTo>
                  <a:pt x="264" y="243"/>
                </a:lnTo>
                <a:lnTo>
                  <a:pt x="264" y="245"/>
                </a:lnTo>
                <a:lnTo>
                  <a:pt x="264" y="247"/>
                </a:lnTo>
                <a:lnTo>
                  <a:pt x="262" y="249"/>
                </a:lnTo>
                <a:lnTo>
                  <a:pt x="260" y="251"/>
                </a:lnTo>
                <a:lnTo>
                  <a:pt x="260" y="253"/>
                </a:lnTo>
                <a:lnTo>
                  <a:pt x="256" y="253"/>
                </a:lnTo>
                <a:lnTo>
                  <a:pt x="256" y="251"/>
                </a:lnTo>
                <a:lnTo>
                  <a:pt x="254" y="251"/>
                </a:lnTo>
                <a:lnTo>
                  <a:pt x="252" y="253"/>
                </a:lnTo>
                <a:lnTo>
                  <a:pt x="260" y="255"/>
                </a:lnTo>
                <a:lnTo>
                  <a:pt x="262" y="257"/>
                </a:lnTo>
                <a:lnTo>
                  <a:pt x="258" y="263"/>
                </a:lnTo>
                <a:lnTo>
                  <a:pt x="260" y="263"/>
                </a:lnTo>
                <a:lnTo>
                  <a:pt x="258" y="263"/>
                </a:lnTo>
                <a:lnTo>
                  <a:pt x="256" y="263"/>
                </a:lnTo>
                <a:lnTo>
                  <a:pt x="256" y="265"/>
                </a:lnTo>
                <a:lnTo>
                  <a:pt x="254" y="265"/>
                </a:lnTo>
                <a:lnTo>
                  <a:pt x="252" y="267"/>
                </a:lnTo>
                <a:lnTo>
                  <a:pt x="251" y="271"/>
                </a:lnTo>
                <a:lnTo>
                  <a:pt x="252" y="275"/>
                </a:lnTo>
                <a:lnTo>
                  <a:pt x="249" y="281"/>
                </a:lnTo>
                <a:lnTo>
                  <a:pt x="247" y="279"/>
                </a:lnTo>
                <a:lnTo>
                  <a:pt x="243" y="279"/>
                </a:lnTo>
                <a:lnTo>
                  <a:pt x="241" y="279"/>
                </a:lnTo>
                <a:lnTo>
                  <a:pt x="239" y="281"/>
                </a:lnTo>
                <a:lnTo>
                  <a:pt x="237" y="281"/>
                </a:lnTo>
                <a:lnTo>
                  <a:pt x="235" y="279"/>
                </a:lnTo>
                <a:lnTo>
                  <a:pt x="231" y="277"/>
                </a:lnTo>
                <a:lnTo>
                  <a:pt x="227" y="277"/>
                </a:lnTo>
                <a:lnTo>
                  <a:pt x="225" y="277"/>
                </a:lnTo>
                <a:lnTo>
                  <a:pt x="223" y="277"/>
                </a:lnTo>
                <a:lnTo>
                  <a:pt x="225" y="279"/>
                </a:lnTo>
                <a:lnTo>
                  <a:pt x="229" y="279"/>
                </a:lnTo>
                <a:lnTo>
                  <a:pt x="231" y="283"/>
                </a:lnTo>
                <a:lnTo>
                  <a:pt x="233" y="283"/>
                </a:lnTo>
                <a:lnTo>
                  <a:pt x="237" y="283"/>
                </a:lnTo>
                <a:lnTo>
                  <a:pt x="243" y="285"/>
                </a:lnTo>
                <a:lnTo>
                  <a:pt x="241" y="289"/>
                </a:lnTo>
                <a:lnTo>
                  <a:pt x="241" y="291"/>
                </a:lnTo>
                <a:lnTo>
                  <a:pt x="239" y="295"/>
                </a:lnTo>
                <a:lnTo>
                  <a:pt x="237" y="299"/>
                </a:lnTo>
                <a:lnTo>
                  <a:pt x="235" y="301"/>
                </a:lnTo>
                <a:lnTo>
                  <a:pt x="233" y="303"/>
                </a:lnTo>
                <a:lnTo>
                  <a:pt x="231" y="305"/>
                </a:lnTo>
                <a:lnTo>
                  <a:pt x="229" y="305"/>
                </a:lnTo>
                <a:lnTo>
                  <a:pt x="227" y="307"/>
                </a:lnTo>
                <a:lnTo>
                  <a:pt x="227" y="309"/>
                </a:lnTo>
                <a:lnTo>
                  <a:pt x="227" y="311"/>
                </a:lnTo>
                <a:lnTo>
                  <a:pt x="227" y="313"/>
                </a:lnTo>
                <a:lnTo>
                  <a:pt x="227" y="317"/>
                </a:lnTo>
                <a:lnTo>
                  <a:pt x="225" y="317"/>
                </a:lnTo>
                <a:lnTo>
                  <a:pt x="223" y="317"/>
                </a:lnTo>
                <a:lnTo>
                  <a:pt x="223" y="321"/>
                </a:lnTo>
                <a:lnTo>
                  <a:pt x="223" y="323"/>
                </a:lnTo>
                <a:lnTo>
                  <a:pt x="225" y="325"/>
                </a:lnTo>
                <a:lnTo>
                  <a:pt x="225" y="327"/>
                </a:lnTo>
                <a:lnTo>
                  <a:pt x="227" y="327"/>
                </a:lnTo>
                <a:lnTo>
                  <a:pt x="229" y="327"/>
                </a:lnTo>
                <a:lnTo>
                  <a:pt x="231" y="329"/>
                </a:lnTo>
                <a:lnTo>
                  <a:pt x="227" y="329"/>
                </a:lnTo>
                <a:lnTo>
                  <a:pt x="227" y="333"/>
                </a:lnTo>
                <a:lnTo>
                  <a:pt x="229" y="337"/>
                </a:lnTo>
                <a:lnTo>
                  <a:pt x="227" y="339"/>
                </a:lnTo>
                <a:lnTo>
                  <a:pt x="225" y="337"/>
                </a:lnTo>
                <a:lnTo>
                  <a:pt x="223" y="337"/>
                </a:lnTo>
                <a:lnTo>
                  <a:pt x="221" y="335"/>
                </a:lnTo>
                <a:lnTo>
                  <a:pt x="221" y="337"/>
                </a:lnTo>
                <a:lnTo>
                  <a:pt x="221" y="339"/>
                </a:lnTo>
                <a:lnTo>
                  <a:pt x="219" y="339"/>
                </a:lnTo>
                <a:lnTo>
                  <a:pt x="219" y="341"/>
                </a:lnTo>
                <a:lnTo>
                  <a:pt x="217" y="341"/>
                </a:lnTo>
                <a:lnTo>
                  <a:pt x="219" y="343"/>
                </a:lnTo>
                <a:lnTo>
                  <a:pt x="221" y="343"/>
                </a:lnTo>
                <a:lnTo>
                  <a:pt x="221" y="345"/>
                </a:lnTo>
                <a:lnTo>
                  <a:pt x="221" y="347"/>
                </a:lnTo>
                <a:lnTo>
                  <a:pt x="219" y="347"/>
                </a:lnTo>
                <a:lnTo>
                  <a:pt x="219" y="349"/>
                </a:lnTo>
                <a:lnTo>
                  <a:pt x="221" y="349"/>
                </a:lnTo>
                <a:lnTo>
                  <a:pt x="219" y="353"/>
                </a:lnTo>
                <a:lnTo>
                  <a:pt x="219" y="355"/>
                </a:lnTo>
                <a:lnTo>
                  <a:pt x="217" y="355"/>
                </a:lnTo>
                <a:lnTo>
                  <a:pt x="215" y="357"/>
                </a:lnTo>
                <a:lnTo>
                  <a:pt x="215" y="355"/>
                </a:lnTo>
                <a:lnTo>
                  <a:pt x="213" y="353"/>
                </a:lnTo>
                <a:lnTo>
                  <a:pt x="211" y="355"/>
                </a:lnTo>
                <a:lnTo>
                  <a:pt x="209" y="355"/>
                </a:lnTo>
                <a:lnTo>
                  <a:pt x="211" y="349"/>
                </a:lnTo>
                <a:lnTo>
                  <a:pt x="204" y="337"/>
                </a:lnTo>
                <a:lnTo>
                  <a:pt x="198" y="337"/>
                </a:lnTo>
                <a:lnTo>
                  <a:pt x="196" y="335"/>
                </a:lnTo>
                <a:lnTo>
                  <a:pt x="186" y="337"/>
                </a:lnTo>
                <a:lnTo>
                  <a:pt x="186" y="339"/>
                </a:lnTo>
                <a:lnTo>
                  <a:pt x="178" y="343"/>
                </a:lnTo>
                <a:lnTo>
                  <a:pt x="176" y="341"/>
                </a:lnTo>
                <a:lnTo>
                  <a:pt x="170" y="347"/>
                </a:lnTo>
                <a:lnTo>
                  <a:pt x="163" y="347"/>
                </a:lnTo>
                <a:lnTo>
                  <a:pt x="163" y="349"/>
                </a:lnTo>
                <a:lnTo>
                  <a:pt x="159" y="349"/>
                </a:lnTo>
                <a:lnTo>
                  <a:pt x="149" y="337"/>
                </a:lnTo>
                <a:lnTo>
                  <a:pt x="149" y="329"/>
                </a:lnTo>
                <a:lnTo>
                  <a:pt x="147" y="329"/>
                </a:lnTo>
                <a:lnTo>
                  <a:pt x="147" y="327"/>
                </a:lnTo>
                <a:lnTo>
                  <a:pt x="143" y="327"/>
                </a:lnTo>
                <a:lnTo>
                  <a:pt x="143" y="317"/>
                </a:lnTo>
                <a:lnTo>
                  <a:pt x="135" y="317"/>
                </a:lnTo>
                <a:lnTo>
                  <a:pt x="135" y="321"/>
                </a:lnTo>
                <a:lnTo>
                  <a:pt x="131" y="321"/>
                </a:lnTo>
                <a:lnTo>
                  <a:pt x="131" y="329"/>
                </a:lnTo>
                <a:lnTo>
                  <a:pt x="129" y="333"/>
                </a:lnTo>
                <a:lnTo>
                  <a:pt x="123" y="329"/>
                </a:lnTo>
                <a:lnTo>
                  <a:pt x="120" y="333"/>
                </a:lnTo>
                <a:lnTo>
                  <a:pt x="120" y="335"/>
                </a:lnTo>
                <a:lnTo>
                  <a:pt x="110" y="343"/>
                </a:lnTo>
                <a:lnTo>
                  <a:pt x="102" y="341"/>
                </a:lnTo>
                <a:lnTo>
                  <a:pt x="102" y="337"/>
                </a:lnTo>
                <a:lnTo>
                  <a:pt x="98" y="339"/>
                </a:lnTo>
                <a:lnTo>
                  <a:pt x="92" y="337"/>
                </a:lnTo>
                <a:lnTo>
                  <a:pt x="86" y="339"/>
                </a:lnTo>
                <a:lnTo>
                  <a:pt x="82" y="339"/>
                </a:lnTo>
                <a:lnTo>
                  <a:pt x="81" y="335"/>
                </a:lnTo>
                <a:lnTo>
                  <a:pt x="82" y="333"/>
                </a:lnTo>
                <a:lnTo>
                  <a:pt x="81" y="319"/>
                </a:lnTo>
                <a:lnTo>
                  <a:pt x="81" y="317"/>
                </a:lnTo>
                <a:lnTo>
                  <a:pt x="77" y="313"/>
                </a:lnTo>
                <a:lnTo>
                  <a:pt x="75" y="301"/>
                </a:lnTo>
                <a:lnTo>
                  <a:pt x="65" y="295"/>
                </a:lnTo>
                <a:lnTo>
                  <a:pt x="65" y="287"/>
                </a:lnTo>
                <a:lnTo>
                  <a:pt x="71" y="281"/>
                </a:lnTo>
                <a:lnTo>
                  <a:pt x="69" y="277"/>
                </a:lnTo>
                <a:lnTo>
                  <a:pt x="67" y="277"/>
                </a:lnTo>
                <a:lnTo>
                  <a:pt x="69" y="271"/>
                </a:lnTo>
                <a:lnTo>
                  <a:pt x="69" y="269"/>
                </a:lnTo>
                <a:lnTo>
                  <a:pt x="65" y="269"/>
                </a:lnTo>
                <a:lnTo>
                  <a:pt x="63" y="267"/>
                </a:lnTo>
                <a:lnTo>
                  <a:pt x="63" y="265"/>
                </a:lnTo>
                <a:lnTo>
                  <a:pt x="59" y="265"/>
                </a:lnTo>
                <a:lnTo>
                  <a:pt x="57" y="267"/>
                </a:lnTo>
                <a:lnTo>
                  <a:pt x="53" y="271"/>
                </a:lnTo>
                <a:lnTo>
                  <a:pt x="51" y="267"/>
                </a:lnTo>
                <a:lnTo>
                  <a:pt x="43" y="269"/>
                </a:lnTo>
                <a:lnTo>
                  <a:pt x="43" y="271"/>
                </a:lnTo>
                <a:lnTo>
                  <a:pt x="39" y="271"/>
                </a:lnTo>
                <a:lnTo>
                  <a:pt x="39" y="267"/>
                </a:lnTo>
                <a:lnTo>
                  <a:pt x="43" y="265"/>
                </a:lnTo>
                <a:lnTo>
                  <a:pt x="39" y="257"/>
                </a:lnTo>
                <a:lnTo>
                  <a:pt x="39" y="251"/>
                </a:lnTo>
                <a:lnTo>
                  <a:pt x="36" y="249"/>
                </a:lnTo>
                <a:lnTo>
                  <a:pt x="38" y="249"/>
                </a:lnTo>
                <a:lnTo>
                  <a:pt x="36" y="243"/>
                </a:lnTo>
                <a:lnTo>
                  <a:pt x="36" y="241"/>
                </a:lnTo>
                <a:lnTo>
                  <a:pt x="36" y="239"/>
                </a:lnTo>
                <a:lnTo>
                  <a:pt x="36" y="235"/>
                </a:lnTo>
                <a:lnTo>
                  <a:pt x="38" y="233"/>
                </a:lnTo>
                <a:lnTo>
                  <a:pt x="36" y="231"/>
                </a:lnTo>
                <a:lnTo>
                  <a:pt x="32" y="231"/>
                </a:lnTo>
                <a:lnTo>
                  <a:pt x="34" y="229"/>
                </a:lnTo>
                <a:lnTo>
                  <a:pt x="32" y="223"/>
                </a:lnTo>
                <a:lnTo>
                  <a:pt x="30" y="221"/>
                </a:lnTo>
                <a:lnTo>
                  <a:pt x="26" y="221"/>
                </a:lnTo>
                <a:lnTo>
                  <a:pt x="24" y="221"/>
                </a:lnTo>
                <a:lnTo>
                  <a:pt x="24" y="212"/>
                </a:lnTo>
                <a:lnTo>
                  <a:pt x="22" y="212"/>
                </a:lnTo>
                <a:lnTo>
                  <a:pt x="20" y="212"/>
                </a:lnTo>
                <a:lnTo>
                  <a:pt x="16" y="212"/>
                </a:lnTo>
                <a:lnTo>
                  <a:pt x="18" y="210"/>
                </a:lnTo>
                <a:lnTo>
                  <a:pt x="14" y="206"/>
                </a:lnTo>
                <a:lnTo>
                  <a:pt x="12" y="206"/>
                </a:lnTo>
                <a:lnTo>
                  <a:pt x="8" y="206"/>
                </a:lnTo>
                <a:lnTo>
                  <a:pt x="4" y="200"/>
                </a:lnTo>
                <a:lnTo>
                  <a:pt x="4" y="198"/>
                </a:lnTo>
                <a:lnTo>
                  <a:pt x="2" y="196"/>
                </a:lnTo>
                <a:lnTo>
                  <a:pt x="0" y="190"/>
                </a:lnTo>
                <a:close/>
              </a:path>
            </a:pathLst>
          </a:custGeom>
          <a:solidFill>
            <a:srgbClr val="99CC33"/>
          </a:solidFill>
          <a:ln w="9525" cap="rnd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" name="Freeform 18"/>
          <p:cNvSpPr>
            <a:spLocks/>
          </p:cNvSpPr>
          <p:nvPr/>
        </p:nvSpPr>
        <p:spPr bwMode="auto">
          <a:xfrm>
            <a:off x="6462713" y="1741488"/>
            <a:ext cx="1195387" cy="892175"/>
          </a:xfrm>
          <a:custGeom>
            <a:avLst/>
            <a:gdLst/>
            <a:ahLst/>
            <a:cxnLst>
              <a:cxn ang="0">
                <a:pos x="66" y="185"/>
              </a:cxn>
              <a:cxn ang="0">
                <a:pos x="131" y="239"/>
              </a:cxn>
              <a:cxn ang="0">
                <a:pos x="170" y="245"/>
              </a:cxn>
              <a:cxn ang="0">
                <a:pos x="203" y="265"/>
              </a:cxn>
              <a:cxn ang="0">
                <a:pos x="221" y="289"/>
              </a:cxn>
              <a:cxn ang="0">
                <a:pos x="250" y="293"/>
              </a:cxn>
              <a:cxn ang="0">
                <a:pos x="281" y="333"/>
              </a:cxn>
              <a:cxn ang="0">
                <a:pos x="289" y="365"/>
              </a:cxn>
              <a:cxn ang="0">
                <a:pos x="312" y="410"/>
              </a:cxn>
              <a:cxn ang="0">
                <a:pos x="328" y="436"/>
              </a:cxn>
              <a:cxn ang="0">
                <a:pos x="334" y="450"/>
              </a:cxn>
              <a:cxn ang="0">
                <a:pos x="348" y="448"/>
              </a:cxn>
              <a:cxn ang="0">
                <a:pos x="355" y="442"/>
              </a:cxn>
              <a:cxn ang="0">
                <a:pos x="359" y="430"/>
              </a:cxn>
              <a:cxn ang="0">
                <a:pos x="373" y="410"/>
              </a:cxn>
              <a:cxn ang="0">
                <a:pos x="381" y="398"/>
              </a:cxn>
              <a:cxn ang="0">
                <a:pos x="383" y="379"/>
              </a:cxn>
              <a:cxn ang="0">
                <a:pos x="391" y="369"/>
              </a:cxn>
              <a:cxn ang="0">
                <a:pos x="398" y="367"/>
              </a:cxn>
              <a:cxn ang="0">
                <a:pos x="410" y="363"/>
              </a:cxn>
              <a:cxn ang="0">
                <a:pos x="418" y="371"/>
              </a:cxn>
              <a:cxn ang="0">
                <a:pos x="424" y="379"/>
              </a:cxn>
              <a:cxn ang="0">
                <a:pos x="432" y="383"/>
              </a:cxn>
              <a:cxn ang="0">
                <a:pos x="439" y="385"/>
              </a:cxn>
              <a:cxn ang="0">
                <a:pos x="455" y="387"/>
              </a:cxn>
              <a:cxn ang="0">
                <a:pos x="475" y="387"/>
              </a:cxn>
              <a:cxn ang="0">
                <a:pos x="484" y="383"/>
              </a:cxn>
              <a:cxn ang="0">
                <a:pos x="494" y="387"/>
              </a:cxn>
              <a:cxn ang="0">
                <a:pos x="504" y="379"/>
              </a:cxn>
              <a:cxn ang="0">
                <a:pos x="506" y="367"/>
              </a:cxn>
              <a:cxn ang="0">
                <a:pos x="488" y="351"/>
              </a:cxn>
              <a:cxn ang="0">
                <a:pos x="492" y="331"/>
              </a:cxn>
              <a:cxn ang="0">
                <a:pos x="525" y="325"/>
              </a:cxn>
              <a:cxn ang="0">
                <a:pos x="547" y="321"/>
              </a:cxn>
              <a:cxn ang="0">
                <a:pos x="559" y="307"/>
              </a:cxn>
              <a:cxn ang="0">
                <a:pos x="561" y="297"/>
              </a:cxn>
              <a:cxn ang="0">
                <a:pos x="570" y="287"/>
              </a:cxn>
              <a:cxn ang="0">
                <a:pos x="582" y="287"/>
              </a:cxn>
              <a:cxn ang="0">
                <a:pos x="596" y="279"/>
              </a:cxn>
              <a:cxn ang="0">
                <a:pos x="596" y="261"/>
              </a:cxn>
              <a:cxn ang="0">
                <a:pos x="598" y="235"/>
              </a:cxn>
              <a:cxn ang="0">
                <a:pos x="613" y="231"/>
              </a:cxn>
              <a:cxn ang="0">
                <a:pos x="625" y="233"/>
              </a:cxn>
              <a:cxn ang="0">
                <a:pos x="643" y="261"/>
              </a:cxn>
              <a:cxn ang="0">
                <a:pos x="654" y="265"/>
              </a:cxn>
              <a:cxn ang="0">
                <a:pos x="656" y="255"/>
              </a:cxn>
              <a:cxn ang="0">
                <a:pos x="647" y="241"/>
              </a:cxn>
              <a:cxn ang="0">
                <a:pos x="668" y="231"/>
              </a:cxn>
              <a:cxn ang="0">
                <a:pos x="688" y="223"/>
              </a:cxn>
              <a:cxn ang="0">
                <a:pos x="690" y="201"/>
              </a:cxn>
              <a:cxn ang="0">
                <a:pos x="686" y="179"/>
              </a:cxn>
              <a:cxn ang="0">
                <a:pos x="625" y="161"/>
              </a:cxn>
              <a:cxn ang="0">
                <a:pos x="578" y="151"/>
              </a:cxn>
              <a:cxn ang="0">
                <a:pos x="508" y="179"/>
              </a:cxn>
              <a:cxn ang="0">
                <a:pos x="461" y="133"/>
              </a:cxn>
              <a:cxn ang="0">
                <a:pos x="432" y="153"/>
              </a:cxn>
              <a:cxn ang="0">
                <a:pos x="381" y="119"/>
              </a:cxn>
              <a:cxn ang="0">
                <a:pos x="307" y="81"/>
              </a:cxn>
              <a:cxn ang="0">
                <a:pos x="246" y="65"/>
              </a:cxn>
              <a:cxn ang="0">
                <a:pos x="191" y="67"/>
              </a:cxn>
              <a:cxn ang="0">
                <a:pos x="154" y="33"/>
              </a:cxn>
              <a:cxn ang="0">
                <a:pos x="121" y="7"/>
              </a:cxn>
              <a:cxn ang="0">
                <a:pos x="0" y="39"/>
              </a:cxn>
            </a:cxnLst>
            <a:rect l="0" t="0" r="r" b="b"/>
            <a:pathLst>
              <a:path w="691" h="452">
                <a:moveTo>
                  <a:pt x="0" y="65"/>
                </a:moveTo>
                <a:lnTo>
                  <a:pt x="15" y="63"/>
                </a:lnTo>
                <a:lnTo>
                  <a:pt x="23" y="81"/>
                </a:lnTo>
                <a:lnTo>
                  <a:pt x="29" y="83"/>
                </a:lnTo>
                <a:lnTo>
                  <a:pt x="39" y="99"/>
                </a:lnTo>
                <a:lnTo>
                  <a:pt x="29" y="131"/>
                </a:lnTo>
                <a:lnTo>
                  <a:pt x="39" y="159"/>
                </a:lnTo>
                <a:lnTo>
                  <a:pt x="51" y="167"/>
                </a:lnTo>
                <a:lnTo>
                  <a:pt x="51" y="183"/>
                </a:lnTo>
                <a:lnTo>
                  <a:pt x="54" y="185"/>
                </a:lnTo>
                <a:lnTo>
                  <a:pt x="66" y="185"/>
                </a:lnTo>
                <a:lnTo>
                  <a:pt x="99" y="159"/>
                </a:lnTo>
                <a:lnTo>
                  <a:pt x="107" y="157"/>
                </a:lnTo>
                <a:lnTo>
                  <a:pt x="111" y="171"/>
                </a:lnTo>
                <a:lnTo>
                  <a:pt x="127" y="187"/>
                </a:lnTo>
                <a:lnTo>
                  <a:pt x="125" y="195"/>
                </a:lnTo>
                <a:lnTo>
                  <a:pt x="137" y="207"/>
                </a:lnTo>
                <a:lnTo>
                  <a:pt x="144" y="229"/>
                </a:lnTo>
                <a:lnTo>
                  <a:pt x="144" y="233"/>
                </a:lnTo>
                <a:lnTo>
                  <a:pt x="137" y="233"/>
                </a:lnTo>
                <a:lnTo>
                  <a:pt x="137" y="237"/>
                </a:lnTo>
                <a:lnTo>
                  <a:pt x="131" y="239"/>
                </a:lnTo>
                <a:lnTo>
                  <a:pt x="131" y="243"/>
                </a:lnTo>
                <a:lnTo>
                  <a:pt x="140" y="249"/>
                </a:lnTo>
                <a:lnTo>
                  <a:pt x="142" y="245"/>
                </a:lnTo>
                <a:lnTo>
                  <a:pt x="150" y="251"/>
                </a:lnTo>
                <a:lnTo>
                  <a:pt x="160" y="251"/>
                </a:lnTo>
                <a:lnTo>
                  <a:pt x="160" y="249"/>
                </a:lnTo>
                <a:lnTo>
                  <a:pt x="162" y="245"/>
                </a:lnTo>
                <a:lnTo>
                  <a:pt x="162" y="243"/>
                </a:lnTo>
                <a:lnTo>
                  <a:pt x="164" y="241"/>
                </a:lnTo>
                <a:lnTo>
                  <a:pt x="168" y="241"/>
                </a:lnTo>
                <a:lnTo>
                  <a:pt x="170" y="245"/>
                </a:lnTo>
                <a:lnTo>
                  <a:pt x="168" y="247"/>
                </a:lnTo>
                <a:lnTo>
                  <a:pt x="172" y="249"/>
                </a:lnTo>
                <a:lnTo>
                  <a:pt x="174" y="251"/>
                </a:lnTo>
                <a:lnTo>
                  <a:pt x="178" y="253"/>
                </a:lnTo>
                <a:lnTo>
                  <a:pt x="180" y="255"/>
                </a:lnTo>
                <a:lnTo>
                  <a:pt x="183" y="257"/>
                </a:lnTo>
                <a:lnTo>
                  <a:pt x="185" y="255"/>
                </a:lnTo>
                <a:lnTo>
                  <a:pt x="191" y="261"/>
                </a:lnTo>
                <a:lnTo>
                  <a:pt x="199" y="261"/>
                </a:lnTo>
                <a:lnTo>
                  <a:pt x="203" y="261"/>
                </a:lnTo>
                <a:lnTo>
                  <a:pt x="203" y="265"/>
                </a:lnTo>
                <a:lnTo>
                  <a:pt x="211" y="271"/>
                </a:lnTo>
                <a:lnTo>
                  <a:pt x="211" y="273"/>
                </a:lnTo>
                <a:lnTo>
                  <a:pt x="209" y="277"/>
                </a:lnTo>
                <a:lnTo>
                  <a:pt x="209" y="279"/>
                </a:lnTo>
                <a:lnTo>
                  <a:pt x="215" y="281"/>
                </a:lnTo>
                <a:lnTo>
                  <a:pt x="215" y="283"/>
                </a:lnTo>
                <a:lnTo>
                  <a:pt x="211" y="287"/>
                </a:lnTo>
                <a:lnTo>
                  <a:pt x="211" y="289"/>
                </a:lnTo>
                <a:lnTo>
                  <a:pt x="213" y="289"/>
                </a:lnTo>
                <a:lnTo>
                  <a:pt x="217" y="293"/>
                </a:lnTo>
                <a:lnTo>
                  <a:pt x="221" y="289"/>
                </a:lnTo>
                <a:lnTo>
                  <a:pt x="224" y="287"/>
                </a:lnTo>
                <a:lnTo>
                  <a:pt x="230" y="277"/>
                </a:lnTo>
                <a:lnTo>
                  <a:pt x="234" y="271"/>
                </a:lnTo>
                <a:lnTo>
                  <a:pt x="238" y="265"/>
                </a:lnTo>
                <a:lnTo>
                  <a:pt x="244" y="263"/>
                </a:lnTo>
                <a:lnTo>
                  <a:pt x="244" y="263"/>
                </a:lnTo>
                <a:lnTo>
                  <a:pt x="244" y="271"/>
                </a:lnTo>
                <a:lnTo>
                  <a:pt x="246" y="279"/>
                </a:lnTo>
                <a:lnTo>
                  <a:pt x="244" y="289"/>
                </a:lnTo>
                <a:lnTo>
                  <a:pt x="246" y="293"/>
                </a:lnTo>
                <a:lnTo>
                  <a:pt x="250" y="293"/>
                </a:lnTo>
                <a:lnTo>
                  <a:pt x="252" y="291"/>
                </a:lnTo>
                <a:lnTo>
                  <a:pt x="254" y="293"/>
                </a:lnTo>
                <a:lnTo>
                  <a:pt x="256" y="295"/>
                </a:lnTo>
                <a:lnTo>
                  <a:pt x="256" y="301"/>
                </a:lnTo>
                <a:lnTo>
                  <a:pt x="258" y="301"/>
                </a:lnTo>
                <a:lnTo>
                  <a:pt x="260" y="305"/>
                </a:lnTo>
                <a:lnTo>
                  <a:pt x="265" y="305"/>
                </a:lnTo>
                <a:lnTo>
                  <a:pt x="267" y="317"/>
                </a:lnTo>
                <a:lnTo>
                  <a:pt x="273" y="321"/>
                </a:lnTo>
                <a:lnTo>
                  <a:pt x="275" y="333"/>
                </a:lnTo>
                <a:lnTo>
                  <a:pt x="281" y="333"/>
                </a:lnTo>
                <a:lnTo>
                  <a:pt x="287" y="345"/>
                </a:lnTo>
                <a:lnTo>
                  <a:pt x="289" y="341"/>
                </a:lnTo>
                <a:lnTo>
                  <a:pt x="293" y="343"/>
                </a:lnTo>
                <a:lnTo>
                  <a:pt x="295" y="341"/>
                </a:lnTo>
                <a:lnTo>
                  <a:pt x="299" y="343"/>
                </a:lnTo>
                <a:lnTo>
                  <a:pt x="299" y="345"/>
                </a:lnTo>
                <a:lnTo>
                  <a:pt x="295" y="347"/>
                </a:lnTo>
                <a:lnTo>
                  <a:pt x="287" y="361"/>
                </a:lnTo>
                <a:lnTo>
                  <a:pt x="289" y="363"/>
                </a:lnTo>
                <a:lnTo>
                  <a:pt x="289" y="363"/>
                </a:lnTo>
                <a:lnTo>
                  <a:pt x="289" y="365"/>
                </a:lnTo>
                <a:lnTo>
                  <a:pt x="289" y="365"/>
                </a:lnTo>
                <a:lnTo>
                  <a:pt x="289" y="373"/>
                </a:lnTo>
                <a:lnTo>
                  <a:pt x="293" y="377"/>
                </a:lnTo>
                <a:lnTo>
                  <a:pt x="293" y="387"/>
                </a:lnTo>
                <a:lnTo>
                  <a:pt x="297" y="387"/>
                </a:lnTo>
                <a:lnTo>
                  <a:pt x="301" y="387"/>
                </a:lnTo>
                <a:lnTo>
                  <a:pt x="303" y="389"/>
                </a:lnTo>
                <a:lnTo>
                  <a:pt x="303" y="396"/>
                </a:lnTo>
                <a:lnTo>
                  <a:pt x="308" y="404"/>
                </a:lnTo>
                <a:lnTo>
                  <a:pt x="308" y="406"/>
                </a:lnTo>
                <a:lnTo>
                  <a:pt x="312" y="410"/>
                </a:lnTo>
                <a:lnTo>
                  <a:pt x="316" y="414"/>
                </a:lnTo>
                <a:lnTo>
                  <a:pt x="318" y="416"/>
                </a:lnTo>
                <a:lnTo>
                  <a:pt x="320" y="420"/>
                </a:lnTo>
                <a:lnTo>
                  <a:pt x="320" y="422"/>
                </a:lnTo>
                <a:lnTo>
                  <a:pt x="322" y="420"/>
                </a:lnTo>
                <a:lnTo>
                  <a:pt x="326" y="422"/>
                </a:lnTo>
                <a:lnTo>
                  <a:pt x="326" y="428"/>
                </a:lnTo>
                <a:lnTo>
                  <a:pt x="330" y="428"/>
                </a:lnTo>
                <a:lnTo>
                  <a:pt x="330" y="430"/>
                </a:lnTo>
                <a:lnTo>
                  <a:pt x="326" y="434"/>
                </a:lnTo>
                <a:lnTo>
                  <a:pt x="328" y="436"/>
                </a:lnTo>
                <a:lnTo>
                  <a:pt x="324" y="444"/>
                </a:lnTo>
                <a:lnTo>
                  <a:pt x="322" y="448"/>
                </a:lnTo>
                <a:lnTo>
                  <a:pt x="318" y="450"/>
                </a:lnTo>
                <a:lnTo>
                  <a:pt x="318" y="452"/>
                </a:lnTo>
                <a:lnTo>
                  <a:pt x="320" y="452"/>
                </a:lnTo>
                <a:lnTo>
                  <a:pt x="322" y="450"/>
                </a:lnTo>
                <a:lnTo>
                  <a:pt x="326" y="450"/>
                </a:lnTo>
                <a:lnTo>
                  <a:pt x="330" y="452"/>
                </a:lnTo>
                <a:lnTo>
                  <a:pt x="334" y="452"/>
                </a:lnTo>
                <a:lnTo>
                  <a:pt x="334" y="450"/>
                </a:lnTo>
                <a:lnTo>
                  <a:pt x="334" y="450"/>
                </a:lnTo>
                <a:lnTo>
                  <a:pt x="336" y="450"/>
                </a:lnTo>
                <a:lnTo>
                  <a:pt x="336" y="452"/>
                </a:lnTo>
                <a:lnTo>
                  <a:pt x="338" y="452"/>
                </a:lnTo>
                <a:lnTo>
                  <a:pt x="342" y="450"/>
                </a:lnTo>
                <a:lnTo>
                  <a:pt x="342" y="450"/>
                </a:lnTo>
                <a:lnTo>
                  <a:pt x="344" y="450"/>
                </a:lnTo>
                <a:lnTo>
                  <a:pt x="344" y="448"/>
                </a:lnTo>
                <a:lnTo>
                  <a:pt x="344" y="450"/>
                </a:lnTo>
                <a:lnTo>
                  <a:pt x="346" y="450"/>
                </a:lnTo>
                <a:lnTo>
                  <a:pt x="348" y="450"/>
                </a:lnTo>
                <a:lnTo>
                  <a:pt x="348" y="448"/>
                </a:lnTo>
                <a:lnTo>
                  <a:pt x="350" y="448"/>
                </a:lnTo>
                <a:lnTo>
                  <a:pt x="351" y="448"/>
                </a:lnTo>
                <a:lnTo>
                  <a:pt x="353" y="446"/>
                </a:lnTo>
                <a:lnTo>
                  <a:pt x="351" y="446"/>
                </a:lnTo>
                <a:lnTo>
                  <a:pt x="348" y="446"/>
                </a:lnTo>
                <a:lnTo>
                  <a:pt x="350" y="446"/>
                </a:lnTo>
                <a:lnTo>
                  <a:pt x="350" y="444"/>
                </a:lnTo>
                <a:lnTo>
                  <a:pt x="353" y="444"/>
                </a:lnTo>
                <a:lnTo>
                  <a:pt x="353" y="444"/>
                </a:lnTo>
                <a:lnTo>
                  <a:pt x="353" y="442"/>
                </a:lnTo>
                <a:lnTo>
                  <a:pt x="355" y="442"/>
                </a:lnTo>
                <a:lnTo>
                  <a:pt x="355" y="440"/>
                </a:lnTo>
                <a:lnTo>
                  <a:pt x="353" y="438"/>
                </a:lnTo>
                <a:lnTo>
                  <a:pt x="355" y="438"/>
                </a:lnTo>
                <a:lnTo>
                  <a:pt x="355" y="438"/>
                </a:lnTo>
                <a:lnTo>
                  <a:pt x="355" y="436"/>
                </a:lnTo>
                <a:lnTo>
                  <a:pt x="357" y="436"/>
                </a:lnTo>
                <a:lnTo>
                  <a:pt x="359" y="434"/>
                </a:lnTo>
                <a:lnTo>
                  <a:pt x="357" y="434"/>
                </a:lnTo>
                <a:lnTo>
                  <a:pt x="355" y="432"/>
                </a:lnTo>
                <a:lnTo>
                  <a:pt x="355" y="430"/>
                </a:lnTo>
                <a:lnTo>
                  <a:pt x="359" y="430"/>
                </a:lnTo>
                <a:lnTo>
                  <a:pt x="361" y="428"/>
                </a:lnTo>
                <a:lnTo>
                  <a:pt x="361" y="428"/>
                </a:lnTo>
                <a:lnTo>
                  <a:pt x="365" y="424"/>
                </a:lnTo>
                <a:lnTo>
                  <a:pt x="367" y="422"/>
                </a:lnTo>
                <a:lnTo>
                  <a:pt x="367" y="422"/>
                </a:lnTo>
                <a:lnTo>
                  <a:pt x="369" y="420"/>
                </a:lnTo>
                <a:lnTo>
                  <a:pt x="369" y="416"/>
                </a:lnTo>
                <a:lnTo>
                  <a:pt x="371" y="416"/>
                </a:lnTo>
                <a:lnTo>
                  <a:pt x="373" y="412"/>
                </a:lnTo>
                <a:lnTo>
                  <a:pt x="371" y="412"/>
                </a:lnTo>
                <a:lnTo>
                  <a:pt x="373" y="410"/>
                </a:lnTo>
                <a:lnTo>
                  <a:pt x="373" y="408"/>
                </a:lnTo>
                <a:lnTo>
                  <a:pt x="377" y="408"/>
                </a:lnTo>
                <a:lnTo>
                  <a:pt x="377" y="404"/>
                </a:lnTo>
                <a:lnTo>
                  <a:pt x="379" y="404"/>
                </a:lnTo>
                <a:lnTo>
                  <a:pt x="381" y="402"/>
                </a:lnTo>
                <a:lnTo>
                  <a:pt x="383" y="404"/>
                </a:lnTo>
                <a:lnTo>
                  <a:pt x="381" y="404"/>
                </a:lnTo>
                <a:lnTo>
                  <a:pt x="383" y="404"/>
                </a:lnTo>
                <a:lnTo>
                  <a:pt x="383" y="404"/>
                </a:lnTo>
                <a:lnTo>
                  <a:pt x="381" y="400"/>
                </a:lnTo>
                <a:lnTo>
                  <a:pt x="381" y="398"/>
                </a:lnTo>
                <a:lnTo>
                  <a:pt x="383" y="396"/>
                </a:lnTo>
                <a:lnTo>
                  <a:pt x="383" y="393"/>
                </a:lnTo>
                <a:lnTo>
                  <a:pt x="383" y="393"/>
                </a:lnTo>
                <a:lnTo>
                  <a:pt x="383" y="391"/>
                </a:lnTo>
                <a:lnTo>
                  <a:pt x="383" y="389"/>
                </a:lnTo>
                <a:lnTo>
                  <a:pt x="383" y="387"/>
                </a:lnTo>
                <a:lnTo>
                  <a:pt x="385" y="387"/>
                </a:lnTo>
                <a:lnTo>
                  <a:pt x="385" y="385"/>
                </a:lnTo>
                <a:lnTo>
                  <a:pt x="385" y="383"/>
                </a:lnTo>
                <a:lnTo>
                  <a:pt x="383" y="379"/>
                </a:lnTo>
                <a:lnTo>
                  <a:pt x="383" y="379"/>
                </a:lnTo>
                <a:lnTo>
                  <a:pt x="385" y="379"/>
                </a:lnTo>
                <a:lnTo>
                  <a:pt x="385" y="377"/>
                </a:lnTo>
                <a:lnTo>
                  <a:pt x="385" y="375"/>
                </a:lnTo>
                <a:lnTo>
                  <a:pt x="389" y="375"/>
                </a:lnTo>
                <a:lnTo>
                  <a:pt x="391" y="373"/>
                </a:lnTo>
                <a:lnTo>
                  <a:pt x="391" y="373"/>
                </a:lnTo>
                <a:lnTo>
                  <a:pt x="393" y="371"/>
                </a:lnTo>
                <a:lnTo>
                  <a:pt x="394" y="371"/>
                </a:lnTo>
                <a:lnTo>
                  <a:pt x="394" y="371"/>
                </a:lnTo>
                <a:lnTo>
                  <a:pt x="393" y="369"/>
                </a:lnTo>
                <a:lnTo>
                  <a:pt x="391" y="369"/>
                </a:lnTo>
                <a:lnTo>
                  <a:pt x="389" y="367"/>
                </a:lnTo>
                <a:lnTo>
                  <a:pt x="389" y="367"/>
                </a:lnTo>
                <a:lnTo>
                  <a:pt x="391" y="367"/>
                </a:lnTo>
                <a:lnTo>
                  <a:pt x="393" y="367"/>
                </a:lnTo>
                <a:lnTo>
                  <a:pt x="394" y="367"/>
                </a:lnTo>
                <a:lnTo>
                  <a:pt x="396" y="369"/>
                </a:lnTo>
                <a:lnTo>
                  <a:pt x="396" y="371"/>
                </a:lnTo>
                <a:lnTo>
                  <a:pt x="396" y="371"/>
                </a:lnTo>
                <a:lnTo>
                  <a:pt x="398" y="367"/>
                </a:lnTo>
                <a:lnTo>
                  <a:pt x="398" y="367"/>
                </a:lnTo>
                <a:lnTo>
                  <a:pt x="398" y="367"/>
                </a:lnTo>
                <a:lnTo>
                  <a:pt x="400" y="367"/>
                </a:lnTo>
                <a:lnTo>
                  <a:pt x="400" y="367"/>
                </a:lnTo>
                <a:lnTo>
                  <a:pt x="400" y="367"/>
                </a:lnTo>
                <a:lnTo>
                  <a:pt x="402" y="363"/>
                </a:lnTo>
                <a:lnTo>
                  <a:pt x="402" y="361"/>
                </a:lnTo>
                <a:lnTo>
                  <a:pt x="406" y="361"/>
                </a:lnTo>
                <a:lnTo>
                  <a:pt x="408" y="361"/>
                </a:lnTo>
                <a:lnTo>
                  <a:pt x="408" y="361"/>
                </a:lnTo>
                <a:lnTo>
                  <a:pt x="406" y="363"/>
                </a:lnTo>
                <a:lnTo>
                  <a:pt x="408" y="365"/>
                </a:lnTo>
                <a:lnTo>
                  <a:pt x="410" y="363"/>
                </a:lnTo>
                <a:lnTo>
                  <a:pt x="410" y="365"/>
                </a:lnTo>
                <a:lnTo>
                  <a:pt x="412" y="365"/>
                </a:lnTo>
                <a:lnTo>
                  <a:pt x="412" y="365"/>
                </a:lnTo>
                <a:lnTo>
                  <a:pt x="414" y="365"/>
                </a:lnTo>
                <a:lnTo>
                  <a:pt x="416" y="367"/>
                </a:lnTo>
                <a:lnTo>
                  <a:pt x="418" y="367"/>
                </a:lnTo>
                <a:lnTo>
                  <a:pt x="418" y="369"/>
                </a:lnTo>
                <a:lnTo>
                  <a:pt x="416" y="369"/>
                </a:lnTo>
                <a:lnTo>
                  <a:pt x="414" y="371"/>
                </a:lnTo>
                <a:lnTo>
                  <a:pt x="416" y="371"/>
                </a:lnTo>
                <a:lnTo>
                  <a:pt x="418" y="371"/>
                </a:lnTo>
                <a:lnTo>
                  <a:pt x="420" y="373"/>
                </a:lnTo>
                <a:lnTo>
                  <a:pt x="420" y="373"/>
                </a:lnTo>
                <a:lnTo>
                  <a:pt x="420" y="375"/>
                </a:lnTo>
                <a:lnTo>
                  <a:pt x="422" y="373"/>
                </a:lnTo>
                <a:lnTo>
                  <a:pt x="422" y="375"/>
                </a:lnTo>
                <a:lnTo>
                  <a:pt x="422" y="377"/>
                </a:lnTo>
                <a:lnTo>
                  <a:pt x="426" y="377"/>
                </a:lnTo>
                <a:lnTo>
                  <a:pt x="426" y="377"/>
                </a:lnTo>
                <a:lnTo>
                  <a:pt x="426" y="377"/>
                </a:lnTo>
                <a:lnTo>
                  <a:pt x="424" y="377"/>
                </a:lnTo>
                <a:lnTo>
                  <a:pt x="424" y="379"/>
                </a:lnTo>
                <a:lnTo>
                  <a:pt x="422" y="379"/>
                </a:lnTo>
                <a:lnTo>
                  <a:pt x="422" y="381"/>
                </a:lnTo>
                <a:lnTo>
                  <a:pt x="422" y="379"/>
                </a:lnTo>
                <a:lnTo>
                  <a:pt x="422" y="381"/>
                </a:lnTo>
                <a:lnTo>
                  <a:pt x="422" y="383"/>
                </a:lnTo>
                <a:lnTo>
                  <a:pt x="424" y="381"/>
                </a:lnTo>
                <a:lnTo>
                  <a:pt x="426" y="383"/>
                </a:lnTo>
                <a:lnTo>
                  <a:pt x="426" y="381"/>
                </a:lnTo>
                <a:lnTo>
                  <a:pt x="428" y="383"/>
                </a:lnTo>
                <a:lnTo>
                  <a:pt x="428" y="381"/>
                </a:lnTo>
                <a:lnTo>
                  <a:pt x="432" y="383"/>
                </a:lnTo>
                <a:lnTo>
                  <a:pt x="432" y="383"/>
                </a:lnTo>
                <a:lnTo>
                  <a:pt x="432" y="383"/>
                </a:lnTo>
                <a:lnTo>
                  <a:pt x="434" y="383"/>
                </a:lnTo>
                <a:lnTo>
                  <a:pt x="436" y="383"/>
                </a:lnTo>
                <a:lnTo>
                  <a:pt x="436" y="383"/>
                </a:lnTo>
                <a:lnTo>
                  <a:pt x="434" y="385"/>
                </a:lnTo>
                <a:lnTo>
                  <a:pt x="434" y="387"/>
                </a:lnTo>
                <a:lnTo>
                  <a:pt x="437" y="385"/>
                </a:lnTo>
                <a:lnTo>
                  <a:pt x="439" y="387"/>
                </a:lnTo>
                <a:lnTo>
                  <a:pt x="439" y="387"/>
                </a:lnTo>
                <a:lnTo>
                  <a:pt x="439" y="385"/>
                </a:lnTo>
                <a:lnTo>
                  <a:pt x="443" y="385"/>
                </a:lnTo>
                <a:lnTo>
                  <a:pt x="443" y="387"/>
                </a:lnTo>
                <a:lnTo>
                  <a:pt x="445" y="387"/>
                </a:lnTo>
                <a:lnTo>
                  <a:pt x="449" y="387"/>
                </a:lnTo>
                <a:lnTo>
                  <a:pt x="449" y="383"/>
                </a:lnTo>
                <a:lnTo>
                  <a:pt x="449" y="385"/>
                </a:lnTo>
                <a:lnTo>
                  <a:pt x="451" y="383"/>
                </a:lnTo>
                <a:lnTo>
                  <a:pt x="453" y="383"/>
                </a:lnTo>
                <a:lnTo>
                  <a:pt x="455" y="383"/>
                </a:lnTo>
                <a:lnTo>
                  <a:pt x="455" y="387"/>
                </a:lnTo>
                <a:lnTo>
                  <a:pt x="455" y="387"/>
                </a:lnTo>
                <a:lnTo>
                  <a:pt x="457" y="387"/>
                </a:lnTo>
                <a:lnTo>
                  <a:pt x="461" y="387"/>
                </a:lnTo>
                <a:lnTo>
                  <a:pt x="463" y="389"/>
                </a:lnTo>
                <a:lnTo>
                  <a:pt x="463" y="389"/>
                </a:lnTo>
                <a:lnTo>
                  <a:pt x="463" y="387"/>
                </a:lnTo>
                <a:lnTo>
                  <a:pt x="463" y="387"/>
                </a:lnTo>
                <a:lnTo>
                  <a:pt x="469" y="387"/>
                </a:lnTo>
                <a:lnTo>
                  <a:pt x="469" y="387"/>
                </a:lnTo>
                <a:lnTo>
                  <a:pt x="473" y="387"/>
                </a:lnTo>
                <a:lnTo>
                  <a:pt x="473" y="387"/>
                </a:lnTo>
                <a:lnTo>
                  <a:pt x="475" y="387"/>
                </a:lnTo>
                <a:lnTo>
                  <a:pt x="475" y="387"/>
                </a:lnTo>
                <a:lnTo>
                  <a:pt x="477" y="387"/>
                </a:lnTo>
                <a:lnTo>
                  <a:pt x="478" y="387"/>
                </a:lnTo>
                <a:lnTo>
                  <a:pt x="478" y="385"/>
                </a:lnTo>
                <a:lnTo>
                  <a:pt x="478" y="383"/>
                </a:lnTo>
                <a:lnTo>
                  <a:pt x="478" y="383"/>
                </a:lnTo>
                <a:lnTo>
                  <a:pt x="478" y="383"/>
                </a:lnTo>
                <a:lnTo>
                  <a:pt x="480" y="383"/>
                </a:lnTo>
                <a:lnTo>
                  <a:pt x="480" y="383"/>
                </a:lnTo>
                <a:lnTo>
                  <a:pt x="482" y="381"/>
                </a:lnTo>
                <a:lnTo>
                  <a:pt x="484" y="383"/>
                </a:lnTo>
                <a:lnTo>
                  <a:pt x="486" y="383"/>
                </a:lnTo>
                <a:lnTo>
                  <a:pt x="486" y="383"/>
                </a:lnTo>
                <a:lnTo>
                  <a:pt x="488" y="383"/>
                </a:lnTo>
                <a:lnTo>
                  <a:pt x="488" y="383"/>
                </a:lnTo>
                <a:lnTo>
                  <a:pt x="488" y="385"/>
                </a:lnTo>
                <a:lnTo>
                  <a:pt x="490" y="383"/>
                </a:lnTo>
                <a:lnTo>
                  <a:pt x="490" y="385"/>
                </a:lnTo>
                <a:lnTo>
                  <a:pt x="490" y="387"/>
                </a:lnTo>
                <a:lnTo>
                  <a:pt x="492" y="387"/>
                </a:lnTo>
                <a:lnTo>
                  <a:pt x="494" y="387"/>
                </a:lnTo>
                <a:lnTo>
                  <a:pt x="494" y="387"/>
                </a:lnTo>
                <a:lnTo>
                  <a:pt x="496" y="387"/>
                </a:lnTo>
                <a:lnTo>
                  <a:pt x="494" y="387"/>
                </a:lnTo>
                <a:lnTo>
                  <a:pt x="496" y="389"/>
                </a:lnTo>
                <a:lnTo>
                  <a:pt x="498" y="387"/>
                </a:lnTo>
                <a:lnTo>
                  <a:pt x="498" y="387"/>
                </a:lnTo>
                <a:lnTo>
                  <a:pt x="498" y="387"/>
                </a:lnTo>
                <a:lnTo>
                  <a:pt x="500" y="385"/>
                </a:lnTo>
                <a:lnTo>
                  <a:pt x="500" y="383"/>
                </a:lnTo>
                <a:lnTo>
                  <a:pt x="502" y="383"/>
                </a:lnTo>
                <a:lnTo>
                  <a:pt x="502" y="381"/>
                </a:lnTo>
                <a:lnTo>
                  <a:pt x="504" y="379"/>
                </a:lnTo>
                <a:lnTo>
                  <a:pt x="504" y="379"/>
                </a:lnTo>
                <a:lnTo>
                  <a:pt x="504" y="379"/>
                </a:lnTo>
                <a:lnTo>
                  <a:pt x="504" y="377"/>
                </a:lnTo>
                <a:lnTo>
                  <a:pt x="504" y="375"/>
                </a:lnTo>
                <a:lnTo>
                  <a:pt x="506" y="373"/>
                </a:lnTo>
                <a:lnTo>
                  <a:pt x="506" y="371"/>
                </a:lnTo>
                <a:lnTo>
                  <a:pt x="506" y="371"/>
                </a:lnTo>
                <a:lnTo>
                  <a:pt x="506" y="371"/>
                </a:lnTo>
                <a:lnTo>
                  <a:pt x="506" y="367"/>
                </a:lnTo>
                <a:lnTo>
                  <a:pt x="508" y="367"/>
                </a:lnTo>
                <a:lnTo>
                  <a:pt x="506" y="367"/>
                </a:lnTo>
                <a:lnTo>
                  <a:pt x="506" y="365"/>
                </a:lnTo>
                <a:lnTo>
                  <a:pt x="506" y="365"/>
                </a:lnTo>
                <a:lnTo>
                  <a:pt x="506" y="363"/>
                </a:lnTo>
                <a:lnTo>
                  <a:pt x="504" y="361"/>
                </a:lnTo>
                <a:lnTo>
                  <a:pt x="502" y="361"/>
                </a:lnTo>
                <a:lnTo>
                  <a:pt x="500" y="361"/>
                </a:lnTo>
                <a:lnTo>
                  <a:pt x="498" y="359"/>
                </a:lnTo>
                <a:lnTo>
                  <a:pt x="496" y="357"/>
                </a:lnTo>
                <a:lnTo>
                  <a:pt x="494" y="357"/>
                </a:lnTo>
                <a:lnTo>
                  <a:pt x="492" y="353"/>
                </a:lnTo>
                <a:lnTo>
                  <a:pt x="488" y="351"/>
                </a:lnTo>
                <a:lnTo>
                  <a:pt x="488" y="349"/>
                </a:lnTo>
                <a:lnTo>
                  <a:pt x="488" y="347"/>
                </a:lnTo>
                <a:lnTo>
                  <a:pt x="488" y="343"/>
                </a:lnTo>
                <a:lnTo>
                  <a:pt x="486" y="339"/>
                </a:lnTo>
                <a:lnTo>
                  <a:pt x="486" y="337"/>
                </a:lnTo>
                <a:lnTo>
                  <a:pt x="486" y="337"/>
                </a:lnTo>
                <a:lnTo>
                  <a:pt x="486" y="333"/>
                </a:lnTo>
                <a:lnTo>
                  <a:pt x="488" y="333"/>
                </a:lnTo>
                <a:lnTo>
                  <a:pt x="490" y="333"/>
                </a:lnTo>
                <a:lnTo>
                  <a:pt x="488" y="333"/>
                </a:lnTo>
                <a:lnTo>
                  <a:pt x="492" y="331"/>
                </a:lnTo>
                <a:lnTo>
                  <a:pt x="494" y="331"/>
                </a:lnTo>
                <a:lnTo>
                  <a:pt x="500" y="329"/>
                </a:lnTo>
                <a:lnTo>
                  <a:pt x="504" y="327"/>
                </a:lnTo>
                <a:lnTo>
                  <a:pt x="506" y="329"/>
                </a:lnTo>
                <a:lnTo>
                  <a:pt x="510" y="327"/>
                </a:lnTo>
                <a:lnTo>
                  <a:pt x="512" y="329"/>
                </a:lnTo>
                <a:lnTo>
                  <a:pt x="514" y="329"/>
                </a:lnTo>
                <a:lnTo>
                  <a:pt x="518" y="329"/>
                </a:lnTo>
                <a:lnTo>
                  <a:pt x="521" y="329"/>
                </a:lnTo>
                <a:lnTo>
                  <a:pt x="523" y="325"/>
                </a:lnTo>
                <a:lnTo>
                  <a:pt x="525" y="325"/>
                </a:lnTo>
                <a:lnTo>
                  <a:pt x="527" y="327"/>
                </a:lnTo>
                <a:lnTo>
                  <a:pt x="529" y="327"/>
                </a:lnTo>
                <a:lnTo>
                  <a:pt x="529" y="325"/>
                </a:lnTo>
                <a:lnTo>
                  <a:pt x="533" y="323"/>
                </a:lnTo>
                <a:lnTo>
                  <a:pt x="533" y="323"/>
                </a:lnTo>
                <a:lnTo>
                  <a:pt x="539" y="323"/>
                </a:lnTo>
                <a:lnTo>
                  <a:pt x="539" y="323"/>
                </a:lnTo>
                <a:lnTo>
                  <a:pt x="541" y="323"/>
                </a:lnTo>
                <a:lnTo>
                  <a:pt x="545" y="323"/>
                </a:lnTo>
                <a:lnTo>
                  <a:pt x="547" y="323"/>
                </a:lnTo>
                <a:lnTo>
                  <a:pt x="547" y="321"/>
                </a:lnTo>
                <a:lnTo>
                  <a:pt x="547" y="317"/>
                </a:lnTo>
                <a:lnTo>
                  <a:pt x="551" y="315"/>
                </a:lnTo>
                <a:lnTo>
                  <a:pt x="553" y="315"/>
                </a:lnTo>
                <a:lnTo>
                  <a:pt x="553" y="315"/>
                </a:lnTo>
                <a:lnTo>
                  <a:pt x="555" y="311"/>
                </a:lnTo>
                <a:lnTo>
                  <a:pt x="555" y="311"/>
                </a:lnTo>
                <a:lnTo>
                  <a:pt x="557" y="311"/>
                </a:lnTo>
                <a:lnTo>
                  <a:pt x="559" y="311"/>
                </a:lnTo>
                <a:lnTo>
                  <a:pt x="559" y="309"/>
                </a:lnTo>
                <a:lnTo>
                  <a:pt x="559" y="309"/>
                </a:lnTo>
                <a:lnTo>
                  <a:pt x="559" y="307"/>
                </a:lnTo>
                <a:lnTo>
                  <a:pt x="564" y="305"/>
                </a:lnTo>
                <a:lnTo>
                  <a:pt x="563" y="303"/>
                </a:lnTo>
                <a:lnTo>
                  <a:pt x="563" y="301"/>
                </a:lnTo>
                <a:lnTo>
                  <a:pt x="561" y="301"/>
                </a:lnTo>
                <a:lnTo>
                  <a:pt x="561" y="299"/>
                </a:lnTo>
                <a:lnTo>
                  <a:pt x="563" y="299"/>
                </a:lnTo>
                <a:lnTo>
                  <a:pt x="563" y="297"/>
                </a:lnTo>
                <a:lnTo>
                  <a:pt x="561" y="299"/>
                </a:lnTo>
                <a:lnTo>
                  <a:pt x="564" y="297"/>
                </a:lnTo>
                <a:lnTo>
                  <a:pt x="564" y="295"/>
                </a:lnTo>
                <a:lnTo>
                  <a:pt x="561" y="297"/>
                </a:lnTo>
                <a:lnTo>
                  <a:pt x="561" y="295"/>
                </a:lnTo>
                <a:lnTo>
                  <a:pt x="564" y="295"/>
                </a:lnTo>
                <a:lnTo>
                  <a:pt x="564" y="295"/>
                </a:lnTo>
                <a:lnTo>
                  <a:pt x="563" y="293"/>
                </a:lnTo>
                <a:lnTo>
                  <a:pt x="563" y="289"/>
                </a:lnTo>
                <a:lnTo>
                  <a:pt x="566" y="289"/>
                </a:lnTo>
                <a:lnTo>
                  <a:pt x="566" y="289"/>
                </a:lnTo>
                <a:lnTo>
                  <a:pt x="566" y="287"/>
                </a:lnTo>
                <a:lnTo>
                  <a:pt x="566" y="285"/>
                </a:lnTo>
                <a:lnTo>
                  <a:pt x="568" y="285"/>
                </a:lnTo>
                <a:lnTo>
                  <a:pt x="570" y="287"/>
                </a:lnTo>
                <a:lnTo>
                  <a:pt x="570" y="285"/>
                </a:lnTo>
                <a:lnTo>
                  <a:pt x="568" y="283"/>
                </a:lnTo>
                <a:lnTo>
                  <a:pt x="570" y="281"/>
                </a:lnTo>
                <a:lnTo>
                  <a:pt x="570" y="283"/>
                </a:lnTo>
                <a:lnTo>
                  <a:pt x="572" y="283"/>
                </a:lnTo>
                <a:lnTo>
                  <a:pt x="572" y="281"/>
                </a:lnTo>
                <a:lnTo>
                  <a:pt x="576" y="283"/>
                </a:lnTo>
                <a:lnTo>
                  <a:pt x="576" y="281"/>
                </a:lnTo>
                <a:lnTo>
                  <a:pt x="578" y="283"/>
                </a:lnTo>
                <a:lnTo>
                  <a:pt x="580" y="283"/>
                </a:lnTo>
                <a:lnTo>
                  <a:pt x="582" y="287"/>
                </a:lnTo>
                <a:lnTo>
                  <a:pt x="582" y="287"/>
                </a:lnTo>
                <a:lnTo>
                  <a:pt x="584" y="287"/>
                </a:lnTo>
                <a:lnTo>
                  <a:pt x="584" y="289"/>
                </a:lnTo>
                <a:lnTo>
                  <a:pt x="584" y="287"/>
                </a:lnTo>
                <a:lnTo>
                  <a:pt x="586" y="283"/>
                </a:lnTo>
                <a:lnTo>
                  <a:pt x="588" y="283"/>
                </a:lnTo>
                <a:lnTo>
                  <a:pt x="588" y="281"/>
                </a:lnTo>
                <a:lnTo>
                  <a:pt x="586" y="279"/>
                </a:lnTo>
                <a:lnTo>
                  <a:pt x="588" y="279"/>
                </a:lnTo>
                <a:lnTo>
                  <a:pt x="590" y="281"/>
                </a:lnTo>
                <a:lnTo>
                  <a:pt x="596" y="279"/>
                </a:lnTo>
                <a:lnTo>
                  <a:pt x="596" y="279"/>
                </a:lnTo>
                <a:lnTo>
                  <a:pt x="596" y="277"/>
                </a:lnTo>
                <a:lnTo>
                  <a:pt x="596" y="275"/>
                </a:lnTo>
                <a:lnTo>
                  <a:pt x="596" y="271"/>
                </a:lnTo>
                <a:lnTo>
                  <a:pt x="596" y="267"/>
                </a:lnTo>
                <a:lnTo>
                  <a:pt x="598" y="265"/>
                </a:lnTo>
                <a:lnTo>
                  <a:pt x="596" y="263"/>
                </a:lnTo>
                <a:lnTo>
                  <a:pt x="596" y="263"/>
                </a:lnTo>
                <a:lnTo>
                  <a:pt x="596" y="261"/>
                </a:lnTo>
                <a:lnTo>
                  <a:pt x="596" y="261"/>
                </a:lnTo>
                <a:lnTo>
                  <a:pt x="596" y="261"/>
                </a:lnTo>
                <a:lnTo>
                  <a:pt x="596" y="259"/>
                </a:lnTo>
                <a:lnTo>
                  <a:pt x="598" y="257"/>
                </a:lnTo>
                <a:lnTo>
                  <a:pt x="596" y="257"/>
                </a:lnTo>
                <a:lnTo>
                  <a:pt x="596" y="255"/>
                </a:lnTo>
                <a:lnTo>
                  <a:pt x="596" y="249"/>
                </a:lnTo>
                <a:lnTo>
                  <a:pt x="596" y="247"/>
                </a:lnTo>
                <a:lnTo>
                  <a:pt x="596" y="243"/>
                </a:lnTo>
                <a:lnTo>
                  <a:pt x="598" y="241"/>
                </a:lnTo>
                <a:lnTo>
                  <a:pt x="596" y="237"/>
                </a:lnTo>
                <a:lnTo>
                  <a:pt x="600" y="237"/>
                </a:lnTo>
                <a:lnTo>
                  <a:pt x="598" y="235"/>
                </a:lnTo>
                <a:lnTo>
                  <a:pt x="598" y="233"/>
                </a:lnTo>
                <a:lnTo>
                  <a:pt x="600" y="231"/>
                </a:lnTo>
                <a:lnTo>
                  <a:pt x="600" y="231"/>
                </a:lnTo>
                <a:lnTo>
                  <a:pt x="602" y="231"/>
                </a:lnTo>
                <a:lnTo>
                  <a:pt x="600" y="231"/>
                </a:lnTo>
                <a:lnTo>
                  <a:pt x="600" y="231"/>
                </a:lnTo>
                <a:lnTo>
                  <a:pt x="600" y="229"/>
                </a:lnTo>
                <a:lnTo>
                  <a:pt x="606" y="229"/>
                </a:lnTo>
                <a:lnTo>
                  <a:pt x="606" y="231"/>
                </a:lnTo>
                <a:lnTo>
                  <a:pt x="607" y="231"/>
                </a:lnTo>
                <a:lnTo>
                  <a:pt x="613" y="231"/>
                </a:lnTo>
                <a:lnTo>
                  <a:pt x="613" y="229"/>
                </a:lnTo>
                <a:lnTo>
                  <a:pt x="619" y="229"/>
                </a:lnTo>
                <a:lnTo>
                  <a:pt x="615" y="231"/>
                </a:lnTo>
                <a:lnTo>
                  <a:pt x="617" y="231"/>
                </a:lnTo>
                <a:lnTo>
                  <a:pt x="619" y="233"/>
                </a:lnTo>
                <a:lnTo>
                  <a:pt x="617" y="233"/>
                </a:lnTo>
                <a:lnTo>
                  <a:pt x="615" y="233"/>
                </a:lnTo>
                <a:lnTo>
                  <a:pt x="617" y="235"/>
                </a:lnTo>
                <a:lnTo>
                  <a:pt x="619" y="235"/>
                </a:lnTo>
                <a:lnTo>
                  <a:pt x="619" y="233"/>
                </a:lnTo>
                <a:lnTo>
                  <a:pt x="625" y="233"/>
                </a:lnTo>
                <a:lnTo>
                  <a:pt x="627" y="235"/>
                </a:lnTo>
                <a:lnTo>
                  <a:pt x="627" y="243"/>
                </a:lnTo>
                <a:lnTo>
                  <a:pt x="627" y="249"/>
                </a:lnTo>
                <a:lnTo>
                  <a:pt x="629" y="251"/>
                </a:lnTo>
                <a:lnTo>
                  <a:pt x="633" y="251"/>
                </a:lnTo>
                <a:lnTo>
                  <a:pt x="635" y="255"/>
                </a:lnTo>
                <a:lnTo>
                  <a:pt x="637" y="257"/>
                </a:lnTo>
                <a:lnTo>
                  <a:pt x="639" y="259"/>
                </a:lnTo>
                <a:lnTo>
                  <a:pt x="643" y="257"/>
                </a:lnTo>
                <a:lnTo>
                  <a:pt x="645" y="257"/>
                </a:lnTo>
                <a:lnTo>
                  <a:pt x="643" y="261"/>
                </a:lnTo>
                <a:lnTo>
                  <a:pt x="645" y="263"/>
                </a:lnTo>
                <a:lnTo>
                  <a:pt x="649" y="263"/>
                </a:lnTo>
                <a:lnTo>
                  <a:pt x="649" y="261"/>
                </a:lnTo>
                <a:lnTo>
                  <a:pt x="647" y="259"/>
                </a:lnTo>
                <a:lnTo>
                  <a:pt x="647" y="257"/>
                </a:lnTo>
                <a:lnTo>
                  <a:pt x="649" y="257"/>
                </a:lnTo>
                <a:lnTo>
                  <a:pt x="650" y="257"/>
                </a:lnTo>
                <a:lnTo>
                  <a:pt x="650" y="259"/>
                </a:lnTo>
                <a:lnTo>
                  <a:pt x="650" y="263"/>
                </a:lnTo>
                <a:lnTo>
                  <a:pt x="652" y="263"/>
                </a:lnTo>
                <a:lnTo>
                  <a:pt x="654" y="265"/>
                </a:lnTo>
                <a:lnTo>
                  <a:pt x="656" y="267"/>
                </a:lnTo>
                <a:lnTo>
                  <a:pt x="656" y="271"/>
                </a:lnTo>
                <a:lnTo>
                  <a:pt x="660" y="271"/>
                </a:lnTo>
                <a:lnTo>
                  <a:pt x="658" y="267"/>
                </a:lnTo>
                <a:lnTo>
                  <a:pt x="654" y="263"/>
                </a:lnTo>
                <a:lnTo>
                  <a:pt x="654" y="261"/>
                </a:lnTo>
                <a:lnTo>
                  <a:pt x="654" y="261"/>
                </a:lnTo>
                <a:lnTo>
                  <a:pt x="658" y="261"/>
                </a:lnTo>
                <a:lnTo>
                  <a:pt x="656" y="261"/>
                </a:lnTo>
                <a:lnTo>
                  <a:pt x="658" y="257"/>
                </a:lnTo>
                <a:lnTo>
                  <a:pt x="656" y="255"/>
                </a:lnTo>
                <a:lnTo>
                  <a:pt x="654" y="253"/>
                </a:lnTo>
                <a:lnTo>
                  <a:pt x="652" y="251"/>
                </a:lnTo>
                <a:lnTo>
                  <a:pt x="649" y="249"/>
                </a:lnTo>
                <a:lnTo>
                  <a:pt x="645" y="251"/>
                </a:lnTo>
                <a:lnTo>
                  <a:pt x="645" y="249"/>
                </a:lnTo>
                <a:lnTo>
                  <a:pt x="639" y="249"/>
                </a:lnTo>
                <a:lnTo>
                  <a:pt x="639" y="249"/>
                </a:lnTo>
                <a:lnTo>
                  <a:pt x="641" y="245"/>
                </a:lnTo>
                <a:lnTo>
                  <a:pt x="645" y="245"/>
                </a:lnTo>
                <a:lnTo>
                  <a:pt x="645" y="243"/>
                </a:lnTo>
                <a:lnTo>
                  <a:pt x="647" y="241"/>
                </a:lnTo>
                <a:lnTo>
                  <a:pt x="649" y="239"/>
                </a:lnTo>
                <a:lnTo>
                  <a:pt x="650" y="239"/>
                </a:lnTo>
                <a:lnTo>
                  <a:pt x="656" y="235"/>
                </a:lnTo>
                <a:lnTo>
                  <a:pt x="658" y="233"/>
                </a:lnTo>
                <a:lnTo>
                  <a:pt x="660" y="235"/>
                </a:lnTo>
                <a:lnTo>
                  <a:pt x="662" y="233"/>
                </a:lnTo>
                <a:lnTo>
                  <a:pt x="664" y="235"/>
                </a:lnTo>
                <a:lnTo>
                  <a:pt x="664" y="233"/>
                </a:lnTo>
                <a:lnTo>
                  <a:pt x="664" y="231"/>
                </a:lnTo>
                <a:lnTo>
                  <a:pt x="668" y="231"/>
                </a:lnTo>
                <a:lnTo>
                  <a:pt x="668" y="231"/>
                </a:lnTo>
                <a:lnTo>
                  <a:pt x="670" y="231"/>
                </a:lnTo>
                <a:lnTo>
                  <a:pt x="674" y="231"/>
                </a:lnTo>
                <a:lnTo>
                  <a:pt x="674" y="231"/>
                </a:lnTo>
                <a:lnTo>
                  <a:pt x="678" y="231"/>
                </a:lnTo>
                <a:lnTo>
                  <a:pt x="680" y="229"/>
                </a:lnTo>
                <a:lnTo>
                  <a:pt x="682" y="229"/>
                </a:lnTo>
                <a:lnTo>
                  <a:pt x="680" y="227"/>
                </a:lnTo>
                <a:lnTo>
                  <a:pt x="680" y="225"/>
                </a:lnTo>
                <a:lnTo>
                  <a:pt x="682" y="225"/>
                </a:lnTo>
                <a:lnTo>
                  <a:pt x="686" y="225"/>
                </a:lnTo>
                <a:lnTo>
                  <a:pt x="688" y="223"/>
                </a:lnTo>
                <a:lnTo>
                  <a:pt x="688" y="221"/>
                </a:lnTo>
                <a:lnTo>
                  <a:pt x="686" y="221"/>
                </a:lnTo>
                <a:lnTo>
                  <a:pt x="686" y="217"/>
                </a:lnTo>
                <a:lnTo>
                  <a:pt x="684" y="215"/>
                </a:lnTo>
                <a:lnTo>
                  <a:pt x="686" y="213"/>
                </a:lnTo>
                <a:lnTo>
                  <a:pt x="686" y="211"/>
                </a:lnTo>
                <a:lnTo>
                  <a:pt x="686" y="211"/>
                </a:lnTo>
                <a:lnTo>
                  <a:pt x="686" y="209"/>
                </a:lnTo>
                <a:lnTo>
                  <a:pt x="690" y="205"/>
                </a:lnTo>
                <a:lnTo>
                  <a:pt x="690" y="203"/>
                </a:lnTo>
                <a:lnTo>
                  <a:pt x="690" y="201"/>
                </a:lnTo>
                <a:lnTo>
                  <a:pt x="688" y="199"/>
                </a:lnTo>
                <a:lnTo>
                  <a:pt x="690" y="195"/>
                </a:lnTo>
                <a:lnTo>
                  <a:pt x="690" y="195"/>
                </a:lnTo>
                <a:lnTo>
                  <a:pt x="691" y="189"/>
                </a:lnTo>
                <a:lnTo>
                  <a:pt x="691" y="189"/>
                </a:lnTo>
                <a:lnTo>
                  <a:pt x="690" y="183"/>
                </a:lnTo>
                <a:lnTo>
                  <a:pt x="691" y="181"/>
                </a:lnTo>
                <a:lnTo>
                  <a:pt x="691" y="179"/>
                </a:lnTo>
                <a:lnTo>
                  <a:pt x="691" y="177"/>
                </a:lnTo>
                <a:lnTo>
                  <a:pt x="691" y="175"/>
                </a:lnTo>
                <a:lnTo>
                  <a:pt x="686" y="179"/>
                </a:lnTo>
                <a:lnTo>
                  <a:pt x="680" y="181"/>
                </a:lnTo>
                <a:lnTo>
                  <a:pt x="674" y="177"/>
                </a:lnTo>
                <a:lnTo>
                  <a:pt x="670" y="177"/>
                </a:lnTo>
                <a:lnTo>
                  <a:pt x="662" y="183"/>
                </a:lnTo>
                <a:lnTo>
                  <a:pt x="660" y="183"/>
                </a:lnTo>
                <a:lnTo>
                  <a:pt x="656" y="177"/>
                </a:lnTo>
                <a:lnTo>
                  <a:pt x="645" y="173"/>
                </a:lnTo>
                <a:lnTo>
                  <a:pt x="643" y="171"/>
                </a:lnTo>
                <a:lnTo>
                  <a:pt x="629" y="169"/>
                </a:lnTo>
                <a:lnTo>
                  <a:pt x="625" y="165"/>
                </a:lnTo>
                <a:lnTo>
                  <a:pt x="625" y="161"/>
                </a:lnTo>
                <a:lnTo>
                  <a:pt x="621" y="147"/>
                </a:lnTo>
                <a:lnTo>
                  <a:pt x="619" y="145"/>
                </a:lnTo>
                <a:lnTo>
                  <a:pt x="619" y="139"/>
                </a:lnTo>
                <a:lnTo>
                  <a:pt x="615" y="137"/>
                </a:lnTo>
                <a:lnTo>
                  <a:pt x="611" y="145"/>
                </a:lnTo>
                <a:lnTo>
                  <a:pt x="609" y="145"/>
                </a:lnTo>
                <a:lnTo>
                  <a:pt x="602" y="157"/>
                </a:lnTo>
                <a:lnTo>
                  <a:pt x="596" y="155"/>
                </a:lnTo>
                <a:lnTo>
                  <a:pt x="594" y="145"/>
                </a:lnTo>
                <a:lnTo>
                  <a:pt x="582" y="147"/>
                </a:lnTo>
                <a:lnTo>
                  <a:pt x="578" y="151"/>
                </a:lnTo>
                <a:lnTo>
                  <a:pt x="578" y="155"/>
                </a:lnTo>
                <a:lnTo>
                  <a:pt x="559" y="161"/>
                </a:lnTo>
                <a:lnTo>
                  <a:pt x="551" y="167"/>
                </a:lnTo>
                <a:lnTo>
                  <a:pt x="541" y="169"/>
                </a:lnTo>
                <a:lnTo>
                  <a:pt x="543" y="179"/>
                </a:lnTo>
                <a:lnTo>
                  <a:pt x="545" y="185"/>
                </a:lnTo>
                <a:lnTo>
                  <a:pt x="543" y="189"/>
                </a:lnTo>
                <a:lnTo>
                  <a:pt x="529" y="195"/>
                </a:lnTo>
                <a:lnTo>
                  <a:pt x="518" y="195"/>
                </a:lnTo>
                <a:lnTo>
                  <a:pt x="514" y="183"/>
                </a:lnTo>
                <a:lnTo>
                  <a:pt x="508" y="179"/>
                </a:lnTo>
                <a:lnTo>
                  <a:pt x="508" y="175"/>
                </a:lnTo>
                <a:lnTo>
                  <a:pt x="504" y="171"/>
                </a:lnTo>
                <a:lnTo>
                  <a:pt x="502" y="165"/>
                </a:lnTo>
                <a:lnTo>
                  <a:pt x="500" y="165"/>
                </a:lnTo>
                <a:lnTo>
                  <a:pt x="498" y="161"/>
                </a:lnTo>
                <a:lnTo>
                  <a:pt x="486" y="149"/>
                </a:lnTo>
                <a:lnTo>
                  <a:pt x="482" y="143"/>
                </a:lnTo>
                <a:lnTo>
                  <a:pt x="478" y="121"/>
                </a:lnTo>
                <a:lnTo>
                  <a:pt x="475" y="115"/>
                </a:lnTo>
                <a:lnTo>
                  <a:pt x="463" y="123"/>
                </a:lnTo>
                <a:lnTo>
                  <a:pt x="461" y="133"/>
                </a:lnTo>
                <a:lnTo>
                  <a:pt x="455" y="131"/>
                </a:lnTo>
                <a:lnTo>
                  <a:pt x="455" y="135"/>
                </a:lnTo>
                <a:lnTo>
                  <a:pt x="457" y="139"/>
                </a:lnTo>
                <a:lnTo>
                  <a:pt x="455" y="143"/>
                </a:lnTo>
                <a:lnTo>
                  <a:pt x="459" y="143"/>
                </a:lnTo>
                <a:lnTo>
                  <a:pt x="457" y="149"/>
                </a:lnTo>
                <a:lnTo>
                  <a:pt x="461" y="151"/>
                </a:lnTo>
                <a:lnTo>
                  <a:pt x="449" y="159"/>
                </a:lnTo>
                <a:lnTo>
                  <a:pt x="437" y="161"/>
                </a:lnTo>
                <a:lnTo>
                  <a:pt x="434" y="151"/>
                </a:lnTo>
                <a:lnTo>
                  <a:pt x="432" y="153"/>
                </a:lnTo>
                <a:lnTo>
                  <a:pt x="424" y="149"/>
                </a:lnTo>
                <a:lnTo>
                  <a:pt x="426" y="143"/>
                </a:lnTo>
                <a:lnTo>
                  <a:pt x="414" y="135"/>
                </a:lnTo>
                <a:lnTo>
                  <a:pt x="412" y="123"/>
                </a:lnTo>
                <a:lnTo>
                  <a:pt x="420" y="121"/>
                </a:lnTo>
                <a:lnTo>
                  <a:pt x="408" y="115"/>
                </a:lnTo>
                <a:lnTo>
                  <a:pt x="396" y="117"/>
                </a:lnTo>
                <a:lnTo>
                  <a:pt x="396" y="119"/>
                </a:lnTo>
                <a:lnTo>
                  <a:pt x="389" y="117"/>
                </a:lnTo>
                <a:lnTo>
                  <a:pt x="383" y="123"/>
                </a:lnTo>
                <a:lnTo>
                  <a:pt x="381" y="119"/>
                </a:lnTo>
                <a:lnTo>
                  <a:pt x="381" y="115"/>
                </a:lnTo>
                <a:lnTo>
                  <a:pt x="377" y="105"/>
                </a:lnTo>
                <a:lnTo>
                  <a:pt x="375" y="97"/>
                </a:lnTo>
                <a:lnTo>
                  <a:pt x="379" y="93"/>
                </a:lnTo>
                <a:lnTo>
                  <a:pt x="367" y="79"/>
                </a:lnTo>
                <a:lnTo>
                  <a:pt x="367" y="75"/>
                </a:lnTo>
                <a:lnTo>
                  <a:pt x="355" y="77"/>
                </a:lnTo>
                <a:lnTo>
                  <a:pt x="346" y="71"/>
                </a:lnTo>
                <a:lnTo>
                  <a:pt x="328" y="71"/>
                </a:lnTo>
                <a:lnTo>
                  <a:pt x="322" y="79"/>
                </a:lnTo>
                <a:lnTo>
                  <a:pt x="307" y="81"/>
                </a:lnTo>
                <a:lnTo>
                  <a:pt x="287" y="75"/>
                </a:lnTo>
                <a:lnTo>
                  <a:pt x="277" y="67"/>
                </a:lnTo>
                <a:lnTo>
                  <a:pt x="275" y="53"/>
                </a:lnTo>
                <a:lnTo>
                  <a:pt x="269" y="53"/>
                </a:lnTo>
                <a:lnTo>
                  <a:pt x="264" y="59"/>
                </a:lnTo>
                <a:lnTo>
                  <a:pt x="262" y="61"/>
                </a:lnTo>
                <a:lnTo>
                  <a:pt x="260" y="61"/>
                </a:lnTo>
                <a:lnTo>
                  <a:pt x="252" y="67"/>
                </a:lnTo>
                <a:lnTo>
                  <a:pt x="250" y="65"/>
                </a:lnTo>
                <a:lnTo>
                  <a:pt x="250" y="67"/>
                </a:lnTo>
                <a:lnTo>
                  <a:pt x="246" y="65"/>
                </a:lnTo>
                <a:lnTo>
                  <a:pt x="234" y="69"/>
                </a:lnTo>
                <a:lnTo>
                  <a:pt x="228" y="59"/>
                </a:lnTo>
                <a:lnTo>
                  <a:pt x="222" y="61"/>
                </a:lnTo>
                <a:lnTo>
                  <a:pt x="221" y="59"/>
                </a:lnTo>
                <a:lnTo>
                  <a:pt x="221" y="65"/>
                </a:lnTo>
                <a:lnTo>
                  <a:pt x="217" y="67"/>
                </a:lnTo>
                <a:lnTo>
                  <a:pt x="215" y="65"/>
                </a:lnTo>
                <a:lnTo>
                  <a:pt x="203" y="69"/>
                </a:lnTo>
                <a:lnTo>
                  <a:pt x="199" y="67"/>
                </a:lnTo>
                <a:lnTo>
                  <a:pt x="197" y="71"/>
                </a:lnTo>
                <a:lnTo>
                  <a:pt x="191" y="67"/>
                </a:lnTo>
                <a:lnTo>
                  <a:pt x="185" y="69"/>
                </a:lnTo>
                <a:lnTo>
                  <a:pt x="183" y="61"/>
                </a:lnTo>
                <a:lnTo>
                  <a:pt x="178" y="61"/>
                </a:lnTo>
                <a:lnTo>
                  <a:pt x="172" y="55"/>
                </a:lnTo>
                <a:lnTo>
                  <a:pt x="168" y="55"/>
                </a:lnTo>
                <a:lnTo>
                  <a:pt x="166" y="51"/>
                </a:lnTo>
                <a:lnTo>
                  <a:pt x="160" y="49"/>
                </a:lnTo>
                <a:lnTo>
                  <a:pt x="160" y="47"/>
                </a:lnTo>
                <a:lnTo>
                  <a:pt x="156" y="45"/>
                </a:lnTo>
                <a:lnTo>
                  <a:pt x="158" y="33"/>
                </a:lnTo>
                <a:lnTo>
                  <a:pt x="154" y="33"/>
                </a:lnTo>
                <a:lnTo>
                  <a:pt x="152" y="23"/>
                </a:lnTo>
                <a:lnTo>
                  <a:pt x="156" y="21"/>
                </a:lnTo>
                <a:lnTo>
                  <a:pt x="152" y="17"/>
                </a:lnTo>
                <a:lnTo>
                  <a:pt x="150" y="11"/>
                </a:lnTo>
                <a:lnTo>
                  <a:pt x="148" y="11"/>
                </a:lnTo>
                <a:lnTo>
                  <a:pt x="148" y="0"/>
                </a:lnTo>
                <a:lnTo>
                  <a:pt x="144" y="2"/>
                </a:lnTo>
                <a:lnTo>
                  <a:pt x="144" y="0"/>
                </a:lnTo>
                <a:lnTo>
                  <a:pt x="138" y="0"/>
                </a:lnTo>
                <a:lnTo>
                  <a:pt x="137" y="4"/>
                </a:lnTo>
                <a:lnTo>
                  <a:pt x="121" y="7"/>
                </a:lnTo>
                <a:lnTo>
                  <a:pt x="117" y="7"/>
                </a:lnTo>
                <a:lnTo>
                  <a:pt x="107" y="11"/>
                </a:lnTo>
                <a:lnTo>
                  <a:pt x="95" y="7"/>
                </a:lnTo>
                <a:lnTo>
                  <a:pt x="94" y="11"/>
                </a:lnTo>
                <a:lnTo>
                  <a:pt x="84" y="23"/>
                </a:lnTo>
                <a:lnTo>
                  <a:pt x="70" y="27"/>
                </a:lnTo>
                <a:lnTo>
                  <a:pt x="66" y="59"/>
                </a:lnTo>
                <a:lnTo>
                  <a:pt x="43" y="43"/>
                </a:lnTo>
                <a:lnTo>
                  <a:pt x="35" y="53"/>
                </a:lnTo>
                <a:lnTo>
                  <a:pt x="6" y="37"/>
                </a:lnTo>
                <a:lnTo>
                  <a:pt x="0" y="39"/>
                </a:lnTo>
                <a:lnTo>
                  <a:pt x="0" y="65"/>
                </a:lnTo>
                <a:lnTo>
                  <a:pt x="0" y="65"/>
                </a:lnTo>
                <a:close/>
              </a:path>
            </a:pathLst>
          </a:custGeom>
          <a:solidFill>
            <a:srgbClr val="003366"/>
          </a:solidFill>
          <a:ln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 altLang="zh-TW" sz="2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5070" name="Freeform 19"/>
          <p:cNvSpPr>
            <a:spLocks/>
          </p:cNvSpPr>
          <p:nvPr/>
        </p:nvSpPr>
        <p:spPr bwMode="auto">
          <a:xfrm>
            <a:off x="5751513" y="2705100"/>
            <a:ext cx="257175" cy="285750"/>
          </a:xfrm>
          <a:custGeom>
            <a:avLst/>
            <a:gdLst>
              <a:gd name="T0" fmla="*/ 2147483647 w 149"/>
              <a:gd name="T1" fmla="*/ 2147483647 h 144"/>
              <a:gd name="T2" fmla="*/ 2147483647 w 149"/>
              <a:gd name="T3" fmla="*/ 2147483647 h 144"/>
              <a:gd name="T4" fmla="*/ 2147483647 w 149"/>
              <a:gd name="T5" fmla="*/ 2147483647 h 144"/>
              <a:gd name="T6" fmla="*/ 2147483647 w 149"/>
              <a:gd name="T7" fmla="*/ 2147483647 h 144"/>
              <a:gd name="T8" fmla="*/ 2147483647 w 149"/>
              <a:gd name="T9" fmla="*/ 2147483647 h 144"/>
              <a:gd name="T10" fmla="*/ 2147483647 w 149"/>
              <a:gd name="T11" fmla="*/ 2147483647 h 144"/>
              <a:gd name="T12" fmla="*/ 2147483647 w 149"/>
              <a:gd name="T13" fmla="*/ 2147483647 h 144"/>
              <a:gd name="T14" fmla="*/ 2147483647 w 149"/>
              <a:gd name="T15" fmla="*/ 2147483647 h 144"/>
              <a:gd name="T16" fmla="*/ 2147483647 w 149"/>
              <a:gd name="T17" fmla="*/ 2147483647 h 144"/>
              <a:gd name="T18" fmla="*/ 2147483647 w 149"/>
              <a:gd name="T19" fmla="*/ 2147483647 h 144"/>
              <a:gd name="T20" fmla="*/ 2147483647 w 149"/>
              <a:gd name="T21" fmla="*/ 2147483647 h 144"/>
              <a:gd name="T22" fmla="*/ 2147483647 w 149"/>
              <a:gd name="T23" fmla="*/ 2147483647 h 144"/>
              <a:gd name="T24" fmla="*/ 2147483647 w 149"/>
              <a:gd name="T25" fmla="*/ 2147483647 h 144"/>
              <a:gd name="T26" fmla="*/ 2147483647 w 149"/>
              <a:gd name="T27" fmla="*/ 2147483647 h 144"/>
              <a:gd name="T28" fmla="*/ 2147483647 w 149"/>
              <a:gd name="T29" fmla="*/ 0 h 144"/>
              <a:gd name="T30" fmla="*/ 2147483647 w 149"/>
              <a:gd name="T31" fmla="*/ 2147483647 h 144"/>
              <a:gd name="T32" fmla="*/ 2147483647 w 149"/>
              <a:gd name="T33" fmla="*/ 2147483647 h 144"/>
              <a:gd name="T34" fmla="*/ 2147483647 w 149"/>
              <a:gd name="T35" fmla="*/ 2147483647 h 144"/>
              <a:gd name="T36" fmla="*/ 2147483647 w 149"/>
              <a:gd name="T37" fmla="*/ 2147483647 h 144"/>
              <a:gd name="T38" fmla="*/ 2147483647 w 149"/>
              <a:gd name="T39" fmla="*/ 2147483647 h 144"/>
              <a:gd name="T40" fmla="*/ 2147483647 w 149"/>
              <a:gd name="T41" fmla="*/ 2147483647 h 144"/>
              <a:gd name="T42" fmla="*/ 2147483647 w 149"/>
              <a:gd name="T43" fmla="*/ 2147483647 h 144"/>
              <a:gd name="T44" fmla="*/ 2147483647 w 149"/>
              <a:gd name="T45" fmla="*/ 2147483647 h 144"/>
              <a:gd name="T46" fmla="*/ 2147483647 w 149"/>
              <a:gd name="T47" fmla="*/ 2147483647 h 144"/>
              <a:gd name="T48" fmla="*/ 2147483647 w 149"/>
              <a:gd name="T49" fmla="*/ 2147483647 h 144"/>
              <a:gd name="T50" fmla="*/ 2147483647 w 149"/>
              <a:gd name="T51" fmla="*/ 2147483647 h 144"/>
              <a:gd name="T52" fmla="*/ 2147483647 w 149"/>
              <a:gd name="T53" fmla="*/ 2147483647 h 144"/>
              <a:gd name="T54" fmla="*/ 2147483647 w 149"/>
              <a:gd name="T55" fmla="*/ 2147483647 h 144"/>
              <a:gd name="T56" fmla="*/ 2147483647 w 149"/>
              <a:gd name="T57" fmla="*/ 2147483647 h 144"/>
              <a:gd name="T58" fmla="*/ 2147483647 w 149"/>
              <a:gd name="T59" fmla="*/ 2147483647 h 144"/>
              <a:gd name="T60" fmla="*/ 2147483647 w 149"/>
              <a:gd name="T61" fmla="*/ 2147483647 h 144"/>
              <a:gd name="T62" fmla="*/ 2147483647 w 149"/>
              <a:gd name="T63" fmla="*/ 2147483647 h 144"/>
              <a:gd name="T64" fmla="*/ 2147483647 w 149"/>
              <a:gd name="T65" fmla="*/ 2147483647 h 144"/>
              <a:gd name="T66" fmla="*/ 2147483647 w 149"/>
              <a:gd name="T67" fmla="*/ 2147483647 h 144"/>
              <a:gd name="T68" fmla="*/ 2147483647 w 149"/>
              <a:gd name="T69" fmla="*/ 2147483647 h 144"/>
              <a:gd name="T70" fmla="*/ 2147483647 w 149"/>
              <a:gd name="T71" fmla="*/ 2147483647 h 144"/>
              <a:gd name="T72" fmla="*/ 2147483647 w 149"/>
              <a:gd name="T73" fmla="*/ 2147483647 h 144"/>
              <a:gd name="T74" fmla="*/ 2147483647 w 149"/>
              <a:gd name="T75" fmla="*/ 2147483647 h 144"/>
              <a:gd name="T76" fmla="*/ 2147483647 w 149"/>
              <a:gd name="T77" fmla="*/ 2147483647 h 144"/>
              <a:gd name="T78" fmla="*/ 2147483647 w 149"/>
              <a:gd name="T79" fmla="*/ 2147483647 h 144"/>
              <a:gd name="T80" fmla="*/ 2147483647 w 149"/>
              <a:gd name="T81" fmla="*/ 2147483647 h 144"/>
              <a:gd name="T82" fmla="*/ 2147483647 w 149"/>
              <a:gd name="T83" fmla="*/ 2147483647 h 144"/>
              <a:gd name="T84" fmla="*/ 2147483647 w 149"/>
              <a:gd name="T85" fmla="*/ 2147483647 h 144"/>
              <a:gd name="T86" fmla="*/ 2147483647 w 149"/>
              <a:gd name="T87" fmla="*/ 2147483647 h 144"/>
              <a:gd name="T88" fmla="*/ 2147483647 w 149"/>
              <a:gd name="T89" fmla="*/ 2147483647 h 144"/>
              <a:gd name="T90" fmla="*/ 2147483647 w 149"/>
              <a:gd name="T91" fmla="*/ 2147483647 h 144"/>
              <a:gd name="T92" fmla="*/ 2147483647 w 149"/>
              <a:gd name="T93" fmla="*/ 2147483647 h 144"/>
              <a:gd name="T94" fmla="*/ 2147483647 w 149"/>
              <a:gd name="T95" fmla="*/ 2147483647 h 144"/>
              <a:gd name="T96" fmla="*/ 2147483647 w 149"/>
              <a:gd name="T97" fmla="*/ 2147483647 h 144"/>
              <a:gd name="T98" fmla="*/ 0 w 149"/>
              <a:gd name="T99" fmla="*/ 2147483647 h 144"/>
              <a:gd name="T100" fmla="*/ 2147483647 w 149"/>
              <a:gd name="T101" fmla="*/ 2147483647 h 144"/>
              <a:gd name="T102" fmla="*/ 0 w 149"/>
              <a:gd name="T103" fmla="*/ 2147483647 h 14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49"/>
              <a:gd name="T157" fmla="*/ 0 h 144"/>
              <a:gd name="T158" fmla="*/ 149 w 149"/>
              <a:gd name="T159" fmla="*/ 144 h 144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49" h="144">
                <a:moveTo>
                  <a:pt x="0" y="100"/>
                </a:moveTo>
                <a:lnTo>
                  <a:pt x="0" y="96"/>
                </a:lnTo>
                <a:lnTo>
                  <a:pt x="8" y="90"/>
                </a:lnTo>
                <a:lnTo>
                  <a:pt x="24" y="82"/>
                </a:lnTo>
                <a:lnTo>
                  <a:pt x="26" y="80"/>
                </a:lnTo>
                <a:lnTo>
                  <a:pt x="30" y="84"/>
                </a:lnTo>
                <a:lnTo>
                  <a:pt x="30" y="82"/>
                </a:lnTo>
                <a:lnTo>
                  <a:pt x="36" y="76"/>
                </a:lnTo>
                <a:lnTo>
                  <a:pt x="37" y="72"/>
                </a:lnTo>
                <a:lnTo>
                  <a:pt x="37" y="70"/>
                </a:lnTo>
                <a:lnTo>
                  <a:pt x="36" y="68"/>
                </a:lnTo>
                <a:lnTo>
                  <a:pt x="36" y="66"/>
                </a:lnTo>
                <a:lnTo>
                  <a:pt x="32" y="66"/>
                </a:lnTo>
                <a:lnTo>
                  <a:pt x="28" y="62"/>
                </a:lnTo>
                <a:lnTo>
                  <a:pt x="24" y="54"/>
                </a:lnTo>
                <a:lnTo>
                  <a:pt x="24" y="50"/>
                </a:lnTo>
                <a:lnTo>
                  <a:pt x="24" y="46"/>
                </a:lnTo>
                <a:lnTo>
                  <a:pt x="26" y="46"/>
                </a:lnTo>
                <a:lnTo>
                  <a:pt x="28" y="44"/>
                </a:lnTo>
                <a:lnTo>
                  <a:pt x="30" y="44"/>
                </a:lnTo>
                <a:lnTo>
                  <a:pt x="32" y="40"/>
                </a:lnTo>
                <a:lnTo>
                  <a:pt x="37" y="44"/>
                </a:lnTo>
                <a:lnTo>
                  <a:pt x="47" y="40"/>
                </a:lnTo>
                <a:lnTo>
                  <a:pt x="47" y="38"/>
                </a:lnTo>
                <a:lnTo>
                  <a:pt x="49" y="36"/>
                </a:lnTo>
                <a:lnTo>
                  <a:pt x="49" y="34"/>
                </a:lnTo>
                <a:lnTo>
                  <a:pt x="53" y="30"/>
                </a:lnTo>
                <a:lnTo>
                  <a:pt x="55" y="26"/>
                </a:lnTo>
                <a:lnTo>
                  <a:pt x="59" y="26"/>
                </a:lnTo>
                <a:lnTo>
                  <a:pt x="71" y="26"/>
                </a:lnTo>
                <a:lnTo>
                  <a:pt x="73" y="24"/>
                </a:lnTo>
                <a:lnTo>
                  <a:pt x="63" y="16"/>
                </a:lnTo>
                <a:lnTo>
                  <a:pt x="61" y="12"/>
                </a:lnTo>
                <a:lnTo>
                  <a:pt x="65" y="12"/>
                </a:lnTo>
                <a:lnTo>
                  <a:pt x="69" y="16"/>
                </a:lnTo>
                <a:lnTo>
                  <a:pt x="71" y="16"/>
                </a:lnTo>
                <a:lnTo>
                  <a:pt x="73" y="12"/>
                </a:lnTo>
                <a:lnTo>
                  <a:pt x="71" y="10"/>
                </a:lnTo>
                <a:lnTo>
                  <a:pt x="71" y="8"/>
                </a:lnTo>
                <a:lnTo>
                  <a:pt x="77" y="6"/>
                </a:lnTo>
                <a:lnTo>
                  <a:pt x="80" y="6"/>
                </a:lnTo>
                <a:lnTo>
                  <a:pt x="80" y="2"/>
                </a:lnTo>
                <a:lnTo>
                  <a:pt x="84" y="0"/>
                </a:lnTo>
                <a:lnTo>
                  <a:pt x="86" y="4"/>
                </a:lnTo>
                <a:lnTo>
                  <a:pt x="86" y="6"/>
                </a:lnTo>
                <a:lnTo>
                  <a:pt x="90" y="14"/>
                </a:lnTo>
                <a:lnTo>
                  <a:pt x="92" y="16"/>
                </a:lnTo>
                <a:lnTo>
                  <a:pt x="96" y="18"/>
                </a:lnTo>
                <a:lnTo>
                  <a:pt x="98" y="18"/>
                </a:lnTo>
                <a:lnTo>
                  <a:pt x="104" y="24"/>
                </a:lnTo>
                <a:lnTo>
                  <a:pt x="108" y="28"/>
                </a:lnTo>
                <a:lnTo>
                  <a:pt x="110" y="30"/>
                </a:lnTo>
                <a:lnTo>
                  <a:pt x="122" y="30"/>
                </a:lnTo>
                <a:lnTo>
                  <a:pt x="131" y="32"/>
                </a:lnTo>
                <a:lnTo>
                  <a:pt x="137" y="30"/>
                </a:lnTo>
                <a:lnTo>
                  <a:pt x="149" y="32"/>
                </a:lnTo>
                <a:lnTo>
                  <a:pt x="147" y="32"/>
                </a:lnTo>
                <a:lnTo>
                  <a:pt x="145" y="32"/>
                </a:lnTo>
                <a:lnTo>
                  <a:pt x="143" y="34"/>
                </a:lnTo>
                <a:lnTo>
                  <a:pt x="145" y="38"/>
                </a:lnTo>
                <a:lnTo>
                  <a:pt x="143" y="38"/>
                </a:lnTo>
                <a:lnTo>
                  <a:pt x="139" y="40"/>
                </a:lnTo>
                <a:lnTo>
                  <a:pt x="135" y="38"/>
                </a:lnTo>
                <a:lnTo>
                  <a:pt x="131" y="40"/>
                </a:lnTo>
                <a:lnTo>
                  <a:pt x="131" y="44"/>
                </a:lnTo>
                <a:lnTo>
                  <a:pt x="127" y="44"/>
                </a:lnTo>
                <a:lnTo>
                  <a:pt x="127" y="46"/>
                </a:lnTo>
                <a:lnTo>
                  <a:pt x="131" y="52"/>
                </a:lnTo>
                <a:lnTo>
                  <a:pt x="131" y="58"/>
                </a:lnTo>
                <a:lnTo>
                  <a:pt x="133" y="64"/>
                </a:lnTo>
                <a:lnTo>
                  <a:pt x="137" y="66"/>
                </a:lnTo>
                <a:lnTo>
                  <a:pt x="139" y="70"/>
                </a:lnTo>
                <a:lnTo>
                  <a:pt x="139" y="72"/>
                </a:lnTo>
                <a:lnTo>
                  <a:pt x="143" y="74"/>
                </a:lnTo>
                <a:lnTo>
                  <a:pt x="139" y="74"/>
                </a:lnTo>
                <a:lnTo>
                  <a:pt x="139" y="76"/>
                </a:lnTo>
                <a:lnTo>
                  <a:pt x="137" y="76"/>
                </a:lnTo>
                <a:lnTo>
                  <a:pt x="137" y="78"/>
                </a:lnTo>
                <a:lnTo>
                  <a:pt x="135" y="78"/>
                </a:lnTo>
                <a:lnTo>
                  <a:pt x="133" y="80"/>
                </a:lnTo>
                <a:lnTo>
                  <a:pt x="133" y="82"/>
                </a:lnTo>
                <a:lnTo>
                  <a:pt x="131" y="82"/>
                </a:lnTo>
                <a:lnTo>
                  <a:pt x="129" y="82"/>
                </a:lnTo>
                <a:lnTo>
                  <a:pt x="127" y="84"/>
                </a:lnTo>
                <a:lnTo>
                  <a:pt x="125" y="86"/>
                </a:lnTo>
                <a:lnTo>
                  <a:pt x="120" y="84"/>
                </a:lnTo>
                <a:lnTo>
                  <a:pt x="114" y="88"/>
                </a:lnTo>
                <a:lnTo>
                  <a:pt x="110" y="88"/>
                </a:lnTo>
                <a:lnTo>
                  <a:pt x="104" y="88"/>
                </a:lnTo>
                <a:lnTo>
                  <a:pt x="102" y="88"/>
                </a:lnTo>
                <a:lnTo>
                  <a:pt x="98" y="90"/>
                </a:lnTo>
                <a:lnTo>
                  <a:pt x="96" y="96"/>
                </a:lnTo>
                <a:lnTo>
                  <a:pt x="100" y="102"/>
                </a:lnTo>
                <a:lnTo>
                  <a:pt x="104" y="104"/>
                </a:lnTo>
                <a:lnTo>
                  <a:pt x="108" y="108"/>
                </a:lnTo>
                <a:lnTo>
                  <a:pt x="108" y="106"/>
                </a:lnTo>
                <a:lnTo>
                  <a:pt x="112" y="112"/>
                </a:lnTo>
                <a:lnTo>
                  <a:pt x="110" y="112"/>
                </a:lnTo>
                <a:lnTo>
                  <a:pt x="108" y="116"/>
                </a:lnTo>
                <a:lnTo>
                  <a:pt x="108" y="120"/>
                </a:lnTo>
                <a:lnTo>
                  <a:pt x="106" y="122"/>
                </a:lnTo>
                <a:lnTo>
                  <a:pt x="104" y="122"/>
                </a:lnTo>
                <a:lnTo>
                  <a:pt x="104" y="124"/>
                </a:lnTo>
                <a:lnTo>
                  <a:pt x="102" y="128"/>
                </a:lnTo>
                <a:lnTo>
                  <a:pt x="98" y="128"/>
                </a:lnTo>
                <a:lnTo>
                  <a:pt x="96" y="128"/>
                </a:lnTo>
                <a:lnTo>
                  <a:pt x="86" y="126"/>
                </a:lnTo>
                <a:lnTo>
                  <a:pt x="82" y="130"/>
                </a:lnTo>
                <a:lnTo>
                  <a:pt x="80" y="132"/>
                </a:lnTo>
                <a:lnTo>
                  <a:pt x="79" y="134"/>
                </a:lnTo>
                <a:lnTo>
                  <a:pt x="77" y="138"/>
                </a:lnTo>
                <a:lnTo>
                  <a:pt x="75" y="138"/>
                </a:lnTo>
                <a:lnTo>
                  <a:pt x="73" y="140"/>
                </a:lnTo>
                <a:lnTo>
                  <a:pt x="77" y="140"/>
                </a:lnTo>
                <a:lnTo>
                  <a:pt x="77" y="142"/>
                </a:lnTo>
                <a:lnTo>
                  <a:pt x="73" y="142"/>
                </a:lnTo>
                <a:lnTo>
                  <a:pt x="71" y="144"/>
                </a:lnTo>
                <a:lnTo>
                  <a:pt x="63" y="138"/>
                </a:lnTo>
                <a:lnTo>
                  <a:pt x="61" y="132"/>
                </a:lnTo>
                <a:lnTo>
                  <a:pt x="53" y="134"/>
                </a:lnTo>
                <a:lnTo>
                  <a:pt x="43" y="132"/>
                </a:lnTo>
                <a:lnTo>
                  <a:pt x="41" y="134"/>
                </a:lnTo>
                <a:lnTo>
                  <a:pt x="39" y="132"/>
                </a:lnTo>
                <a:lnTo>
                  <a:pt x="37" y="132"/>
                </a:lnTo>
                <a:lnTo>
                  <a:pt x="36" y="136"/>
                </a:lnTo>
                <a:lnTo>
                  <a:pt x="32" y="136"/>
                </a:lnTo>
                <a:lnTo>
                  <a:pt x="30" y="138"/>
                </a:lnTo>
                <a:lnTo>
                  <a:pt x="26" y="140"/>
                </a:lnTo>
                <a:lnTo>
                  <a:pt x="26" y="138"/>
                </a:lnTo>
                <a:lnTo>
                  <a:pt x="24" y="136"/>
                </a:lnTo>
                <a:lnTo>
                  <a:pt x="20" y="132"/>
                </a:lnTo>
                <a:lnTo>
                  <a:pt x="14" y="132"/>
                </a:lnTo>
                <a:lnTo>
                  <a:pt x="8" y="132"/>
                </a:lnTo>
                <a:lnTo>
                  <a:pt x="8" y="128"/>
                </a:lnTo>
                <a:lnTo>
                  <a:pt x="6" y="128"/>
                </a:lnTo>
                <a:lnTo>
                  <a:pt x="6" y="120"/>
                </a:lnTo>
                <a:lnTo>
                  <a:pt x="2" y="118"/>
                </a:lnTo>
                <a:lnTo>
                  <a:pt x="0" y="116"/>
                </a:lnTo>
                <a:lnTo>
                  <a:pt x="10" y="112"/>
                </a:lnTo>
                <a:lnTo>
                  <a:pt x="8" y="110"/>
                </a:lnTo>
                <a:lnTo>
                  <a:pt x="6" y="106"/>
                </a:lnTo>
                <a:lnTo>
                  <a:pt x="8" y="106"/>
                </a:lnTo>
                <a:lnTo>
                  <a:pt x="6" y="102"/>
                </a:lnTo>
                <a:lnTo>
                  <a:pt x="0" y="100"/>
                </a:lnTo>
                <a:close/>
              </a:path>
            </a:pathLst>
          </a:custGeom>
          <a:solidFill>
            <a:srgbClr val="003366"/>
          </a:solidFill>
          <a:ln w="9525" cap="rnd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71" name="Freeform 20"/>
          <p:cNvSpPr>
            <a:spLocks/>
          </p:cNvSpPr>
          <p:nvPr/>
        </p:nvSpPr>
        <p:spPr bwMode="auto">
          <a:xfrm>
            <a:off x="6175375" y="2217738"/>
            <a:ext cx="855663" cy="846137"/>
          </a:xfrm>
          <a:custGeom>
            <a:avLst/>
            <a:gdLst>
              <a:gd name="T0" fmla="*/ 2147483647 w 496"/>
              <a:gd name="T1" fmla="*/ 2147483647 h 429"/>
              <a:gd name="T2" fmla="*/ 2147483647 w 496"/>
              <a:gd name="T3" fmla="*/ 2147483647 h 429"/>
              <a:gd name="T4" fmla="*/ 2147483647 w 496"/>
              <a:gd name="T5" fmla="*/ 2147483647 h 429"/>
              <a:gd name="T6" fmla="*/ 2147483647 w 496"/>
              <a:gd name="T7" fmla="*/ 2147483647 h 429"/>
              <a:gd name="T8" fmla="*/ 2147483647 w 496"/>
              <a:gd name="T9" fmla="*/ 2147483647 h 429"/>
              <a:gd name="T10" fmla="*/ 2147483647 w 496"/>
              <a:gd name="T11" fmla="*/ 2147483647 h 429"/>
              <a:gd name="T12" fmla="*/ 2147483647 w 496"/>
              <a:gd name="T13" fmla="*/ 2147483647 h 429"/>
              <a:gd name="T14" fmla="*/ 2147483647 w 496"/>
              <a:gd name="T15" fmla="*/ 2147483647 h 429"/>
              <a:gd name="T16" fmla="*/ 2147483647 w 496"/>
              <a:gd name="T17" fmla="*/ 2147483647 h 429"/>
              <a:gd name="T18" fmla="*/ 2147483647 w 496"/>
              <a:gd name="T19" fmla="*/ 2147483647 h 429"/>
              <a:gd name="T20" fmla="*/ 2147483647 w 496"/>
              <a:gd name="T21" fmla="*/ 2147483647 h 429"/>
              <a:gd name="T22" fmla="*/ 2147483647 w 496"/>
              <a:gd name="T23" fmla="*/ 2147483647 h 429"/>
              <a:gd name="T24" fmla="*/ 2147483647 w 496"/>
              <a:gd name="T25" fmla="*/ 2147483647 h 429"/>
              <a:gd name="T26" fmla="*/ 2147483647 w 496"/>
              <a:gd name="T27" fmla="*/ 2147483647 h 429"/>
              <a:gd name="T28" fmla="*/ 2147483647 w 496"/>
              <a:gd name="T29" fmla="*/ 2147483647 h 429"/>
              <a:gd name="T30" fmla="*/ 2147483647 w 496"/>
              <a:gd name="T31" fmla="*/ 2147483647 h 429"/>
              <a:gd name="T32" fmla="*/ 2147483647 w 496"/>
              <a:gd name="T33" fmla="*/ 2147483647 h 429"/>
              <a:gd name="T34" fmla="*/ 2147483647 w 496"/>
              <a:gd name="T35" fmla="*/ 2147483647 h 429"/>
              <a:gd name="T36" fmla="*/ 2147483647 w 496"/>
              <a:gd name="T37" fmla="*/ 2147483647 h 429"/>
              <a:gd name="T38" fmla="*/ 2147483647 w 496"/>
              <a:gd name="T39" fmla="*/ 2147483647 h 429"/>
              <a:gd name="T40" fmla="*/ 2147483647 w 496"/>
              <a:gd name="T41" fmla="*/ 2147483647 h 429"/>
              <a:gd name="T42" fmla="*/ 2147483647 w 496"/>
              <a:gd name="T43" fmla="*/ 2147483647 h 429"/>
              <a:gd name="T44" fmla="*/ 2147483647 w 496"/>
              <a:gd name="T45" fmla="*/ 2147483647 h 429"/>
              <a:gd name="T46" fmla="*/ 2147483647 w 496"/>
              <a:gd name="T47" fmla="*/ 2147483647 h 429"/>
              <a:gd name="T48" fmla="*/ 2147483647 w 496"/>
              <a:gd name="T49" fmla="*/ 2147483647 h 429"/>
              <a:gd name="T50" fmla="*/ 2147483647 w 496"/>
              <a:gd name="T51" fmla="*/ 2147483647 h 429"/>
              <a:gd name="T52" fmla="*/ 2147483647 w 496"/>
              <a:gd name="T53" fmla="*/ 2147483647 h 429"/>
              <a:gd name="T54" fmla="*/ 2147483647 w 496"/>
              <a:gd name="T55" fmla="*/ 2147483647 h 429"/>
              <a:gd name="T56" fmla="*/ 2147483647 w 496"/>
              <a:gd name="T57" fmla="*/ 2147483647 h 429"/>
              <a:gd name="T58" fmla="*/ 2147483647 w 496"/>
              <a:gd name="T59" fmla="*/ 2147483647 h 429"/>
              <a:gd name="T60" fmla="*/ 2147483647 w 496"/>
              <a:gd name="T61" fmla="*/ 2147483647 h 429"/>
              <a:gd name="T62" fmla="*/ 2147483647 w 496"/>
              <a:gd name="T63" fmla="*/ 2147483647 h 429"/>
              <a:gd name="T64" fmla="*/ 2147483647 w 496"/>
              <a:gd name="T65" fmla="*/ 2147483647 h 429"/>
              <a:gd name="T66" fmla="*/ 2147483647 w 496"/>
              <a:gd name="T67" fmla="*/ 2147483647 h 429"/>
              <a:gd name="T68" fmla="*/ 2147483647 w 496"/>
              <a:gd name="T69" fmla="*/ 2147483647 h 429"/>
              <a:gd name="T70" fmla="*/ 2147483647 w 496"/>
              <a:gd name="T71" fmla="*/ 2147483647 h 429"/>
              <a:gd name="T72" fmla="*/ 2147483647 w 496"/>
              <a:gd name="T73" fmla="*/ 2147483647 h 429"/>
              <a:gd name="T74" fmla="*/ 2147483647 w 496"/>
              <a:gd name="T75" fmla="*/ 2147483647 h 429"/>
              <a:gd name="T76" fmla="*/ 2147483647 w 496"/>
              <a:gd name="T77" fmla="*/ 2147483647 h 429"/>
              <a:gd name="T78" fmla="*/ 2147483647 w 496"/>
              <a:gd name="T79" fmla="*/ 2147483647 h 429"/>
              <a:gd name="T80" fmla="*/ 2147483647 w 496"/>
              <a:gd name="T81" fmla="*/ 2147483647 h 429"/>
              <a:gd name="T82" fmla="*/ 2147483647 w 496"/>
              <a:gd name="T83" fmla="*/ 2147483647 h 429"/>
              <a:gd name="T84" fmla="*/ 2147483647 w 496"/>
              <a:gd name="T85" fmla="*/ 2147483647 h 429"/>
              <a:gd name="T86" fmla="*/ 2147483647 w 496"/>
              <a:gd name="T87" fmla="*/ 2147483647 h 429"/>
              <a:gd name="T88" fmla="*/ 2147483647 w 496"/>
              <a:gd name="T89" fmla="*/ 2147483647 h 429"/>
              <a:gd name="T90" fmla="*/ 2147483647 w 496"/>
              <a:gd name="T91" fmla="*/ 2147483647 h 429"/>
              <a:gd name="T92" fmla="*/ 2147483647 w 496"/>
              <a:gd name="T93" fmla="*/ 2147483647 h 429"/>
              <a:gd name="T94" fmla="*/ 2147483647 w 496"/>
              <a:gd name="T95" fmla="*/ 2147483647 h 429"/>
              <a:gd name="T96" fmla="*/ 2147483647 w 496"/>
              <a:gd name="T97" fmla="*/ 2147483647 h 429"/>
              <a:gd name="T98" fmla="*/ 2147483647 w 496"/>
              <a:gd name="T99" fmla="*/ 2147483647 h 429"/>
              <a:gd name="T100" fmla="*/ 2147483647 w 496"/>
              <a:gd name="T101" fmla="*/ 2147483647 h 429"/>
              <a:gd name="T102" fmla="*/ 2147483647 w 496"/>
              <a:gd name="T103" fmla="*/ 2147483647 h 429"/>
              <a:gd name="T104" fmla="*/ 2147483647 w 496"/>
              <a:gd name="T105" fmla="*/ 2147483647 h 429"/>
              <a:gd name="T106" fmla="*/ 2147483647 w 496"/>
              <a:gd name="T107" fmla="*/ 2147483647 h 429"/>
              <a:gd name="T108" fmla="*/ 2147483647 w 496"/>
              <a:gd name="T109" fmla="*/ 2147483647 h 429"/>
              <a:gd name="T110" fmla="*/ 2147483647 w 496"/>
              <a:gd name="T111" fmla="*/ 2147483647 h 429"/>
              <a:gd name="T112" fmla="*/ 2147483647 w 496"/>
              <a:gd name="T113" fmla="*/ 2147483647 h 429"/>
              <a:gd name="T114" fmla="*/ 2147483647 w 496"/>
              <a:gd name="T115" fmla="*/ 2147483647 h 429"/>
              <a:gd name="T116" fmla="*/ 2147483647 w 496"/>
              <a:gd name="T117" fmla="*/ 2147483647 h 429"/>
              <a:gd name="T118" fmla="*/ 2147483647 w 496"/>
              <a:gd name="T119" fmla="*/ 2147483647 h 42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496"/>
              <a:gd name="T181" fmla="*/ 0 h 429"/>
              <a:gd name="T182" fmla="*/ 496 w 496"/>
              <a:gd name="T183" fmla="*/ 429 h 42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496" h="429">
                <a:moveTo>
                  <a:pt x="0" y="259"/>
                </a:moveTo>
                <a:lnTo>
                  <a:pt x="0" y="261"/>
                </a:lnTo>
                <a:lnTo>
                  <a:pt x="2" y="263"/>
                </a:lnTo>
                <a:lnTo>
                  <a:pt x="2" y="265"/>
                </a:lnTo>
                <a:lnTo>
                  <a:pt x="5" y="265"/>
                </a:lnTo>
                <a:lnTo>
                  <a:pt x="9" y="269"/>
                </a:lnTo>
                <a:lnTo>
                  <a:pt x="17" y="271"/>
                </a:lnTo>
                <a:lnTo>
                  <a:pt x="21" y="269"/>
                </a:lnTo>
                <a:lnTo>
                  <a:pt x="25" y="269"/>
                </a:lnTo>
                <a:lnTo>
                  <a:pt x="23" y="275"/>
                </a:lnTo>
                <a:lnTo>
                  <a:pt x="27" y="275"/>
                </a:lnTo>
                <a:lnTo>
                  <a:pt x="27" y="281"/>
                </a:lnTo>
                <a:lnTo>
                  <a:pt x="33" y="283"/>
                </a:lnTo>
                <a:lnTo>
                  <a:pt x="50" y="279"/>
                </a:lnTo>
                <a:lnTo>
                  <a:pt x="52" y="279"/>
                </a:lnTo>
                <a:lnTo>
                  <a:pt x="50" y="281"/>
                </a:lnTo>
                <a:lnTo>
                  <a:pt x="54" y="285"/>
                </a:lnTo>
                <a:lnTo>
                  <a:pt x="56" y="293"/>
                </a:lnTo>
                <a:lnTo>
                  <a:pt x="62" y="303"/>
                </a:lnTo>
                <a:lnTo>
                  <a:pt x="60" y="305"/>
                </a:lnTo>
                <a:lnTo>
                  <a:pt x="62" y="307"/>
                </a:lnTo>
                <a:lnTo>
                  <a:pt x="68" y="309"/>
                </a:lnTo>
                <a:lnTo>
                  <a:pt x="72" y="321"/>
                </a:lnTo>
                <a:lnTo>
                  <a:pt x="76" y="321"/>
                </a:lnTo>
                <a:lnTo>
                  <a:pt x="78" y="327"/>
                </a:lnTo>
                <a:lnTo>
                  <a:pt x="80" y="327"/>
                </a:lnTo>
                <a:lnTo>
                  <a:pt x="80" y="325"/>
                </a:lnTo>
                <a:lnTo>
                  <a:pt x="82" y="325"/>
                </a:lnTo>
                <a:lnTo>
                  <a:pt x="84" y="325"/>
                </a:lnTo>
                <a:lnTo>
                  <a:pt x="82" y="325"/>
                </a:lnTo>
                <a:lnTo>
                  <a:pt x="82" y="323"/>
                </a:lnTo>
                <a:lnTo>
                  <a:pt x="86" y="321"/>
                </a:lnTo>
                <a:lnTo>
                  <a:pt x="88" y="319"/>
                </a:lnTo>
                <a:lnTo>
                  <a:pt x="90" y="319"/>
                </a:lnTo>
                <a:lnTo>
                  <a:pt x="91" y="319"/>
                </a:lnTo>
                <a:lnTo>
                  <a:pt x="95" y="317"/>
                </a:lnTo>
                <a:lnTo>
                  <a:pt x="97" y="317"/>
                </a:lnTo>
                <a:lnTo>
                  <a:pt x="97" y="315"/>
                </a:lnTo>
                <a:lnTo>
                  <a:pt x="101" y="313"/>
                </a:lnTo>
                <a:lnTo>
                  <a:pt x="103" y="313"/>
                </a:lnTo>
                <a:lnTo>
                  <a:pt x="109" y="309"/>
                </a:lnTo>
                <a:lnTo>
                  <a:pt x="109" y="307"/>
                </a:lnTo>
                <a:lnTo>
                  <a:pt x="111" y="307"/>
                </a:lnTo>
                <a:lnTo>
                  <a:pt x="115" y="305"/>
                </a:lnTo>
                <a:lnTo>
                  <a:pt x="119" y="305"/>
                </a:lnTo>
                <a:lnTo>
                  <a:pt x="121" y="305"/>
                </a:lnTo>
                <a:lnTo>
                  <a:pt x="121" y="303"/>
                </a:lnTo>
                <a:lnTo>
                  <a:pt x="123" y="301"/>
                </a:lnTo>
                <a:lnTo>
                  <a:pt x="123" y="299"/>
                </a:lnTo>
                <a:lnTo>
                  <a:pt x="123" y="295"/>
                </a:lnTo>
                <a:lnTo>
                  <a:pt x="123" y="293"/>
                </a:lnTo>
                <a:lnTo>
                  <a:pt x="127" y="293"/>
                </a:lnTo>
                <a:lnTo>
                  <a:pt x="129" y="291"/>
                </a:lnTo>
                <a:lnTo>
                  <a:pt x="129" y="289"/>
                </a:lnTo>
                <a:lnTo>
                  <a:pt x="127" y="291"/>
                </a:lnTo>
                <a:lnTo>
                  <a:pt x="127" y="289"/>
                </a:lnTo>
                <a:lnTo>
                  <a:pt x="127" y="287"/>
                </a:lnTo>
                <a:lnTo>
                  <a:pt x="129" y="285"/>
                </a:lnTo>
                <a:lnTo>
                  <a:pt x="129" y="281"/>
                </a:lnTo>
                <a:lnTo>
                  <a:pt x="129" y="279"/>
                </a:lnTo>
                <a:lnTo>
                  <a:pt x="132" y="279"/>
                </a:lnTo>
                <a:lnTo>
                  <a:pt x="132" y="277"/>
                </a:lnTo>
                <a:lnTo>
                  <a:pt x="134" y="275"/>
                </a:lnTo>
                <a:lnTo>
                  <a:pt x="138" y="273"/>
                </a:lnTo>
                <a:lnTo>
                  <a:pt x="140" y="269"/>
                </a:lnTo>
                <a:lnTo>
                  <a:pt x="142" y="269"/>
                </a:lnTo>
                <a:lnTo>
                  <a:pt x="144" y="267"/>
                </a:lnTo>
                <a:lnTo>
                  <a:pt x="142" y="267"/>
                </a:lnTo>
                <a:lnTo>
                  <a:pt x="144" y="265"/>
                </a:lnTo>
                <a:lnTo>
                  <a:pt x="144" y="263"/>
                </a:lnTo>
                <a:lnTo>
                  <a:pt x="144" y="261"/>
                </a:lnTo>
                <a:lnTo>
                  <a:pt x="146" y="261"/>
                </a:lnTo>
                <a:lnTo>
                  <a:pt x="150" y="259"/>
                </a:lnTo>
                <a:lnTo>
                  <a:pt x="152" y="259"/>
                </a:lnTo>
                <a:lnTo>
                  <a:pt x="154" y="257"/>
                </a:lnTo>
                <a:lnTo>
                  <a:pt x="156" y="257"/>
                </a:lnTo>
                <a:lnTo>
                  <a:pt x="158" y="257"/>
                </a:lnTo>
                <a:lnTo>
                  <a:pt x="156" y="255"/>
                </a:lnTo>
                <a:lnTo>
                  <a:pt x="154" y="257"/>
                </a:lnTo>
                <a:lnTo>
                  <a:pt x="152" y="257"/>
                </a:lnTo>
                <a:lnTo>
                  <a:pt x="150" y="257"/>
                </a:lnTo>
                <a:lnTo>
                  <a:pt x="150" y="255"/>
                </a:lnTo>
                <a:lnTo>
                  <a:pt x="150" y="253"/>
                </a:lnTo>
                <a:lnTo>
                  <a:pt x="152" y="253"/>
                </a:lnTo>
                <a:lnTo>
                  <a:pt x="154" y="251"/>
                </a:lnTo>
                <a:lnTo>
                  <a:pt x="152" y="251"/>
                </a:lnTo>
                <a:lnTo>
                  <a:pt x="154" y="247"/>
                </a:lnTo>
                <a:lnTo>
                  <a:pt x="156" y="247"/>
                </a:lnTo>
                <a:lnTo>
                  <a:pt x="158" y="247"/>
                </a:lnTo>
                <a:lnTo>
                  <a:pt x="160" y="247"/>
                </a:lnTo>
                <a:lnTo>
                  <a:pt x="162" y="247"/>
                </a:lnTo>
                <a:lnTo>
                  <a:pt x="162" y="245"/>
                </a:lnTo>
                <a:lnTo>
                  <a:pt x="162" y="243"/>
                </a:lnTo>
                <a:lnTo>
                  <a:pt x="164" y="243"/>
                </a:lnTo>
                <a:lnTo>
                  <a:pt x="166" y="241"/>
                </a:lnTo>
                <a:lnTo>
                  <a:pt x="168" y="237"/>
                </a:lnTo>
                <a:lnTo>
                  <a:pt x="170" y="237"/>
                </a:lnTo>
                <a:lnTo>
                  <a:pt x="172" y="237"/>
                </a:lnTo>
                <a:lnTo>
                  <a:pt x="172" y="239"/>
                </a:lnTo>
                <a:lnTo>
                  <a:pt x="172" y="237"/>
                </a:lnTo>
                <a:lnTo>
                  <a:pt x="174" y="239"/>
                </a:lnTo>
                <a:lnTo>
                  <a:pt x="177" y="239"/>
                </a:lnTo>
                <a:lnTo>
                  <a:pt x="177" y="237"/>
                </a:lnTo>
                <a:lnTo>
                  <a:pt x="179" y="237"/>
                </a:lnTo>
                <a:lnTo>
                  <a:pt x="181" y="237"/>
                </a:lnTo>
                <a:lnTo>
                  <a:pt x="181" y="239"/>
                </a:lnTo>
                <a:lnTo>
                  <a:pt x="187" y="239"/>
                </a:lnTo>
                <a:lnTo>
                  <a:pt x="187" y="241"/>
                </a:lnTo>
                <a:lnTo>
                  <a:pt x="189" y="241"/>
                </a:lnTo>
                <a:lnTo>
                  <a:pt x="189" y="239"/>
                </a:lnTo>
                <a:lnTo>
                  <a:pt x="189" y="237"/>
                </a:lnTo>
                <a:lnTo>
                  <a:pt x="189" y="239"/>
                </a:lnTo>
                <a:lnTo>
                  <a:pt x="193" y="239"/>
                </a:lnTo>
                <a:lnTo>
                  <a:pt x="193" y="241"/>
                </a:lnTo>
                <a:lnTo>
                  <a:pt x="195" y="241"/>
                </a:lnTo>
                <a:lnTo>
                  <a:pt x="193" y="241"/>
                </a:lnTo>
                <a:lnTo>
                  <a:pt x="195" y="241"/>
                </a:lnTo>
                <a:lnTo>
                  <a:pt x="195" y="243"/>
                </a:lnTo>
                <a:lnTo>
                  <a:pt x="197" y="243"/>
                </a:lnTo>
                <a:lnTo>
                  <a:pt x="199" y="243"/>
                </a:lnTo>
                <a:lnTo>
                  <a:pt x="201" y="243"/>
                </a:lnTo>
                <a:lnTo>
                  <a:pt x="207" y="243"/>
                </a:lnTo>
                <a:lnTo>
                  <a:pt x="211" y="243"/>
                </a:lnTo>
                <a:lnTo>
                  <a:pt x="211" y="241"/>
                </a:lnTo>
                <a:lnTo>
                  <a:pt x="213" y="235"/>
                </a:lnTo>
                <a:lnTo>
                  <a:pt x="211" y="235"/>
                </a:lnTo>
                <a:lnTo>
                  <a:pt x="211" y="233"/>
                </a:lnTo>
                <a:lnTo>
                  <a:pt x="213" y="231"/>
                </a:lnTo>
                <a:lnTo>
                  <a:pt x="213" y="233"/>
                </a:lnTo>
                <a:lnTo>
                  <a:pt x="215" y="235"/>
                </a:lnTo>
                <a:lnTo>
                  <a:pt x="215" y="237"/>
                </a:lnTo>
                <a:lnTo>
                  <a:pt x="217" y="241"/>
                </a:lnTo>
                <a:lnTo>
                  <a:pt x="218" y="243"/>
                </a:lnTo>
                <a:lnTo>
                  <a:pt x="220" y="245"/>
                </a:lnTo>
                <a:lnTo>
                  <a:pt x="220" y="243"/>
                </a:lnTo>
                <a:lnTo>
                  <a:pt x="222" y="245"/>
                </a:lnTo>
                <a:lnTo>
                  <a:pt x="224" y="247"/>
                </a:lnTo>
                <a:lnTo>
                  <a:pt x="224" y="243"/>
                </a:lnTo>
                <a:lnTo>
                  <a:pt x="224" y="245"/>
                </a:lnTo>
                <a:lnTo>
                  <a:pt x="224" y="247"/>
                </a:lnTo>
                <a:lnTo>
                  <a:pt x="228" y="247"/>
                </a:lnTo>
                <a:lnTo>
                  <a:pt x="232" y="249"/>
                </a:lnTo>
                <a:lnTo>
                  <a:pt x="236" y="251"/>
                </a:lnTo>
                <a:lnTo>
                  <a:pt x="238" y="253"/>
                </a:lnTo>
                <a:lnTo>
                  <a:pt x="240" y="253"/>
                </a:lnTo>
                <a:lnTo>
                  <a:pt x="242" y="255"/>
                </a:lnTo>
                <a:lnTo>
                  <a:pt x="240" y="259"/>
                </a:lnTo>
                <a:lnTo>
                  <a:pt x="242" y="261"/>
                </a:lnTo>
                <a:lnTo>
                  <a:pt x="246" y="263"/>
                </a:lnTo>
                <a:lnTo>
                  <a:pt x="248" y="265"/>
                </a:lnTo>
                <a:lnTo>
                  <a:pt x="250" y="267"/>
                </a:lnTo>
                <a:lnTo>
                  <a:pt x="252" y="269"/>
                </a:lnTo>
                <a:lnTo>
                  <a:pt x="250" y="269"/>
                </a:lnTo>
                <a:lnTo>
                  <a:pt x="250" y="271"/>
                </a:lnTo>
                <a:lnTo>
                  <a:pt x="250" y="273"/>
                </a:lnTo>
                <a:lnTo>
                  <a:pt x="248" y="275"/>
                </a:lnTo>
                <a:lnTo>
                  <a:pt x="248" y="279"/>
                </a:lnTo>
                <a:lnTo>
                  <a:pt x="246" y="281"/>
                </a:lnTo>
                <a:lnTo>
                  <a:pt x="244" y="283"/>
                </a:lnTo>
                <a:lnTo>
                  <a:pt x="244" y="285"/>
                </a:lnTo>
                <a:lnTo>
                  <a:pt x="242" y="285"/>
                </a:lnTo>
                <a:lnTo>
                  <a:pt x="240" y="287"/>
                </a:lnTo>
                <a:lnTo>
                  <a:pt x="240" y="289"/>
                </a:lnTo>
                <a:lnTo>
                  <a:pt x="242" y="291"/>
                </a:lnTo>
                <a:lnTo>
                  <a:pt x="240" y="293"/>
                </a:lnTo>
                <a:lnTo>
                  <a:pt x="238" y="293"/>
                </a:lnTo>
                <a:lnTo>
                  <a:pt x="236" y="297"/>
                </a:lnTo>
                <a:lnTo>
                  <a:pt x="232" y="297"/>
                </a:lnTo>
                <a:lnTo>
                  <a:pt x="234" y="299"/>
                </a:lnTo>
                <a:lnTo>
                  <a:pt x="234" y="301"/>
                </a:lnTo>
                <a:lnTo>
                  <a:pt x="232" y="303"/>
                </a:lnTo>
                <a:lnTo>
                  <a:pt x="230" y="303"/>
                </a:lnTo>
                <a:lnTo>
                  <a:pt x="230" y="305"/>
                </a:lnTo>
                <a:lnTo>
                  <a:pt x="230" y="307"/>
                </a:lnTo>
                <a:lnTo>
                  <a:pt x="224" y="311"/>
                </a:lnTo>
                <a:lnTo>
                  <a:pt x="224" y="313"/>
                </a:lnTo>
                <a:lnTo>
                  <a:pt x="222" y="313"/>
                </a:lnTo>
                <a:lnTo>
                  <a:pt x="224" y="313"/>
                </a:lnTo>
                <a:lnTo>
                  <a:pt x="226" y="313"/>
                </a:lnTo>
                <a:lnTo>
                  <a:pt x="228" y="313"/>
                </a:lnTo>
                <a:lnTo>
                  <a:pt x="228" y="315"/>
                </a:lnTo>
                <a:lnTo>
                  <a:pt x="224" y="317"/>
                </a:lnTo>
                <a:lnTo>
                  <a:pt x="222" y="317"/>
                </a:lnTo>
                <a:lnTo>
                  <a:pt x="220" y="319"/>
                </a:lnTo>
                <a:lnTo>
                  <a:pt x="222" y="319"/>
                </a:lnTo>
                <a:lnTo>
                  <a:pt x="222" y="321"/>
                </a:lnTo>
                <a:lnTo>
                  <a:pt x="220" y="323"/>
                </a:lnTo>
                <a:lnTo>
                  <a:pt x="217" y="323"/>
                </a:lnTo>
                <a:lnTo>
                  <a:pt x="215" y="323"/>
                </a:lnTo>
                <a:lnTo>
                  <a:pt x="213" y="323"/>
                </a:lnTo>
                <a:lnTo>
                  <a:pt x="211" y="325"/>
                </a:lnTo>
                <a:lnTo>
                  <a:pt x="209" y="327"/>
                </a:lnTo>
                <a:lnTo>
                  <a:pt x="205" y="329"/>
                </a:lnTo>
                <a:lnTo>
                  <a:pt x="201" y="329"/>
                </a:lnTo>
                <a:lnTo>
                  <a:pt x="199" y="331"/>
                </a:lnTo>
                <a:lnTo>
                  <a:pt x="199" y="333"/>
                </a:lnTo>
                <a:lnTo>
                  <a:pt x="199" y="335"/>
                </a:lnTo>
                <a:lnTo>
                  <a:pt x="201" y="337"/>
                </a:lnTo>
                <a:lnTo>
                  <a:pt x="199" y="339"/>
                </a:lnTo>
                <a:lnTo>
                  <a:pt x="199" y="341"/>
                </a:lnTo>
                <a:lnTo>
                  <a:pt x="201" y="341"/>
                </a:lnTo>
                <a:lnTo>
                  <a:pt x="205" y="343"/>
                </a:lnTo>
                <a:lnTo>
                  <a:pt x="205" y="341"/>
                </a:lnTo>
                <a:lnTo>
                  <a:pt x="207" y="345"/>
                </a:lnTo>
                <a:lnTo>
                  <a:pt x="205" y="347"/>
                </a:lnTo>
                <a:lnTo>
                  <a:pt x="207" y="351"/>
                </a:lnTo>
                <a:lnTo>
                  <a:pt x="205" y="353"/>
                </a:lnTo>
                <a:lnTo>
                  <a:pt x="205" y="355"/>
                </a:lnTo>
                <a:lnTo>
                  <a:pt x="207" y="355"/>
                </a:lnTo>
                <a:lnTo>
                  <a:pt x="205" y="355"/>
                </a:lnTo>
                <a:lnTo>
                  <a:pt x="201" y="357"/>
                </a:lnTo>
                <a:lnTo>
                  <a:pt x="205" y="357"/>
                </a:lnTo>
                <a:lnTo>
                  <a:pt x="201" y="357"/>
                </a:lnTo>
                <a:lnTo>
                  <a:pt x="199" y="359"/>
                </a:lnTo>
                <a:lnTo>
                  <a:pt x="199" y="361"/>
                </a:lnTo>
                <a:lnTo>
                  <a:pt x="201" y="363"/>
                </a:lnTo>
                <a:lnTo>
                  <a:pt x="199" y="363"/>
                </a:lnTo>
                <a:lnTo>
                  <a:pt x="195" y="361"/>
                </a:lnTo>
                <a:lnTo>
                  <a:pt x="195" y="363"/>
                </a:lnTo>
                <a:lnTo>
                  <a:pt x="193" y="361"/>
                </a:lnTo>
                <a:lnTo>
                  <a:pt x="189" y="361"/>
                </a:lnTo>
                <a:lnTo>
                  <a:pt x="189" y="365"/>
                </a:lnTo>
                <a:lnTo>
                  <a:pt x="187" y="367"/>
                </a:lnTo>
                <a:lnTo>
                  <a:pt x="185" y="369"/>
                </a:lnTo>
                <a:lnTo>
                  <a:pt x="187" y="369"/>
                </a:lnTo>
                <a:lnTo>
                  <a:pt x="185" y="371"/>
                </a:lnTo>
                <a:lnTo>
                  <a:pt x="187" y="373"/>
                </a:lnTo>
                <a:lnTo>
                  <a:pt x="187" y="371"/>
                </a:lnTo>
                <a:lnTo>
                  <a:pt x="189" y="369"/>
                </a:lnTo>
                <a:lnTo>
                  <a:pt x="189" y="367"/>
                </a:lnTo>
                <a:lnTo>
                  <a:pt x="193" y="365"/>
                </a:lnTo>
                <a:lnTo>
                  <a:pt x="195" y="365"/>
                </a:lnTo>
                <a:lnTo>
                  <a:pt x="195" y="367"/>
                </a:lnTo>
                <a:lnTo>
                  <a:pt x="193" y="369"/>
                </a:lnTo>
                <a:lnTo>
                  <a:pt x="193" y="371"/>
                </a:lnTo>
                <a:lnTo>
                  <a:pt x="189" y="371"/>
                </a:lnTo>
                <a:lnTo>
                  <a:pt x="193" y="371"/>
                </a:lnTo>
                <a:lnTo>
                  <a:pt x="195" y="373"/>
                </a:lnTo>
                <a:lnTo>
                  <a:pt x="199" y="373"/>
                </a:lnTo>
                <a:lnTo>
                  <a:pt x="199" y="369"/>
                </a:lnTo>
                <a:lnTo>
                  <a:pt x="199" y="367"/>
                </a:lnTo>
                <a:lnTo>
                  <a:pt x="201" y="365"/>
                </a:lnTo>
                <a:lnTo>
                  <a:pt x="205" y="367"/>
                </a:lnTo>
                <a:lnTo>
                  <a:pt x="205" y="369"/>
                </a:lnTo>
                <a:lnTo>
                  <a:pt x="205" y="371"/>
                </a:lnTo>
                <a:lnTo>
                  <a:pt x="207" y="373"/>
                </a:lnTo>
                <a:lnTo>
                  <a:pt x="209" y="371"/>
                </a:lnTo>
                <a:lnTo>
                  <a:pt x="213" y="371"/>
                </a:lnTo>
                <a:lnTo>
                  <a:pt x="213" y="369"/>
                </a:lnTo>
                <a:lnTo>
                  <a:pt x="215" y="371"/>
                </a:lnTo>
                <a:lnTo>
                  <a:pt x="218" y="369"/>
                </a:lnTo>
                <a:lnTo>
                  <a:pt x="220" y="369"/>
                </a:lnTo>
                <a:lnTo>
                  <a:pt x="218" y="367"/>
                </a:lnTo>
                <a:lnTo>
                  <a:pt x="220" y="367"/>
                </a:lnTo>
                <a:lnTo>
                  <a:pt x="222" y="367"/>
                </a:lnTo>
                <a:lnTo>
                  <a:pt x="222" y="369"/>
                </a:lnTo>
                <a:lnTo>
                  <a:pt x="224" y="367"/>
                </a:lnTo>
                <a:lnTo>
                  <a:pt x="228" y="367"/>
                </a:lnTo>
                <a:lnTo>
                  <a:pt x="230" y="367"/>
                </a:lnTo>
                <a:lnTo>
                  <a:pt x="232" y="365"/>
                </a:lnTo>
                <a:lnTo>
                  <a:pt x="236" y="365"/>
                </a:lnTo>
                <a:lnTo>
                  <a:pt x="234" y="367"/>
                </a:lnTo>
                <a:lnTo>
                  <a:pt x="232" y="367"/>
                </a:lnTo>
                <a:lnTo>
                  <a:pt x="230" y="369"/>
                </a:lnTo>
                <a:lnTo>
                  <a:pt x="226" y="369"/>
                </a:lnTo>
                <a:lnTo>
                  <a:pt x="224" y="369"/>
                </a:lnTo>
                <a:lnTo>
                  <a:pt x="222" y="371"/>
                </a:lnTo>
                <a:lnTo>
                  <a:pt x="222" y="375"/>
                </a:lnTo>
                <a:lnTo>
                  <a:pt x="220" y="377"/>
                </a:lnTo>
                <a:lnTo>
                  <a:pt x="218" y="379"/>
                </a:lnTo>
                <a:lnTo>
                  <a:pt x="217" y="379"/>
                </a:lnTo>
                <a:lnTo>
                  <a:pt x="213" y="379"/>
                </a:lnTo>
                <a:lnTo>
                  <a:pt x="211" y="379"/>
                </a:lnTo>
                <a:lnTo>
                  <a:pt x="213" y="381"/>
                </a:lnTo>
                <a:lnTo>
                  <a:pt x="215" y="381"/>
                </a:lnTo>
                <a:lnTo>
                  <a:pt x="215" y="383"/>
                </a:lnTo>
                <a:lnTo>
                  <a:pt x="213" y="383"/>
                </a:lnTo>
                <a:lnTo>
                  <a:pt x="213" y="385"/>
                </a:lnTo>
                <a:lnTo>
                  <a:pt x="213" y="387"/>
                </a:lnTo>
                <a:lnTo>
                  <a:pt x="217" y="389"/>
                </a:lnTo>
                <a:lnTo>
                  <a:pt x="218" y="389"/>
                </a:lnTo>
                <a:lnTo>
                  <a:pt x="220" y="389"/>
                </a:lnTo>
                <a:lnTo>
                  <a:pt x="220" y="391"/>
                </a:lnTo>
                <a:lnTo>
                  <a:pt x="220" y="393"/>
                </a:lnTo>
                <a:lnTo>
                  <a:pt x="218" y="393"/>
                </a:lnTo>
                <a:lnTo>
                  <a:pt x="218" y="395"/>
                </a:lnTo>
                <a:lnTo>
                  <a:pt x="213" y="397"/>
                </a:lnTo>
                <a:lnTo>
                  <a:pt x="211" y="397"/>
                </a:lnTo>
                <a:lnTo>
                  <a:pt x="211" y="399"/>
                </a:lnTo>
                <a:lnTo>
                  <a:pt x="207" y="401"/>
                </a:lnTo>
                <a:lnTo>
                  <a:pt x="205" y="403"/>
                </a:lnTo>
                <a:lnTo>
                  <a:pt x="201" y="403"/>
                </a:lnTo>
                <a:lnTo>
                  <a:pt x="197" y="399"/>
                </a:lnTo>
                <a:lnTo>
                  <a:pt x="197" y="401"/>
                </a:lnTo>
                <a:lnTo>
                  <a:pt x="195" y="401"/>
                </a:lnTo>
                <a:lnTo>
                  <a:pt x="195" y="405"/>
                </a:lnTo>
                <a:lnTo>
                  <a:pt x="195" y="403"/>
                </a:lnTo>
                <a:lnTo>
                  <a:pt x="195" y="405"/>
                </a:lnTo>
                <a:lnTo>
                  <a:pt x="195" y="407"/>
                </a:lnTo>
                <a:lnTo>
                  <a:pt x="193" y="407"/>
                </a:lnTo>
                <a:lnTo>
                  <a:pt x="189" y="407"/>
                </a:lnTo>
                <a:lnTo>
                  <a:pt x="187" y="409"/>
                </a:lnTo>
                <a:lnTo>
                  <a:pt x="187" y="411"/>
                </a:lnTo>
                <a:lnTo>
                  <a:pt x="185" y="411"/>
                </a:lnTo>
                <a:lnTo>
                  <a:pt x="183" y="409"/>
                </a:lnTo>
                <a:lnTo>
                  <a:pt x="181" y="409"/>
                </a:lnTo>
                <a:lnTo>
                  <a:pt x="181" y="411"/>
                </a:lnTo>
                <a:lnTo>
                  <a:pt x="177" y="413"/>
                </a:lnTo>
                <a:lnTo>
                  <a:pt x="179" y="415"/>
                </a:lnTo>
                <a:lnTo>
                  <a:pt x="181" y="413"/>
                </a:lnTo>
                <a:lnTo>
                  <a:pt x="183" y="417"/>
                </a:lnTo>
                <a:lnTo>
                  <a:pt x="181" y="417"/>
                </a:lnTo>
                <a:lnTo>
                  <a:pt x="179" y="417"/>
                </a:lnTo>
                <a:lnTo>
                  <a:pt x="181" y="421"/>
                </a:lnTo>
                <a:lnTo>
                  <a:pt x="183" y="423"/>
                </a:lnTo>
                <a:lnTo>
                  <a:pt x="183" y="425"/>
                </a:lnTo>
                <a:lnTo>
                  <a:pt x="181" y="425"/>
                </a:lnTo>
                <a:lnTo>
                  <a:pt x="181" y="427"/>
                </a:lnTo>
                <a:lnTo>
                  <a:pt x="183" y="429"/>
                </a:lnTo>
                <a:lnTo>
                  <a:pt x="185" y="429"/>
                </a:lnTo>
                <a:lnTo>
                  <a:pt x="187" y="429"/>
                </a:lnTo>
                <a:lnTo>
                  <a:pt x="187" y="427"/>
                </a:lnTo>
                <a:lnTo>
                  <a:pt x="189" y="425"/>
                </a:lnTo>
                <a:lnTo>
                  <a:pt x="189" y="423"/>
                </a:lnTo>
                <a:lnTo>
                  <a:pt x="187" y="423"/>
                </a:lnTo>
                <a:lnTo>
                  <a:pt x="189" y="423"/>
                </a:lnTo>
                <a:lnTo>
                  <a:pt x="193" y="423"/>
                </a:lnTo>
                <a:lnTo>
                  <a:pt x="195" y="423"/>
                </a:lnTo>
                <a:lnTo>
                  <a:pt x="195" y="421"/>
                </a:lnTo>
                <a:lnTo>
                  <a:pt x="195" y="419"/>
                </a:lnTo>
                <a:lnTo>
                  <a:pt x="199" y="419"/>
                </a:lnTo>
                <a:lnTo>
                  <a:pt x="201" y="419"/>
                </a:lnTo>
                <a:lnTo>
                  <a:pt x="201" y="417"/>
                </a:lnTo>
                <a:lnTo>
                  <a:pt x="201" y="419"/>
                </a:lnTo>
                <a:lnTo>
                  <a:pt x="205" y="419"/>
                </a:lnTo>
                <a:lnTo>
                  <a:pt x="207" y="419"/>
                </a:lnTo>
                <a:lnTo>
                  <a:pt x="209" y="419"/>
                </a:lnTo>
                <a:lnTo>
                  <a:pt x="211" y="417"/>
                </a:lnTo>
                <a:lnTo>
                  <a:pt x="211" y="415"/>
                </a:lnTo>
                <a:lnTo>
                  <a:pt x="213" y="413"/>
                </a:lnTo>
                <a:lnTo>
                  <a:pt x="218" y="415"/>
                </a:lnTo>
                <a:lnTo>
                  <a:pt x="220" y="413"/>
                </a:lnTo>
                <a:lnTo>
                  <a:pt x="222" y="413"/>
                </a:lnTo>
                <a:lnTo>
                  <a:pt x="224" y="413"/>
                </a:lnTo>
                <a:lnTo>
                  <a:pt x="224" y="411"/>
                </a:lnTo>
                <a:lnTo>
                  <a:pt x="222" y="409"/>
                </a:lnTo>
                <a:lnTo>
                  <a:pt x="218" y="407"/>
                </a:lnTo>
                <a:lnTo>
                  <a:pt x="217" y="407"/>
                </a:lnTo>
                <a:lnTo>
                  <a:pt x="215" y="407"/>
                </a:lnTo>
                <a:lnTo>
                  <a:pt x="213" y="407"/>
                </a:lnTo>
                <a:lnTo>
                  <a:pt x="215" y="407"/>
                </a:lnTo>
                <a:lnTo>
                  <a:pt x="218" y="405"/>
                </a:lnTo>
                <a:lnTo>
                  <a:pt x="218" y="403"/>
                </a:lnTo>
                <a:lnTo>
                  <a:pt x="220" y="403"/>
                </a:lnTo>
                <a:lnTo>
                  <a:pt x="218" y="403"/>
                </a:lnTo>
                <a:lnTo>
                  <a:pt x="218" y="401"/>
                </a:lnTo>
                <a:lnTo>
                  <a:pt x="222" y="401"/>
                </a:lnTo>
                <a:lnTo>
                  <a:pt x="224" y="401"/>
                </a:lnTo>
                <a:lnTo>
                  <a:pt x="222" y="397"/>
                </a:lnTo>
                <a:lnTo>
                  <a:pt x="224" y="397"/>
                </a:lnTo>
                <a:lnTo>
                  <a:pt x="226" y="397"/>
                </a:lnTo>
                <a:lnTo>
                  <a:pt x="226" y="399"/>
                </a:lnTo>
                <a:lnTo>
                  <a:pt x="230" y="399"/>
                </a:lnTo>
                <a:lnTo>
                  <a:pt x="230" y="401"/>
                </a:lnTo>
                <a:lnTo>
                  <a:pt x="230" y="403"/>
                </a:lnTo>
                <a:lnTo>
                  <a:pt x="232" y="405"/>
                </a:lnTo>
                <a:lnTo>
                  <a:pt x="232" y="407"/>
                </a:lnTo>
                <a:lnTo>
                  <a:pt x="236" y="405"/>
                </a:lnTo>
                <a:lnTo>
                  <a:pt x="236" y="403"/>
                </a:lnTo>
                <a:lnTo>
                  <a:pt x="234" y="401"/>
                </a:lnTo>
                <a:lnTo>
                  <a:pt x="232" y="401"/>
                </a:lnTo>
                <a:lnTo>
                  <a:pt x="230" y="397"/>
                </a:lnTo>
                <a:lnTo>
                  <a:pt x="232" y="397"/>
                </a:lnTo>
                <a:lnTo>
                  <a:pt x="236" y="397"/>
                </a:lnTo>
                <a:lnTo>
                  <a:pt x="238" y="399"/>
                </a:lnTo>
                <a:lnTo>
                  <a:pt x="238" y="397"/>
                </a:lnTo>
                <a:lnTo>
                  <a:pt x="236" y="397"/>
                </a:lnTo>
                <a:lnTo>
                  <a:pt x="236" y="395"/>
                </a:lnTo>
                <a:lnTo>
                  <a:pt x="238" y="395"/>
                </a:lnTo>
                <a:lnTo>
                  <a:pt x="240" y="397"/>
                </a:lnTo>
                <a:lnTo>
                  <a:pt x="242" y="397"/>
                </a:lnTo>
                <a:lnTo>
                  <a:pt x="242" y="395"/>
                </a:lnTo>
                <a:lnTo>
                  <a:pt x="244" y="393"/>
                </a:lnTo>
                <a:lnTo>
                  <a:pt x="248" y="395"/>
                </a:lnTo>
                <a:lnTo>
                  <a:pt x="248" y="391"/>
                </a:lnTo>
                <a:lnTo>
                  <a:pt x="246" y="389"/>
                </a:lnTo>
                <a:lnTo>
                  <a:pt x="248" y="389"/>
                </a:lnTo>
                <a:lnTo>
                  <a:pt x="250" y="389"/>
                </a:lnTo>
                <a:lnTo>
                  <a:pt x="252" y="387"/>
                </a:lnTo>
                <a:lnTo>
                  <a:pt x="254" y="385"/>
                </a:lnTo>
                <a:lnTo>
                  <a:pt x="252" y="385"/>
                </a:lnTo>
                <a:lnTo>
                  <a:pt x="250" y="385"/>
                </a:lnTo>
                <a:lnTo>
                  <a:pt x="250" y="383"/>
                </a:lnTo>
                <a:lnTo>
                  <a:pt x="248" y="383"/>
                </a:lnTo>
                <a:lnTo>
                  <a:pt x="250" y="383"/>
                </a:lnTo>
                <a:lnTo>
                  <a:pt x="250" y="381"/>
                </a:lnTo>
                <a:lnTo>
                  <a:pt x="250" y="379"/>
                </a:lnTo>
                <a:lnTo>
                  <a:pt x="256" y="377"/>
                </a:lnTo>
                <a:lnTo>
                  <a:pt x="258" y="375"/>
                </a:lnTo>
                <a:lnTo>
                  <a:pt x="260" y="375"/>
                </a:lnTo>
                <a:lnTo>
                  <a:pt x="260" y="373"/>
                </a:lnTo>
                <a:lnTo>
                  <a:pt x="261" y="371"/>
                </a:lnTo>
                <a:lnTo>
                  <a:pt x="260" y="371"/>
                </a:lnTo>
                <a:lnTo>
                  <a:pt x="260" y="369"/>
                </a:lnTo>
                <a:lnTo>
                  <a:pt x="261" y="369"/>
                </a:lnTo>
                <a:lnTo>
                  <a:pt x="261" y="367"/>
                </a:lnTo>
                <a:lnTo>
                  <a:pt x="265" y="365"/>
                </a:lnTo>
                <a:lnTo>
                  <a:pt x="265" y="363"/>
                </a:lnTo>
                <a:lnTo>
                  <a:pt x="267" y="363"/>
                </a:lnTo>
                <a:lnTo>
                  <a:pt x="271" y="361"/>
                </a:lnTo>
                <a:lnTo>
                  <a:pt x="273" y="361"/>
                </a:lnTo>
                <a:lnTo>
                  <a:pt x="277" y="361"/>
                </a:lnTo>
                <a:lnTo>
                  <a:pt x="277" y="359"/>
                </a:lnTo>
                <a:lnTo>
                  <a:pt x="279" y="357"/>
                </a:lnTo>
                <a:lnTo>
                  <a:pt x="281" y="355"/>
                </a:lnTo>
                <a:lnTo>
                  <a:pt x="283" y="355"/>
                </a:lnTo>
                <a:lnTo>
                  <a:pt x="285" y="353"/>
                </a:lnTo>
                <a:lnTo>
                  <a:pt x="287" y="351"/>
                </a:lnTo>
                <a:lnTo>
                  <a:pt x="287" y="349"/>
                </a:lnTo>
                <a:lnTo>
                  <a:pt x="289" y="349"/>
                </a:lnTo>
                <a:lnTo>
                  <a:pt x="291" y="351"/>
                </a:lnTo>
                <a:lnTo>
                  <a:pt x="291" y="347"/>
                </a:lnTo>
                <a:lnTo>
                  <a:pt x="293" y="347"/>
                </a:lnTo>
                <a:lnTo>
                  <a:pt x="295" y="347"/>
                </a:lnTo>
                <a:lnTo>
                  <a:pt x="297" y="345"/>
                </a:lnTo>
                <a:lnTo>
                  <a:pt x="295" y="343"/>
                </a:lnTo>
                <a:lnTo>
                  <a:pt x="297" y="345"/>
                </a:lnTo>
                <a:lnTo>
                  <a:pt x="299" y="345"/>
                </a:lnTo>
                <a:lnTo>
                  <a:pt x="301" y="343"/>
                </a:lnTo>
                <a:lnTo>
                  <a:pt x="304" y="341"/>
                </a:lnTo>
                <a:lnTo>
                  <a:pt x="306" y="341"/>
                </a:lnTo>
                <a:lnTo>
                  <a:pt x="306" y="339"/>
                </a:lnTo>
                <a:lnTo>
                  <a:pt x="308" y="339"/>
                </a:lnTo>
                <a:lnTo>
                  <a:pt x="310" y="339"/>
                </a:lnTo>
                <a:lnTo>
                  <a:pt x="310" y="337"/>
                </a:lnTo>
                <a:lnTo>
                  <a:pt x="310" y="335"/>
                </a:lnTo>
                <a:lnTo>
                  <a:pt x="312" y="335"/>
                </a:lnTo>
                <a:lnTo>
                  <a:pt x="314" y="335"/>
                </a:lnTo>
                <a:lnTo>
                  <a:pt x="316" y="335"/>
                </a:lnTo>
                <a:lnTo>
                  <a:pt x="318" y="333"/>
                </a:lnTo>
                <a:lnTo>
                  <a:pt x="320" y="333"/>
                </a:lnTo>
                <a:lnTo>
                  <a:pt x="320" y="335"/>
                </a:lnTo>
                <a:lnTo>
                  <a:pt x="322" y="335"/>
                </a:lnTo>
                <a:lnTo>
                  <a:pt x="326" y="333"/>
                </a:lnTo>
                <a:lnTo>
                  <a:pt x="328" y="331"/>
                </a:lnTo>
                <a:lnTo>
                  <a:pt x="332" y="331"/>
                </a:lnTo>
                <a:lnTo>
                  <a:pt x="330" y="329"/>
                </a:lnTo>
                <a:lnTo>
                  <a:pt x="326" y="329"/>
                </a:lnTo>
                <a:lnTo>
                  <a:pt x="326" y="327"/>
                </a:lnTo>
                <a:lnTo>
                  <a:pt x="328" y="327"/>
                </a:lnTo>
                <a:lnTo>
                  <a:pt x="330" y="327"/>
                </a:lnTo>
                <a:lnTo>
                  <a:pt x="332" y="327"/>
                </a:lnTo>
                <a:lnTo>
                  <a:pt x="332" y="325"/>
                </a:lnTo>
                <a:lnTo>
                  <a:pt x="328" y="323"/>
                </a:lnTo>
                <a:lnTo>
                  <a:pt x="328" y="321"/>
                </a:lnTo>
                <a:lnTo>
                  <a:pt x="332" y="323"/>
                </a:lnTo>
                <a:lnTo>
                  <a:pt x="332" y="321"/>
                </a:lnTo>
                <a:lnTo>
                  <a:pt x="332" y="319"/>
                </a:lnTo>
                <a:lnTo>
                  <a:pt x="332" y="323"/>
                </a:lnTo>
                <a:lnTo>
                  <a:pt x="340" y="323"/>
                </a:lnTo>
                <a:lnTo>
                  <a:pt x="342" y="325"/>
                </a:lnTo>
                <a:lnTo>
                  <a:pt x="340" y="327"/>
                </a:lnTo>
                <a:lnTo>
                  <a:pt x="344" y="327"/>
                </a:lnTo>
                <a:lnTo>
                  <a:pt x="346" y="325"/>
                </a:lnTo>
                <a:lnTo>
                  <a:pt x="346" y="323"/>
                </a:lnTo>
                <a:lnTo>
                  <a:pt x="347" y="323"/>
                </a:lnTo>
                <a:lnTo>
                  <a:pt x="347" y="321"/>
                </a:lnTo>
                <a:lnTo>
                  <a:pt x="351" y="323"/>
                </a:lnTo>
                <a:lnTo>
                  <a:pt x="351" y="325"/>
                </a:lnTo>
                <a:lnTo>
                  <a:pt x="351" y="323"/>
                </a:lnTo>
                <a:lnTo>
                  <a:pt x="351" y="319"/>
                </a:lnTo>
                <a:lnTo>
                  <a:pt x="353" y="319"/>
                </a:lnTo>
                <a:lnTo>
                  <a:pt x="355" y="319"/>
                </a:lnTo>
                <a:lnTo>
                  <a:pt x="357" y="317"/>
                </a:lnTo>
                <a:lnTo>
                  <a:pt x="357" y="315"/>
                </a:lnTo>
                <a:lnTo>
                  <a:pt x="355" y="313"/>
                </a:lnTo>
                <a:lnTo>
                  <a:pt x="357" y="309"/>
                </a:lnTo>
                <a:lnTo>
                  <a:pt x="357" y="313"/>
                </a:lnTo>
                <a:lnTo>
                  <a:pt x="359" y="315"/>
                </a:lnTo>
                <a:lnTo>
                  <a:pt x="361" y="315"/>
                </a:lnTo>
                <a:lnTo>
                  <a:pt x="363" y="317"/>
                </a:lnTo>
                <a:lnTo>
                  <a:pt x="365" y="317"/>
                </a:lnTo>
                <a:lnTo>
                  <a:pt x="367" y="317"/>
                </a:lnTo>
                <a:lnTo>
                  <a:pt x="369" y="315"/>
                </a:lnTo>
                <a:lnTo>
                  <a:pt x="373" y="313"/>
                </a:lnTo>
                <a:lnTo>
                  <a:pt x="373" y="315"/>
                </a:lnTo>
                <a:lnTo>
                  <a:pt x="379" y="317"/>
                </a:lnTo>
                <a:lnTo>
                  <a:pt x="381" y="317"/>
                </a:lnTo>
                <a:lnTo>
                  <a:pt x="385" y="317"/>
                </a:lnTo>
                <a:lnTo>
                  <a:pt x="387" y="313"/>
                </a:lnTo>
                <a:lnTo>
                  <a:pt x="392" y="313"/>
                </a:lnTo>
                <a:lnTo>
                  <a:pt x="390" y="309"/>
                </a:lnTo>
                <a:lnTo>
                  <a:pt x="392" y="313"/>
                </a:lnTo>
                <a:lnTo>
                  <a:pt x="392" y="309"/>
                </a:lnTo>
                <a:lnTo>
                  <a:pt x="392" y="313"/>
                </a:lnTo>
                <a:lnTo>
                  <a:pt x="394" y="313"/>
                </a:lnTo>
                <a:lnTo>
                  <a:pt x="394" y="311"/>
                </a:lnTo>
                <a:lnTo>
                  <a:pt x="396" y="309"/>
                </a:lnTo>
                <a:lnTo>
                  <a:pt x="394" y="309"/>
                </a:lnTo>
                <a:lnTo>
                  <a:pt x="398" y="309"/>
                </a:lnTo>
                <a:lnTo>
                  <a:pt x="398" y="303"/>
                </a:lnTo>
                <a:lnTo>
                  <a:pt x="400" y="303"/>
                </a:lnTo>
                <a:lnTo>
                  <a:pt x="404" y="303"/>
                </a:lnTo>
                <a:lnTo>
                  <a:pt x="404" y="301"/>
                </a:lnTo>
                <a:lnTo>
                  <a:pt x="406" y="299"/>
                </a:lnTo>
                <a:lnTo>
                  <a:pt x="408" y="297"/>
                </a:lnTo>
                <a:lnTo>
                  <a:pt x="406" y="293"/>
                </a:lnTo>
                <a:lnTo>
                  <a:pt x="404" y="291"/>
                </a:lnTo>
                <a:lnTo>
                  <a:pt x="408" y="287"/>
                </a:lnTo>
                <a:lnTo>
                  <a:pt x="408" y="285"/>
                </a:lnTo>
                <a:lnTo>
                  <a:pt x="410" y="283"/>
                </a:lnTo>
                <a:lnTo>
                  <a:pt x="412" y="281"/>
                </a:lnTo>
                <a:lnTo>
                  <a:pt x="416" y="279"/>
                </a:lnTo>
                <a:lnTo>
                  <a:pt x="416" y="277"/>
                </a:lnTo>
                <a:lnTo>
                  <a:pt x="418" y="275"/>
                </a:lnTo>
                <a:lnTo>
                  <a:pt x="422" y="273"/>
                </a:lnTo>
                <a:lnTo>
                  <a:pt x="422" y="269"/>
                </a:lnTo>
                <a:lnTo>
                  <a:pt x="424" y="269"/>
                </a:lnTo>
                <a:lnTo>
                  <a:pt x="428" y="269"/>
                </a:lnTo>
                <a:lnTo>
                  <a:pt x="431" y="265"/>
                </a:lnTo>
                <a:lnTo>
                  <a:pt x="431" y="263"/>
                </a:lnTo>
                <a:lnTo>
                  <a:pt x="433" y="259"/>
                </a:lnTo>
                <a:lnTo>
                  <a:pt x="435" y="259"/>
                </a:lnTo>
                <a:lnTo>
                  <a:pt x="437" y="257"/>
                </a:lnTo>
                <a:lnTo>
                  <a:pt x="439" y="253"/>
                </a:lnTo>
                <a:lnTo>
                  <a:pt x="441" y="251"/>
                </a:lnTo>
                <a:lnTo>
                  <a:pt x="443" y="253"/>
                </a:lnTo>
                <a:lnTo>
                  <a:pt x="447" y="253"/>
                </a:lnTo>
                <a:lnTo>
                  <a:pt x="447" y="251"/>
                </a:lnTo>
                <a:lnTo>
                  <a:pt x="451" y="251"/>
                </a:lnTo>
                <a:lnTo>
                  <a:pt x="451" y="249"/>
                </a:lnTo>
                <a:lnTo>
                  <a:pt x="449" y="247"/>
                </a:lnTo>
                <a:lnTo>
                  <a:pt x="449" y="245"/>
                </a:lnTo>
                <a:lnTo>
                  <a:pt x="451" y="243"/>
                </a:lnTo>
                <a:lnTo>
                  <a:pt x="455" y="243"/>
                </a:lnTo>
                <a:lnTo>
                  <a:pt x="459" y="239"/>
                </a:lnTo>
                <a:lnTo>
                  <a:pt x="461" y="237"/>
                </a:lnTo>
                <a:lnTo>
                  <a:pt x="465" y="237"/>
                </a:lnTo>
                <a:lnTo>
                  <a:pt x="467" y="233"/>
                </a:lnTo>
                <a:lnTo>
                  <a:pt x="471" y="233"/>
                </a:lnTo>
                <a:lnTo>
                  <a:pt x="471" y="235"/>
                </a:lnTo>
                <a:lnTo>
                  <a:pt x="473" y="233"/>
                </a:lnTo>
                <a:lnTo>
                  <a:pt x="476" y="235"/>
                </a:lnTo>
                <a:lnTo>
                  <a:pt x="476" y="231"/>
                </a:lnTo>
                <a:lnTo>
                  <a:pt x="478" y="229"/>
                </a:lnTo>
                <a:lnTo>
                  <a:pt x="478" y="225"/>
                </a:lnTo>
                <a:lnTo>
                  <a:pt x="482" y="225"/>
                </a:lnTo>
                <a:lnTo>
                  <a:pt x="484" y="225"/>
                </a:lnTo>
                <a:lnTo>
                  <a:pt x="486" y="221"/>
                </a:lnTo>
                <a:lnTo>
                  <a:pt x="488" y="219"/>
                </a:lnTo>
                <a:lnTo>
                  <a:pt x="490" y="221"/>
                </a:lnTo>
                <a:lnTo>
                  <a:pt x="492" y="219"/>
                </a:lnTo>
                <a:lnTo>
                  <a:pt x="494" y="219"/>
                </a:lnTo>
                <a:lnTo>
                  <a:pt x="490" y="217"/>
                </a:lnTo>
                <a:lnTo>
                  <a:pt x="490" y="215"/>
                </a:lnTo>
                <a:lnTo>
                  <a:pt x="494" y="213"/>
                </a:lnTo>
                <a:lnTo>
                  <a:pt x="496" y="211"/>
                </a:lnTo>
                <a:lnTo>
                  <a:pt x="492" y="207"/>
                </a:lnTo>
                <a:lnTo>
                  <a:pt x="488" y="209"/>
                </a:lnTo>
                <a:lnTo>
                  <a:pt x="486" y="211"/>
                </a:lnTo>
                <a:lnTo>
                  <a:pt x="484" y="211"/>
                </a:lnTo>
                <a:lnTo>
                  <a:pt x="484" y="209"/>
                </a:lnTo>
                <a:lnTo>
                  <a:pt x="488" y="207"/>
                </a:lnTo>
                <a:lnTo>
                  <a:pt x="490" y="203"/>
                </a:lnTo>
                <a:lnTo>
                  <a:pt x="494" y="193"/>
                </a:lnTo>
                <a:lnTo>
                  <a:pt x="492" y="191"/>
                </a:lnTo>
                <a:lnTo>
                  <a:pt x="496" y="189"/>
                </a:lnTo>
                <a:lnTo>
                  <a:pt x="496" y="187"/>
                </a:lnTo>
                <a:lnTo>
                  <a:pt x="492" y="185"/>
                </a:lnTo>
                <a:lnTo>
                  <a:pt x="492" y="181"/>
                </a:lnTo>
                <a:lnTo>
                  <a:pt x="488" y="177"/>
                </a:lnTo>
                <a:lnTo>
                  <a:pt x="486" y="179"/>
                </a:lnTo>
                <a:lnTo>
                  <a:pt x="486" y="177"/>
                </a:lnTo>
                <a:lnTo>
                  <a:pt x="484" y="173"/>
                </a:lnTo>
                <a:lnTo>
                  <a:pt x="482" y="171"/>
                </a:lnTo>
                <a:lnTo>
                  <a:pt x="476" y="169"/>
                </a:lnTo>
                <a:lnTo>
                  <a:pt x="474" y="165"/>
                </a:lnTo>
                <a:lnTo>
                  <a:pt x="474" y="161"/>
                </a:lnTo>
                <a:lnTo>
                  <a:pt x="467" y="155"/>
                </a:lnTo>
                <a:lnTo>
                  <a:pt x="467" y="148"/>
                </a:lnTo>
                <a:lnTo>
                  <a:pt x="465" y="144"/>
                </a:lnTo>
                <a:lnTo>
                  <a:pt x="463" y="144"/>
                </a:lnTo>
                <a:lnTo>
                  <a:pt x="459" y="146"/>
                </a:lnTo>
                <a:lnTo>
                  <a:pt x="459" y="136"/>
                </a:lnTo>
                <a:lnTo>
                  <a:pt x="455" y="132"/>
                </a:lnTo>
                <a:lnTo>
                  <a:pt x="455" y="124"/>
                </a:lnTo>
                <a:lnTo>
                  <a:pt x="455" y="122"/>
                </a:lnTo>
                <a:lnTo>
                  <a:pt x="455" y="120"/>
                </a:lnTo>
                <a:lnTo>
                  <a:pt x="453" y="120"/>
                </a:lnTo>
                <a:lnTo>
                  <a:pt x="461" y="106"/>
                </a:lnTo>
                <a:lnTo>
                  <a:pt x="465" y="104"/>
                </a:lnTo>
                <a:lnTo>
                  <a:pt x="465" y="102"/>
                </a:lnTo>
                <a:lnTo>
                  <a:pt x="461" y="100"/>
                </a:lnTo>
                <a:lnTo>
                  <a:pt x="459" y="102"/>
                </a:lnTo>
                <a:lnTo>
                  <a:pt x="455" y="100"/>
                </a:lnTo>
                <a:lnTo>
                  <a:pt x="453" y="104"/>
                </a:lnTo>
                <a:lnTo>
                  <a:pt x="447" y="90"/>
                </a:lnTo>
                <a:lnTo>
                  <a:pt x="441" y="90"/>
                </a:lnTo>
                <a:lnTo>
                  <a:pt x="439" y="80"/>
                </a:lnTo>
                <a:lnTo>
                  <a:pt x="433" y="76"/>
                </a:lnTo>
                <a:lnTo>
                  <a:pt x="431" y="64"/>
                </a:lnTo>
                <a:lnTo>
                  <a:pt x="426" y="64"/>
                </a:lnTo>
                <a:lnTo>
                  <a:pt x="424" y="60"/>
                </a:lnTo>
                <a:lnTo>
                  <a:pt x="422" y="60"/>
                </a:lnTo>
                <a:lnTo>
                  <a:pt x="422" y="54"/>
                </a:lnTo>
                <a:lnTo>
                  <a:pt x="420" y="52"/>
                </a:lnTo>
                <a:lnTo>
                  <a:pt x="418" y="50"/>
                </a:lnTo>
                <a:lnTo>
                  <a:pt x="414" y="52"/>
                </a:lnTo>
                <a:lnTo>
                  <a:pt x="412" y="52"/>
                </a:lnTo>
                <a:lnTo>
                  <a:pt x="410" y="48"/>
                </a:lnTo>
                <a:lnTo>
                  <a:pt x="412" y="38"/>
                </a:lnTo>
                <a:lnTo>
                  <a:pt x="410" y="30"/>
                </a:lnTo>
                <a:lnTo>
                  <a:pt x="410" y="22"/>
                </a:lnTo>
                <a:lnTo>
                  <a:pt x="404" y="26"/>
                </a:lnTo>
                <a:lnTo>
                  <a:pt x="398" y="30"/>
                </a:lnTo>
                <a:lnTo>
                  <a:pt x="396" y="36"/>
                </a:lnTo>
                <a:lnTo>
                  <a:pt x="390" y="46"/>
                </a:lnTo>
                <a:lnTo>
                  <a:pt x="385" y="48"/>
                </a:lnTo>
                <a:lnTo>
                  <a:pt x="383" y="52"/>
                </a:lnTo>
                <a:lnTo>
                  <a:pt x="379" y="48"/>
                </a:lnTo>
                <a:lnTo>
                  <a:pt x="375" y="48"/>
                </a:lnTo>
                <a:lnTo>
                  <a:pt x="375" y="46"/>
                </a:lnTo>
                <a:lnTo>
                  <a:pt x="381" y="42"/>
                </a:lnTo>
                <a:lnTo>
                  <a:pt x="381" y="40"/>
                </a:lnTo>
                <a:lnTo>
                  <a:pt x="373" y="38"/>
                </a:lnTo>
                <a:lnTo>
                  <a:pt x="375" y="36"/>
                </a:lnTo>
                <a:lnTo>
                  <a:pt x="377" y="32"/>
                </a:lnTo>
                <a:lnTo>
                  <a:pt x="377" y="30"/>
                </a:lnTo>
                <a:lnTo>
                  <a:pt x="369" y="24"/>
                </a:lnTo>
                <a:lnTo>
                  <a:pt x="369" y="20"/>
                </a:lnTo>
                <a:lnTo>
                  <a:pt x="365" y="20"/>
                </a:lnTo>
                <a:lnTo>
                  <a:pt x="357" y="20"/>
                </a:lnTo>
                <a:lnTo>
                  <a:pt x="351" y="14"/>
                </a:lnTo>
                <a:lnTo>
                  <a:pt x="347" y="16"/>
                </a:lnTo>
                <a:lnTo>
                  <a:pt x="346" y="14"/>
                </a:lnTo>
                <a:lnTo>
                  <a:pt x="344" y="12"/>
                </a:lnTo>
                <a:lnTo>
                  <a:pt x="340" y="10"/>
                </a:lnTo>
                <a:lnTo>
                  <a:pt x="338" y="8"/>
                </a:lnTo>
                <a:lnTo>
                  <a:pt x="334" y="6"/>
                </a:lnTo>
                <a:lnTo>
                  <a:pt x="334" y="4"/>
                </a:lnTo>
                <a:lnTo>
                  <a:pt x="334" y="0"/>
                </a:lnTo>
                <a:lnTo>
                  <a:pt x="330" y="0"/>
                </a:lnTo>
                <a:lnTo>
                  <a:pt x="328" y="2"/>
                </a:lnTo>
                <a:lnTo>
                  <a:pt x="328" y="4"/>
                </a:lnTo>
                <a:lnTo>
                  <a:pt x="326" y="8"/>
                </a:lnTo>
                <a:lnTo>
                  <a:pt x="326" y="10"/>
                </a:lnTo>
                <a:lnTo>
                  <a:pt x="320" y="42"/>
                </a:lnTo>
                <a:lnTo>
                  <a:pt x="295" y="46"/>
                </a:lnTo>
                <a:lnTo>
                  <a:pt x="297" y="60"/>
                </a:lnTo>
                <a:lnTo>
                  <a:pt x="271" y="72"/>
                </a:lnTo>
                <a:lnTo>
                  <a:pt x="236" y="64"/>
                </a:lnTo>
                <a:lnTo>
                  <a:pt x="238" y="78"/>
                </a:lnTo>
                <a:lnTo>
                  <a:pt x="224" y="76"/>
                </a:lnTo>
                <a:lnTo>
                  <a:pt x="222" y="80"/>
                </a:lnTo>
                <a:lnTo>
                  <a:pt x="215" y="78"/>
                </a:lnTo>
                <a:lnTo>
                  <a:pt x="207" y="82"/>
                </a:lnTo>
                <a:lnTo>
                  <a:pt x="207" y="88"/>
                </a:lnTo>
                <a:lnTo>
                  <a:pt x="189" y="104"/>
                </a:lnTo>
                <a:lnTo>
                  <a:pt x="183" y="98"/>
                </a:lnTo>
                <a:lnTo>
                  <a:pt x="164" y="106"/>
                </a:lnTo>
                <a:lnTo>
                  <a:pt x="144" y="124"/>
                </a:lnTo>
                <a:lnTo>
                  <a:pt x="136" y="122"/>
                </a:lnTo>
                <a:lnTo>
                  <a:pt x="107" y="138"/>
                </a:lnTo>
                <a:lnTo>
                  <a:pt x="105" y="148"/>
                </a:lnTo>
                <a:lnTo>
                  <a:pt x="99" y="150"/>
                </a:lnTo>
                <a:lnTo>
                  <a:pt x="84" y="177"/>
                </a:lnTo>
                <a:lnTo>
                  <a:pt x="62" y="132"/>
                </a:lnTo>
                <a:lnTo>
                  <a:pt x="48" y="132"/>
                </a:lnTo>
                <a:lnTo>
                  <a:pt x="37" y="120"/>
                </a:lnTo>
                <a:lnTo>
                  <a:pt x="21" y="132"/>
                </a:lnTo>
                <a:lnTo>
                  <a:pt x="17" y="138"/>
                </a:lnTo>
                <a:lnTo>
                  <a:pt x="27" y="146"/>
                </a:lnTo>
                <a:lnTo>
                  <a:pt x="25" y="181"/>
                </a:lnTo>
                <a:lnTo>
                  <a:pt x="35" y="191"/>
                </a:lnTo>
                <a:lnTo>
                  <a:pt x="33" y="197"/>
                </a:lnTo>
                <a:lnTo>
                  <a:pt x="27" y="213"/>
                </a:lnTo>
                <a:lnTo>
                  <a:pt x="23" y="215"/>
                </a:lnTo>
                <a:lnTo>
                  <a:pt x="21" y="219"/>
                </a:lnTo>
                <a:lnTo>
                  <a:pt x="19" y="223"/>
                </a:lnTo>
                <a:lnTo>
                  <a:pt x="19" y="227"/>
                </a:lnTo>
                <a:lnTo>
                  <a:pt x="13" y="231"/>
                </a:lnTo>
                <a:lnTo>
                  <a:pt x="11" y="237"/>
                </a:lnTo>
                <a:lnTo>
                  <a:pt x="5" y="237"/>
                </a:lnTo>
                <a:lnTo>
                  <a:pt x="4" y="237"/>
                </a:lnTo>
                <a:lnTo>
                  <a:pt x="4" y="241"/>
                </a:lnTo>
                <a:lnTo>
                  <a:pt x="9" y="243"/>
                </a:lnTo>
                <a:lnTo>
                  <a:pt x="9" y="245"/>
                </a:lnTo>
                <a:lnTo>
                  <a:pt x="7" y="247"/>
                </a:lnTo>
                <a:lnTo>
                  <a:pt x="4" y="247"/>
                </a:lnTo>
                <a:lnTo>
                  <a:pt x="2" y="249"/>
                </a:lnTo>
                <a:lnTo>
                  <a:pt x="2" y="253"/>
                </a:lnTo>
                <a:lnTo>
                  <a:pt x="0" y="259"/>
                </a:lnTo>
                <a:close/>
              </a:path>
            </a:pathLst>
          </a:custGeom>
          <a:solidFill>
            <a:srgbClr val="003366"/>
          </a:solidFill>
          <a:ln w="9525" cap="rnd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72" name="Freeform 21"/>
          <p:cNvSpPr>
            <a:spLocks/>
          </p:cNvSpPr>
          <p:nvPr/>
        </p:nvSpPr>
        <p:spPr bwMode="auto">
          <a:xfrm>
            <a:off x="776288" y="3225800"/>
            <a:ext cx="2751137" cy="1824038"/>
          </a:xfrm>
          <a:custGeom>
            <a:avLst/>
            <a:gdLst>
              <a:gd name="T0" fmla="*/ 2147483647 w 1589"/>
              <a:gd name="T1" fmla="*/ 2147483647 h 925"/>
              <a:gd name="T2" fmla="*/ 2147483647 w 1589"/>
              <a:gd name="T3" fmla="*/ 2147483647 h 925"/>
              <a:gd name="T4" fmla="*/ 2147483647 w 1589"/>
              <a:gd name="T5" fmla="*/ 2147483647 h 925"/>
              <a:gd name="T6" fmla="*/ 2147483647 w 1589"/>
              <a:gd name="T7" fmla="*/ 2147483647 h 925"/>
              <a:gd name="T8" fmla="*/ 2147483647 w 1589"/>
              <a:gd name="T9" fmla="*/ 2147483647 h 925"/>
              <a:gd name="T10" fmla="*/ 2147483647 w 1589"/>
              <a:gd name="T11" fmla="*/ 2147483647 h 925"/>
              <a:gd name="T12" fmla="*/ 2147483647 w 1589"/>
              <a:gd name="T13" fmla="*/ 2147483647 h 925"/>
              <a:gd name="T14" fmla="*/ 2147483647 w 1589"/>
              <a:gd name="T15" fmla="*/ 2147483647 h 925"/>
              <a:gd name="T16" fmla="*/ 2147483647 w 1589"/>
              <a:gd name="T17" fmla="*/ 2147483647 h 925"/>
              <a:gd name="T18" fmla="*/ 2147483647 w 1589"/>
              <a:gd name="T19" fmla="*/ 2147483647 h 925"/>
              <a:gd name="T20" fmla="*/ 2147483647 w 1589"/>
              <a:gd name="T21" fmla="*/ 2147483647 h 925"/>
              <a:gd name="T22" fmla="*/ 2147483647 w 1589"/>
              <a:gd name="T23" fmla="*/ 2147483647 h 925"/>
              <a:gd name="T24" fmla="*/ 2147483647 w 1589"/>
              <a:gd name="T25" fmla="*/ 2147483647 h 925"/>
              <a:gd name="T26" fmla="*/ 2147483647 w 1589"/>
              <a:gd name="T27" fmla="*/ 2147483647 h 925"/>
              <a:gd name="T28" fmla="*/ 2147483647 w 1589"/>
              <a:gd name="T29" fmla="*/ 2147483647 h 925"/>
              <a:gd name="T30" fmla="*/ 2147483647 w 1589"/>
              <a:gd name="T31" fmla="*/ 2147483647 h 925"/>
              <a:gd name="T32" fmla="*/ 2147483647 w 1589"/>
              <a:gd name="T33" fmla="*/ 2147483647 h 925"/>
              <a:gd name="T34" fmla="*/ 2147483647 w 1589"/>
              <a:gd name="T35" fmla="*/ 2147483647 h 925"/>
              <a:gd name="T36" fmla="*/ 2147483647 w 1589"/>
              <a:gd name="T37" fmla="*/ 2147483647 h 925"/>
              <a:gd name="T38" fmla="*/ 2147483647 w 1589"/>
              <a:gd name="T39" fmla="*/ 2147483647 h 925"/>
              <a:gd name="T40" fmla="*/ 2147483647 w 1589"/>
              <a:gd name="T41" fmla="*/ 2147483647 h 925"/>
              <a:gd name="T42" fmla="*/ 2147483647 w 1589"/>
              <a:gd name="T43" fmla="*/ 2147483647 h 925"/>
              <a:gd name="T44" fmla="*/ 2147483647 w 1589"/>
              <a:gd name="T45" fmla="*/ 2147483647 h 925"/>
              <a:gd name="T46" fmla="*/ 2147483647 w 1589"/>
              <a:gd name="T47" fmla="*/ 2147483647 h 925"/>
              <a:gd name="T48" fmla="*/ 2147483647 w 1589"/>
              <a:gd name="T49" fmla="*/ 2147483647 h 925"/>
              <a:gd name="T50" fmla="*/ 2147483647 w 1589"/>
              <a:gd name="T51" fmla="*/ 2147483647 h 925"/>
              <a:gd name="T52" fmla="*/ 2147483647 w 1589"/>
              <a:gd name="T53" fmla="*/ 2147483647 h 925"/>
              <a:gd name="T54" fmla="*/ 2147483647 w 1589"/>
              <a:gd name="T55" fmla="*/ 2147483647 h 925"/>
              <a:gd name="T56" fmla="*/ 2147483647 w 1589"/>
              <a:gd name="T57" fmla="*/ 2147483647 h 925"/>
              <a:gd name="T58" fmla="*/ 2147483647 w 1589"/>
              <a:gd name="T59" fmla="*/ 2147483647 h 925"/>
              <a:gd name="T60" fmla="*/ 2147483647 w 1589"/>
              <a:gd name="T61" fmla="*/ 2147483647 h 925"/>
              <a:gd name="T62" fmla="*/ 2147483647 w 1589"/>
              <a:gd name="T63" fmla="*/ 2147483647 h 925"/>
              <a:gd name="T64" fmla="*/ 2147483647 w 1589"/>
              <a:gd name="T65" fmla="*/ 2147483647 h 925"/>
              <a:gd name="T66" fmla="*/ 2147483647 w 1589"/>
              <a:gd name="T67" fmla="*/ 2147483647 h 925"/>
              <a:gd name="T68" fmla="*/ 2147483647 w 1589"/>
              <a:gd name="T69" fmla="*/ 2147483647 h 925"/>
              <a:gd name="T70" fmla="*/ 2147483647 w 1589"/>
              <a:gd name="T71" fmla="*/ 2147483647 h 925"/>
              <a:gd name="T72" fmla="*/ 2147483647 w 1589"/>
              <a:gd name="T73" fmla="*/ 2147483647 h 925"/>
              <a:gd name="T74" fmla="*/ 2147483647 w 1589"/>
              <a:gd name="T75" fmla="*/ 2147483647 h 925"/>
              <a:gd name="T76" fmla="*/ 2147483647 w 1589"/>
              <a:gd name="T77" fmla="*/ 2147483647 h 925"/>
              <a:gd name="T78" fmla="*/ 2147483647 w 1589"/>
              <a:gd name="T79" fmla="*/ 2147483647 h 925"/>
              <a:gd name="T80" fmla="*/ 2147483647 w 1589"/>
              <a:gd name="T81" fmla="*/ 2147483647 h 925"/>
              <a:gd name="T82" fmla="*/ 2147483647 w 1589"/>
              <a:gd name="T83" fmla="*/ 2147483647 h 925"/>
              <a:gd name="T84" fmla="*/ 2147483647 w 1589"/>
              <a:gd name="T85" fmla="*/ 2147483647 h 925"/>
              <a:gd name="T86" fmla="*/ 2147483647 w 1589"/>
              <a:gd name="T87" fmla="*/ 2147483647 h 925"/>
              <a:gd name="T88" fmla="*/ 2147483647 w 1589"/>
              <a:gd name="T89" fmla="*/ 2147483647 h 925"/>
              <a:gd name="T90" fmla="*/ 2147483647 w 1589"/>
              <a:gd name="T91" fmla="*/ 2147483647 h 925"/>
              <a:gd name="T92" fmla="*/ 2147483647 w 1589"/>
              <a:gd name="T93" fmla="*/ 2147483647 h 925"/>
              <a:gd name="T94" fmla="*/ 2147483647 w 1589"/>
              <a:gd name="T95" fmla="*/ 2147483647 h 925"/>
              <a:gd name="T96" fmla="*/ 2147483647 w 1589"/>
              <a:gd name="T97" fmla="*/ 2147483647 h 925"/>
              <a:gd name="T98" fmla="*/ 2147483647 w 1589"/>
              <a:gd name="T99" fmla="*/ 2147483647 h 925"/>
              <a:gd name="T100" fmla="*/ 2147483647 w 1589"/>
              <a:gd name="T101" fmla="*/ 2147483647 h 925"/>
              <a:gd name="T102" fmla="*/ 2147483647 w 1589"/>
              <a:gd name="T103" fmla="*/ 2147483647 h 925"/>
              <a:gd name="T104" fmla="*/ 2147483647 w 1589"/>
              <a:gd name="T105" fmla="*/ 2147483647 h 925"/>
              <a:gd name="T106" fmla="*/ 2147483647 w 1589"/>
              <a:gd name="T107" fmla="*/ 2147483647 h 925"/>
              <a:gd name="T108" fmla="*/ 2147483647 w 1589"/>
              <a:gd name="T109" fmla="*/ 2147483647 h 925"/>
              <a:gd name="T110" fmla="*/ 2147483647 w 1589"/>
              <a:gd name="T111" fmla="*/ 2147483647 h 925"/>
              <a:gd name="T112" fmla="*/ 2147483647 w 1589"/>
              <a:gd name="T113" fmla="*/ 2147483647 h 925"/>
              <a:gd name="T114" fmla="*/ 2147483647 w 1589"/>
              <a:gd name="T115" fmla="*/ 2147483647 h 925"/>
              <a:gd name="T116" fmla="*/ 2147483647 w 1589"/>
              <a:gd name="T117" fmla="*/ 2147483647 h 925"/>
              <a:gd name="T118" fmla="*/ 2147483647 w 1589"/>
              <a:gd name="T119" fmla="*/ 2147483647 h 925"/>
              <a:gd name="T120" fmla="*/ 2147483647 w 1589"/>
              <a:gd name="T121" fmla="*/ 2147483647 h 925"/>
              <a:gd name="T122" fmla="*/ 2147483647 w 1589"/>
              <a:gd name="T123" fmla="*/ 2147483647 h 925"/>
              <a:gd name="T124" fmla="*/ 2147483647 w 1589"/>
              <a:gd name="T125" fmla="*/ 2147483647 h 92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589"/>
              <a:gd name="T190" fmla="*/ 0 h 925"/>
              <a:gd name="T191" fmla="*/ 1589 w 1589"/>
              <a:gd name="T192" fmla="*/ 925 h 925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589" h="925">
                <a:moveTo>
                  <a:pt x="6" y="219"/>
                </a:moveTo>
                <a:lnTo>
                  <a:pt x="6" y="223"/>
                </a:lnTo>
                <a:lnTo>
                  <a:pt x="8" y="227"/>
                </a:lnTo>
                <a:lnTo>
                  <a:pt x="8" y="231"/>
                </a:lnTo>
                <a:lnTo>
                  <a:pt x="6" y="233"/>
                </a:lnTo>
                <a:lnTo>
                  <a:pt x="6" y="237"/>
                </a:lnTo>
                <a:lnTo>
                  <a:pt x="6" y="245"/>
                </a:lnTo>
                <a:lnTo>
                  <a:pt x="0" y="247"/>
                </a:lnTo>
                <a:lnTo>
                  <a:pt x="6" y="257"/>
                </a:lnTo>
                <a:lnTo>
                  <a:pt x="10" y="263"/>
                </a:lnTo>
                <a:lnTo>
                  <a:pt x="12" y="267"/>
                </a:lnTo>
                <a:lnTo>
                  <a:pt x="15" y="273"/>
                </a:lnTo>
                <a:lnTo>
                  <a:pt x="17" y="279"/>
                </a:lnTo>
                <a:lnTo>
                  <a:pt x="12" y="285"/>
                </a:lnTo>
                <a:lnTo>
                  <a:pt x="8" y="289"/>
                </a:lnTo>
                <a:lnTo>
                  <a:pt x="12" y="301"/>
                </a:lnTo>
                <a:lnTo>
                  <a:pt x="15" y="301"/>
                </a:lnTo>
                <a:lnTo>
                  <a:pt x="15" y="303"/>
                </a:lnTo>
                <a:lnTo>
                  <a:pt x="17" y="307"/>
                </a:lnTo>
                <a:lnTo>
                  <a:pt x="10" y="311"/>
                </a:lnTo>
                <a:lnTo>
                  <a:pt x="6" y="311"/>
                </a:lnTo>
                <a:lnTo>
                  <a:pt x="6" y="317"/>
                </a:lnTo>
                <a:lnTo>
                  <a:pt x="8" y="319"/>
                </a:lnTo>
                <a:lnTo>
                  <a:pt x="8" y="321"/>
                </a:lnTo>
                <a:lnTo>
                  <a:pt x="4" y="327"/>
                </a:lnTo>
                <a:lnTo>
                  <a:pt x="4" y="331"/>
                </a:lnTo>
                <a:lnTo>
                  <a:pt x="8" y="333"/>
                </a:lnTo>
                <a:lnTo>
                  <a:pt x="12" y="333"/>
                </a:lnTo>
                <a:lnTo>
                  <a:pt x="12" y="335"/>
                </a:lnTo>
                <a:lnTo>
                  <a:pt x="15" y="341"/>
                </a:lnTo>
                <a:lnTo>
                  <a:pt x="15" y="345"/>
                </a:lnTo>
                <a:lnTo>
                  <a:pt x="17" y="351"/>
                </a:lnTo>
                <a:lnTo>
                  <a:pt x="17" y="353"/>
                </a:lnTo>
                <a:lnTo>
                  <a:pt x="23" y="353"/>
                </a:lnTo>
                <a:lnTo>
                  <a:pt x="31" y="357"/>
                </a:lnTo>
                <a:lnTo>
                  <a:pt x="47" y="361"/>
                </a:lnTo>
                <a:lnTo>
                  <a:pt x="49" y="363"/>
                </a:lnTo>
                <a:lnTo>
                  <a:pt x="49" y="367"/>
                </a:lnTo>
                <a:lnTo>
                  <a:pt x="53" y="367"/>
                </a:lnTo>
                <a:lnTo>
                  <a:pt x="56" y="377"/>
                </a:lnTo>
                <a:lnTo>
                  <a:pt x="60" y="379"/>
                </a:lnTo>
                <a:lnTo>
                  <a:pt x="66" y="377"/>
                </a:lnTo>
                <a:lnTo>
                  <a:pt x="72" y="377"/>
                </a:lnTo>
                <a:lnTo>
                  <a:pt x="78" y="379"/>
                </a:lnTo>
                <a:lnTo>
                  <a:pt x="84" y="381"/>
                </a:lnTo>
                <a:lnTo>
                  <a:pt x="84" y="385"/>
                </a:lnTo>
                <a:lnTo>
                  <a:pt x="84" y="389"/>
                </a:lnTo>
                <a:lnTo>
                  <a:pt x="88" y="393"/>
                </a:lnTo>
                <a:lnTo>
                  <a:pt x="90" y="399"/>
                </a:lnTo>
                <a:lnTo>
                  <a:pt x="92" y="401"/>
                </a:lnTo>
                <a:lnTo>
                  <a:pt x="90" y="407"/>
                </a:lnTo>
                <a:lnTo>
                  <a:pt x="92" y="409"/>
                </a:lnTo>
                <a:lnTo>
                  <a:pt x="98" y="417"/>
                </a:lnTo>
                <a:lnTo>
                  <a:pt x="98" y="419"/>
                </a:lnTo>
                <a:lnTo>
                  <a:pt x="101" y="421"/>
                </a:lnTo>
                <a:lnTo>
                  <a:pt x="109" y="424"/>
                </a:lnTo>
                <a:lnTo>
                  <a:pt x="111" y="430"/>
                </a:lnTo>
                <a:lnTo>
                  <a:pt x="121" y="434"/>
                </a:lnTo>
                <a:lnTo>
                  <a:pt x="123" y="436"/>
                </a:lnTo>
                <a:lnTo>
                  <a:pt x="127" y="436"/>
                </a:lnTo>
                <a:lnTo>
                  <a:pt x="139" y="446"/>
                </a:lnTo>
                <a:lnTo>
                  <a:pt x="139" y="452"/>
                </a:lnTo>
                <a:lnTo>
                  <a:pt x="142" y="456"/>
                </a:lnTo>
                <a:lnTo>
                  <a:pt x="150" y="458"/>
                </a:lnTo>
                <a:lnTo>
                  <a:pt x="156" y="462"/>
                </a:lnTo>
                <a:lnTo>
                  <a:pt x="156" y="466"/>
                </a:lnTo>
                <a:lnTo>
                  <a:pt x="158" y="474"/>
                </a:lnTo>
                <a:lnTo>
                  <a:pt x="156" y="478"/>
                </a:lnTo>
                <a:lnTo>
                  <a:pt x="158" y="480"/>
                </a:lnTo>
                <a:lnTo>
                  <a:pt x="164" y="484"/>
                </a:lnTo>
                <a:lnTo>
                  <a:pt x="170" y="484"/>
                </a:lnTo>
                <a:lnTo>
                  <a:pt x="172" y="478"/>
                </a:lnTo>
                <a:lnTo>
                  <a:pt x="178" y="478"/>
                </a:lnTo>
                <a:lnTo>
                  <a:pt x="182" y="474"/>
                </a:lnTo>
                <a:lnTo>
                  <a:pt x="185" y="466"/>
                </a:lnTo>
                <a:lnTo>
                  <a:pt x="185" y="458"/>
                </a:lnTo>
                <a:lnTo>
                  <a:pt x="189" y="456"/>
                </a:lnTo>
                <a:lnTo>
                  <a:pt x="193" y="456"/>
                </a:lnTo>
                <a:lnTo>
                  <a:pt x="197" y="460"/>
                </a:lnTo>
                <a:lnTo>
                  <a:pt x="201" y="462"/>
                </a:lnTo>
                <a:lnTo>
                  <a:pt x="205" y="456"/>
                </a:lnTo>
                <a:lnTo>
                  <a:pt x="211" y="460"/>
                </a:lnTo>
                <a:lnTo>
                  <a:pt x="215" y="462"/>
                </a:lnTo>
                <a:lnTo>
                  <a:pt x="228" y="468"/>
                </a:lnTo>
                <a:lnTo>
                  <a:pt x="234" y="472"/>
                </a:lnTo>
                <a:lnTo>
                  <a:pt x="238" y="472"/>
                </a:lnTo>
                <a:lnTo>
                  <a:pt x="244" y="474"/>
                </a:lnTo>
                <a:lnTo>
                  <a:pt x="246" y="476"/>
                </a:lnTo>
                <a:lnTo>
                  <a:pt x="246" y="478"/>
                </a:lnTo>
                <a:lnTo>
                  <a:pt x="246" y="484"/>
                </a:lnTo>
                <a:lnTo>
                  <a:pt x="246" y="488"/>
                </a:lnTo>
                <a:lnTo>
                  <a:pt x="246" y="490"/>
                </a:lnTo>
                <a:lnTo>
                  <a:pt x="244" y="496"/>
                </a:lnTo>
                <a:lnTo>
                  <a:pt x="250" y="500"/>
                </a:lnTo>
                <a:lnTo>
                  <a:pt x="266" y="508"/>
                </a:lnTo>
                <a:lnTo>
                  <a:pt x="271" y="512"/>
                </a:lnTo>
                <a:lnTo>
                  <a:pt x="273" y="518"/>
                </a:lnTo>
                <a:lnTo>
                  <a:pt x="279" y="526"/>
                </a:lnTo>
                <a:lnTo>
                  <a:pt x="281" y="534"/>
                </a:lnTo>
                <a:lnTo>
                  <a:pt x="285" y="538"/>
                </a:lnTo>
                <a:lnTo>
                  <a:pt x="289" y="542"/>
                </a:lnTo>
                <a:lnTo>
                  <a:pt x="295" y="542"/>
                </a:lnTo>
                <a:lnTo>
                  <a:pt x="297" y="544"/>
                </a:lnTo>
                <a:lnTo>
                  <a:pt x="303" y="548"/>
                </a:lnTo>
                <a:lnTo>
                  <a:pt x="305" y="550"/>
                </a:lnTo>
                <a:lnTo>
                  <a:pt x="311" y="552"/>
                </a:lnTo>
                <a:lnTo>
                  <a:pt x="311" y="554"/>
                </a:lnTo>
                <a:lnTo>
                  <a:pt x="316" y="558"/>
                </a:lnTo>
                <a:lnTo>
                  <a:pt x="316" y="564"/>
                </a:lnTo>
                <a:lnTo>
                  <a:pt x="322" y="566"/>
                </a:lnTo>
                <a:lnTo>
                  <a:pt x="320" y="570"/>
                </a:lnTo>
                <a:lnTo>
                  <a:pt x="324" y="574"/>
                </a:lnTo>
                <a:lnTo>
                  <a:pt x="326" y="582"/>
                </a:lnTo>
                <a:lnTo>
                  <a:pt x="326" y="586"/>
                </a:lnTo>
                <a:lnTo>
                  <a:pt x="330" y="590"/>
                </a:lnTo>
                <a:lnTo>
                  <a:pt x="332" y="596"/>
                </a:lnTo>
                <a:lnTo>
                  <a:pt x="338" y="600"/>
                </a:lnTo>
                <a:lnTo>
                  <a:pt x="342" y="596"/>
                </a:lnTo>
                <a:lnTo>
                  <a:pt x="348" y="594"/>
                </a:lnTo>
                <a:lnTo>
                  <a:pt x="354" y="596"/>
                </a:lnTo>
                <a:lnTo>
                  <a:pt x="357" y="594"/>
                </a:lnTo>
                <a:lnTo>
                  <a:pt x="365" y="592"/>
                </a:lnTo>
                <a:lnTo>
                  <a:pt x="371" y="594"/>
                </a:lnTo>
                <a:lnTo>
                  <a:pt x="373" y="596"/>
                </a:lnTo>
                <a:lnTo>
                  <a:pt x="379" y="598"/>
                </a:lnTo>
                <a:lnTo>
                  <a:pt x="381" y="602"/>
                </a:lnTo>
                <a:lnTo>
                  <a:pt x="387" y="604"/>
                </a:lnTo>
                <a:lnTo>
                  <a:pt x="383" y="606"/>
                </a:lnTo>
                <a:lnTo>
                  <a:pt x="381" y="614"/>
                </a:lnTo>
                <a:lnTo>
                  <a:pt x="377" y="616"/>
                </a:lnTo>
                <a:lnTo>
                  <a:pt x="375" y="620"/>
                </a:lnTo>
                <a:lnTo>
                  <a:pt x="379" y="624"/>
                </a:lnTo>
                <a:lnTo>
                  <a:pt x="375" y="630"/>
                </a:lnTo>
                <a:lnTo>
                  <a:pt x="377" y="632"/>
                </a:lnTo>
                <a:lnTo>
                  <a:pt x="385" y="632"/>
                </a:lnTo>
                <a:lnTo>
                  <a:pt x="387" y="634"/>
                </a:lnTo>
                <a:lnTo>
                  <a:pt x="391" y="638"/>
                </a:lnTo>
                <a:lnTo>
                  <a:pt x="395" y="638"/>
                </a:lnTo>
                <a:lnTo>
                  <a:pt x="396" y="642"/>
                </a:lnTo>
                <a:lnTo>
                  <a:pt x="393" y="650"/>
                </a:lnTo>
                <a:lnTo>
                  <a:pt x="400" y="652"/>
                </a:lnTo>
                <a:lnTo>
                  <a:pt x="408" y="652"/>
                </a:lnTo>
                <a:lnTo>
                  <a:pt x="412" y="654"/>
                </a:lnTo>
                <a:lnTo>
                  <a:pt x="416" y="660"/>
                </a:lnTo>
                <a:lnTo>
                  <a:pt x="412" y="662"/>
                </a:lnTo>
                <a:lnTo>
                  <a:pt x="416" y="666"/>
                </a:lnTo>
                <a:lnTo>
                  <a:pt x="424" y="668"/>
                </a:lnTo>
                <a:lnTo>
                  <a:pt x="428" y="670"/>
                </a:lnTo>
                <a:lnTo>
                  <a:pt x="434" y="668"/>
                </a:lnTo>
                <a:lnTo>
                  <a:pt x="438" y="670"/>
                </a:lnTo>
                <a:lnTo>
                  <a:pt x="443" y="666"/>
                </a:lnTo>
                <a:lnTo>
                  <a:pt x="447" y="664"/>
                </a:lnTo>
                <a:lnTo>
                  <a:pt x="451" y="666"/>
                </a:lnTo>
                <a:lnTo>
                  <a:pt x="453" y="672"/>
                </a:lnTo>
                <a:lnTo>
                  <a:pt x="447" y="684"/>
                </a:lnTo>
                <a:lnTo>
                  <a:pt x="441" y="694"/>
                </a:lnTo>
                <a:lnTo>
                  <a:pt x="445" y="696"/>
                </a:lnTo>
                <a:lnTo>
                  <a:pt x="449" y="696"/>
                </a:lnTo>
                <a:lnTo>
                  <a:pt x="453" y="702"/>
                </a:lnTo>
                <a:lnTo>
                  <a:pt x="457" y="702"/>
                </a:lnTo>
                <a:lnTo>
                  <a:pt x="459" y="702"/>
                </a:lnTo>
                <a:lnTo>
                  <a:pt x="463" y="704"/>
                </a:lnTo>
                <a:lnTo>
                  <a:pt x="469" y="700"/>
                </a:lnTo>
                <a:lnTo>
                  <a:pt x="475" y="702"/>
                </a:lnTo>
                <a:lnTo>
                  <a:pt x="481" y="706"/>
                </a:lnTo>
                <a:lnTo>
                  <a:pt x="482" y="710"/>
                </a:lnTo>
                <a:lnTo>
                  <a:pt x="488" y="716"/>
                </a:lnTo>
                <a:lnTo>
                  <a:pt x="490" y="716"/>
                </a:lnTo>
                <a:lnTo>
                  <a:pt x="500" y="726"/>
                </a:lnTo>
                <a:lnTo>
                  <a:pt x="502" y="732"/>
                </a:lnTo>
                <a:lnTo>
                  <a:pt x="504" y="738"/>
                </a:lnTo>
                <a:lnTo>
                  <a:pt x="502" y="742"/>
                </a:lnTo>
                <a:lnTo>
                  <a:pt x="510" y="746"/>
                </a:lnTo>
                <a:lnTo>
                  <a:pt x="512" y="746"/>
                </a:lnTo>
                <a:lnTo>
                  <a:pt x="516" y="744"/>
                </a:lnTo>
                <a:lnTo>
                  <a:pt x="516" y="740"/>
                </a:lnTo>
                <a:lnTo>
                  <a:pt x="514" y="734"/>
                </a:lnTo>
                <a:lnTo>
                  <a:pt x="516" y="730"/>
                </a:lnTo>
                <a:lnTo>
                  <a:pt x="524" y="724"/>
                </a:lnTo>
                <a:lnTo>
                  <a:pt x="525" y="732"/>
                </a:lnTo>
                <a:lnTo>
                  <a:pt x="525" y="734"/>
                </a:lnTo>
                <a:lnTo>
                  <a:pt x="525" y="742"/>
                </a:lnTo>
                <a:lnTo>
                  <a:pt x="533" y="744"/>
                </a:lnTo>
                <a:lnTo>
                  <a:pt x="535" y="746"/>
                </a:lnTo>
                <a:lnTo>
                  <a:pt x="541" y="746"/>
                </a:lnTo>
                <a:lnTo>
                  <a:pt x="539" y="750"/>
                </a:lnTo>
                <a:lnTo>
                  <a:pt x="541" y="752"/>
                </a:lnTo>
                <a:lnTo>
                  <a:pt x="543" y="750"/>
                </a:lnTo>
                <a:lnTo>
                  <a:pt x="549" y="752"/>
                </a:lnTo>
                <a:lnTo>
                  <a:pt x="549" y="750"/>
                </a:lnTo>
                <a:lnTo>
                  <a:pt x="549" y="746"/>
                </a:lnTo>
                <a:lnTo>
                  <a:pt x="551" y="742"/>
                </a:lnTo>
                <a:lnTo>
                  <a:pt x="555" y="738"/>
                </a:lnTo>
                <a:lnTo>
                  <a:pt x="561" y="740"/>
                </a:lnTo>
                <a:lnTo>
                  <a:pt x="565" y="738"/>
                </a:lnTo>
                <a:lnTo>
                  <a:pt x="568" y="738"/>
                </a:lnTo>
                <a:lnTo>
                  <a:pt x="568" y="744"/>
                </a:lnTo>
                <a:lnTo>
                  <a:pt x="574" y="748"/>
                </a:lnTo>
                <a:lnTo>
                  <a:pt x="578" y="746"/>
                </a:lnTo>
                <a:lnTo>
                  <a:pt x="578" y="750"/>
                </a:lnTo>
                <a:lnTo>
                  <a:pt x="580" y="752"/>
                </a:lnTo>
                <a:lnTo>
                  <a:pt x="586" y="754"/>
                </a:lnTo>
                <a:lnTo>
                  <a:pt x="590" y="756"/>
                </a:lnTo>
                <a:lnTo>
                  <a:pt x="594" y="762"/>
                </a:lnTo>
                <a:lnTo>
                  <a:pt x="596" y="762"/>
                </a:lnTo>
                <a:lnTo>
                  <a:pt x="598" y="766"/>
                </a:lnTo>
                <a:lnTo>
                  <a:pt x="596" y="768"/>
                </a:lnTo>
                <a:lnTo>
                  <a:pt x="602" y="770"/>
                </a:lnTo>
                <a:lnTo>
                  <a:pt x="604" y="770"/>
                </a:lnTo>
                <a:lnTo>
                  <a:pt x="608" y="768"/>
                </a:lnTo>
                <a:lnTo>
                  <a:pt x="613" y="772"/>
                </a:lnTo>
                <a:lnTo>
                  <a:pt x="621" y="770"/>
                </a:lnTo>
                <a:lnTo>
                  <a:pt x="619" y="772"/>
                </a:lnTo>
                <a:lnTo>
                  <a:pt x="623" y="774"/>
                </a:lnTo>
                <a:lnTo>
                  <a:pt x="633" y="772"/>
                </a:lnTo>
                <a:lnTo>
                  <a:pt x="633" y="776"/>
                </a:lnTo>
                <a:lnTo>
                  <a:pt x="635" y="776"/>
                </a:lnTo>
                <a:lnTo>
                  <a:pt x="643" y="776"/>
                </a:lnTo>
                <a:lnTo>
                  <a:pt x="645" y="778"/>
                </a:lnTo>
                <a:lnTo>
                  <a:pt x="647" y="776"/>
                </a:lnTo>
                <a:lnTo>
                  <a:pt x="651" y="778"/>
                </a:lnTo>
                <a:lnTo>
                  <a:pt x="656" y="780"/>
                </a:lnTo>
                <a:lnTo>
                  <a:pt x="660" y="780"/>
                </a:lnTo>
                <a:lnTo>
                  <a:pt x="664" y="776"/>
                </a:lnTo>
                <a:lnTo>
                  <a:pt x="670" y="772"/>
                </a:lnTo>
                <a:lnTo>
                  <a:pt x="674" y="776"/>
                </a:lnTo>
                <a:lnTo>
                  <a:pt x="674" y="778"/>
                </a:lnTo>
                <a:lnTo>
                  <a:pt x="678" y="778"/>
                </a:lnTo>
                <a:lnTo>
                  <a:pt x="678" y="774"/>
                </a:lnTo>
                <a:lnTo>
                  <a:pt x="682" y="770"/>
                </a:lnTo>
                <a:lnTo>
                  <a:pt x="686" y="772"/>
                </a:lnTo>
                <a:lnTo>
                  <a:pt x="688" y="772"/>
                </a:lnTo>
                <a:lnTo>
                  <a:pt x="690" y="772"/>
                </a:lnTo>
                <a:lnTo>
                  <a:pt x="697" y="770"/>
                </a:lnTo>
                <a:lnTo>
                  <a:pt x="703" y="772"/>
                </a:lnTo>
                <a:lnTo>
                  <a:pt x="709" y="768"/>
                </a:lnTo>
                <a:lnTo>
                  <a:pt x="711" y="766"/>
                </a:lnTo>
                <a:lnTo>
                  <a:pt x="715" y="768"/>
                </a:lnTo>
                <a:lnTo>
                  <a:pt x="717" y="764"/>
                </a:lnTo>
                <a:lnTo>
                  <a:pt x="723" y="764"/>
                </a:lnTo>
                <a:lnTo>
                  <a:pt x="725" y="762"/>
                </a:lnTo>
                <a:lnTo>
                  <a:pt x="725" y="766"/>
                </a:lnTo>
                <a:lnTo>
                  <a:pt x="729" y="766"/>
                </a:lnTo>
                <a:lnTo>
                  <a:pt x="737" y="772"/>
                </a:lnTo>
                <a:lnTo>
                  <a:pt x="738" y="776"/>
                </a:lnTo>
                <a:lnTo>
                  <a:pt x="737" y="784"/>
                </a:lnTo>
                <a:lnTo>
                  <a:pt x="738" y="788"/>
                </a:lnTo>
                <a:lnTo>
                  <a:pt x="737" y="794"/>
                </a:lnTo>
                <a:lnTo>
                  <a:pt x="735" y="804"/>
                </a:lnTo>
                <a:lnTo>
                  <a:pt x="733" y="808"/>
                </a:lnTo>
                <a:lnTo>
                  <a:pt x="729" y="810"/>
                </a:lnTo>
                <a:lnTo>
                  <a:pt x="727" y="815"/>
                </a:lnTo>
                <a:lnTo>
                  <a:pt x="725" y="817"/>
                </a:lnTo>
                <a:lnTo>
                  <a:pt x="725" y="821"/>
                </a:lnTo>
                <a:lnTo>
                  <a:pt x="725" y="825"/>
                </a:lnTo>
                <a:lnTo>
                  <a:pt x="725" y="831"/>
                </a:lnTo>
                <a:lnTo>
                  <a:pt x="729" y="835"/>
                </a:lnTo>
                <a:lnTo>
                  <a:pt x="731" y="839"/>
                </a:lnTo>
                <a:lnTo>
                  <a:pt x="737" y="843"/>
                </a:lnTo>
                <a:lnTo>
                  <a:pt x="740" y="839"/>
                </a:lnTo>
                <a:lnTo>
                  <a:pt x="738" y="833"/>
                </a:lnTo>
                <a:lnTo>
                  <a:pt x="740" y="827"/>
                </a:lnTo>
                <a:lnTo>
                  <a:pt x="746" y="817"/>
                </a:lnTo>
                <a:lnTo>
                  <a:pt x="752" y="813"/>
                </a:lnTo>
                <a:lnTo>
                  <a:pt x="756" y="813"/>
                </a:lnTo>
                <a:lnTo>
                  <a:pt x="760" y="808"/>
                </a:lnTo>
                <a:lnTo>
                  <a:pt x="766" y="800"/>
                </a:lnTo>
                <a:lnTo>
                  <a:pt x="772" y="794"/>
                </a:lnTo>
                <a:lnTo>
                  <a:pt x="774" y="794"/>
                </a:lnTo>
                <a:lnTo>
                  <a:pt x="780" y="794"/>
                </a:lnTo>
                <a:lnTo>
                  <a:pt x="780" y="784"/>
                </a:lnTo>
                <a:lnTo>
                  <a:pt x="789" y="782"/>
                </a:lnTo>
                <a:lnTo>
                  <a:pt x="789" y="780"/>
                </a:lnTo>
                <a:lnTo>
                  <a:pt x="795" y="776"/>
                </a:lnTo>
                <a:lnTo>
                  <a:pt x="797" y="776"/>
                </a:lnTo>
                <a:lnTo>
                  <a:pt x="803" y="772"/>
                </a:lnTo>
                <a:lnTo>
                  <a:pt x="807" y="772"/>
                </a:lnTo>
                <a:lnTo>
                  <a:pt x="809" y="770"/>
                </a:lnTo>
                <a:lnTo>
                  <a:pt x="817" y="772"/>
                </a:lnTo>
                <a:lnTo>
                  <a:pt x="821" y="768"/>
                </a:lnTo>
                <a:lnTo>
                  <a:pt x="826" y="764"/>
                </a:lnTo>
                <a:lnTo>
                  <a:pt x="830" y="762"/>
                </a:lnTo>
                <a:lnTo>
                  <a:pt x="832" y="762"/>
                </a:lnTo>
                <a:lnTo>
                  <a:pt x="838" y="760"/>
                </a:lnTo>
                <a:lnTo>
                  <a:pt x="842" y="762"/>
                </a:lnTo>
                <a:lnTo>
                  <a:pt x="856" y="768"/>
                </a:lnTo>
                <a:lnTo>
                  <a:pt x="867" y="772"/>
                </a:lnTo>
                <a:lnTo>
                  <a:pt x="867" y="778"/>
                </a:lnTo>
                <a:lnTo>
                  <a:pt x="864" y="784"/>
                </a:lnTo>
                <a:lnTo>
                  <a:pt x="864" y="786"/>
                </a:lnTo>
                <a:lnTo>
                  <a:pt x="869" y="788"/>
                </a:lnTo>
                <a:lnTo>
                  <a:pt x="883" y="790"/>
                </a:lnTo>
                <a:lnTo>
                  <a:pt x="887" y="790"/>
                </a:lnTo>
                <a:lnTo>
                  <a:pt x="893" y="790"/>
                </a:lnTo>
                <a:lnTo>
                  <a:pt x="895" y="792"/>
                </a:lnTo>
                <a:lnTo>
                  <a:pt x="903" y="796"/>
                </a:lnTo>
                <a:lnTo>
                  <a:pt x="910" y="798"/>
                </a:lnTo>
                <a:lnTo>
                  <a:pt x="914" y="804"/>
                </a:lnTo>
                <a:lnTo>
                  <a:pt x="924" y="806"/>
                </a:lnTo>
                <a:lnTo>
                  <a:pt x="924" y="804"/>
                </a:lnTo>
                <a:lnTo>
                  <a:pt x="934" y="798"/>
                </a:lnTo>
                <a:lnTo>
                  <a:pt x="938" y="798"/>
                </a:lnTo>
                <a:lnTo>
                  <a:pt x="942" y="798"/>
                </a:lnTo>
                <a:lnTo>
                  <a:pt x="942" y="800"/>
                </a:lnTo>
                <a:lnTo>
                  <a:pt x="951" y="806"/>
                </a:lnTo>
                <a:lnTo>
                  <a:pt x="953" y="810"/>
                </a:lnTo>
                <a:lnTo>
                  <a:pt x="957" y="810"/>
                </a:lnTo>
                <a:lnTo>
                  <a:pt x="965" y="813"/>
                </a:lnTo>
                <a:lnTo>
                  <a:pt x="969" y="817"/>
                </a:lnTo>
                <a:lnTo>
                  <a:pt x="965" y="821"/>
                </a:lnTo>
                <a:lnTo>
                  <a:pt x="963" y="835"/>
                </a:lnTo>
                <a:lnTo>
                  <a:pt x="959" y="839"/>
                </a:lnTo>
                <a:lnTo>
                  <a:pt x="959" y="849"/>
                </a:lnTo>
                <a:lnTo>
                  <a:pt x="963" y="855"/>
                </a:lnTo>
                <a:lnTo>
                  <a:pt x="971" y="859"/>
                </a:lnTo>
                <a:lnTo>
                  <a:pt x="969" y="863"/>
                </a:lnTo>
                <a:lnTo>
                  <a:pt x="973" y="863"/>
                </a:lnTo>
                <a:lnTo>
                  <a:pt x="981" y="861"/>
                </a:lnTo>
                <a:lnTo>
                  <a:pt x="985" y="861"/>
                </a:lnTo>
                <a:lnTo>
                  <a:pt x="989" y="859"/>
                </a:lnTo>
                <a:lnTo>
                  <a:pt x="991" y="861"/>
                </a:lnTo>
                <a:lnTo>
                  <a:pt x="994" y="873"/>
                </a:lnTo>
                <a:lnTo>
                  <a:pt x="994" y="879"/>
                </a:lnTo>
                <a:lnTo>
                  <a:pt x="993" y="879"/>
                </a:lnTo>
                <a:lnTo>
                  <a:pt x="991" y="881"/>
                </a:lnTo>
                <a:lnTo>
                  <a:pt x="989" y="885"/>
                </a:lnTo>
                <a:lnTo>
                  <a:pt x="987" y="887"/>
                </a:lnTo>
                <a:lnTo>
                  <a:pt x="985" y="895"/>
                </a:lnTo>
                <a:lnTo>
                  <a:pt x="987" y="897"/>
                </a:lnTo>
                <a:lnTo>
                  <a:pt x="989" y="899"/>
                </a:lnTo>
                <a:lnTo>
                  <a:pt x="991" y="903"/>
                </a:lnTo>
                <a:lnTo>
                  <a:pt x="991" y="907"/>
                </a:lnTo>
                <a:lnTo>
                  <a:pt x="989" y="913"/>
                </a:lnTo>
                <a:lnTo>
                  <a:pt x="989" y="915"/>
                </a:lnTo>
                <a:lnTo>
                  <a:pt x="994" y="915"/>
                </a:lnTo>
                <a:lnTo>
                  <a:pt x="1002" y="915"/>
                </a:lnTo>
                <a:lnTo>
                  <a:pt x="1008" y="915"/>
                </a:lnTo>
                <a:lnTo>
                  <a:pt x="1016" y="915"/>
                </a:lnTo>
                <a:lnTo>
                  <a:pt x="1028" y="913"/>
                </a:lnTo>
                <a:lnTo>
                  <a:pt x="1032" y="913"/>
                </a:lnTo>
                <a:lnTo>
                  <a:pt x="1037" y="913"/>
                </a:lnTo>
                <a:lnTo>
                  <a:pt x="1045" y="917"/>
                </a:lnTo>
                <a:lnTo>
                  <a:pt x="1051" y="919"/>
                </a:lnTo>
                <a:lnTo>
                  <a:pt x="1055" y="919"/>
                </a:lnTo>
                <a:lnTo>
                  <a:pt x="1067" y="923"/>
                </a:lnTo>
                <a:lnTo>
                  <a:pt x="1071" y="925"/>
                </a:lnTo>
                <a:lnTo>
                  <a:pt x="1079" y="923"/>
                </a:lnTo>
                <a:lnTo>
                  <a:pt x="1086" y="923"/>
                </a:lnTo>
                <a:lnTo>
                  <a:pt x="1098" y="923"/>
                </a:lnTo>
                <a:lnTo>
                  <a:pt x="1110" y="923"/>
                </a:lnTo>
                <a:lnTo>
                  <a:pt x="1114" y="923"/>
                </a:lnTo>
                <a:lnTo>
                  <a:pt x="1118" y="921"/>
                </a:lnTo>
                <a:lnTo>
                  <a:pt x="1123" y="919"/>
                </a:lnTo>
                <a:lnTo>
                  <a:pt x="1129" y="917"/>
                </a:lnTo>
                <a:lnTo>
                  <a:pt x="1133" y="917"/>
                </a:lnTo>
                <a:lnTo>
                  <a:pt x="1135" y="909"/>
                </a:lnTo>
                <a:lnTo>
                  <a:pt x="1135" y="905"/>
                </a:lnTo>
                <a:lnTo>
                  <a:pt x="1139" y="903"/>
                </a:lnTo>
                <a:lnTo>
                  <a:pt x="1143" y="901"/>
                </a:lnTo>
                <a:lnTo>
                  <a:pt x="1147" y="895"/>
                </a:lnTo>
                <a:lnTo>
                  <a:pt x="1151" y="893"/>
                </a:lnTo>
                <a:lnTo>
                  <a:pt x="1153" y="889"/>
                </a:lnTo>
                <a:lnTo>
                  <a:pt x="1166" y="879"/>
                </a:lnTo>
                <a:lnTo>
                  <a:pt x="1174" y="873"/>
                </a:lnTo>
                <a:lnTo>
                  <a:pt x="1176" y="873"/>
                </a:lnTo>
                <a:lnTo>
                  <a:pt x="1188" y="873"/>
                </a:lnTo>
                <a:lnTo>
                  <a:pt x="1198" y="873"/>
                </a:lnTo>
                <a:lnTo>
                  <a:pt x="1202" y="873"/>
                </a:lnTo>
                <a:lnTo>
                  <a:pt x="1211" y="869"/>
                </a:lnTo>
                <a:lnTo>
                  <a:pt x="1213" y="869"/>
                </a:lnTo>
                <a:lnTo>
                  <a:pt x="1223" y="867"/>
                </a:lnTo>
                <a:lnTo>
                  <a:pt x="1233" y="863"/>
                </a:lnTo>
                <a:lnTo>
                  <a:pt x="1241" y="859"/>
                </a:lnTo>
                <a:lnTo>
                  <a:pt x="1243" y="857"/>
                </a:lnTo>
                <a:lnTo>
                  <a:pt x="1254" y="853"/>
                </a:lnTo>
                <a:lnTo>
                  <a:pt x="1260" y="851"/>
                </a:lnTo>
                <a:lnTo>
                  <a:pt x="1264" y="851"/>
                </a:lnTo>
                <a:lnTo>
                  <a:pt x="1268" y="847"/>
                </a:lnTo>
                <a:lnTo>
                  <a:pt x="1270" y="843"/>
                </a:lnTo>
                <a:lnTo>
                  <a:pt x="1270" y="841"/>
                </a:lnTo>
                <a:lnTo>
                  <a:pt x="1270" y="839"/>
                </a:lnTo>
                <a:lnTo>
                  <a:pt x="1276" y="835"/>
                </a:lnTo>
                <a:lnTo>
                  <a:pt x="1282" y="831"/>
                </a:lnTo>
                <a:lnTo>
                  <a:pt x="1286" y="831"/>
                </a:lnTo>
                <a:lnTo>
                  <a:pt x="1292" y="829"/>
                </a:lnTo>
                <a:lnTo>
                  <a:pt x="1297" y="827"/>
                </a:lnTo>
                <a:lnTo>
                  <a:pt x="1307" y="823"/>
                </a:lnTo>
                <a:lnTo>
                  <a:pt x="1313" y="823"/>
                </a:lnTo>
                <a:lnTo>
                  <a:pt x="1317" y="823"/>
                </a:lnTo>
                <a:lnTo>
                  <a:pt x="1319" y="827"/>
                </a:lnTo>
                <a:lnTo>
                  <a:pt x="1321" y="831"/>
                </a:lnTo>
                <a:lnTo>
                  <a:pt x="1327" y="835"/>
                </a:lnTo>
                <a:lnTo>
                  <a:pt x="1331" y="835"/>
                </a:lnTo>
                <a:lnTo>
                  <a:pt x="1336" y="835"/>
                </a:lnTo>
                <a:lnTo>
                  <a:pt x="1340" y="833"/>
                </a:lnTo>
                <a:lnTo>
                  <a:pt x="1342" y="833"/>
                </a:lnTo>
                <a:lnTo>
                  <a:pt x="1346" y="833"/>
                </a:lnTo>
                <a:lnTo>
                  <a:pt x="1346" y="839"/>
                </a:lnTo>
                <a:lnTo>
                  <a:pt x="1348" y="841"/>
                </a:lnTo>
                <a:lnTo>
                  <a:pt x="1354" y="843"/>
                </a:lnTo>
                <a:lnTo>
                  <a:pt x="1358" y="841"/>
                </a:lnTo>
                <a:lnTo>
                  <a:pt x="1360" y="841"/>
                </a:lnTo>
                <a:lnTo>
                  <a:pt x="1364" y="845"/>
                </a:lnTo>
                <a:lnTo>
                  <a:pt x="1368" y="849"/>
                </a:lnTo>
                <a:lnTo>
                  <a:pt x="1370" y="851"/>
                </a:lnTo>
                <a:lnTo>
                  <a:pt x="1374" y="855"/>
                </a:lnTo>
                <a:lnTo>
                  <a:pt x="1379" y="861"/>
                </a:lnTo>
                <a:lnTo>
                  <a:pt x="1381" y="861"/>
                </a:lnTo>
                <a:lnTo>
                  <a:pt x="1387" y="863"/>
                </a:lnTo>
                <a:lnTo>
                  <a:pt x="1389" y="867"/>
                </a:lnTo>
                <a:lnTo>
                  <a:pt x="1393" y="869"/>
                </a:lnTo>
                <a:lnTo>
                  <a:pt x="1397" y="869"/>
                </a:lnTo>
                <a:lnTo>
                  <a:pt x="1401" y="873"/>
                </a:lnTo>
                <a:lnTo>
                  <a:pt x="1403" y="875"/>
                </a:lnTo>
                <a:lnTo>
                  <a:pt x="1407" y="875"/>
                </a:lnTo>
                <a:lnTo>
                  <a:pt x="1407" y="883"/>
                </a:lnTo>
                <a:lnTo>
                  <a:pt x="1411" y="883"/>
                </a:lnTo>
                <a:lnTo>
                  <a:pt x="1411" y="879"/>
                </a:lnTo>
                <a:lnTo>
                  <a:pt x="1413" y="879"/>
                </a:lnTo>
                <a:lnTo>
                  <a:pt x="1420" y="873"/>
                </a:lnTo>
                <a:lnTo>
                  <a:pt x="1422" y="873"/>
                </a:lnTo>
                <a:lnTo>
                  <a:pt x="1426" y="869"/>
                </a:lnTo>
                <a:lnTo>
                  <a:pt x="1430" y="869"/>
                </a:lnTo>
                <a:lnTo>
                  <a:pt x="1430" y="873"/>
                </a:lnTo>
                <a:lnTo>
                  <a:pt x="1436" y="871"/>
                </a:lnTo>
                <a:lnTo>
                  <a:pt x="1434" y="869"/>
                </a:lnTo>
                <a:lnTo>
                  <a:pt x="1436" y="867"/>
                </a:lnTo>
                <a:lnTo>
                  <a:pt x="1436" y="863"/>
                </a:lnTo>
                <a:lnTo>
                  <a:pt x="1440" y="861"/>
                </a:lnTo>
                <a:lnTo>
                  <a:pt x="1434" y="855"/>
                </a:lnTo>
                <a:lnTo>
                  <a:pt x="1432" y="855"/>
                </a:lnTo>
                <a:lnTo>
                  <a:pt x="1432" y="851"/>
                </a:lnTo>
                <a:lnTo>
                  <a:pt x="1434" y="849"/>
                </a:lnTo>
                <a:lnTo>
                  <a:pt x="1434" y="847"/>
                </a:lnTo>
                <a:lnTo>
                  <a:pt x="1436" y="845"/>
                </a:lnTo>
                <a:lnTo>
                  <a:pt x="1436" y="843"/>
                </a:lnTo>
                <a:lnTo>
                  <a:pt x="1438" y="841"/>
                </a:lnTo>
                <a:lnTo>
                  <a:pt x="1440" y="841"/>
                </a:lnTo>
                <a:lnTo>
                  <a:pt x="1442" y="837"/>
                </a:lnTo>
                <a:lnTo>
                  <a:pt x="1444" y="837"/>
                </a:lnTo>
                <a:lnTo>
                  <a:pt x="1446" y="839"/>
                </a:lnTo>
                <a:lnTo>
                  <a:pt x="1448" y="835"/>
                </a:lnTo>
                <a:lnTo>
                  <a:pt x="1448" y="829"/>
                </a:lnTo>
                <a:lnTo>
                  <a:pt x="1452" y="823"/>
                </a:lnTo>
                <a:lnTo>
                  <a:pt x="1454" y="821"/>
                </a:lnTo>
                <a:lnTo>
                  <a:pt x="1456" y="819"/>
                </a:lnTo>
                <a:lnTo>
                  <a:pt x="1456" y="815"/>
                </a:lnTo>
                <a:lnTo>
                  <a:pt x="1458" y="815"/>
                </a:lnTo>
                <a:lnTo>
                  <a:pt x="1460" y="821"/>
                </a:lnTo>
                <a:lnTo>
                  <a:pt x="1463" y="821"/>
                </a:lnTo>
                <a:lnTo>
                  <a:pt x="1467" y="819"/>
                </a:lnTo>
                <a:lnTo>
                  <a:pt x="1469" y="819"/>
                </a:lnTo>
                <a:lnTo>
                  <a:pt x="1469" y="827"/>
                </a:lnTo>
                <a:lnTo>
                  <a:pt x="1473" y="835"/>
                </a:lnTo>
                <a:lnTo>
                  <a:pt x="1475" y="835"/>
                </a:lnTo>
                <a:lnTo>
                  <a:pt x="1477" y="835"/>
                </a:lnTo>
                <a:lnTo>
                  <a:pt x="1479" y="833"/>
                </a:lnTo>
                <a:lnTo>
                  <a:pt x="1483" y="833"/>
                </a:lnTo>
                <a:lnTo>
                  <a:pt x="1487" y="837"/>
                </a:lnTo>
                <a:lnTo>
                  <a:pt x="1489" y="839"/>
                </a:lnTo>
                <a:lnTo>
                  <a:pt x="1491" y="843"/>
                </a:lnTo>
                <a:lnTo>
                  <a:pt x="1491" y="847"/>
                </a:lnTo>
                <a:lnTo>
                  <a:pt x="1491" y="849"/>
                </a:lnTo>
                <a:lnTo>
                  <a:pt x="1495" y="849"/>
                </a:lnTo>
                <a:lnTo>
                  <a:pt x="1497" y="851"/>
                </a:lnTo>
                <a:lnTo>
                  <a:pt x="1499" y="853"/>
                </a:lnTo>
                <a:lnTo>
                  <a:pt x="1505" y="847"/>
                </a:lnTo>
                <a:lnTo>
                  <a:pt x="1508" y="845"/>
                </a:lnTo>
                <a:lnTo>
                  <a:pt x="1508" y="835"/>
                </a:lnTo>
                <a:lnTo>
                  <a:pt x="1512" y="835"/>
                </a:lnTo>
                <a:lnTo>
                  <a:pt x="1518" y="845"/>
                </a:lnTo>
                <a:lnTo>
                  <a:pt x="1520" y="857"/>
                </a:lnTo>
                <a:lnTo>
                  <a:pt x="1522" y="859"/>
                </a:lnTo>
                <a:lnTo>
                  <a:pt x="1532" y="853"/>
                </a:lnTo>
                <a:lnTo>
                  <a:pt x="1538" y="855"/>
                </a:lnTo>
                <a:lnTo>
                  <a:pt x="1546" y="851"/>
                </a:lnTo>
                <a:lnTo>
                  <a:pt x="1549" y="841"/>
                </a:lnTo>
                <a:lnTo>
                  <a:pt x="1544" y="827"/>
                </a:lnTo>
                <a:lnTo>
                  <a:pt x="1544" y="810"/>
                </a:lnTo>
                <a:lnTo>
                  <a:pt x="1549" y="804"/>
                </a:lnTo>
                <a:lnTo>
                  <a:pt x="1548" y="782"/>
                </a:lnTo>
                <a:lnTo>
                  <a:pt x="1561" y="782"/>
                </a:lnTo>
                <a:lnTo>
                  <a:pt x="1563" y="800"/>
                </a:lnTo>
                <a:lnTo>
                  <a:pt x="1575" y="798"/>
                </a:lnTo>
                <a:lnTo>
                  <a:pt x="1571" y="788"/>
                </a:lnTo>
                <a:lnTo>
                  <a:pt x="1581" y="780"/>
                </a:lnTo>
                <a:lnTo>
                  <a:pt x="1579" y="764"/>
                </a:lnTo>
                <a:lnTo>
                  <a:pt x="1587" y="764"/>
                </a:lnTo>
                <a:lnTo>
                  <a:pt x="1589" y="682"/>
                </a:lnTo>
                <a:lnTo>
                  <a:pt x="1585" y="650"/>
                </a:lnTo>
                <a:lnTo>
                  <a:pt x="1587" y="640"/>
                </a:lnTo>
                <a:lnTo>
                  <a:pt x="1585" y="632"/>
                </a:lnTo>
                <a:lnTo>
                  <a:pt x="1589" y="626"/>
                </a:lnTo>
                <a:lnTo>
                  <a:pt x="1585" y="624"/>
                </a:lnTo>
                <a:lnTo>
                  <a:pt x="1577" y="612"/>
                </a:lnTo>
                <a:lnTo>
                  <a:pt x="1581" y="604"/>
                </a:lnTo>
                <a:lnTo>
                  <a:pt x="1575" y="600"/>
                </a:lnTo>
                <a:lnTo>
                  <a:pt x="1573" y="590"/>
                </a:lnTo>
                <a:lnTo>
                  <a:pt x="1565" y="586"/>
                </a:lnTo>
                <a:lnTo>
                  <a:pt x="1567" y="574"/>
                </a:lnTo>
                <a:lnTo>
                  <a:pt x="1571" y="572"/>
                </a:lnTo>
                <a:lnTo>
                  <a:pt x="1577" y="578"/>
                </a:lnTo>
                <a:lnTo>
                  <a:pt x="1581" y="580"/>
                </a:lnTo>
                <a:lnTo>
                  <a:pt x="1583" y="580"/>
                </a:lnTo>
                <a:lnTo>
                  <a:pt x="1585" y="574"/>
                </a:lnTo>
                <a:lnTo>
                  <a:pt x="1589" y="572"/>
                </a:lnTo>
                <a:lnTo>
                  <a:pt x="1567" y="544"/>
                </a:lnTo>
                <a:lnTo>
                  <a:pt x="1565" y="538"/>
                </a:lnTo>
                <a:lnTo>
                  <a:pt x="1559" y="530"/>
                </a:lnTo>
                <a:lnTo>
                  <a:pt x="1557" y="522"/>
                </a:lnTo>
                <a:lnTo>
                  <a:pt x="1557" y="520"/>
                </a:lnTo>
                <a:lnTo>
                  <a:pt x="1557" y="512"/>
                </a:lnTo>
                <a:lnTo>
                  <a:pt x="1549" y="500"/>
                </a:lnTo>
                <a:lnTo>
                  <a:pt x="1546" y="492"/>
                </a:lnTo>
                <a:lnTo>
                  <a:pt x="1544" y="480"/>
                </a:lnTo>
                <a:lnTo>
                  <a:pt x="1536" y="476"/>
                </a:lnTo>
                <a:lnTo>
                  <a:pt x="1532" y="472"/>
                </a:lnTo>
                <a:lnTo>
                  <a:pt x="1508" y="460"/>
                </a:lnTo>
                <a:lnTo>
                  <a:pt x="1501" y="464"/>
                </a:lnTo>
                <a:lnTo>
                  <a:pt x="1481" y="458"/>
                </a:lnTo>
                <a:lnTo>
                  <a:pt x="1477" y="464"/>
                </a:lnTo>
                <a:lnTo>
                  <a:pt x="1481" y="478"/>
                </a:lnTo>
                <a:lnTo>
                  <a:pt x="1477" y="482"/>
                </a:lnTo>
                <a:lnTo>
                  <a:pt x="1471" y="478"/>
                </a:lnTo>
                <a:lnTo>
                  <a:pt x="1469" y="484"/>
                </a:lnTo>
                <a:lnTo>
                  <a:pt x="1469" y="494"/>
                </a:lnTo>
                <a:lnTo>
                  <a:pt x="1463" y="496"/>
                </a:lnTo>
                <a:lnTo>
                  <a:pt x="1463" y="500"/>
                </a:lnTo>
                <a:lnTo>
                  <a:pt x="1440" y="496"/>
                </a:lnTo>
                <a:lnTo>
                  <a:pt x="1442" y="502"/>
                </a:lnTo>
                <a:lnTo>
                  <a:pt x="1436" y="500"/>
                </a:lnTo>
                <a:lnTo>
                  <a:pt x="1434" y="504"/>
                </a:lnTo>
                <a:lnTo>
                  <a:pt x="1424" y="498"/>
                </a:lnTo>
                <a:lnTo>
                  <a:pt x="1428" y="512"/>
                </a:lnTo>
                <a:lnTo>
                  <a:pt x="1426" y="512"/>
                </a:lnTo>
                <a:lnTo>
                  <a:pt x="1428" y="526"/>
                </a:lnTo>
                <a:lnTo>
                  <a:pt x="1426" y="530"/>
                </a:lnTo>
                <a:lnTo>
                  <a:pt x="1401" y="518"/>
                </a:lnTo>
                <a:lnTo>
                  <a:pt x="1393" y="506"/>
                </a:lnTo>
                <a:lnTo>
                  <a:pt x="1385" y="504"/>
                </a:lnTo>
                <a:lnTo>
                  <a:pt x="1376" y="510"/>
                </a:lnTo>
                <a:lnTo>
                  <a:pt x="1385" y="522"/>
                </a:lnTo>
                <a:lnTo>
                  <a:pt x="1383" y="534"/>
                </a:lnTo>
                <a:lnTo>
                  <a:pt x="1379" y="536"/>
                </a:lnTo>
                <a:lnTo>
                  <a:pt x="1376" y="536"/>
                </a:lnTo>
                <a:lnTo>
                  <a:pt x="1376" y="524"/>
                </a:lnTo>
                <a:lnTo>
                  <a:pt x="1372" y="520"/>
                </a:lnTo>
                <a:lnTo>
                  <a:pt x="1356" y="518"/>
                </a:lnTo>
                <a:lnTo>
                  <a:pt x="1348" y="520"/>
                </a:lnTo>
                <a:lnTo>
                  <a:pt x="1338" y="514"/>
                </a:lnTo>
                <a:lnTo>
                  <a:pt x="1325" y="512"/>
                </a:lnTo>
                <a:lnTo>
                  <a:pt x="1317" y="492"/>
                </a:lnTo>
                <a:lnTo>
                  <a:pt x="1323" y="484"/>
                </a:lnTo>
                <a:lnTo>
                  <a:pt x="1323" y="474"/>
                </a:lnTo>
                <a:lnTo>
                  <a:pt x="1319" y="474"/>
                </a:lnTo>
                <a:lnTo>
                  <a:pt x="1315" y="466"/>
                </a:lnTo>
                <a:lnTo>
                  <a:pt x="1295" y="462"/>
                </a:lnTo>
                <a:lnTo>
                  <a:pt x="1286" y="458"/>
                </a:lnTo>
                <a:lnTo>
                  <a:pt x="1284" y="452"/>
                </a:lnTo>
                <a:lnTo>
                  <a:pt x="1286" y="446"/>
                </a:lnTo>
                <a:lnTo>
                  <a:pt x="1266" y="421"/>
                </a:lnTo>
                <a:lnTo>
                  <a:pt x="1250" y="428"/>
                </a:lnTo>
                <a:lnTo>
                  <a:pt x="1247" y="424"/>
                </a:lnTo>
                <a:lnTo>
                  <a:pt x="1239" y="430"/>
                </a:lnTo>
                <a:lnTo>
                  <a:pt x="1231" y="430"/>
                </a:lnTo>
                <a:lnTo>
                  <a:pt x="1223" y="436"/>
                </a:lnTo>
                <a:lnTo>
                  <a:pt x="1211" y="436"/>
                </a:lnTo>
                <a:lnTo>
                  <a:pt x="1204" y="434"/>
                </a:lnTo>
                <a:lnTo>
                  <a:pt x="1198" y="424"/>
                </a:lnTo>
                <a:lnTo>
                  <a:pt x="1190" y="421"/>
                </a:lnTo>
                <a:lnTo>
                  <a:pt x="1180" y="428"/>
                </a:lnTo>
                <a:lnTo>
                  <a:pt x="1164" y="421"/>
                </a:lnTo>
                <a:lnTo>
                  <a:pt x="1157" y="411"/>
                </a:lnTo>
                <a:lnTo>
                  <a:pt x="1151" y="411"/>
                </a:lnTo>
                <a:lnTo>
                  <a:pt x="1145" y="413"/>
                </a:lnTo>
                <a:lnTo>
                  <a:pt x="1139" y="401"/>
                </a:lnTo>
                <a:lnTo>
                  <a:pt x="1127" y="401"/>
                </a:lnTo>
                <a:lnTo>
                  <a:pt x="1114" y="395"/>
                </a:lnTo>
                <a:lnTo>
                  <a:pt x="1102" y="399"/>
                </a:lnTo>
                <a:lnTo>
                  <a:pt x="1094" y="395"/>
                </a:lnTo>
                <a:lnTo>
                  <a:pt x="1080" y="395"/>
                </a:lnTo>
                <a:lnTo>
                  <a:pt x="1079" y="383"/>
                </a:lnTo>
                <a:lnTo>
                  <a:pt x="1071" y="379"/>
                </a:lnTo>
                <a:lnTo>
                  <a:pt x="1061" y="383"/>
                </a:lnTo>
                <a:lnTo>
                  <a:pt x="1022" y="351"/>
                </a:lnTo>
                <a:lnTo>
                  <a:pt x="1024" y="335"/>
                </a:lnTo>
                <a:lnTo>
                  <a:pt x="1008" y="333"/>
                </a:lnTo>
                <a:lnTo>
                  <a:pt x="1002" y="337"/>
                </a:lnTo>
                <a:lnTo>
                  <a:pt x="991" y="337"/>
                </a:lnTo>
                <a:lnTo>
                  <a:pt x="973" y="347"/>
                </a:lnTo>
                <a:lnTo>
                  <a:pt x="969" y="345"/>
                </a:lnTo>
                <a:lnTo>
                  <a:pt x="950" y="329"/>
                </a:lnTo>
                <a:lnTo>
                  <a:pt x="938" y="325"/>
                </a:lnTo>
                <a:lnTo>
                  <a:pt x="934" y="303"/>
                </a:lnTo>
                <a:lnTo>
                  <a:pt x="920" y="297"/>
                </a:lnTo>
                <a:lnTo>
                  <a:pt x="920" y="289"/>
                </a:lnTo>
                <a:lnTo>
                  <a:pt x="912" y="279"/>
                </a:lnTo>
                <a:lnTo>
                  <a:pt x="914" y="275"/>
                </a:lnTo>
                <a:lnTo>
                  <a:pt x="905" y="267"/>
                </a:lnTo>
                <a:lnTo>
                  <a:pt x="899" y="251"/>
                </a:lnTo>
                <a:lnTo>
                  <a:pt x="901" y="245"/>
                </a:lnTo>
                <a:lnTo>
                  <a:pt x="910" y="243"/>
                </a:lnTo>
                <a:lnTo>
                  <a:pt x="916" y="237"/>
                </a:lnTo>
                <a:lnTo>
                  <a:pt x="914" y="221"/>
                </a:lnTo>
                <a:lnTo>
                  <a:pt x="918" y="205"/>
                </a:lnTo>
                <a:lnTo>
                  <a:pt x="914" y="191"/>
                </a:lnTo>
                <a:lnTo>
                  <a:pt x="924" y="193"/>
                </a:lnTo>
                <a:lnTo>
                  <a:pt x="928" y="191"/>
                </a:lnTo>
                <a:lnTo>
                  <a:pt x="922" y="183"/>
                </a:lnTo>
                <a:lnTo>
                  <a:pt x="910" y="179"/>
                </a:lnTo>
                <a:lnTo>
                  <a:pt x="907" y="175"/>
                </a:lnTo>
                <a:lnTo>
                  <a:pt x="910" y="157"/>
                </a:lnTo>
                <a:lnTo>
                  <a:pt x="901" y="145"/>
                </a:lnTo>
                <a:lnTo>
                  <a:pt x="907" y="141"/>
                </a:lnTo>
                <a:lnTo>
                  <a:pt x="907" y="135"/>
                </a:lnTo>
                <a:lnTo>
                  <a:pt x="912" y="131"/>
                </a:lnTo>
                <a:lnTo>
                  <a:pt x="922" y="131"/>
                </a:lnTo>
                <a:lnTo>
                  <a:pt x="936" y="95"/>
                </a:lnTo>
                <a:lnTo>
                  <a:pt x="916" y="91"/>
                </a:lnTo>
                <a:lnTo>
                  <a:pt x="908" y="79"/>
                </a:lnTo>
                <a:lnTo>
                  <a:pt x="912" y="73"/>
                </a:lnTo>
                <a:lnTo>
                  <a:pt x="918" y="75"/>
                </a:lnTo>
                <a:lnTo>
                  <a:pt x="932" y="71"/>
                </a:lnTo>
                <a:lnTo>
                  <a:pt x="901" y="49"/>
                </a:lnTo>
                <a:lnTo>
                  <a:pt x="899" y="53"/>
                </a:lnTo>
                <a:lnTo>
                  <a:pt x="873" y="39"/>
                </a:lnTo>
                <a:lnTo>
                  <a:pt x="867" y="43"/>
                </a:lnTo>
                <a:lnTo>
                  <a:pt x="856" y="26"/>
                </a:lnTo>
                <a:lnTo>
                  <a:pt x="850" y="28"/>
                </a:lnTo>
                <a:lnTo>
                  <a:pt x="846" y="24"/>
                </a:lnTo>
                <a:lnTo>
                  <a:pt x="821" y="24"/>
                </a:lnTo>
                <a:lnTo>
                  <a:pt x="813" y="22"/>
                </a:lnTo>
                <a:lnTo>
                  <a:pt x="795" y="26"/>
                </a:lnTo>
                <a:lnTo>
                  <a:pt x="772" y="24"/>
                </a:lnTo>
                <a:lnTo>
                  <a:pt x="772" y="18"/>
                </a:lnTo>
                <a:lnTo>
                  <a:pt x="742" y="24"/>
                </a:lnTo>
                <a:lnTo>
                  <a:pt x="723" y="20"/>
                </a:lnTo>
                <a:lnTo>
                  <a:pt x="674" y="24"/>
                </a:lnTo>
                <a:lnTo>
                  <a:pt x="660" y="47"/>
                </a:lnTo>
                <a:lnTo>
                  <a:pt x="623" y="55"/>
                </a:lnTo>
                <a:lnTo>
                  <a:pt x="617" y="61"/>
                </a:lnTo>
                <a:lnTo>
                  <a:pt x="611" y="59"/>
                </a:lnTo>
                <a:lnTo>
                  <a:pt x="613" y="57"/>
                </a:lnTo>
                <a:lnTo>
                  <a:pt x="592" y="45"/>
                </a:lnTo>
                <a:lnTo>
                  <a:pt x="537" y="55"/>
                </a:lnTo>
                <a:lnTo>
                  <a:pt x="529" y="53"/>
                </a:lnTo>
                <a:lnTo>
                  <a:pt x="529" y="59"/>
                </a:lnTo>
                <a:lnTo>
                  <a:pt x="500" y="67"/>
                </a:lnTo>
                <a:lnTo>
                  <a:pt x="496" y="61"/>
                </a:lnTo>
                <a:lnTo>
                  <a:pt x="484" y="59"/>
                </a:lnTo>
                <a:lnTo>
                  <a:pt x="482" y="63"/>
                </a:lnTo>
                <a:lnTo>
                  <a:pt x="461" y="59"/>
                </a:lnTo>
                <a:lnTo>
                  <a:pt x="453" y="53"/>
                </a:lnTo>
                <a:lnTo>
                  <a:pt x="438" y="47"/>
                </a:lnTo>
                <a:lnTo>
                  <a:pt x="430" y="47"/>
                </a:lnTo>
                <a:lnTo>
                  <a:pt x="418" y="35"/>
                </a:lnTo>
                <a:lnTo>
                  <a:pt x="420" y="22"/>
                </a:lnTo>
                <a:lnTo>
                  <a:pt x="414" y="16"/>
                </a:lnTo>
                <a:lnTo>
                  <a:pt x="398" y="18"/>
                </a:lnTo>
                <a:lnTo>
                  <a:pt x="393" y="14"/>
                </a:lnTo>
                <a:lnTo>
                  <a:pt x="381" y="12"/>
                </a:lnTo>
                <a:lnTo>
                  <a:pt x="367" y="22"/>
                </a:lnTo>
                <a:lnTo>
                  <a:pt x="346" y="28"/>
                </a:lnTo>
                <a:lnTo>
                  <a:pt x="340" y="35"/>
                </a:lnTo>
                <a:lnTo>
                  <a:pt x="330" y="41"/>
                </a:lnTo>
                <a:lnTo>
                  <a:pt x="303" y="35"/>
                </a:lnTo>
                <a:lnTo>
                  <a:pt x="297" y="24"/>
                </a:lnTo>
                <a:lnTo>
                  <a:pt x="281" y="24"/>
                </a:lnTo>
                <a:lnTo>
                  <a:pt x="279" y="20"/>
                </a:lnTo>
                <a:lnTo>
                  <a:pt x="269" y="14"/>
                </a:lnTo>
                <a:lnTo>
                  <a:pt x="269" y="20"/>
                </a:lnTo>
                <a:lnTo>
                  <a:pt x="264" y="22"/>
                </a:lnTo>
                <a:lnTo>
                  <a:pt x="240" y="12"/>
                </a:lnTo>
                <a:lnTo>
                  <a:pt x="230" y="0"/>
                </a:lnTo>
                <a:lnTo>
                  <a:pt x="211" y="8"/>
                </a:lnTo>
                <a:lnTo>
                  <a:pt x="209" y="14"/>
                </a:lnTo>
                <a:lnTo>
                  <a:pt x="195" y="26"/>
                </a:lnTo>
                <a:lnTo>
                  <a:pt x="189" y="28"/>
                </a:lnTo>
                <a:lnTo>
                  <a:pt x="178" y="45"/>
                </a:lnTo>
                <a:lnTo>
                  <a:pt x="172" y="43"/>
                </a:lnTo>
                <a:lnTo>
                  <a:pt x="168" y="53"/>
                </a:lnTo>
                <a:lnTo>
                  <a:pt x="170" y="57"/>
                </a:lnTo>
                <a:lnTo>
                  <a:pt x="166" y="59"/>
                </a:lnTo>
                <a:lnTo>
                  <a:pt x="166" y="63"/>
                </a:lnTo>
                <a:lnTo>
                  <a:pt x="162" y="69"/>
                </a:lnTo>
                <a:lnTo>
                  <a:pt x="162" y="71"/>
                </a:lnTo>
                <a:lnTo>
                  <a:pt x="156" y="75"/>
                </a:lnTo>
                <a:lnTo>
                  <a:pt x="101" y="67"/>
                </a:lnTo>
                <a:lnTo>
                  <a:pt x="94" y="75"/>
                </a:lnTo>
                <a:lnTo>
                  <a:pt x="92" y="75"/>
                </a:lnTo>
                <a:lnTo>
                  <a:pt x="90" y="77"/>
                </a:lnTo>
                <a:lnTo>
                  <a:pt x="86" y="83"/>
                </a:lnTo>
                <a:lnTo>
                  <a:pt x="78" y="87"/>
                </a:lnTo>
                <a:lnTo>
                  <a:pt x="66" y="91"/>
                </a:lnTo>
                <a:lnTo>
                  <a:pt x="62" y="93"/>
                </a:lnTo>
                <a:lnTo>
                  <a:pt x="68" y="95"/>
                </a:lnTo>
                <a:lnTo>
                  <a:pt x="68" y="97"/>
                </a:lnTo>
                <a:lnTo>
                  <a:pt x="62" y="101"/>
                </a:lnTo>
                <a:lnTo>
                  <a:pt x="60" y="107"/>
                </a:lnTo>
                <a:lnTo>
                  <a:pt x="60" y="113"/>
                </a:lnTo>
                <a:lnTo>
                  <a:pt x="62" y="117"/>
                </a:lnTo>
                <a:lnTo>
                  <a:pt x="62" y="121"/>
                </a:lnTo>
                <a:lnTo>
                  <a:pt x="55" y="125"/>
                </a:lnTo>
                <a:lnTo>
                  <a:pt x="55" y="131"/>
                </a:lnTo>
                <a:lnTo>
                  <a:pt x="56" y="139"/>
                </a:lnTo>
                <a:lnTo>
                  <a:pt x="60" y="145"/>
                </a:lnTo>
                <a:lnTo>
                  <a:pt x="64" y="153"/>
                </a:lnTo>
                <a:lnTo>
                  <a:pt x="68" y="157"/>
                </a:lnTo>
                <a:lnTo>
                  <a:pt x="74" y="165"/>
                </a:lnTo>
                <a:lnTo>
                  <a:pt x="72" y="171"/>
                </a:lnTo>
                <a:lnTo>
                  <a:pt x="76" y="175"/>
                </a:lnTo>
                <a:lnTo>
                  <a:pt x="78" y="175"/>
                </a:lnTo>
                <a:lnTo>
                  <a:pt x="78" y="181"/>
                </a:lnTo>
                <a:lnTo>
                  <a:pt x="74" y="183"/>
                </a:lnTo>
                <a:lnTo>
                  <a:pt x="74" y="187"/>
                </a:lnTo>
                <a:lnTo>
                  <a:pt x="74" y="191"/>
                </a:lnTo>
                <a:lnTo>
                  <a:pt x="80" y="195"/>
                </a:lnTo>
                <a:lnTo>
                  <a:pt x="80" y="201"/>
                </a:lnTo>
                <a:lnTo>
                  <a:pt x="76" y="209"/>
                </a:lnTo>
                <a:lnTo>
                  <a:pt x="78" y="213"/>
                </a:lnTo>
                <a:lnTo>
                  <a:pt x="74" y="223"/>
                </a:lnTo>
                <a:lnTo>
                  <a:pt x="72" y="229"/>
                </a:lnTo>
                <a:lnTo>
                  <a:pt x="70" y="235"/>
                </a:lnTo>
                <a:lnTo>
                  <a:pt x="64" y="235"/>
                </a:lnTo>
                <a:lnTo>
                  <a:pt x="60" y="237"/>
                </a:lnTo>
                <a:lnTo>
                  <a:pt x="56" y="239"/>
                </a:lnTo>
                <a:lnTo>
                  <a:pt x="56" y="241"/>
                </a:lnTo>
                <a:lnTo>
                  <a:pt x="55" y="245"/>
                </a:lnTo>
                <a:lnTo>
                  <a:pt x="51" y="243"/>
                </a:lnTo>
                <a:lnTo>
                  <a:pt x="45" y="243"/>
                </a:lnTo>
                <a:lnTo>
                  <a:pt x="43" y="245"/>
                </a:lnTo>
                <a:lnTo>
                  <a:pt x="39" y="241"/>
                </a:lnTo>
                <a:lnTo>
                  <a:pt x="37" y="239"/>
                </a:lnTo>
                <a:lnTo>
                  <a:pt x="35" y="235"/>
                </a:lnTo>
                <a:lnTo>
                  <a:pt x="31" y="231"/>
                </a:lnTo>
                <a:lnTo>
                  <a:pt x="33" y="221"/>
                </a:lnTo>
                <a:lnTo>
                  <a:pt x="35" y="219"/>
                </a:lnTo>
                <a:lnTo>
                  <a:pt x="35" y="213"/>
                </a:lnTo>
                <a:lnTo>
                  <a:pt x="31" y="213"/>
                </a:lnTo>
                <a:lnTo>
                  <a:pt x="25" y="213"/>
                </a:lnTo>
                <a:lnTo>
                  <a:pt x="23" y="217"/>
                </a:lnTo>
                <a:lnTo>
                  <a:pt x="17" y="213"/>
                </a:lnTo>
                <a:lnTo>
                  <a:pt x="12" y="217"/>
                </a:lnTo>
                <a:lnTo>
                  <a:pt x="10" y="215"/>
                </a:lnTo>
                <a:lnTo>
                  <a:pt x="6" y="217"/>
                </a:lnTo>
                <a:lnTo>
                  <a:pt x="6" y="219"/>
                </a:lnTo>
                <a:close/>
              </a:path>
            </a:pathLst>
          </a:custGeom>
          <a:solidFill>
            <a:srgbClr val="FF9999"/>
          </a:solidFill>
          <a:ln w="9525" cap="rnd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73" name="Freeform 22"/>
          <p:cNvSpPr>
            <a:spLocks/>
          </p:cNvSpPr>
          <p:nvPr/>
        </p:nvSpPr>
        <p:spPr bwMode="auto">
          <a:xfrm>
            <a:off x="2873375" y="2343150"/>
            <a:ext cx="2008188" cy="1846263"/>
          </a:xfrm>
          <a:custGeom>
            <a:avLst/>
            <a:gdLst>
              <a:gd name="T0" fmla="*/ 2147483647 w 1163"/>
              <a:gd name="T1" fmla="*/ 2147483647 h 937"/>
              <a:gd name="T2" fmla="*/ 2147483647 w 1163"/>
              <a:gd name="T3" fmla="*/ 2147483647 h 937"/>
              <a:gd name="T4" fmla="*/ 2147483647 w 1163"/>
              <a:gd name="T5" fmla="*/ 2147483647 h 937"/>
              <a:gd name="T6" fmla="*/ 2147483647 w 1163"/>
              <a:gd name="T7" fmla="*/ 2147483647 h 937"/>
              <a:gd name="T8" fmla="*/ 2147483647 w 1163"/>
              <a:gd name="T9" fmla="*/ 2147483647 h 937"/>
              <a:gd name="T10" fmla="*/ 2147483647 w 1163"/>
              <a:gd name="T11" fmla="*/ 2147483647 h 937"/>
              <a:gd name="T12" fmla="*/ 2147483647 w 1163"/>
              <a:gd name="T13" fmla="*/ 2147483647 h 937"/>
              <a:gd name="T14" fmla="*/ 2147483647 w 1163"/>
              <a:gd name="T15" fmla="*/ 2147483647 h 937"/>
              <a:gd name="T16" fmla="*/ 2147483647 w 1163"/>
              <a:gd name="T17" fmla="*/ 2147483647 h 937"/>
              <a:gd name="T18" fmla="*/ 2147483647 w 1163"/>
              <a:gd name="T19" fmla="*/ 2147483647 h 937"/>
              <a:gd name="T20" fmla="*/ 2147483647 w 1163"/>
              <a:gd name="T21" fmla="*/ 2147483647 h 937"/>
              <a:gd name="T22" fmla="*/ 2147483647 w 1163"/>
              <a:gd name="T23" fmla="*/ 2147483647 h 937"/>
              <a:gd name="T24" fmla="*/ 2147483647 w 1163"/>
              <a:gd name="T25" fmla="*/ 2147483647 h 937"/>
              <a:gd name="T26" fmla="*/ 2147483647 w 1163"/>
              <a:gd name="T27" fmla="*/ 2147483647 h 937"/>
              <a:gd name="T28" fmla="*/ 2147483647 w 1163"/>
              <a:gd name="T29" fmla="*/ 2147483647 h 937"/>
              <a:gd name="T30" fmla="*/ 2147483647 w 1163"/>
              <a:gd name="T31" fmla="*/ 2147483647 h 937"/>
              <a:gd name="T32" fmla="*/ 2147483647 w 1163"/>
              <a:gd name="T33" fmla="*/ 2147483647 h 937"/>
              <a:gd name="T34" fmla="*/ 2147483647 w 1163"/>
              <a:gd name="T35" fmla="*/ 2147483647 h 937"/>
              <a:gd name="T36" fmla="*/ 2147483647 w 1163"/>
              <a:gd name="T37" fmla="*/ 2147483647 h 937"/>
              <a:gd name="T38" fmla="*/ 2147483647 w 1163"/>
              <a:gd name="T39" fmla="*/ 2147483647 h 937"/>
              <a:gd name="T40" fmla="*/ 2147483647 w 1163"/>
              <a:gd name="T41" fmla="*/ 2147483647 h 937"/>
              <a:gd name="T42" fmla="*/ 2147483647 w 1163"/>
              <a:gd name="T43" fmla="*/ 2147483647 h 937"/>
              <a:gd name="T44" fmla="*/ 2147483647 w 1163"/>
              <a:gd name="T45" fmla="*/ 2147483647 h 937"/>
              <a:gd name="T46" fmla="*/ 2147483647 w 1163"/>
              <a:gd name="T47" fmla="*/ 2147483647 h 937"/>
              <a:gd name="T48" fmla="*/ 2147483647 w 1163"/>
              <a:gd name="T49" fmla="*/ 2147483647 h 937"/>
              <a:gd name="T50" fmla="*/ 2147483647 w 1163"/>
              <a:gd name="T51" fmla="*/ 2147483647 h 937"/>
              <a:gd name="T52" fmla="*/ 2147483647 w 1163"/>
              <a:gd name="T53" fmla="*/ 2147483647 h 937"/>
              <a:gd name="T54" fmla="*/ 2147483647 w 1163"/>
              <a:gd name="T55" fmla="*/ 2147483647 h 937"/>
              <a:gd name="T56" fmla="*/ 2147483647 w 1163"/>
              <a:gd name="T57" fmla="*/ 2147483647 h 937"/>
              <a:gd name="T58" fmla="*/ 2147483647 w 1163"/>
              <a:gd name="T59" fmla="*/ 2147483647 h 937"/>
              <a:gd name="T60" fmla="*/ 2147483647 w 1163"/>
              <a:gd name="T61" fmla="*/ 2147483647 h 937"/>
              <a:gd name="T62" fmla="*/ 2147483647 w 1163"/>
              <a:gd name="T63" fmla="*/ 2147483647 h 937"/>
              <a:gd name="T64" fmla="*/ 2147483647 w 1163"/>
              <a:gd name="T65" fmla="*/ 2147483647 h 937"/>
              <a:gd name="T66" fmla="*/ 2147483647 w 1163"/>
              <a:gd name="T67" fmla="*/ 2147483647 h 937"/>
              <a:gd name="T68" fmla="*/ 2147483647 w 1163"/>
              <a:gd name="T69" fmla="*/ 2147483647 h 937"/>
              <a:gd name="T70" fmla="*/ 2147483647 w 1163"/>
              <a:gd name="T71" fmla="*/ 2147483647 h 937"/>
              <a:gd name="T72" fmla="*/ 2147483647 w 1163"/>
              <a:gd name="T73" fmla="*/ 2147483647 h 937"/>
              <a:gd name="T74" fmla="*/ 2147483647 w 1163"/>
              <a:gd name="T75" fmla="*/ 2147483647 h 937"/>
              <a:gd name="T76" fmla="*/ 2147483647 w 1163"/>
              <a:gd name="T77" fmla="*/ 2147483647 h 937"/>
              <a:gd name="T78" fmla="*/ 2147483647 w 1163"/>
              <a:gd name="T79" fmla="*/ 2147483647 h 937"/>
              <a:gd name="T80" fmla="*/ 2147483647 w 1163"/>
              <a:gd name="T81" fmla="*/ 2147483647 h 937"/>
              <a:gd name="T82" fmla="*/ 2147483647 w 1163"/>
              <a:gd name="T83" fmla="*/ 2147483647 h 937"/>
              <a:gd name="T84" fmla="*/ 2147483647 w 1163"/>
              <a:gd name="T85" fmla="*/ 2147483647 h 937"/>
              <a:gd name="T86" fmla="*/ 2147483647 w 1163"/>
              <a:gd name="T87" fmla="*/ 2147483647 h 937"/>
              <a:gd name="T88" fmla="*/ 2147483647 w 1163"/>
              <a:gd name="T89" fmla="*/ 2147483647 h 937"/>
              <a:gd name="T90" fmla="*/ 2147483647 w 1163"/>
              <a:gd name="T91" fmla="*/ 2147483647 h 937"/>
              <a:gd name="T92" fmla="*/ 2147483647 w 1163"/>
              <a:gd name="T93" fmla="*/ 2147483647 h 937"/>
              <a:gd name="T94" fmla="*/ 2147483647 w 1163"/>
              <a:gd name="T95" fmla="*/ 2147483647 h 937"/>
              <a:gd name="T96" fmla="*/ 2147483647 w 1163"/>
              <a:gd name="T97" fmla="*/ 2147483647 h 937"/>
              <a:gd name="T98" fmla="*/ 2147483647 w 1163"/>
              <a:gd name="T99" fmla="*/ 2147483647 h 937"/>
              <a:gd name="T100" fmla="*/ 2147483647 w 1163"/>
              <a:gd name="T101" fmla="*/ 2147483647 h 937"/>
              <a:gd name="T102" fmla="*/ 2147483647 w 1163"/>
              <a:gd name="T103" fmla="*/ 2147483647 h 937"/>
              <a:gd name="T104" fmla="*/ 2147483647 w 1163"/>
              <a:gd name="T105" fmla="*/ 2147483647 h 937"/>
              <a:gd name="T106" fmla="*/ 2147483647 w 1163"/>
              <a:gd name="T107" fmla="*/ 2147483647 h 937"/>
              <a:gd name="T108" fmla="*/ 2147483647 w 1163"/>
              <a:gd name="T109" fmla="*/ 2147483647 h 937"/>
              <a:gd name="T110" fmla="*/ 2147483647 w 1163"/>
              <a:gd name="T111" fmla="*/ 2147483647 h 937"/>
              <a:gd name="T112" fmla="*/ 2147483647 w 1163"/>
              <a:gd name="T113" fmla="*/ 2147483647 h 937"/>
              <a:gd name="T114" fmla="*/ 2147483647 w 1163"/>
              <a:gd name="T115" fmla="*/ 2147483647 h 937"/>
              <a:gd name="T116" fmla="*/ 2147483647 w 1163"/>
              <a:gd name="T117" fmla="*/ 2147483647 h 937"/>
              <a:gd name="T118" fmla="*/ 2147483647 w 1163"/>
              <a:gd name="T119" fmla="*/ 2147483647 h 937"/>
              <a:gd name="T120" fmla="*/ 2147483647 w 1163"/>
              <a:gd name="T121" fmla="*/ 2147483647 h 937"/>
              <a:gd name="T122" fmla="*/ 2147483647 w 1163"/>
              <a:gd name="T123" fmla="*/ 2147483647 h 93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163"/>
              <a:gd name="T187" fmla="*/ 0 h 937"/>
              <a:gd name="T188" fmla="*/ 1163 w 1163"/>
              <a:gd name="T189" fmla="*/ 937 h 93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163" h="937">
                <a:moveTo>
                  <a:pt x="0" y="221"/>
                </a:moveTo>
                <a:lnTo>
                  <a:pt x="16" y="201"/>
                </a:lnTo>
                <a:lnTo>
                  <a:pt x="18" y="187"/>
                </a:lnTo>
                <a:lnTo>
                  <a:pt x="22" y="179"/>
                </a:lnTo>
                <a:lnTo>
                  <a:pt x="22" y="167"/>
                </a:lnTo>
                <a:lnTo>
                  <a:pt x="41" y="173"/>
                </a:lnTo>
                <a:lnTo>
                  <a:pt x="49" y="173"/>
                </a:lnTo>
                <a:lnTo>
                  <a:pt x="79" y="157"/>
                </a:lnTo>
                <a:lnTo>
                  <a:pt x="92" y="137"/>
                </a:lnTo>
                <a:lnTo>
                  <a:pt x="120" y="117"/>
                </a:lnTo>
                <a:lnTo>
                  <a:pt x="141" y="101"/>
                </a:lnTo>
                <a:lnTo>
                  <a:pt x="159" y="86"/>
                </a:lnTo>
                <a:lnTo>
                  <a:pt x="170" y="80"/>
                </a:lnTo>
                <a:lnTo>
                  <a:pt x="229" y="70"/>
                </a:lnTo>
                <a:lnTo>
                  <a:pt x="241" y="72"/>
                </a:lnTo>
                <a:lnTo>
                  <a:pt x="251" y="72"/>
                </a:lnTo>
                <a:lnTo>
                  <a:pt x="266" y="60"/>
                </a:lnTo>
                <a:lnTo>
                  <a:pt x="278" y="8"/>
                </a:lnTo>
                <a:lnTo>
                  <a:pt x="294" y="2"/>
                </a:lnTo>
                <a:lnTo>
                  <a:pt x="307" y="2"/>
                </a:lnTo>
                <a:lnTo>
                  <a:pt x="315" y="0"/>
                </a:lnTo>
                <a:lnTo>
                  <a:pt x="329" y="4"/>
                </a:lnTo>
                <a:lnTo>
                  <a:pt x="333" y="6"/>
                </a:lnTo>
                <a:lnTo>
                  <a:pt x="340" y="4"/>
                </a:lnTo>
                <a:lnTo>
                  <a:pt x="346" y="2"/>
                </a:lnTo>
                <a:lnTo>
                  <a:pt x="354" y="2"/>
                </a:lnTo>
                <a:lnTo>
                  <a:pt x="387" y="103"/>
                </a:lnTo>
                <a:lnTo>
                  <a:pt x="372" y="117"/>
                </a:lnTo>
                <a:lnTo>
                  <a:pt x="374" y="121"/>
                </a:lnTo>
                <a:lnTo>
                  <a:pt x="397" y="155"/>
                </a:lnTo>
                <a:lnTo>
                  <a:pt x="419" y="173"/>
                </a:lnTo>
                <a:lnTo>
                  <a:pt x="421" y="177"/>
                </a:lnTo>
                <a:lnTo>
                  <a:pt x="411" y="205"/>
                </a:lnTo>
                <a:lnTo>
                  <a:pt x="436" y="205"/>
                </a:lnTo>
                <a:lnTo>
                  <a:pt x="454" y="189"/>
                </a:lnTo>
                <a:lnTo>
                  <a:pt x="473" y="183"/>
                </a:lnTo>
                <a:lnTo>
                  <a:pt x="507" y="183"/>
                </a:lnTo>
                <a:lnTo>
                  <a:pt x="514" y="179"/>
                </a:lnTo>
                <a:lnTo>
                  <a:pt x="546" y="187"/>
                </a:lnTo>
                <a:lnTo>
                  <a:pt x="553" y="203"/>
                </a:lnTo>
                <a:lnTo>
                  <a:pt x="553" y="211"/>
                </a:lnTo>
                <a:lnTo>
                  <a:pt x="532" y="229"/>
                </a:lnTo>
                <a:lnTo>
                  <a:pt x="526" y="241"/>
                </a:lnTo>
                <a:lnTo>
                  <a:pt x="489" y="267"/>
                </a:lnTo>
                <a:lnTo>
                  <a:pt x="512" y="269"/>
                </a:lnTo>
                <a:lnTo>
                  <a:pt x="528" y="283"/>
                </a:lnTo>
                <a:lnTo>
                  <a:pt x="550" y="289"/>
                </a:lnTo>
                <a:lnTo>
                  <a:pt x="553" y="305"/>
                </a:lnTo>
                <a:lnTo>
                  <a:pt x="565" y="309"/>
                </a:lnTo>
                <a:lnTo>
                  <a:pt x="565" y="315"/>
                </a:lnTo>
                <a:lnTo>
                  <a:pt x="587" y="315"/>
                </a:lnTo>
                <a:lnTo>
                  <a:pt x="587" y="353"/>
                </a:lnTo>
                <a:lnTo>
                  <a:pt x="593" y="349"/>
                </a:lnTo>
                <a:lnTo>
                  <a:pt x="598" y="357"/>
                </a:lnTo>
                <a:lnTo>
                  <a:pt x="614" y="353"/>
                </a:lnTo>
                <a:lnTo>
                  <a:pt x="610" y="359"/>
                </a:lnTo>
                <a:lnTo>
                  <a:pt x="622" y="367"/>
                </a:lnTo>
                <a:lnTo>
                  <a:pt x="620" y="373"/>
                </a:lnTo>
                <a:lnTo>
                  <a:pt x="641" y="385"/>
                </a:lnTo>
                <a:lnTo>
                  <a:pt x="655" y="387"/>
                </a:lnTo>
                <a:lnTo>
                  <a:pt x="659" y="383"/>
                </a:lnTo>
                <a:lnTo>
                  <a:pt x="661" y="379"/>
                </a:lnTo>
                <a:lnTo>
                  <a:pt x="677" y="367"/>
                </a:lnTo>
                <a:lnTo>
                  <a:pt x="659" y="347"/>
                </a:lnTo>
                <a:lnTo>
                  <a:pt x="686" y="345"/>
                </a:lnTo>
                <a:lnTo>
                  <a:pt x="706" y="337"/>
                </a:lnTo>
                <a:lnTo>
                  <a:pt x="720" y="345"/>
                </a:lnTo>
                <a:lnTo>
                  <a:pt x="747" y="353"/>
                </a:lnTo>
                <a:lnTo>
                  <a:pt x="772" y="335"/>
                </a:lnTo>
                <a:lnTo>
                  <a:pt x="809" y="327"/>
                </a:lnTo>
                <a:lnTo>
                  <a:pt x="825" y="327"/>
                </a:lnTo>
                <a:lnTo>
                  <a:pt x="833" y="371"/>
                </a:lnTo>
                <a:lnTo>
                  <a:pt x="821" y="377"/>
                </a:lnTo>
                <a:lnTo>
                  <a:pt x="809" y="397"/>
                </a:lnTo>
                <a:lnTo>
                  <a:pt x="774" y="415"/>
                </a:lnTo>
                <a:lnTo>
                  <a:pt x="780" y="425"/>
                </a:lnTo>
                <a:lnTo>
                  <a:pt x="784" y="437"/>
                </a:lnTo>
                <a:lnTo>
                  <a:pt x="766" y="443"/>
                </a:lnTo>
                <a:lnTo>
                  <a:pt x="772" y="465"/>
                </a:lnTo>
                <a:lnTo>
                  <a:pt x="794" y="475"/>
                </a:lnTo>
                <a:lnTo>
                  <a:pt x="802" y="484"/>
                </a:lnTo>
                <a:lnTo>
                  <a:pt x="827" y="508"/>
                </a:lnTo>
                <a:lnTo>
                  <a:pt x="833" y="506"/>
                </a:lnTo>
                <a:lnTo>
                  <a:pt x="845" y="508"/>
                </a:lnTo>
                <a:lnTo>
                  <a:pt x="848" y="506"/>
                </a:lnTo>
                <a:lnTo>
                  <a:pt x="868" y="508"/>
                </a:lnTo>
                <a:lnTo>
                  <a:pt x="866" y="514"/>
                </a:lnTo>
                <a:lnTo>
                  <a:pt x="860" y="518"/>
                </a:lnTo>
                <a:lnTo>
                  <a:pt x="856" y="520"/>
                </a:lnTo>
                <a:lnTo>
                  <a:pt x="860" y="526"/>
                </a:lnTo>
                <a:lnTo>
                  <a:pt x="870" y="522"/>
                </a:lnTo>
                <a:lnTo>
                  <a:pt x="876" y="524"/>
                </a:lnTo>
                <a:lnTo>
                  <a:pt x="888" y="540"/>
                </a:lnTo>
                <a:lnTo>
                  <a:pt x="899" y="544"/>
                </a:lnTo>
                <a:lnTo>
                  <a:pt x="903" y="554"/>
                </a:lnTo>
                <a:lnTo>
                  <a:pt x="905" y="556"/>
                </a:lnTo>
                <a:lnTo>
                  <a:pt x="911" y="566"/>
                </a:lnTo>
                <a:lnTo>
                  <a:pt x="903" y="572"/>
                </a:lnTo>
                <a:lnTo>
                  <a:pt x="905" y="588"/>
                </a:lnTo>
                <a:lnTo>
                  <a:pt x="909" y="590"/>
                </a:lnTo>
                <a:lnTo>
                  <a:pt x="921" y="610"/>
                </a:lnTo>
                <a:lnTo>
                  <a:pt x="921" y="626"/>
                </a:lnTo>
                <a:lnTo>
                  <a:pt x="911" y="632"/>
                </a:lnTo>
                <a:lnTo>
                  <a:pt x="911" y="652"/>
                </a:lnTo>
                <a:lnTo>
                  <a:pt x="917" y="652"/>
                </a:lnTo>
                <a:lnTo>
                  <a:pt x="923" y="660"/>
                </a:lnTo>
                <a:lnTo>
                  <a:pt x="925" y="656"/>
                </a:lnTo>
                <a:lnTo>
                  <a:pt x="931" y="654"/>
                </a:lnTo>
                <a:lnTo>
                  <a:pt x="938" y="656"/>
                </a:lnTo>
                <a:lnTo>
                  <a:pt x="933" y="660"/>
                </a:lnTo>
                <a:lnTo>
                  <a:pt x="944" y="676"/>
                </a:lnTo>
                <a:lnTo>
                  <a:pt x="946" y="672"/>
                </a:lnTo>
                <a:lnTo>
                  <a:pt x="960" y="676"/>
                </a:lnTo>
                <a:lnTo>
                  <a:pt x="960" y="680"/>
                </a:lnTo>
                <a:lnTo>
                  <a:pt x="956" y="680"/>
                </a:lnTo>
                <a:lnTo>
                  <a:pt x="948" y="680"/>
                </a:lnTo>
                <a:lnTo>
                  <a:pt x="946" y="684"/>
                </a:lnTo>
                <a:lnTo>
                  <a:pt x="962" y="682"/>
                </a:lnTo>
                <a:lnTo>
                  <a:pt x="964" y="690"/>
                </a:lnTo>
                <a:lnTo>
                  <a:pt x="970" y="684"/>
                </a:lnTo>
                <a:lnTo>
                  <a:pt x="974" y="686"/>
                </a:lnTo>
                <a:lnTo>
                  <a:pt x="979" y="698"/>
                </a:lnTo>
                <a:lnTo>
                  <a:pt x="983" y="702"/>
                </a:lnTo>
                <a:lnTo>
                  <a:pt x="993" y="694"/>
                </a:lnTo>
                <a:lnTo>
                  <a:pt x="995" y="682"/>
                </a:lnTo>
                <a:lnTo>
                  <a:pt x="989" y="674"/>
                </a:lnTo>
                <a:lnTo>
                  <a:pt x="991" y="662"/>
                </a:lnTo>
                <a:lnTo>
                  <a:pt x="997" y="658"/>
                </a:lnTo>
                <a:lnTo>
                  <a:pt x="1013" y="664"/>
                </a:lnTo>
                <a:lnTo>
                  <a:pt x="1020" y="662"/>
                </a:lnTo>
                <a:lnTo>
                  <a:pt x="1028" y="654"/>
                </a:lnTo>
                <a:lnTo>
                  <a:pt x="1024" y="620"/>
                </a:lnTo>
                <a:lnTo>
                  <a:pt x="1005" y="610"/>
                </a:lnTo>
                <a:lnTo>
                  <a:pt x="1001" y="616"/>
                </a:lnTo>
                <a:lnTo>
                  <a:pt x="995" y="610"/>
                </a:lnTo>
                <a:lnTo>
                  <a:pt x="997" y="610"/>
                </a:lnTo>
                <a:lnTo>
                  <a:pt x="999" y="596"/>
                </a:lnTo>
                <a:lnTo>
                  <a:pt x="991" y="592"/>
                </a:lnTo>
                <a:lnTo>
                  <a:pt x="989" y="586"/>
                </a:lnTo>
                <a:lnTo>
                  <a:pt x="993" y="588"/>
                </a:lnTo>
                <a:lnTo>
                  <a:pt x="1001" y="574"/>
                </a:lnTo>
                <a:lnTo>
                  <a:pt x="1009" y="572"/>
                </a:lnTo>
                <a:lnTo>
                  <a:pt x="1011" y="560"/>
                </a:lnTo>
                <a:lnTo>
                  <a:pt x="1005" y="556"/>
                </a:lnTo>
                <a:lnTo>
                  <a:pt x="1003" y="550"/>
                </a:lnTo>
                <a:lnTo>
                  <a:pt x="1009" y="554"/>
                </a:lnTo>
                <a:lnTo>
                  <a:pt x="1011" y="546"/>
                </a:lnTo>
                <a:lnTo>
                  <a:pt x="1011" y="540"/>
                </a:lnTo>
                <a:lnTo>
                  <a:pt x="1019" y="542"/>
                </a:lnTo>
                <a:lnTo>
                  <a:pt x="1020" y="538"/>
                </a:lnTo>
                <a:lnTo>
                  <a:pt x="1028" y="542"/>
                </a:lnTo>
                <a:lnTo>
                  <a:pt x="1030" y="538"/>
                </a:lnTo>
                <a:lnTo>
                  <a:pt x="1038" y="544"/>
                </a:lnTo>
                <a:lnTo>
                  <a:pt x="1054" y="540"/>
                </a:lnTo>
                <a:lnTo>
                  <a:pt x="1058" y="544"/>
                </a:lnTo>
                <a:lnTo>
                  <a:pt x="1060" y="556"/>
                </a:lnTo>
                <a:lnTo>
                  <a:pt x="1075" y="562"/>
                </a:lnTo>
                <a:lnTo>
                  <a:pt x="1079" y="566"/>
                </a:lnTo>
                <a:lnTo>
                  <a:pt x="1087" y="568"/>
                </a:lnTo>
                <a:lnTo>
                  <a:pt x="1104" y="574"/>
                </a:lnTo>
                <a:lnTo>
                  <a:pt x="1108" y="578"/>
                </a:lnTo>
                <a:lnTo>
                  <a:pt x="1114" y="580"/>
                </a:lnTo>
                <a:lnTo>
                  <a:pt x="1114" y="586"/>
                </a:lnTo>
                <a:lnTo>
                  <a:pt x="1124" y="590"/>
                </a:lnTo>
                <a:lnTo>
                  <a:pt x="1126" y="586"/>
                </a:lnTo>
                <a:lnTo>
                  <a:pt x="1130" y="590"/>
                </a:lnTo>
                <a:lnTo>
                  <a:pt x="1138" y="592"/>
                </a:lnTo>
                <a:lnTo>
                  <a:pt x="1146" y="602"/>
                </a:lnTo>
                <a:lnTo>
                  <a:pt x="1151" y="598"/>
                </a:lnTo>
                <a:lnTo>
                  <a:pt x="1163" y="606"/>
                </a:lnTo>
                <a:lnTo>
                  <a:pt x="1159" y="644"/>
                </a:lnTo>
                <a:lnTo>
                  <a:pt x="1153" y="644"/>
                </a:lnTo>
                <a:lnTo>
                  <a:pt x="1153" y="674"/>
                </a:lnTo>
                <a:lnTo>
                  <a:pt x="1157" y="678"/>
                </a:lnTo>
                <a:lnTo>
                  <a:pt x="1159" y="692"/>
                </a:lnTo>
                <a:lnTo>
                  <a:pt x="1157" y="696"/>
                </a:lnTo>
                <a:lnTo>
                  <a:pt x="1146" y="702"/>
                </a:lnTo>
                <a:lnTo>
                  <a:pt x="1126" y="702"/>
                </a:lnTo>
                <a:lnTo>
                  <a:pt x="1124" y="702"/>
                </a:lnTo>
                <a:lnTo>
                  <a:pt x="1110" y="708"/>
                </a:lnTo>
                <a:lnTo>
                  <a:pt x="1091" y="700"/>
                </a:lnTo>
                <a:lnTo>
                  <a:pt x="1091" y="704"/>
                </a:lnTo>
                <a:lnTo>
                  <a:pt x="1085" y="706"/>
                </a:lnTo>
                <a:lnTo>
                  <a:pt x="1091" y="720"/>
                </a:lnTo>
                <a:lnTo>
                  <a:pt x="1097" y="726"/>
                </a:lnTo>
                <a:lnTo>
                  <a:pt x="1085" y="730"/>
                </a:lnTo>
                <a:lnTo>
                  <a:pt x="1077" y="728"/>
                </a:lnTo>
                <a:lnTo>
                  <a:pt x="1071" y="734"/>
                </a:lnTo>
                <a:lnTo>
                  <a:pt x="1054" y="730"/>
                </a:lnTo>
                <a:lnTo>
                  <a:pt x="1052" y="734"/>
                </a:lnTo>
                <a:lnTo>
                  <a:pt x="1046" y="736"/>
                </a:lnTo>
                <a:lnTo>
                  <a:pt x="1042" y="730"/>
                </a:lnTo>
                <a:lnTo>
                  <a:pt x="1038" y="728"/>
                </a:lnTo>
                <a:lnTo>
                  <a:pt x="1036" y="724"/>
                </a:lnTo>
                <a:lnTo>
                  <a:pt x="1024" y="716"/>
                </a:lnTo>
                <a:lnTo>
                  <a:pt x="997" y="716"/>
                </a:lnTo>
                <a:lnTo>
                  <a:pt x="989" y="724"/>
                </a:lnTo>
                <a:lnTo>
                  <a:pt x="993" y="734"/>
                </a:lnTo>
                <a:lnTo>
                  <a:pt x="995" y="738"/>
                </a:lnTo>
                <a:lnTo>
                  <a:pt x="995" y="746"/>
                </a:lnTo>
                <a:lnTo>
                  <a:pt x="987" y="752"/>
                </a:lnTo>
                <a:lnTo>
                  <a:pt x="987" y="756"/>
                </a:lnTo>
                <a:lnTo>
                  <a:pt x="976" y="760"/>
                </a:lnTo>
                <a:lnTo>
                  <a:pt x="979" y="768"/>
                </a:lnTo>
                <a:lnTo>
                  <a:pt x="989" y="768"/>
                </a:lnTo>
                <a:lnTo>
                  <a:pt x="1001" y="774"/>
                </a:lnTo>
                <a:lnTo>
                  <a:pt x="1007" y="782"/>
                </a:lnTo>
                <a:lnTo>
                  <a:pt x="1007" y="786"/>
                </a:lnTo>
                <a:lnTo>
                  <a:pt x="1001" y="792"/>
                </a:lnTo>
                <a:lnTo>
                  <a:pt x="991" y="786"/>
                </a:lnTo>
                <a:lnTo>
                  <a:pt x="989" y="790"/>
                </a:lnTo>
                <a:lnTo>
                  <a:pt x="997" y="796"/>
                </a:lnTo>
                <a:lnTo>
                  <a:pt x="999" y="804"/>
                </a:lnTo>
                <a:lnTo>
                  <a:pt x="995" y="804"/>
                </a:lnTo>
                <a:lnTo>
                  <a:pt x="987" y="824"/>
                </a:lnTo>
                <a:lnTo>
                  <a:pt x="989" y="828"/>
                </a:lnTo>
                <a:lnTo>
                  <a:pt x="989" y="840"/>
                </a:lnTo>
                <a:lnTo>
                  <a:pt x="997" y="848"/>
                </a:lnTo>
                <a:lnTo>
                  <a:pt x="993" y="858"/>
                </a:lnTo>
                <a:lnTo>
                  <a:pt x="991" y="856"/>
                </a:lnTo>
                <a:lnTo>
                  <a:pt x="987" y="856"/>
                </a:lnTo>
                <a:lnTo>
                  <a:pt x="987" y="848"/>
                </a:lnTo>
                <a:lnTo>
                  <a:pt x="976" y="850"/>
                </a:lnTo>
                <a:lnTo>
                  <a:pt x="970" y="854"/>
                </a:lnTo>
                <a:lnTo>
                  <a:pt x="966" y="854"/>
                </a:lnTo>
                <a:lnTo>
                  <a:pt x="962" y="848"/>
                </a:lnTo>
                <a:lnTo>
                  <a:pt x="950" y="848"/>
                </a:lnTo>
                <a:lnTo>
                  <a:pt x="940" y="858"/>
                </a:lnTo>
                <a:lnTo>
                  <a:pt x="934" y="871"/>
                </a:lnTo>
                <a:lnTo>
                  <a:pt x="931" y="866"/>
                </a:lnTo>
                <a:lnTo>
                  <a:pt x="933" y="877"/>
                </a:lnTo>
                <a:lnTo>
                  <a:pt x="940" y="881"/>
                </a:lnTo>
                <a:lnTo>
                  <a:pt x="946" y="881"/>
                </a:lnTo>
                <a:lnTo>
                  <a:pt x="948" y="889"/>
                </a:lnTo>
                <a:lnTo>
                  <a:pt x="946" y="887"/>
                </a:lnTo>
                <a:lnTo>
                  <a:pt x="940" y="909"/>
                </a:lnTo>
                <a:lnTo>
                  <a:pt x="919" y="913"/>
                </a:lnTo>
                <a:lnTo>
                  <a:pt x="911" y="909"/>
                </a:lnTo>
                <a:lnTo>
                  <a:pt x="905" y="909"/>
                </a:lnTo>
                <a:lnTo>
                  <a:pt x="907" y="925"/>
                </a:lnTo>
                <a:lnTo>
                  <a:pt x="905" y="927"/>
                </a:lnTo>
                <a:lnTo>
                  <a:pt x="882" y="931"/>
                </a:lnTo>
                <a:lnTo>
                  <a:pt x="874" y="937"/>
                </a:lnTo>
                <a:lnTo>
                  <a:pt x="868" y="931"/>
                </a:lnTo>
                <a:lnTo>
                  <a:pt x="862" y="937"/>
                </a:lnTo>
                <a:lnTo>
                  <a:pt x="858" y="933"/>
                </a:lnTo>
                <a:lnTo>
                  <a:pt x="843" y="931"/>
                </a:lnTo>
                <a:lnTo>
                  <a:pt x="839" y="925"/>
                </a:lnTo>
                <a:lnTo>
                  <a:pt x="827" y="921"/>
                </a:lnTo>
                <a:lnTo>
                  <a:pt x="815" y="913"/>
                </a:lnTo>
                <a:lnTo>
                  <a:pt x="819" y="871"/>
                </a:lnTo>
                <a:lnTo>
                  <a:pt x="827" y="871"/>
                </a:lnTo>
                <a:lnTo>
                  <a:pt x="827" y="868"/>
                </a:lnTo>
                <a:lnTo>
                  <a:pt x="819" y="868"/>
                </a:lnTo>
                <a:lnTo>
                  <a:pt x="809" y="858"/>
                </a:lnTo>
                <a:lnTo>
                  <a:pt x="807" y="846"/>
                </a:lnTo>
                <a:lnTo>
                  <a:pt x="804" y="838"/>
                </a:lnTo>
                <a:lnTo>
                  <a:pt x="800" y="836"/>
                </a:lnTo>
                <a:lnTo>
                  <a:pt x="776" y="838"/>
                </a:lnTo>
                <a:lnTo>
                  <a:pt x="766" y="832"/>
                </a:lnTo>
                <a:lnTo>
                  <a:pt x="761" y="836"/>
                </a:lnTo>
                <a:lnTo>
                  <a:pt x="759" y="824"/>
                </a:lnTo>
                <a:lnTo>
                  <a:pt x="749" y="828"/>
                </a:lnTo>
                <a:lnTo>
                  <a:pt x="735" y="824"/>
                </a:lnTo>
                <a:lnTo>
                  <a:pt x="731" y="820"/>
                </a:lnTo>
                <a:lnTo>
                  <a:pt x="733" y="814"/>
                </a:lnTo>
                <a:lnTo>
                  <a:pt x="729" y="810"/>
                </a:lnTo>
                <a:lnTo>
                  <a:pt x="729" y="802"/>
                </a:lnTo>
                <a:lnTo>
                  <a:pt x="731" y="796"/>
                </a:lnTo>
                <a:lnTo>
                  <a:pt x="729" y="788"/>
                </a:lnTo>
                <a:lnTo>
                  <a:pt x="720" y="786"/>
                </a:lnTo>
                <a:lnTo>
                  <a:pt x="718" y="780"/>
                </a:lnTo>
                <a:lnTo>
                  <a:pt x="714" y="776"/>
                </a:lnTo>
                <a:lnTo>
                  <a:pt x="710" y="780"/>
                </a:lnTo>
                <a:lnTo>
                  <a:pt x="700" y="780"/>
                </a:lnTo>
                <a:lnTo>
                  <a:pt x="688" y="790"/>
                </a:lnTo>
                <a:lnTo>
                  <a:pt x="694" y="796"/>
                </a:lnTo>
                <a:lnTo>
                  <a:pt x="677" y="794"/>
                </a:lnTo>
                <a:lnTo>
                  <a:pt x="673" y="800"/>
                </a:lnTo>
                <a:lnTo>
                  <a:pt x="663" y="804"/>
                </a:lnTo>
                <a:lnTo>
                  <a:pt x="659" y="804"/>
                </a:lnTo>
                <a:lnTo>
                  <a:pt x="655" y="804"/>
                </a:lnTo>
                <a:lnTo>
                  <a:pt x="651" y="804"/>
                </a:lnTo>
                <a:lnTo>
                  <a:pt x="661" y="816"/>
                </a:lnTo>
                <a:lnTo>
                  <a:pt x="659" y="820"/>
                </a:lnTo>
                <a:lnTo>
                  <a:pt x="665" y="822"/>
                </a:lnTo>
                <a:lnTo>
                  <a:pt x="663" y="826"/>
                </a:lnTo>
                <a:lnTo>
                  <a:pt x="665" y="826"/>
                </a:lnTo>
                <a:lnTo>
                  <a:pt x="667" y="836"/>
                </a:lnTo>
                <a:lnTo>
                  <a:pt x="675" y="844"/>
                </a:lnTo>
                <a:lnTo>
                  <a:pt x="677" y="850"/>
                </a:lnTo>
                <a:lnTo>
                  <a:pt x="667" y="856"/>
                </a:lnTo>
                <a:lnTo>
                  <a:pt x="659" y="854"/>
                </a:lnTo>
                <a:lnTo>
                  <a:pt x="651" y="862"/>
                </a:lnTo>
                <a:lnTo>
                  <a:pt x="649" y="875"/>
                </a:lnTo>
                <a:lnTo>
                  <a:pt x="645" y="871"/>
                </a:lnTo>
                <a:lnTo>
                  <a:pt x="628" y="879"/>
                </a:lnTo>
                <a:lnTo>
                  <a:pt x="622" y="866"/>
                </a:lnTo>
                <a:lnTo>
                  <a:pt x="634" y="850"/>
                </a:lnTo>
                <a:lnTo>
                  <a:pt x="632" y="840"/>
                </a:lnTo>
                <a:lnTo>
                  <a:pt x="624" y="834"/>
                </a:lnTo>
                <a:lnTo>
                  <a:pt x="624" y="842"/>
                </a:lnTo>
                <a:lnTo>
                  <a:pt x="610" y="844"/>
                </a:lnTo>
                <a:lnTo>
                  <a:pt x="604" y="830"/>
                </a:lnTo>
                <a:lnTo>
                  <a:pt x="604" y="826"/>
                </a:lnTo>
                <a:lnTo>
                  <a:pt x="602" y="824"/>
                </a:lnTo>
                <a:lnTo>
                  <a:pt x="585" y="830"/>
                </a:lnTo>
                <a:lnTo>
                  <a:pt x="579" y="826"/>
                </a:lnTo>
                <a:lnTo>
                  <a:pt x="573" y="826"/>
                </a:lnTo>
                <a:lnTo>
                  <a:pt x="573" y="810"/>
                </a:lnTo>
                <a:lnTo>
                  <a:pt x="565" y="806"/>
                </a:lnTo>
                <a:lnTo>
                  <a:pt x="561" y="798"/>
                </a:lnTo>
                <a:lnTo>
                  <a:pt x="557" y="796"/>
                </a:lnTo>
                <a:lnTo>
                  <a:pt x="548" y="778"/>
                </a:lnTo>
                <a:lnTo>
                  <a:pt x="551" y="768"/>
                </a:lnTo>
                <a:lnTo>
                  <a:pt x="557" y="764"/>
                </a:lnTo>
                <a:lnTo>
                  <a:pt x="579" y="768"/>
                </a:lnTo>
                <a:lnTo>
                  <a:pt x="581" y="770"/>
                </a:lnTo>
                <a:lnTo>
                  <a:pt x="583" y="770"/>
                </a:lnTo>
                <a:lnTo>
                  <a:pt x="591" y="772"/>
                </a:lnTo>
                <a:lnTo>
                  <a:pt x="591" y="776"/>
                </a:lnTo>
                <a:lnTo>
                  <a:pt x="602" y="780"/>
                </a:lnTo>
                <a:lnTo>
                  <a:pt x="604" y="782"/>
                </a:lnTo>
                <a:lnTo>
                  <a:pt x="606" y="780"/>
                </a:lnTo>
                <a:lnTo>
                  <a:pt x="614" y="784"/>
                </a:lnTo>
                <a:lnTo>
                  <a:pt x="616" y="788"/>
                </a:lnTo>
                <a:lnTo>
                  <a:pt x="620" y="788"/>
                </a:lnTo>
                <a:lnTo>
                  <a:pt x="624" y="794"/>
                </a:lnTo>
                <a:lnTo>
                  <a:pt x="628" y="788"/>
                </a:lnTo>
                <a:lnTo>
                  <a:pt x="634" y="786"/>
                </a:lnTo>
                <a:lnTo>
                  <a:pt x="637" y="790"/>
                </a:lnTo>
                <a:lnTo>
                  <a:pt x="641" y="788"/>
                </a:lnTo>
                <a:lnTo>
                  <a:pt x="641" y="786"/>
                </a:lnTo>
                <a:lnTo>
                  <a:pt x="643" y="784"/>
                </a:lnTo>
                <a:lnTo>
                  <a:pt x="645" y="782"/>
                </a:lnTo>
                <a:lnTo>
                  <a:pt x="647" y="782"/>
                </a:lnTo>
                <a:lnTo>
                  <a:pt x="649" y="776"/>
                </a:lnTo>
                <a:lnTo>
                  <a:pt x="651" y="778"/>
                </a:lnTo>
                <a:lnTo>
                  <a:pt x="657" y="776"/>
                </a:lnTo>
                <a:lnTo>
                  <a:pt x="657" y="770"/>
                </a:lnTo>
                <a:lnTo>
                  <a:pt x="661" y="770"/>
                </a:lnTo>
                <a:lnTo>
                  <a:pt x="663" y="768"/>
                </a:lnTo>
                <a:lnTo>
                  <a:pt x="657" y="756"/>
                </a:lnTo>
                <a:lnTo>
                  <a:pt x="641" y="748"/>
                </a:lnTo>
                <a:lnTo>
                  <a:pt x="641" y="742"/>
                </a:lnTo>
                <a:lnTo>
                  <a:pt x="637" y="738"/>
                </a:lnTo>
                <a:lnTo>
                  <a:pt x="632" y="742"/>
                </a:lnTo>
                <a:lnTo>
                  <a:pt x="624" y="736"/>
                </a:lnTo>
                <a:lnTo>
                  <a:pt x="630" y="736"/>
                </a:lnTo>
                <a:lnTo>
                  <a:pt x="634" y="732"/>
                </a:lnTo>
                <a:lnTo>
                  <a:pt x="637" y="732"/>
                </a:lnTo>
                <a:lnTo>
                  <a:pt x="641" y="732"/>
                </a:lnTo>
                <a:lnTo>
                  <a:pt x="641" y="722"/>
                </a:lnTo>
                <a:lnTo>
                  <a:pt x="645" y="720"/>
                </a:lnTo>
                <a:lnTo>
                  <a:pt x="649" y="716"/>
                </a:lnTo>
                <a:lnTo>
                  <a:pt x="651" y="716"/>
                </a:lnTo>
                <a:lnTo>
                  <a:pt x="663" y="708"/>
                </a:lnTo>
                <a:lnTo>
                  <a:pt x="671" y="708"/>
                </a:lnTo>
                <a:lnTo>
                  <a:pt x="675" y="700"/>
                </a:lnTo>
                <a:lnTo>
                  <a:pt x="680" y="698"/>
                </a:lnTo>
                <a:lnTo>
                  <a:pt x="677" y="694"/>
                </a:lnTo>
                <a:lnTo>
                  <a:pt x="671" y="686"/>
                </a:lnTo>
                <a:lnTo>
                  <a:pt x="675" y="682"/>
                </a:lnTo>
                <a:lnTo>
                  <a:pt x="671" y="676"/>
                </a:lnTo>
                <a:lnTo>
                  <a:pt x="675" y="672"/>
                </a:lnTo>
                <a:lnTo>
                  <a:pt x="682" y="676"/>
                </a:lnTo>
                <a:lnTo>
                  <a:pt x="690" y="664"/>
                </a:lnTo>
                <a:lnTo>
                  <a:pt x="710" y="666"/>
                </a:lnTo>
                <a:lnTo>
                  <a:pt x="712" y="666"/>
                </a:lnTo>
                <a:lnTo>
                  <a:pt x="710" y="642"/>
                </a:lnTo>
                <a:lnTo>
                  <a:pt x="718" y="640"/>
                </a:lnTo>
                <a:lnTo>
                  <a:pt x="729" y="642"/>
                </a:lnTo>
                <a:lnTo>
                  <a:pt x="733" y="604"/>
                </a:lnTo>
                <a:lnTo>
                  <a:pt x="723" y="598"/>
                </a:lnTo>
                <a:lnTo>
                  <a:pt x="716" y="578"/>
                </a:lnTo>
                <a:lnTo>
                  <a:pt x="706" y="568"/>
                </a:lnTo>
                <a:lnTo>
                  <a:pt x="706" y="560"/>
                </a:lnTo>
                <a:lnTo>
                  <a:pt x="710" y="560"/>
                </a:lnTo>
                <a:lnTo>
                  <a:pt x="712" y="556"/>
                </a:lnTo>
                <a:lnTo>
                  <a:pt x="704" y="548"/>
                </a:lnTo>
                <a:lnTo>
                  <a:pt x="702" y="544"/>
                </a:lnTo>
                <a:lnTo>
                  <a:pt x="694" y="540"/>
                </a:lnTo>
                <a:lnTo>
                  <a:pt x="698" y="534"/>
                </a:lnTo>
                <a:lnTo>
                  <a:pt x="698" y="532"/>
                </a:lnTo>
                <a:lnTo>
                  <a:pt x="708" y="526"/>
                </a:lnTo>
                <a:lnTo>
                  <a:pt x="706" y="520"/>
                </a:lnTo>
                <a:lnTo>
                  <a:pt x="688" y="510"/>
                </a:lnTo>
                <a:lnTo>
                  <a:pt x="686" y="506"/>
                </a:lnTo>
                <a:lnTo>
                  <a:pt x="682" y="504"/>
                </a:lnTo>
                <a:lnTo>
                  <a:pt x="677" y="498"/>
                </a:lnTo>
                <a:lnTo>
                  <a:pt x="671" y="498"/>
                </a:lnTo>
                <a:lnTo>
                  <a:pt x="669" y="494"/>
                </a:lnTo>
                <a:lnTo>
                  <a:pt x="665" y="494"/>
                </a:lnTo>
                <a:lnTo>
                  <a:pt x="669" y="490"/>
                </a:lnTo>
                <a:lnTo>
                  <a:pt x="669" y="482"/>
                </a:lnTo>
                <a:lnTo>
                  <a:pt x="663" y="467"/>
                </a:lnTo>
                <a:lnTo>
                  <a:pt x="661" y="467"/>
                </a:lnTo>
                <a:lnTo>
                  <a:pt x="657" y="471"/>
                </a:lnTo>
                <a:lnTo>
                  <a:pt x="651" y="477"/>
                </a:lnTo>
                <a:lnTo>
                  <a:pt x="649" y="486"/>
                </a:lnTo>
                <a:lnTo>
                  <a:pt x="647" y="486"/>
                </a:lnTo>
                <a:lnTo>
                  <a:pt x="639" y="477"/>
                </a:lnTo>
                <a:lnTo>
                  <a:pt x="624" y="471"/>
                </a:lnTo>
                <a:lnTo>
                  <a:pt x="610" y="457"/>
                </a:lnTo>
                <a:lnTo>
                  <a:pt x="602" y="453"/>
                </a:lnTo>
                <a:lnTo>
                  <a:pt x="598" y="443"/>
                </a:lnTo>
                <a:lnTo>
                  <a:pt x="571" y="435"/>
                </a:lnTo>
                <a:lnTo>
                  <a:pt x="565" y="431"/>
                </a:lnTo>
                <a:lnTo>
                  <a:pt x="565" y="421"/>
                </a:lnTo>
                <a:lnTo>
                  <a:pt x="563" y="417"/>
                </a:lnTo>
                <a:lnTo>
                  <a:pt x="546" y="413"/>
                </a:lnTo>
                <a:lnTo>
                  <a:pt x="546" y="411"/>
                </a:lnTo>
                <a:lnTo>
                  <a:pt x="542" y="409"/>
                </a:lnTo>
                <a:lnTo>
                  <a:pt x="542" y="405"/>
                </a:lnTo>
                <a:lnTo>
                  <a:pt x="536" y="403"/>
                </a:lnTo>
                <a:lnTo>
                  <a:pt x="534" y="399"/>
                </a:lnTo>
                <a:lnTo>
                  <a:pt x="528" y="397"/>
                </a:lnTo>
                <a:lnTo>
                  <a:pt x="526" y="399"/>
                </a:lnTo>
                <a:lnTo>
                  <a:pt x="526" y="405"/>
                </a:lnTo>
                <a:lnTo>
                  <a:pt x="530" y="407"/>
                </a:lnTo>
                <a:lnTo>
                  <a:pt x="532" y="415"/>
                </a:lnTo>
                <a:lnTo>
                  <a:pt x="530" y="417"/>
                </a:lnTo>
                <a:lnTo>
                  <a:pt x="514" y="405"/>
                </a:lnTo>
                <a:lnTo>
                  <a:pt x="510" y="405"/>
                </a:lnTo>
                <a:lnTo>
                  <a:pt x="487" y="391"/>
                </a:lnTo>
                <a:lnTo>
                  <a:pt x="485" y="381"/>
                </a:lnTo>
                <a:lnTo>
                  <a:pt x="464" y="359"/>
                </a:lnTo>
                <a:lnTo>
                  <a:pt x="454" y="353"/>
                </a:lnTo>
                <a:lnTo>
                  <a:pt x="454" y="349"/>
                </a:lnTo>
                <a:lnTo>
                  <a:pt x="456" y="349"/>
                </a:lnTo>
                <a:lnTo>
                  <a:pt x="452" y="345"/>
                </a:lnTo>
                <a:lnTo>
                  <a:pt x="448" y="345"/>
                </a:lnTo>
                <a:lnTo>
                  <a:pt x="438" y="333"/>
                </a:lnTo>
                <a:lnTo>
                  <a:pt x="430" y="333"/>
                </a:lnTo>
                <a:lnTo>
                  <a:pt x="422" y="343"/>
                </a:lnTo>
                <a:lnTo>
                  <a:pt x="417" y="345"/>
                </a:lnTo>
                <a:lnTo>
                  <a:pt x="415" y="343"/>
                </a:lnTo>
                <a:lnTo>
                  <a:pt x="411" y="343"/>
                </a:lnTo>
                <a:lnTo>
                  <a:pt x="409" y="339"/>
                </a:lnTo>
                <a:lnTo>
                  <a:pt x="403" y="337"/>
                </a:lnTo>
                <a:lnTo>
                  <a:pt x="399" y="337"/>
                </a:lnTo>
                <a:lnTo>
                  <a:pt x="393" y="347"/>
                </a:lnTo>
                <a:lnTo>
                  <a:pt x="381" y="355"/>
                </a:lnTo>
                <a:lnTo>
                  <a:pt x="372" y="349"/>
                </a:lnTo>
                <a:lnTo>
                  <a:pt x="358" y="337"/>
                </a:lnTo>
                <a:lnTo>
                  <a:pt x="354" y="337"/>
                </a:lnTo>
                <a:lnTo>
                  <a:pt x="348" y="331"/>
                </a:lnTo>
                <a:lnTo>
                  <a:pt x="340" y="327"/>
                </a:lnTo>
                <a:lnTo>
                  <a:pt x="338" y="323"/>
                </a:lnTo>
                <a:lnTo>
                  <a:pt x="333" y="323"/>
                </a:lnTo>
                <a:lnTo>
                  <a:pt x="331" y="317"/>
                </a:lnTo>
                <a:lnTo>
                  <a:pt x="311" y="313"/>
                </a:lnTo>
                <a:lnTo>
                  <a:pt x="301" y="339"/>
                </a:lnTo>
                <a:lnTo>
                  <a:pt x="297" y="339"/>
                </a:lnTo>
                <a:lnTo>
                  <a:pt x="301" y="343"/>
                </a:lnTo>
                <a:lnTo>
                  <a:pt x="299" y="345"/>
                </a:lnTo>
                <a:lnTo>
                  <a:pt x="297" y="355"/>
                </a:lnTo>
                <a:lnTo>
                  <a:pt x="295" y="357"/>
                </a:lnTo>
                <a:lnTo>
                  <a:pt x="297" y="367"/>
                </a:lnTo>
                <a:lnTo>
                  <a:pt x="295" y="369"/>
                </a:lnTo>
                <a:lnTo>
                  <a:pt x="294" y="387"/>
                </a:lnTo>
                <a:lnTo>
                  <a:pt x="290" y="387"/>
                </a:lnTo>
                <a:lnTo>
                  <a:pt x="264" y="377"/>
                </a:lnTo>
                <a:lnTo>
                  <a:pt x="264" y="369"/>
                </a:lnTo>
                <a:lnTo>
                  <a:pt x="258" y="365"/>
                </a:lnTo>
                <a:lnTo>
                  <a:pt x="256" y="361"/>
                </a:lnTo>
                <a:lnTo>
                  <a:pt x="249" y="359"/>
                </a:lnTo>
                <a:lnTo>
                  <a:pt x="247" y="355"/>
                </a:lnTo>
                <a:lnTo>
                  <a:pt x="239" y="355"/>
                </a:lnTo>
                <a:lnTo>
                  <a:pt x="237" y="351"/>
                </a:lnTo>
                <a:lnTo>
                  <a:pt x="221" y="343"/>
                </a:lnTo>
                <a:lnTo>
                  <a:pt x="215" y="335"/>
                </a:lnTo>
                <a:lnTo>
                  <a:pt x="204" y="331"/>
                </a:lnTo>
                <a:lnTo>
                  <a:pt x="198" y="321"/>
                </a:lnTo>
                <a:lnTo>
                  <a:pt x="188" y="313"/>
                </a:lnTo>
                <a:lnTo>
                  <a:pt x="176" y="299"/>
                </a:lnTo>
                <a:lnTo>
                  <a:pt x="168" y="299"/>
                </a:lnTo>
                <a:lnTo>
                  <a:pt x="165" y="297"/>
                </a:lnTo>
                <a:lnTo>
                  <a:pt x="137" y="293"/>
                </a:lnTo>
                <a:lnTo>
                  <a:pt x="131" y="287"/>
                </a:lnTo>
                <a:lnTo>
                  <a:pt x="100" y="281"/>
                </a:lnTo>
                <a:lnTo>
                  <a:pt x="92" y="283"/>
                </a:lnTo>
                <a:lnTo>
                  <a:pt x="81" y="283"/>
                </a:lnTo>
                <a:lnTo>
                  <a:pt x="71" y="281"/>
                </a:lnTo>
                <a:lnTo>
                  <a:pt x="67" y="283"/>
                </a:lnTo>
                <a:lnTo>
                  <a:pt x="57" y="279"/>
                </a:lnTo>
                <a:lnTo>
                  <a:pt x="53" y="281"/>
                </a:lnTo>
                <a:lnTo>
                  <a:pt x="49" y="283"/>
                </a:lnTo>
                <a:lnTo>
                  <a:pt x="43" y="281"/>
                </a:lnTo>
                <a:lnTo>
                  <a:pt x="36" y="287"/>
                </a:lnTo>
                <a:lnTo>
                  <a:pt x="20" y="283"/>
                </a:lnTo>
                <a:lnTo>
                  <a:pt x="12" y="287"/>
                </a:lnTo>
                <a:lnTo>
                  <a:pt x="8" y="281"/>
                </a:lnTo>
                <a:lnTo>
                  <a:pt x="10" y="263"/>
                </a:lnTo>
                <a:lnTo>
                  <a:pt x="0" y="221"/>
                </a:lnTo>
                <a:close/>
              </a:path>
            </a:pathLst>
          </a:custGeom>
          <a:solidFill>
            <a:srgbClr val="FF9999"/>
          </a:solidFill>
          <a:ln w="9525" cap="rnd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74" name="Freeform 23"/>
          <p:cNvSpPr>
            <a:spLocks/>
          </p:cNvSpPr>
          <p:nvPr/>
        </p:nvSpPr>
        <p:spPr bwMode="auto">
          <a:xfrm>
            <a:off x="2330450" y="2889250"/>
            <a:ext cx="1806575" cy="1393825"/>
          </a:xfrm>
          <a:custGeom>
            <a:avLst/>
            <a:gdLst>
              <a:gd name="T0" fmla="*/ 2147483647 w 1045"/>
              <a:gd name="T1" fmla="*/ 2147483647 h 706"/>
              <a:gd name="T2" fmla="*/ 2147483647 w 1045"/>
              <a:gd name="T3" fmla="*/ 2147483647 h 706"/>
              <a:gd name="T4" fmla="*/ 0 w 1045"/>
              <a:gd name="T5" fmla="*/ 2147483647 h 706"/>
              <a:gd name="T6" fmla="*/ 2147483647 w 1045"/>
              <a:gd name="T7" fmla="*/ 2147483647 h 706"/>
              <a:gd name="T8" fmla="*/ 2147483647 w 1045"/>
              <a:gd name="T9" fmla="*/ 2147483647 h 706"/>
              <a:gd name="T10" fmla="*/ 2147483647 w 1045"/>
              <a:gd name="T11" fmla="*/ 2147483647 h 706"/>
              <a:gd name="T12" fmla="*/ 2147483647 w 1045"/>
              <a:gd name="T13" fmla="*/ 2147483647 h 706"/>
              <a:gd name="T14" fmla="*/ 2147483647 w 1045"/>
              <a:gd name="T15" fmla="*/ 2147483647 h 706"/>
              <a:gd name="T16" fmla="*/ 2147483647 w 1045"/>
              <a:gd name="T17" fmla="*/ 2147483647 h 706"/>
              <a:gd name="T18" fmla="*/ 2147483647 w 1045"/>
              <a:gd name="T19" fmla="*/ 2147483647 h 706"/>
              <a:gd name="T20" fmla="*/ 2147483647 w 1045"/>
              <a:gd name="T21" fmla="*/ 2147483647 h 706"/>
              <a:gd name="T22" fmla="*/ 2147483647 w 1045"/>
              <a:gd name="T23" fmla="*/ 2147483647 h 706"/>
              <a:gd name="T24" fmla="*/ 2147483647 w 1045"/>
              <a:gd name="T25" fmla="*/ 2147483647 h 706"/>
              <a:gd name="T26" fmla="*/ 2147483647 w 1045"/>
              <a:gd name="T27" fmla="*/ 2147483647 h 706"/>
              <a:gd name="T28" fmla="*/ 2147483647 w 1045"/>
              <a:gd name="T29" fmla="*/ 2147483647 h 706"/>
              <a:gd name="T30" fmla="*/ 2147483647 w 1045"/>
              <a:gd name="T31" fmla="*/ 2147483647 h 706"/>
              <a:gd name="T32" fmla="*/ 2147483647 w 1045"/>
              <a:gd name="T33" fmla="*/ 2147483647 h 706"/>
              <a:gd name="T34" fmla="*/ 2147483647 w 1045"/>
              <a:gd name="T35" fmla="*/ 2147483647 h 706"/>
              <a:gd name="T36" fmla="*/ 2147483647 w 1045"/>
              <a:gd name="T37" fmla="*/ 2147483647 h 706"/>
              <a:gd name="T38" fmla="*/ 2147483647 w 1045"/>
              <a:gd name="T39" fmla="*/ 2147483647 h 706"/>
              <a:gd name="T40" fmla="*/ 2147483647 w 1045"/>
              <a:gd name="T41" fmla="*/ 2147483647 h 706"/>
              <a:gd name="T42" fmla="*/ 2147483647 w 1045"/>
              <a:gd name="T43" fmla="*/ 2147483647 h 706"/>
              <a:gd name="T44" fmla="*/ 2147483647 w 1045"/>
              <a:gd name="T45" fmla="*/ 2147483647 h 706"/>
              <a:gd name="T46" fmla="*/ 2147483647 w 1045"/>
              <a:gd name="T47" fmla="*/ 2147483647 h 706"/>
              <a:gd name="T48" fmla="*/ 2147483647 w 1045"/>
              <a:gd name="T49" fmla="*/ 2147483647 h 706"/>
              <a:gd name="T50" fmla="*/ 2147483647 w 1045"/>
              <a:gd name="T51" fmla="*/ 2147483647 h 706"/>
              <a:gd name="T52" fmla="*/ 2147483647 w 1045"/>
              <a:gd name="T53" fmla="*/ 2147483647 h 706"/>
              <a:gd name="T54" fmla="*/ 2147483647 w 1045"/>
              <a:gd name="T55" fmla="*/ 2147483647 h 706"/>
              <a:gd name="T56" fmla="*/ 2147483647 w 1045"/>
              <a:gd name="T57" fmla="*/ 2147483647 h 706"/>
              <a:gd name="T58" fmla="*/ 2147483647 w 1045"/>
              <a:gd name="T59" fmla="*/ 2147483647 h 706"/>
              <a:gd name="T60" fmla="*/ 2147483647 w 1045"/>
              <a:gd name="T61" fmla="*/ 2147483647 h 706"/>
              <a:gd name="T62" fmla="*/ 2147483647 w 1045"/>
              <a:gd name="T63" fmla="*/ 2147483647 h 706"/>
              <a:gd name="T64" fmla="*/ 2147483647 w 1045"/>
              <a:gd name="T65" fmla="*/ 2147483647 h 706"/>
              <a:gd name="T66" fmla="*/ 2147483647 w 1045"/>
              <a:gd name="T67" fmla="*/ 2147483647 h 706"/>
              <a:gd name="T68" fmla="*/ 2147483647 w 1045"/>
              <a:gd name="T69" fmla="*/ 2147483647 h 706"/>
              <a:gd name="T70" fmla="*/ 2147483647 w 1045"/>
              <a:gd name="T71" fmla="*/ 2147483647 h 706"/>
              <a:gd name="T72" fmla="*/ 2147483647 w 1045"/>
              <a:gd name="T73" fmla="*/ 2147483647 h 706"/>
              <a:gd name="T74" fmla="*/ 2147483647 w 1045"/>
              <a:gd name="T75" fmla="*/ 2147483647 h 706"/>
              <a:gd name="T76" fmla="*/ 2147483647 w 1045"/>
              <a:gd name="T77" fmla="*/ 2147483647 h 706"/>
              <a:gd name="T78" fmla="*/ 2147483647 w 1045"/>
              <a:gd name="T79" fmla="*/ 2147483647 h 706"/>
              <a:gd name="T80" fmla="*/ 2147483647 w 1045"/>
              <a:gd name="T81" fmla="*/ 2147483647 h 706"/>
              <a:gd name="T82" fmla="*/ 2147483647 w 1045"/>
              <a:gd name="T83" fmla="*/ 2147483647 h 706"/>
              <a:gd name="T84" fmla="*/ 2147483647 w 1045"/>
              <a:gd name="T85" fmla="*/ 2147483647 h 706"/>
              <a:gd name="T86" fmla="*/ 2147483647 w 1045"/>
              <a:gd name="T87" fmla="*/ 2147483647 h 706"/>
              <a:gd name="T88" fmla="*/ 2147483647 w 1045"/>
              <a:gd name="T89" fmla="*/ 2147483647 h 706"/>
              <a:gd name="T90" fmla="*/ 2147483647 w 1045"/>
              <a:gd name="T91" fmla="*/ 2147483647 h 706"/>
              <a:gd name="T92" fmla="*/ 2147483647 w 1045"/>
              <a:gd name="T93" fmla="*/ 2147483647 h 706"/>
              <a:gd name="T94" fmla="*/ 2147483647 w 1045"/>
              <a:gd name="T95" fmla="*/ 2147483647 h 706"/>
              <a:gd name="T96" fmla="*/ 2147483647 w 1045"/>
              <a:gd name="T97" fmla="*/ 2147483647 h 706"/>
              <a:gd name="T98" fmla="*/ 2147483647 w 1045"/>
              <a:gd name="T99" fmla="*/ 2147483647 h 706"/>
              <a:gd name="T100" fmla="*/ 2147483647 w 1045"/>
              <a:gd name="T101" fmla="*/ 2147483647 h 706"/>
              <a:gd name="T102" fmla="*/ 2147483647 w 1045"/>
              <a:gd name="T103" fmla="*/ 2147483647 h 706"/>
              <a:gd name="T104" fmla="*/ 2147483647 w 1045"/>
              <a:gd name="T105" fmla="*/ 2147483647 h 706"/>
              <a:gd name="T106" fmla="*/ 2147483647 w 1045"/>
              <a:gd name="T107" fmla="*/ 2147483647 h 706"/>
              <a:gd name="T108" fmla="*/ 2147483647 w 1045"/>
              <a:gd name="T109" fmla="*/ 2147483647 h 706"/>
              <a:gd name="T110" fmla="*/ 2147483647 w 1045"/>
              <a:gd name="T111" fmla="*/ 2147483647 h 70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045"/>
              <a:gd name="T169" fmla="*/ 0 h 706"/>
              <a:gd name="T170" fmla="*/ 1045 w 1045"/>
              <a:gd name="T171" fmla="*/ 706 h 70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045" h="706">
                <a:moveTo>
                  <a:pt x="9" y="249"/>
                </a:moveTo>
                <a:lnTo>
                  <a:pt x="17" y="259"/>
                </a:lnTo>
                <a:lnTo>
                  <a:pt x="37" y="265"/>
                </a:lnTo>
                <a:lnTo>
                  <a:pt x="23" y="301"/>
                </a:lnTo>
                <a:lnTo>
                  <a:pt x="13" y="301"/>
                </a:lnTo>
                <a:lnTo>
                  <a:pt x="8" y="305"/>
                </a:lnTo>
                <a:lnTo>
                  <a:pt x="6" y="311"/>
                </a:lnTo>
                <a:lnTo>
                  <a:pt x="2" y="315"/>
                </a:lnTo>
                <a:lnTo>
                  <a:pt x="11" y="327"/>
                </a:lnTo>
                <a:lnTo>
                  <a:pt x="8" y="343"/>
                </a:lnTo>
                <a:lnTo>
                  <a:pt x="11" y="347"/>
                </a:lnTo>
                <a:lnTo>
                  <a:pt x="23" y="353"/>
                </a:lnTo>
                <a:lnTo>
                  <a:pt x="29" y="361"/>
                </a:lnTo>
                <a:lnTo>
                  <a:pt x="25" y="363"/>
                </a:lnTo>
                <a:lnTo>
                  <a:pt x="15" y="361"/>
                </a:lnTo>
                <a:lnTo>
                  <a:pt x="17" y="375"/>
                </a:lnTo>
                <a:lnTo>
                  <a:pt x="15" y="391"/>
                </a:lnTo>
                <a:lnTo>
                  <a:pt x="17" y="407"/>
                </a:lnTo>
                <a:lnTo>
                  <a:pt x="11" y="413"/>
                </a:lnTo>
                <a:lnTo>
                  <a:pt x="2" y="415"/>
                </a:lnTo>
                <a:lnTo>
                  <a:pt x="0" y="421"/>
                </a:lnTo>
                <a:lnTo>
                  <a:pt x="6" y="437"/>
                </a:lnTo>
                <a:lnTo>
                  <a:pt x="15" y="445"/>
                </a:lnTo>
                <a:lnTo>
                  <a:pt x="13" y="449"/>
                </a:lnTo>
                <a:lnTo>
                  <a:pt x="21" y="459"/>
                </a:lnTo>
                <a:lnTo>
                  <a:pt x="21" y="467"/>
                </a:lnTo>
                <a:lnTo>
                  <a:pt x="33" y="473"/>
                </a:lnTo>
                <a:lnTo>
                  <a:pt x="39" y="495"/>
                </a:lnTo>
                <a:lnTo>
                  <a:pt x="51" y="499"/>
                </a:lnTo>
                <a:lnTo>
                  <a:pt x="70" y="515"/>
                </a:lnTo>
                <a:lnTo>
                  <a:pt x="74" y="517"/>
                </a:lnTo>
                <a:lnTo>
                  <a:pt x="92" y="509"/>
                </a:lnTo>
                <a:lnTo>
                  <a:pt x="103" y="509"/>
                </a:lnTo>
                <a:lnTo>
                  <a:pt x="109" y="503"/>
                </a:lnTo>
                <a:lnTo>
                  <a:pt x="125" y="505"/>
                </a:lnTo>
                <a:lnTo>
                  <a:pt x="123" y="521"/>
                </a:lnTo>
                <a:lnTo>
                  <a:pt x="162" y="553"/>
                </a:lnTo>
                <a:lnTo>
                  <a:pt x="172" y="549"/>
                </a:lnTo>
                <a:lnTo>
                  <a:pt x="178" y="553"/>
                </a:lnTo>
                <a:lnTo>
                  <a:pt x="181" y="567"/>
                </a:lnTo>
                <a:lnTo>
                  <a:pt x="195" y="567"/>
                </a:lnTo>
                <a:lnTo>
                  <a:pt x="203" y="569"/>
                </a:lnTo>
                <a:lnTo>
                  <a:pt x="215" y="567"/>
                </a:lnTo>
                <a:lnTo>
                  <a:pt x="228" y="571"/>
                </a:lnTo>
                <a:lnTo>
                  <a:pt x="240" y="571"/>
                </a:lnTo>
                <a:lnTo>
                  <a:pt x="244" y="583"/>
                </a:lnTo>
                <a:lnTo>
                  <a:pt x="252" y="581"/>
                </a:lnTo>
                <a:lnTo>
                  <a:pt x="258" y="581"/>
                </a:lnTo>
                <a:lnTo>
                  <a:pt x="265" y="591"/>
                </a:lnTo>
                <a:lnTo>
                  <a:pt x="281" y="600"/>
                </a:lnTo>
                <a:lnTo>
                  <a:pt x="291" y="591"/>
                </a:lnTo>
                <a:lnTo>
                  <a:pt x="299" y="594"/>
                </a:lnTo>
                <a:lnTo>
                  <a:pt x="305" y="604"/>
                </a:lnTo>
                <a:lnTo>
                  <a:pt x="312" y="606"/>
                </a:lnTo>
                <a:lnTo>
                  <a:pt x="324" y="606"/>
                </a:lnTo>
                <a:lnTo>
                  <a:pt x="332" y="600"/>
                </a:lnTo>
                <a:lnTo>
                  <a:pt x="340" y="602"/>
                </a:lnTo>
                <a:lnTo>
                  <a:pt x="348" y="596"/>
                </a:lnTo>
                <a:lnTo>
                  <a:pt x="350" y="598"/>
                </a:lnTo>
                <a:lnTo>
                  <a:pt x="367" y="594"/>
                </a:lnTo>
                <a:lnTo>
                  <a:pt x="387" y="616"/>
                </a:lnTo>
                <a:lnTo>
                  <a:pt x="385" y="622"/>
                </a:lnTo>
                <a:lnTo>
                  <a:pt x="387" y="628"/>
                </a:lnTo>
                <a:lnTo>
                  <a:pt x="396" y="634"/>
                </a:lnTo>
                <a:lnTo>
                  <a:pt x="416" y="638"/>
                </a:lnTo>
                <a:lnTo>
                  <a:pt x="420" y="644"/>
                </a:lnTo>
                <a:lnTo>
                  <a:pt x="424" y="644"/>
                </a:lnTo>
                <a:lnTo>
                  <a:pt x="424" y="654"/>
                </a:lnTo>
                <a:lnTo>
                  <a:pt x="416" y="662"/>
                </a:lnTo>
                <a:lnTo>
                  <a:pt x="426" y="684"/>
                </a:lnTo>
                <a:lnTo>
                  <a:pt x="439" y="684"/>
                </a:lnTo>
                <a:lnTo>
                  <a:pt x="449" y="690"/>
                </a:lnTo>
                <a:lnTo>
                  <a:pt x="455" y="688"/>
                </a:lnTo>
                <a:lnTo>
                  <a:pt x="471" y="690"/>
                </a:lnTo>
                <a:lnTo>
                  <a:pt x="477" y="694"/>
                </a:lnTo>
                <a:lnTo>
                  <a:pt x="477" y="706"/>
                </a:lnTo>
                <a:lnTo>
                  <a:pt x="480" y="706"/>
                </a:lnTo>
                <a:lnTo>
                  <a:pt x="482" y="704"/>
                </a:lnTo>
                <a:lnTo>
                  <a:pt x="486" y="694"/>
                </a:lnTo>
                <a:lnTo>
                  <a:pt x="477" y="680"/>
                </a:lnTo>
                <a:lnTo>
                  <a:pt x="486" y="674"/>
                </a:lnTo>
                <a:lnTo>
                  <a:pt x="494" y="676"/>
                </a:lnTo>
                <a:lnTo>
                  <a:pt x="502" y="688"/>
                </a:lnTo>
                <a:lnTo>
                  <a:pt x="527" y="700"/>
                </a:lnTo>
                <a:lnTo>
                  <a:pt x="529" y="698"/>
                </a:lnTo>
                <a:lnTo>
                  <a:pt x="527" y="684"/>
                </a:lnTo>
                <a:lnTo>
                  <a:pt x="529" y="682"/>
                </a:lnTo>
                <a:lnTo>
                  <a:pt x="523" y="668"/>
                </a:lnTo>
                <a:lnTo>
                  <a:pt x="535" y="674"/>
                </a:lnTo>
                <a:lnTo>
                  <a:pt x="535" y="672"/>
                </a:lnTo>
                <a:lnTo>
                  <a:pt x="543" y="672"/>
                </a:lnTo>
                <a:lnTo>
                  <a:pt x="541" y="668"/>
                </a:lnTo>
                <a:lnTo>
                  <a:pt x="563" y="670"/>
                </a:lnTo>
                <a:lnTo>
                  <a:pt x="563" y="666"/>
                </a:lnTo>
                <a:lnTo>
                  <a:pt x="570" y="666"/>
                </a:lnTo>
                <a:lnTo>
                  <a:pt x="570" y="656"/>
                </a:lnTo>
                <a:lnTo>
                  <a:pt x="572" y="648"/>
                </a:lnTo>
                <a:lnTo>
                  <a:pt x="578" y="652"/>
                </a:lnTo>
                <a:lnTo>
                  <a:pt x="582" y="648"/>
                </a:lnTo>
                <a:lnTo>
                  <a:pt x="578" y="634"/>
                </a:lnTo>
                <a:lnTo>
                  <a:pt x="582" y="628"/>
                </a:lnTo>
                <a:lnTo>
                  <a:pt x="602" y="634"/>
                </a:lnTo>
                <a:lnTo>
                  <a:pt x="609" y="632"/>
                </a:lnTo>
                <a:lnTo>
                  <a:pt x="600" y="622"/>
                </a:lnTo>
                <a:lnTo>
                  <a:pt x="596" y="622"/>
                </a:lnTo>
                <a:lnTo>
                  <a:pt x="586" y="612"/>
                </a:lnTo>
                <a:lnTo>
                  <a:pt x="586" y="589"/>
                </a:lnTo>
                <a:lnTo>
                  <a:pt x="594" y="589"/>
                </a:lnTo>
                <a:lnTo>
                  <a:pt x="596" y="571"/>
                </a:lnTo>
                <a:lnTo>
                  <a:pt x="609" y="559"/>
                </a:lnTo>
                <a:lnTo>
                  <a:pt x="621" y="553"/>
                </a:lnTo>
                <a:lnTo>
                  <a:pt x="609" y="547"/>
                </a:lnTo>
                <a:lnTo>
                  <a:pt x="604" y="543"/>
                </a:lnTo>
                <a:lnTo>
                  <a:pt x="602" y="537"/>
                </a:lnTo>
                <a:lnTo>
                  <a:pt x="596" y="533"/>
                </a:lnTo>
                <a:lnTo>
                  <a:pt x="594" y="531"/>
                </a:lnTo>
                <a:lnTo>
                  <a:pt x="598" y="521"/>
                </a:lnTo>
                <a:lnTo>
                  <a:pt x="594" y="511"/>
                </a:lnTo>
                <a:lnTo>
                  <a:pt x="596" y="509"/>
                </a:lnTo>
                <a:lnTo>
                  <a:pt x="613" y="505"/>
                </a:lnTo>
                <a:lnTo>
                  <a:pt x="615" y="499"/>
                </a:lnTo>
                <a:lnTo>
                  <a:pt x="619" y="499"/>
                </a:lnTo>
                <a:lnTo>
                  <a:pt x="625" y="505"/>
                </a:lnTo>
                <a:lnTo>
                  <a:pt x="623" y="509"/>
                </a:lnTo>
                <a:lnTo>
                  <a:pt x="625" y="513"/>
                </a:lnTo>
                <a:lnTo>
                  <a:pt x="647" y="505"/>
                </a:lnTo>
                <a:lnTo>
                  <a:pt x="660" y="509"/>
                </a:lnTo>
                <a:lnTo>
                  <a:pt x="664" y="511"/>
                </a:lnTo>
                <a:lnTo>
                  <a:pt x="662" y="519"/>
                </a:lnTo>
                <a:lnTo>
                  <a:pt x="666" y="519"/>
                </a:lnTo>
                <a:lnTo>
                  <a:pt x="676" y="517"/>
                </a:lnTo>
                <a:lnTo>
                  <a:pt x="686" y="527"/>
                </a:lnTo>
                <a:lnTo>
                  <a:pt x="691" y="535"/>
                </a:lnTo>
                <a:lnTo>
                  <a:pt x="705" y="583"/>
                </a:lnTo>
                <a:lnTo>
                  <a:pt x="709" y="587"/>
                </a:lnTo>
                <a:lnTo>
                  <a:pt x="727" y="594"/>
                </a:lnTo>
                <a:lnTo>
                  <a:pt x="733" y="610"/>
                </a:lnTo>
                <a:lnTo>
                  <a:pt x="770" y="626"/>
                </a:lnTo>
                <a:lnTo>
                  <a:pt x="772" y="618"/>
                </a:lnTo>
                <a:lnTo>
                  <a:pt x="781" y="628"/>
                </a:lnTo>
                <a:lnTo>
                  <a:pt x="772" y="608"/>
                </a:lnTo>
                <a:lnTo>
                  <a:pt x="777" y="606"/>
                </a:lnTo>
                <a:lnTo>
                  <a:pt x="783" y="600"/>
                </a:lnTo>
                <a:lnTo>
                  <a:pt x="799" y="620"/>
                </a:lnTo>
                <a:lnTo>
                  <a:pt x="795" y="634"/>
                </a:lnTo>
                <a:lnTo>
                  <a:pt x="803" y="638"/>
                </a:lnTo>
                <a:lnTo>
                  <a:pt x="809" y="630"/>
                </a:lnTo>
                <a:lnTo>
                  <a:pt x="820" y="628"/>
                </a:lnTo>
                <a:lnTo>
                  <a:pt x="832" y="644"/>
                </a:lnTo>
                <a:lnTo>
                  <a:pt x="830" y="646"/>
                </a:lnTo>
                <a:lnTo>
                  <a:pt x="822" y="654"/>
                </a:lnTo>
                <a:lnTo>
                  <a:pt x="824" y="660"/>
                </a:lnTo>
                <a:lnTo>
                  <a:pt x="830" y="660"/>
                </a:lnTo>
                <a:lnTo>
                  <a:pt x="838" y="654"/>
                </a:lnTo>
                <a:lnTo>
                  <a:pt x="844" y="636"/>
                </a:lnTo>
                <a:lnTo>
                  <a:pt x="865" y="644"/>
                </a:lnTo>
                <a:lnTo>
                  <a:pt x="879" y="640"/>
                </a:lnTo>
                <a:lnTo>
                  <a:pt x="885" y="634"/>
                </a:lnTo>
                <a:lnTo>
                  <a:pt x="885" y="622"/>
                </a:lnTo>
                <a:lnTo>
                  <a:pt x="881" y="620"/>
                </a:lnTo>
                <a:lnTo>
                  <a:pt x="879" y="591"/>
                </a:lnTo>
                <a:lnTo>
                  <a:pt x="873" y="589"/>
                </a:lnTo>
                <a:lnTo>
                  <a:pt x="862" y="598"/>
                </a:lnTo>
                <a:lnTo>
                  <a:pt x="854" y="600"/>
                </a:lnTo>
                <a:lnTo>
                  <a:pt x="850" y="594"/>
                </a:lnTo>
                <a:lnTo>
                  <a:pt x="844" y="591"/>
                </a:lnTo>
                <a:lnTo>
                  <a:pt x="838" y="585"/>
                </a:lnTo>
                <a:lnTo>
                  <a:pt x="820" y="559"/>
                </a:lnTo>
                <a:lnTo>
                  <a:pt x="822" y="547"/>
                </a:lnTo>
                <a:lnTo>
                  <a:pt x="826" y="547"/>
                </a:lnTo>
                <a:lnTo>
                  <a:pt x="832" y="553"/>
                </a:lnTo>
                <a:lnTo>
                  <a:pt x="836" y="547"/>
                </a:lnTo>
                <a:lnTo>
                  <a:pt x="830" y="531"/>
                </a:lnTo>
                <a:lnTo>
                  <a:pt x="848" y="527"/>
                </a:lnTo>
                <a:lnTo>
                  <a:pt x="856" y="527"/>
                </a:lnTo>
                <a:lnTo>
                  <a:pt x="865" y="531"/>
                </a:lnTo>
                <a:lnTo>
                  <a:pt x="869" y="519"/>
                </a:lnTo>
                <a:lnTo>
                  <a:pt x="860" y="501"/>
                </a:lnTo>
                <a:lnTo>
                  <a:pt x="863" y="491"/>
                </a:lnTo>
                <a:lnTo>
                  <a:pt x="869" y="487"/>
                </a:lnTo>
                <a:lnTo>
                  <a:pt x="891" y="491"/>
                </a:lnTo>
                <a:lnTo>
                  <a:pt x="893" y="493"/>
                </a:lnTo>
                <a:lnTo>
                  <a:pt x="897" y="493"/>
                </a:lnTo>
                <a:lnTo>
                  <a:pt x="903" y="495"/>
                </a:lnTo>
                <a:lnTo>
                  <a:pt x="903" y="499"/>
                </a:lnTo>
                <a:lnTo>
                  <a:pt x="914" y="503"/>
                </a:lnTo>
                <a:lnTo>
                  <a:pt x="916" y="505"/>
                </a:lnTo>
                <a:lnTo>
                  <a:pt x="918" y="503"/>
                </a:lnTo>
                <a:lnTo>
                  <a:pt x="926" y="505"/>
                </a:lnTo>
                <a:lnTo>
                  <a:pt x="928" y="511"/>
                </a:lnTo>
                <a:lnTo>
                  <a:pt x="932" y="511"/>
                </a:lnTo>
                <a:lnTo>
                  <a:pt x="938" y="517"/>
                </a:lnTo>
                <a:lnTo>
                  <a:pt x="940" y="511"/>
                </a:lnTo>
                <a:lnTo>
                  <a:pt x="946" y="509"/>
                </a:lnTo>
                <a:lnTo>
                  <a:pt x="951" y="513"/>
                </a:lnTo>
                <a:lnTo>
                  <a:pt x="953" y="511"/>
                </a:lnTo>
                <a:lnTo>
                  <a:pt x="953" y="509"/>
                </a:lnTo>
                <a:lnTo>
                  <a:pt x="955" y="505"/>
                </a:lnTo>
                <a:lnTo>
                  <a:pt x="957" y="505"/>
                </a:lnTo>
                <a:lnTo>
                  <a:pt x="959" y="505"/>
                </a:lnTo>
                <a:lnTo>
                  <a:pt x="961" y="499"/>
                </a:lnTo>
                <a:lnTo>
                  <a:pt x="963" y="499"/>
                </a:lnTo>
                <a:lnTo>
                  <a:pt x="965" y="501"/>
                </a:lnTo>
                <a:lnTo>
                  <a:pt x="969" y="499"/>
                </a:lnTo>
                <a:lnTo>
                  <a:pt x="969" y="493"/>
                </a:lnTo>
                <a:lnTo>
                  <a:pt x="975" y="493"/>
                </a:lnTo>
                <a:lnTo>
                  <a:pt x="975" y="491"/>
                </a:lnTo>
                <a:lnTo>
                  <a:pt x="969" y="477"/>
                </a:lnTo>
                <a:lnTo>
                  <a:pt x="953" y="471"/>
                </a:lnTo>
                <a:lnTo>
                  <a:pt x="953" y="465"/>
                </a:lnTo>
                <a:lnTo>
                  <a:pt x="949" y="461"/>
                </a:lnTo>
                <a:lnTo>
                  <a:pt x="944" y="465"/>
                </a:lnTo>
                <a:lnTo>
                  <a:pt x="938" y="459"/>
                </a:lnTo>
                <a:lnTo>
                  <a:pt x="942" y="459"/>
                </a:lnTo>
                <a:lnTo>
                  <a:pt x="946" y="455"/>
                </a:lnTo>
                <a:lnTo>
                  <a:pt x="951" y="455"/>
                </a:lnTo>
                <a:lnTo>
                  <a:pt x="953" y="455"/>
                </a:lnTo>
                <a:lnTo>
                  <a:pt x="953" y="445"/>
                </a:lnTo>
                <a:lnTo>
                  <a:pt x="957" y="443"/>
                </a:lnTo>
                <a:lnTo>
                  <a:pt x="961" y="439"/>
                </a:lnTo>
                <a:lnTo>
                  <a:pt x="963" y="439"/>
                </a:lnTo>
                <a:lnTo>
                  <a:pt x="977" y="431"/>
                </a:lnTo>
                <a:lnTo>
                  <a:pt x="983" y="431"/>
                </a:lnTo>
                <a:lnTo>
                  <a:pt x="987" y="423"/>
                </a:lnTo>
                <a:lnTo>
                  <a:pt x="992" y="421"/>
                </a:lnTo>
                <a:lnTo>
                  <a:pt x="990" y="415"/>
                </a:lnTo>
                <a:lnTo>
                  <a:pt x="983" y="409"/>
                </a:lnTo>
                <a:lnTo>
                  <a:pt x="987" y="405"/>
                </a:lnTo>
                <a:lnTo>
                  <a:pt x="983" y="399"/>
                </a:lnTo>
                <a:lnTo>
                  <a:pt x="987" y="395"/>
                </a:lnTo>
                <a:lnTo>
                  <a:pt x="994" y="399"/>
                </a:lnTo>
                <a:lnTo>
                  <a:pt x="1004" y="387"/>
                </a:lnTo>
                <a:lnTo>
                  <a:pt x="1022" y="389"/>
                </a:lnTo>
                <a:lnTo>
                  <a:pt x="1024" y="389"/>
                </a:lnTo>
                <a:lnTo>
                  <a:pt x="1022" y="365"/>
                </a:lnTo>
                <a:lnTo>
                  <a:pt x="1030" y="363"/>
                </a:lnTo>
                <a:lnTo>
                  <a:pt x="1041" y="365"/>
                </a:lnTo>
                <a:lnTo>
                  <a:pt x="1045" y="327"/>
                </a:lnTo>
                <a:lnTo>
                  <a:pt x="1035" y="319"/>
                </a:lnTo>
                <a:lnTo>
                  <a:pt x="1028" y="301"/>
                </a:lnTo>
                <a:lnTo>
                  <a:pt x="1018" y="289"/>
                </a:lnTo>
                <a:lnTo>
                  <a:pt x="1018" y="283"/>
                </a:lnTo>
                <a:lnTo>
                  <a:pt x="1022" y="283"/>
                </a:lnTo>
                <a:lnTo>
                  <a:pt x="1024" y="279"/>
                </a:lnTo>
                <a:lnTo>
                  <a:pt x="1016" y="271"/>
                </a:lnTo>
                <a:lnTo>
                  <a:pt x="1014" y="267"/>
                </a:lnTo>
                <a:lnTo>
                  <a:pt x="1006" y="263"/>
                </a:lnTo>
                <a:lnTo>
                  <a:pt x="1010" y="257"/>
                </a:lnTo>
                <a:lnTo>
                  <a:pt x="1010" y="253"/>
                </a:lnTo>
                <a:lnTo>
                  <a:pt x="1020" y="247"/>
                </a:lnTo>
                <a:lnTo>
                  <a:pt x="1018" y="241"/>
                </a:lnTo>
                <a:lnTo>
                  <a:pt x="1000" y="233"/>
                </a:lnTo>
                <a:lnTo>
                  <a:pt x="998" y="227"/>
                </a:lnTo>
                <a:lnTo>
                  <a:pt x="994" y="227"/>
                </a:lnTo>
                <a:lnTo>
                  <a:pt x="990" y="221"/>
                </a:lnTo>
                <a:lnTo>
                  <a:pt x="983" y="221"/>
                </a:lnTo>
                <a:lnTo>
                  <a:pt x="981" y="215"/>
                </a:lnTo>
                <a:lnTo>
                  <a:pt x="977" y="215"/>
                </a:lnTo>
                <a:lnTo>
                  <a:pt x="981" y="211"/>
                </a:lnTo>
                <a:lnTo>
                  <a:pt x="981" y="205"/>
                </a:lnTo>
                <a:lnTo>
                  <a:pt x="975" y="188"/>
                </a:lnTo>
                <a:lnTo>
                  <a:pt x="969" y="192"/>
                </a:lnTo>
                <a:lnTo>
                  <a:pt x="963" y="200"/>
                </a:lnTo>
                <a:lnTo>
                  <a:pt x="963" y="209"/>
                </a:lnTo>
                <a:lnTo>
                  <a:pt x="959" y="209"/>
                </a:lnTo>
                <a:lnTo>
                  <a:pt x="951" y="200"/>
                </a:lnTo>
                <a:lnTo>
                  <a:pt x="938" y="192"/>
                </a:lnTo>
                <a:lnTo>
                  <a:pt x="924" y="180"/>
                </a:lnTo>
                <a:lnTo>
                  <a:pt x="914" y="176"/>
                </a:lnTo>
                <a:lnTo>
                  <a:pt x="912" y="166"/>
                </a:lnTo>
                <a:lnTo>
                  <a:pt x="885" y="158"/>
                </a:lnTo>
                <a:lnTo>
                  <a:pt x="877" y="154"/>
                </a:lnTo>
                <a:lnTo>
                  <a:pt x="877" y="144"/>
                </a:lnTo>
                <a:lnTo>
                  <a:pt x="875" y="140"/>
                </a:lnTo>
                <a:lnTo>
                  <a:pt x="860" y="136"/>
                </a:lnTo>
                <a:lnTo>
                  <a:pt x="860" y="132"/>
                </a:lnTo>
                <a:lnTo>
                  <a:pt x="854" y="132"/>
                </a:lnTo>
                <a:lnTo>
                  <a:pt x="854" y="128"/>
                </a:lnTo>
                <a:lnTo>
                  <a:pt x="848" y="126"/>
                </a:lnTo>
                <a:lnTo>
                  <a:pt x="848" y="122"/>
                </a:lnTo>
                <a:lnTo>
                  <a:pt x="840" y="120"/>
                </a:lnTo>
                <a:lnTo>
                  <a:pt x="838" y="122"/>
                </a:lnTo>
                <a:lnTo>
                  <a:pt x="838" y="128"/>
                </a:lnTo>
                <a:lnTo>
                  <a:pt x="844" y="130"/>
                </a:lnTo>
                <a:lnTo>
                  <a:pt x="844" y="136"/>
                </a:lnTo>
                <a:lnTo>
                  <a:pt x="844" y="138"/>
                </a:lnTo>
                <a:lnTo>
                  <a:pt x="826" y="128"/>
                </a:lnTo>
                <a:lnTo>
                  <a:pt x="822" y="128"/>
                </a:lnTo>
                <a:lnTo>
                  <a:pt x="799" y="112"/>
                </a:lnTo>
                <a:lnTo>
                  <a:pt x="797" y="104"/>
                </a:lnTo>
                <a:lnTo>
                  <a:pt x="776" y="80"/>
                </a:lnTo>
                <a:lnTo>
                  <a:pt x="766" y="74"/>
                </a:lnTo>
                <a:lnTo>
                  <a:pt x="766" y="72"/>
                </a:lnTo>
                <a:lnTo>
                  <a:pt x="770" y="70"/>
                </a:lnTo>
                <a:lnTo>
                  <a:pt x="764" y="66"/>
                </a:lnTo>
                <a:lnTo>
                  <a:pt x="760" y="68"/>
                </a:lnTo>
                <a:lnTo>
                  <a:pt x="752" y="56"/>
                </a:lnTo>
                <a:lnTo>
                  <a:pt x="742" y="56"/>
                </a:lnTo>
                <a:lnTo>
                  <a:pt x="736" y="66"/>
                </a:lnTo>
                <a:lnTo>
                  <a:pt x="729" y="68"/>
                </a:lnTo>
                <a:lnTo>
                  <a:pt x="729" y="64"/>
                </a:lnTo>
                <a:lnTo>
                  <a:pt x="723" y="66"/>
                </a:lnTo>
                <a:lnTo>
                  <a:pt x="721" y="62"/>
                </a:lnTo>
                <a:lnTo>
                  <a:pt x="717" y="58"/>
                </a:lnTo>
                <a:lnTo>
                  <a:pt x="713" y="58"/>
                </a:lnTo>
                <a:lnTo>
                  <a:pt x="705" y="70"/>
                </a:lnTo>
                <a:lnTo>
                  <a:pt x="693" y="78"/>
                </a:lnTo>
                <a:lnTo>
                  <a:pt x="686" y="72"/>
                </a:lnTo>
                <a:lnTo>
                  <a:pt x="670" y="60"/>
                </a:lnTo>
                <a:lnTo>
                  <a:pt x="666" y="60"/>
                </a:lnTo>
                <a:lnTo>
                  <a:pt x="660" y="52"/>
                </a:lnTo>
                <a:lnTo>
                  <a:pt x="652" y="48"/>
                </a:lnTo>
                <a:lnTo>
                  <a:pt x="650" y="44"/>
                </a:lnTo>
                <a:lnTo>
                  <a:pt x="645" y="44"/>
                </a:lnTo>
                <a:lnTo>
                  <a:pt x="643" y="38"/>
                </a:lnTo>
                <a:lnTo>
                  <a:pt x="625" y="36"/>
                </a:lnTo>
                <a:lnTo>
                  <a:pt x="613" y="60"/>
                </a:lnTo>
                <a:lnTo>
                  <a:pt x="609" y="62"/>
                </a:lnTo>
                <a:lnTo>
                  <a:pt x="613" y="66"/>
                </a:lnTo>
                <a:lnTo>
                  <a:pt x="611" y="68"/>
                </a:lnTo>
                <a:lnTo>
                  <a:pt x="609" y="78"/>
                </a:lnTo>
                <a:lnTo>
                  <a:pt x="607" y="78"/>
                </a:lnTo>
                <a:lnTo>
                  <a:pt x="609" y="88"/>
                </a:lnTo>
                <a:lnTo>
                  <a:pt x="607" y="90"/>
                </a:lnTo>
                <a:lnTo>
                  <a:pt x="607" y="108"/>
                </a:lnTo>
                <a:lnTo>
                  <a:pt x="602" y="108"/>
                </a:lnTo>
                <a:lnTo>
                  <a:pt x="576" y="100"/>
                </a:lnTo>
                <a:lnTo>
                  <a:pt x="576" y="90"/>
                </a:lnTo>
                <a:lnTo>
                  <a:pt x="572" y="88"/>
                </a:lnTo>
                <a:lnTo>
                  <a:pt x="570" y="82"/>
                </a:lnTo>
                <a:lnTo>
                  <a:pt x="561" y="80"/>
                </a:lnTo>
                <a:lnTo>
                  <a:pt x="559" y="78"/>
                </a:lnTo>
                <a:lnTo>
                  <a:pt x="553" y="78"/>
                </a:lnTo>
                <a:lnTo>
                  <a:pt x="549" y="72"/>
                </a:lnTo>
                <a:lnTo>
                  <a:pt x="533" y="64"/>
                </a:lnTo>
                <a:lnTo>
                  <a:pt x="527" y="58"/>
                </a:lnTo>
                <a:lnTo>
                  <a:pt x="518" y="52"/>
                </a:lnTo>
                <a:lnTo>
                  <a:pt x="510" y="42"/>
                </a:lnTo>
                <a:lnTo>
                  <a:pt x="500" y="36"/>
                </a:lnTo>
                <a:lnTo>
                  <a:pt x="490" y="20"/>
                </a:lnTo>
                <a:lnTo>
                  <a:pt x="480" y="20"/>
                </a:lnTo>
                <a:lnTo>
                  <a:pt x="477" y="18"/>
                </a:lnTo>
                <a:lnTo>
                  <a:pt x="449" y="14"/>
                </a:lnTo>
                <a:lnTo>
                  <a:pt x="443" y="8"/>
                </a:lnTo>
                <a:lnTo>
                  <a:pt x="414" y="4"/>
                </a:lnTo>
                <a:lnTo>
                  <a:pt x="404" y="6"/>
                </a:lnTo>
                <a:lnTo>
                  <a:pt x="393" y="6"/>
                </a:lnTo>
                <a:lnTo>
                  <a:pt x="385" y="4"/>
                </a:lnTo>
                <a:lnTo>
                  <a:pt x="381" y="4"/>
                </a:lnTo>
                <a:lnTo>
                  <a:pt x="371" y="0"/>
                </a:lnTo>
                <a:lnTo>
                  <a:pt x="367" y="2"/>
                </a:lnTo>
                <a:lnTo>
                  <a:pt x="361" y="6"/>
                </a:lnTo>
                <a:lnTo>
                  <a:pt x="355" y="2"/>
                </a:lnTo>
                <a:lnTo>
                  <a:pt x="348" y="10"/>
                </a:lnTo>
                <a:lnTo>
                  <a:pt x="332" y="6"/>
                </a:lnTo>
                <a:lnTo>
                  <a:pt x="326" y="8"/>
                </a:lnTo>
                <a:lnTo>
                  <a:pt x="320" y="4"/>
                </a:lnTo>
                <a:lnTo>
                  <a:pt x="287" y="6"/>
                </a:lnTo>
                <a:lnTo>
                  <a:pt x="275" y="14"/>
                </a:lnTo>
                <a:lnTo>
                  <a:pt x="252" y="14"/>
                </a:lnTo>
                <a:lnTo>
                  <a:pt x="234" y="20"/>
                </a:lnTo>
                <a:lnTo>
                  <a:pt x="221" y="20"/>
                </a:lnTo>
                <a:lnTo>
                  <a:pt x="162" y="28"/>
                </a:lnTo>
                <a:lnTo>
                  <a:pt x="142" y="26"/>
                </a:lnTo>
                <a:lnTo>
                  <a:pt x="137" y="32"/>
                </a:lnTo>
                <a:lnTo>
                  <a:pt x="125" y="38"/>
                </a:lnTo>
                <a:lnTo>
                  <a:pt x="103" y="40"/>
                </a:lnTo>
                <a:lnTo>
                  <a:pt x="101" y="44"/>
                </a:lnTo>
                <a:lnTo>
                  <a:pt x="121" y="82"/>
                </a:lnTo>
                <a:lnTo>
                  <a:pt x="113" y="100"/>
                </a:lnTo>
                <a:lnTo>
                  <a:pt x="138" y="116"/>
                </a:lnTo>
                <a:lnTo>
                  <a:pt x="148" y="130"/>
                </a:lnTo>
                <a:lnTo>
                  <a:pt x="158" y="136"/>
                </a:lnTo>
                <a:lnTo>
                  <a:pt x="164" y="158"/>
                </a:lnTo>
                <a:lnTo>
                  <a:pt x="170" y="168"/>
                </a:lnTo>
                <a:lnTo>
                  <a:pt x="170" y="176"/>
                </a:lnTo>
                <a:lnTo>
                  <a:pt x="166" y="176"/>
                </a:lnTo>
                <a:lnTo>
                  <a:pt x="158" y="176"/>
                </a:lnTo>
                <a:lnTo>
                  <a:pt x="135" y="180"/>
                </a:lnTo>
                <a:lnTo>
                  <a:pt x="121" y="188"/>
                </a:lnTo>
                <a:lnTo>
                  <a:pt x="119" y="211"/>
                </a:lnTo>
                <a:lnTo>
                  <a:pt x="142" y="217"/>
                </a:lnTo>
                <a:lnTo>
                  <a:pt x="131" y="255"/>
                </a:lnTo>
                <a:lnTo>
                  <a:pt x="125" y="261"/>
                </a:lnTo>
                <a:lnTo>
                  <a:pt x="119" y="259"/>
                </a:lnTo>
                <a:lnTo>
                  <a:pt x="111" y="251"/>
                </a:lnTo>
                <a:lnTo>
                  <a:pt x="99" y="245"/>
                </a:lnTo>
                <a:lnTo>
                  <a:pt x="76" y="239"/>
                </a:lnTo>
                <a:lnTo>
                  <a:pt x="60" y="229"/>
                </a:lnTo>
                <a:lnTo>
                  <a:pt x="51" y="243"/>
                </a:lnTo>
                <a:lnTo>
                  <a:pt x="31" y="241"/>
                </a:lnTo>
                <a:lnTo>
                  <a:pt x="19" y="243"/>
                </a:lnTo>
                <a:lnTo>
                  <a:pt x="13" y="243"/>
                </a:lnTo>
                <a:lnTo>
                  <a:pt x="9" y="249"/>
                </a:lnTo>
                <a:close/>
              </a:path>
            </a:pathLst>
          </a:custGeom>
          <a:solidFill>
            <a:srgbClr val="FF9999"/>
          </a:solidFill>
          <a:ln w="9525" cap="rnd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75" name="Freeform 24"/>
          <p:cNvSpPr>
            <a:spLocks/>
          </p:cNvSpPr>
          <p:nvPr/>
        </p:nvSpPr>
        <p:spPr bwMode="auto">
          <a:xfrm>
            <a:off x="3343275" y="3873500"/>
            <a:ext cx="1743075" cy="1447800"/>
          </a:xfrm>
          <a:custGeom>
            <a:avLst/>
            <a:gdLst>
              <a:gd name="T0" fmla="*/ 2147483647 w 1008"/>
              <a:gd name="T1" fmla="*/ 2147483647 h 734"/>
              <a:gd name="T2" fmla="*/ 2147483647 w 1008"/>
              <a:gd name="T3" fmla="*/ 2147483647 h 734"/>
              <a:gd name="T4" fmla="*/ 2147483647 w 1008"/>
              <a:gd name="T5" fmla="*/ 2147483647 h 734"/>
              <a:gd name="T6" fmla="*/ 2147483647 w 1008"/>
              <a:gd name="T7" fmla="*/ 2147483647 h 734"/>
              <a:gd name="T8" fmla="*/ 2147483647 w 1008"/>
              <a:gd name="T9" fmla="*/ 2147483647 h 734"/>
              <a:gd name="T10" fmla="*/ 2147483647 w 1008"/>
              <a:gd name="T11" fmla="*/ 2147483647 h 734"/>
              <a:gd name="T12" fmla="*/ 2147483647 w 1008"/>
              <a:gd name="T13" fmla="*/ 2147483647 h 734"/>
              <a:gd name="T14" fmla="*/ 2147483647 w 1008"/>
              <a:gd name="T15" fmla="*/ 2147483647 h 734"/>
              <a:gd name="T16" fmla="*/ 2147483647 w 1008"/>
              <a:gd name="T17" fmla="*/ 2147483647 h 734"/>
              <a:gd name="T18" fmla="*/ 2147483647 w 1008"/>
              <a:gd name="T19" fmla="*/ 2147483647 h 734"/>
              <a:gd name="T20" fmla="*/ 2147483647 w 1008"/>
              <a:gd name="T21" fmla="*/ 2147483647 h 734"/>
              <a:gd name="T22" fmla="*/ 2147483647 w 1008"/>
              <a:gd name="T23" fmla="*/ 2147483647 h 734"/>
              <a:gd name="T24" fmla="*/ 2147483647 w 1008"/>
              <a:gd name="T25" fmla="*/ 2147483647 h 734"/>
              <a:gd name="T26" fmla="*/ 2147483647 w 1008"/>
              <a:gd name="T27" fmla="*/ 2147483647 h 734"/>
              <a:gd name="T28" fmla="*/ 2147483647 w 1008"/>
              <a:gd name="T29" fmla="*/ 2147483647 h 734"/>
              <a:gd name="T30" fmla="*/ 2147483647 w 1008"/>
              <a:gd name="T31" fmla="*/ 2147483647 h 734"/>
              <a:gd name="T32" fmla="*/ 2147483647 w 1008"/>
              <a:gd name="T33" fmla="*/ 2147483647 h 734"/>
              <a:gd name="T34" fmla="*/ 2147483647 w 1008"/>
              <a:gd name="T35" fmla="*/ 2147483647 h 734"/>
              <a:gd name="T36" fmla="*/ 2147483647 w 1008"/>
              <a:gd name="T37" fmla="*/ 2147483647 h 734"/>
              <a:gd name="T38" fmla="*/ 2147483647 w 1008"/>
              <a:gd name="T39" fmla="*/ 2147483647 h 734"/>
              <a:gd name="T40" fmla="*/ 2147483647 w 1008"/>
              <a:gd name="T41" fmla="*/ 2147483647 h 734"/>
              <a:gd name="T42" fmla="*/ 2147483647 w 1008"/>
              <a:gd name="T43" fmla="*/ 2147483647 h 734"/>
              <a:gd name="T44" fmla="*/ 2147483647 w 1008"/>
              <a:gd name="T45" fmla="*/ 2147483647 h 734"/>
              <a:gd name="T46" fmla="*/ 2147483647 w 1008"/>
              <a:gd name="T47" fmla="*/ 2147483647 h 734"/>
              <a:gd name="T48" fmla="*/ 2147483647 w 1008"/>
              <a:gd name="T49" fmla="*/ 2147483647 h 734"/>
              <a:gd name="T50" fmla="*/ 2147483647 w 1008"/>
              <a:gd name="T51" fmla="*/ 2147483647 h 734"/>
              <a:gd name="T52" fmla="*/ 2147483647 w 1008"/>
              <a:gd name="T53" fmla="*/ 2147483647 h 734"/>
              <a:gd name="T54" fmla="*/ 2147483647 w 1008"/>
              <a:gd name="T55" fmla="*/ 2147483647 h 734"/>
              <a:gd name="T56" fmla="*/ 2147483647 w 1008"/>
              <a:gd name="T57" fmla="*/ 2147483647 h 734"/>
              <a:gd name="T58" fmla="*/ 2147483647 w 1008"/>
              <a:gd name="T59" fmla="*/ 2147483647 h 734"/>
              <a:gd name="T60" fmla="*/ 2147483647 w 1008"/>
              <a:gd name="T61" fmla="*/ 2147483647 h 734"/>
              <a:gd name="T62" fmla="*/ 2147483647 w 1008"/>
              <a:gd name="T63" fmla="*/ 2147483647 h 734"/>
              <a:gd name="T64" fmla="*/ 2147483647 w 1008"/>
              <a:gd name="T65" fmla="*/ 2147483647 h 734"/>
              <a:gd name="T66" fmla="*/ 2147483647 w 1008"/>
              <a:gd name="T67" fmla="*/ 2147483647 h 734"/>
              <a:gd name="T68" fmla="*/ 2147483647 w 1008"/>
              <a:gd name="T69" fmla="*/ 2147483647 h 734"/>
              <a:gd name="T70" fmla="*/ 2147483647 w 1008"/>
              <a:gd name="T71" fmla="*/ 2147483647 h 734"/>
              <a:gd name="T72" fmla="*/ 2147483647 w 1008"/>
              <a:gd name="T73" fmla="*/ 2147483647 h 734"/>
              <a:gd name="T74" fmla="*/ 2147483647 w 1008"/>
              <a:gd name="T75" fmla="*/ 2147483647 h 734"/>
              <a:gd name="T76" fmla="*/ 2147483647 w 1008"/>
              <a:gd name="T77" fmla="*/ 2147483647 h 734"/>
              <a:gd name="T78" fmla="*/ 2147483647 w 1008"/>
              <a:gd name="T79" fmla="*/ 2147483647 h 734"/>
              <a:gd name="T80" fmla="*/ 2147483647 w 1008"/>
              <a:gd name="T81" fmla="*/ 2147483647 h 734"/>
              <a:gd name="T82" fmla="*/ 2147483647 w 1008"/>
              <a:gd name="T83" fmla="*/ 2147483647 h 734"/>
              <a:gd name="T84" fmla="*/ 2147483647 w 1008"/>
              <a:gd name="T85" fmla="*/ 2147483647 h 734"/>
              <a:gd name="T86" fmla="*/ 2147483647 w 1008"/>
              <a:gd name="T87" fmla="*/ 2147483647 h 734"/>
              <a:gd name="T88" fmla="*/ 2147483647 w 1008"/>
              <a:gd name="T89" fmla="*/ 2147483647 h 734"/>
              <a:gd name="T90" fmla="*/ 2147483647 w 1008"/>
              <a:gd name="T91" fmla="*/ 2147483647 h 734"/>
              <a:gd name="T92" fmla="*/ 2147483647 w 1008"/>
              <a:gd name="T93" fmla="*/ 2147483647 h 734"/>
              <a:gd name="T94" fmla="*/ 2147483647 w 1008"/>
              <a:gd name="T95" fmla="*/ 2147483647 h 734"/>
              <a:gd name="T96" fmla="*/ 2147483647 w 1008"/>
              <a:gd name="T97" fmla="*/ 2147483647 h 734"/>
              <a:gd name="T98" fmla="*/ 2147483647 w 1008"/>
              <a:gd name="T99" fmla="*/ 2147483647 h 734"/>
              <a:gd name="T100" fmla="*/ 2147483647 w 1008"/>
              <a:gd name="T101" fmla="*/ 2147483647 h 734"/>
              <a:gd name="T102" fmla="*/ 2147483647 w 1008"/>
              <a:gd name="T103" fmla="*/ 2147483647 h 734"/>
              <a:gd name="T104" fmla="*/ 2147483647 w 1008"/>
              <a:gd name="T105" fmla="*/ 2147483647 h 734"/>
              <a:gd name="T106" fmla="*/ 2147483647 w 1008"/>
              <a:gd name="T107" fmla="*/ 2147483647 h 734"/>
              <a:gd name="T108" fmla="*/ 2147483647 w 1008"/>
              <a:gd name="T109" fmla="*/ 2147483647 h 734"/>
              <a:gd name="T110" fmla="*/ 2147483647 w 1008"/>
              <a:gd name="T111" fmla="*/ 2147483647 h 734"/>
              <a:gd name="T112" fmla="*/ 2147483647 w 1008"/>
              <a:gd name="T113" fmla="*/ 2147483647 h 734"/>
              <a:gd name="T114" fmla="*/ 2147483647 w 1008"/>
              <a:gd name="T115" fmla="*/ 2147483647 h 734"/>
              <a:gd name="T116" fmla="*/ 2147483647 w 1008"/>
              <a:gd name="T117" fmla="*/ 2147483647 h 734"/>
              <a:gd name="T118" fmla="*/ 2147483647 w 1008"/>
              <a:gd name="T119" fmla="*/ 2147483647 h 734"/>
              <a:gd name="T120" fmla="*/ 2147483647 w 1008"/>
              <a:gd name="T121" fmla="*/ 2147483647 h 734"/>
              <a:gd name="T122" fmla="*/ 2147483647 w 1008"/>
              <a:gd name="T123" fmla="*/ 2147483647 h 73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08"/>
              <a:gd name="T187" fmla="*/ 0 h 734"/>
              <a:gd name="T188" fmla="*/ 1008 w 1008"/>
              <a:gd name="T189" fmla="*/ 734 h 73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08" h="734">
                <a:moveTo>
                  <a:pt x="10" y="12"/>
                </a:moveTo>
                <a:lnTo>
                  <a:pt x="12" y="22"/>
                </a:lnTo>
                <a:lnTo>
                  <a:pt x="10" y="32"/>
                </a:lnTo>
                <a:lnTo>
                  <a:pt x="12" y="34"/>
                </a:lnTo>
                <a:lnTo>
                  <a:pt x="18" y="38"/>
                </a:lnTo>
                <a:lnTo>
                  <a:pt x="20" y="44"/>
                </a:lnTo>
                <a:lnTo>
                  <a:pt x="23" y="48"/>
                </a:lnTo>
                <a:lnTo>
                  <a:pt x="35" y="54"/>
                </a:lnTo>
                <a:lnTo>
                  <a:pt x="23" y="60"/>
                </a:lnTo>
                <a:lnTo>
                  <a:pt x="12" y="72"/>
                </a:lnTo>
                <a:lnTo>
                  <a:pt x="10" y="90"/>
                </a:lnTo>
                <a:lnTo>
                  <a:pt x="0" y="90"/>
                </a:lnTo>
                <a:lnTo>
                  <a:pt x="0" y="113"/>
                </a:lnTo>
                <a:lnTo>
                  <a:pt x="10" y="123"/>
                </a:lnTo>
                <a:lnTo>
                  <a:pt x="16" y="123"/>
                </a:lnTo>
                <a:lnTo>
                  <a:pt x="23" y="131"/>
                </a:lnTo>
                <a:lnTo>
                  <a:pt x="47" y="143"/>
                </a:lnTo>
                <a:lnTo>
                  <a:pt x="51" y="147"/>
                </a:lnTo>
                <a:lnTo>
                  <a:pt x="61" y="151"/>
                </a:lnTo>
                <a:lnTo>
                  <a:pt x="61" y="163"/>
                </a:lnTo>
                <a:lnTo>
                  <a:pt x="65" y="171"/>
                </a:lnTo>
                <a:lnTo>
                  <a:pt x="74" y="183"/>
                </a:lnTo>
                <a:lnTo>
                  <a:pt x="72" y="191"/>
                </a:lnTo>
                <a:lnTo>
                  <a:pt x="72" y="193"/>
                </a:lnTo>
                <a:lnTo>
                  <a:pt x="76" y="201"/>
                </a:lnTo>
                <a:lnTo>
                  <a:pt x="82" y="209"/>
                </a:lnTo>
                <a:lnTo>
                  <a:pt x="84" y="215"/>
                </a:lnTo>
                <a:lnTo>
                  <a:pt x="106" y="243"/>
                </a:lnTo>
                <a:lnTo>
                  <a:pt x="100" y="247"/>
                </a:lnTo>
                <a:lnTo>
                  <a:pt x="100" y="251"/>
                </a:lnTo>
                <a:lnTo>
                  <a:pt x="96" y="251"/>
                </a:lnTo>
                <a:lnTo>
                  <a:pt x="94" y="249"/>
                </a:lnTo>
                <a:lnTo>
                  <a:pt x="88" y="245"/>
                </a:lnTo>
                <a:lnTo>
                  <a:pt x="84" y="245"/>
                </a:lnTo>
                <a:lnTo>
                  <a:pt x="82" y="257"/>
                </a:lnTo>
                <a:lnTo>
                  <a:pt x="88" y="261"/>
                </a:lnTo>
                <a:lnTo>
                  <a:pt x="90" y="271"/>
                </a:lnTo>
                <a:lnTo>
                  <a:pt x="96" y="277"/>
                </a:lnTo>
                <a:lnTo>
                  <a:pt x="94" y="283"/>
                </a:lnTo>
                <a:lnTo>
                  <a:pt x="102" y="295"/>
                </a:lnTo>
                <a:lnTo>
                  <a:pt x="106" y="297"/>
                </a:lnTo>
                <a:lnTo>
                  <a:pt x="102" y="305"/>
                </a:lnTo>
                <a:lnTo>
                  <a:pt x="102" y="311"/>
                </a:lnTo>
                <a:lnTo>
                  <a:pt x="102" y="321"/>
                </a:lnTo>
                <a:lnTo>
                  <a:pt x="106" y="353"/>
                </a:lnTo>
                <a:lnTo>
                  <a:pt x="104" y="435"/>
                </a:lnTo>
                <a:lnTo>
                  <a:pt x="104" y="463"/>
                </a:lnTo>
                <a:lnTo>
                  <a:pt x="102" y="471"/>
                </a:lnTo>
                <a:lnTo>
                  <a:pt x="106" y="494"/>
                </a:lnTo>
                <a:lnTo>
                  <a:pt x="104" y="510"/>
                </a:lnTo>
                <a:lnTo>
                  <a:pt x="119" y="532"/>
                </a:lnTo>
                <a:lnTo>
                  <a:pt x="119" y="524"/>
                </a:lnTo>
                <a:lnTo>
                  <a:pt x="123" y="518"/>
                </a:lnTo>
                <a:lnTo>
                  <a:pt x="119" y="514"/>
                </a:lnTo>
                <a:lnTo>
                  <a:pt x="121" y="506"/>
                </a:lnTo>
                <a:lnTo>
                  <a:pt x="119" y="500"/>
                </a:lnTo>
                <a:lnTo>
                  <a:pt x="133" y="494"/>
                </a:lnTo>
                <a:lnTo>
                  <a:pt x="137" y="486"/>
                </a:lnTo>
                <a:lnTo>
                  <a:pt x="141" y="481"/>
                </a:lnTo>
                <a:lnTo>
                  <a:pt x="143" y="477"/>
                </a:lnTo>
                <a:lnTo>
                  <a:pt x="150" y="473"/>
                </a:lnTo>
                <a:lnTo>
                  <a:pt x="150" y="481"/>
                </a:lnTo>
                <a:lnTo>
                  <a:pt x="160" y="490"/>
                </a:lnTo>
                <a:lnTo>
                  <a:pt x="156" y="498"/>
                </a:lnTo>
                <a:lnTo>
                  <a:pt x="158" y="498"/>
                </a:lnTo>
                <a:lnTo>
                  <a:pt x="166" y="496"/>
                </a:lnTo>
                <a:lnTo>
                  <a:pt x="170" y="502"/>
                </a:lnTo>
                <a:lnTo>
                  <a:pt x="168" y="506"/>
                </a:lnTo>
                <a:lnTo>
                  <a:pt x="176" y="512"/>
                </a:lnTo>
                <a:lnTo>
                  <a:pt x="176" y="518"/>
                </a:lnTo>
                <a:lnTo>
                  <a:pt x="184" y="524"/>
                </a:lnTo>
                <a:lnTo>
                  <a:pt x="182" y="526"/>
                </a:lnTo>
                <a:lnTo>
                  <a:pt x="184" y="532"/>
                </a:lnTo>
                <a:lnTo>
                  <a:pt x="180" y="534"/>
                </a:lnTo>
                <a:lnTo>
                  <a:pt x="170" y="534"/>
                </a:lnTo>
                <a:lnTo>
                  <a:pt x="168" y="538"/>
                </a:lnTo>
                <a:lnTo>
                  <a:pt x="176" y="550"/>
                </a:lnTo>
                <a:lnTo>
                  <a:pt x="184" y="556"/>
                </a:lnTo>
                <a:lnTo>
                  <a:pt x="182" y="560"/>
                </a:lnTo>
                <a:lnTo>
                  <a:pt x="192" y="566"/>
                </a:lnTo>
                <a:lnTo>
                  <a:pt x="192" y="576"/>
                </a:lnTo>
                <a:lnTo>
                  <a:pt x="193" y="578"/>
                </a:lnTo>
                <a:lnTo>
                  <a:pt x="203" y="566"/>
                </a:lnTo>
                <a:lnTo>
                  <a:pt x="211" y="570"/>
                </a:lnTo>
                <a:lnTo>
                  <a:pt x="221" y="562"/>
                </a:lnTo>
                <a:lnTo>
                  <a:pt x="231" y="582"/>
                </a:lnTo>
                <a:lnTo>
                  <a:pt x="235" y="584"/>
                </a:lnTo>
                <a:lnTo>
                  <a:pt x="235" y="588"/>
                </a:lnTo>
                <a:lnTo>
                  <a:pt x="240" y="590"/>
                </a:lnTo>
                <a:lnTo>
                  <a:pt x="238" y="604"/>
                </a:lnTo>
                <a:lnTo>
                  <a:pt x="242" y="604"/>
                </a:lnTo>
                <a:lnTo>
                  <a:pt x="246" y="618"/>
                </a:lnTo>
                <a:lnTo>
                  <a:pt x="250" y="622"/>
                </a:lnTo>
                <a:lnTo>
                  <a:pt x="250" y="628"/>
                </a:lnTo>
                <a:lnTo>
                  <a:pt x="256" y="628"/>
                </a:lnTo>
                <a:lnTo>
                  <a:pt x="256" y="646"/>
                </a:lnTo>
                <a:lnTo>
                  <a:pt x="260" y="648"/>
                </a:lnTo>
                <a:lnTo>
                  <a:pt x="266" y="656"/>
                </a:lnTo>
                <a:lnTo>
                  <a:pt x="272" y="656"/>
                </a:lnTo>
                <a:lnTo>
                  <a:pt x="276" y="672"/>
                </a:lnTo>
                <a:lnTo>
                  <a:pt x="281" y="666"/>
                </a:lnTo>
                <a:lnTo>
                  <a:pt x="274" y="688"/>
                </a:lnTo>
                <a:lnTo>
                  <a:pt x="293" y="702"/>
                </a:lnTo>
                <a:lnTo>
                  <a:pt x="293" y="710"/>
                </a:lnTo>
                <a:lnTo>
                  <a:pt x="289" y="710"/>
                </a:lnTo>
                <a:lnTo>
                  <a:pt x="289" y="720"/>
                </a:lnTo>
                <a:lnTo>
                  <a:pt x="293" y="718"/>
                </a:lnTo>
                <a:lnTo>
                  <a:pt x="299" y="720"/>
                </a:lnTo>
                <a:lnTo>
                  <a:pt x="309" y="734"/>
                </a:lnTo>
                <a:lnTo>
                  <a:pt x="315" y="730"/>
                </a:lnTo>
                <a:lnTo>
                  <a:pt x="326" y="734"/>
                </a:lnTo>
                <a:lnTo>
                  <a:pt x="336" y="726"/>
                </a:lnTo>
                <a:lnTo>
                  <a:pt x="356" y="714"/>
                </a:lnTo>
                <a:lnTo>
                  <a:pt x="369" y="708"/>
                </a:lnTo>
                <a:lnTo>
                  <a:pt x="375" y="710"/>
                </a:lnTo>
                <a:lnTo>
                  <a:pt x="373" y="718"/>
                </a:lnTo>
                <a:lnTo>
                  <a:pt x="379" y="722"/>
                </a:lnTo>
                <a:lnTo>
                  <a:pt x="397" y="710"/>
                </a:lnTo>
                <a:lnTo>
                  <a:pt x="405" y="712"/>
                </a:lnTo>
                <a:lnTo>
                  <a:pt x="405" y="668"/>
                </a:lnTo>
                <a:lnTo>
                  <a:pt x="401" y="650"/>
                </a:lnTo>
                <a:lnTo>
                  <a:pt x="403" y="622"/>
                </a:lnTo>
                <a:lnTo>
                  <a:pt x="408" y="620"/>
                </a:lnTo>
                <a:lnTo>
                  <a:pt x="410" y="626"/>
                </a:lnTo>
                <a:lnTo>
                  <a:pt x="422" y="624"/>
                </a:lnTo>
                <a:lnTo>
                  <a:pt x="432" y="610"/>
                </a:lnTo>
                <a:lnTo>
                  <a:pt x="438" y="610"/>
                </a:lnTo>
                <a:lnTo>
                  <a:pt x="438" y="604"/>
                </a:lnTo>
                <a:lnTo>
                  <a:pt x="455" y="588"/>
                </a:lnTo>
                <a:lnTo>
                  <a:pt x="457" y="580"/>
                </a:lnTo>
                <a:lnTo>
                  <a:pt x="463" y="576"/>
                </a:lnTo>
                <a:lnTo>
                  <a:pt x="457" y="574"/>
                </a:lnTo>
                <a:lnTo>
                  <a:pt x="457" y="570"/>
                </a:lnTo>
                <a:lnTo>
                  <a:pt x="451" y="566"/>
                </a:lnTo>
                <a:lnTo>
                  <a:pt x="453" y="564"/>
                </a:lnTo>
                <a:lnTo>
                  <a:pt x="453" y="560"/>
                </a:lnTo>
                <a:lnTo>
                  <a:pt x="471" y="550"/>
                </a:lnTo>
                <a:lnTo>
                  <a:pt x="475" y="554"/>
                </a:lnTo>
                <a:lnTo>
                  <a:pt x="489" y="546"/>
                </a:lnTo>
                <a:lnTo>
                  <a:pt x="489" y="538"/>
                </a:lnTo>
                <a:lnTo>
                  <a:pt x="483" y="526"/>
                </a:lnTo>
                <a:lnTo>
                  <a:pt x="483" y="522"/>
                </a:lnTo>
                <a:lnTo>
                  <a:pt x="491" y="508"/>
                </a:lnTo>
                <a:lnTo>
                  <a:pt x="492" y="512"/>
                </a:lnTo>
                <a:lnTo>
                  <a:pt x="498" y="516"/>
                </a:lnTo>
                <a:lnTo>
                  <a:pt x="506" y="514"/>
                </a:lnTo>
                <a:lnTo>
                  <a:pt x="508" y="516"/>
                </a:lnTo>
                <a:lnTo>
                  <a:pt x="522" y="512"/>
                </a:lnTo>
                <a:lnTo>
                  <a:pt x="526" y="516"/>
                </a:lnTo>
                <a:lnTo>
                  <a:pt x="532" y="512"/>
                </a:lnTo>
                <a:lnTo>
                  <a:pt x="535" y="516"/>
                </a:lnTo>
                <a:lnTo>
                  <a:pt x="534" y="518"/>
                </a:lnTo>
                <a:lnTo>
                  <a:pt x="522" y="522"/>
                </a:lnTo>
                <a:lnTo>
                  <a:pt x="524" y="540"/>
                </a:lnTo>
                <a:lnTo>
                  <a:pt x="524" y="544"/>
                </a:lnTo>
                <a:lnTo>
                  <a:pt x="530" y="542"/>
                </a:lnTo>
                <a:lnTo>
                  <a:pt x="537" y="550"/>
                </a:lnTo>
                <a:lnTo>
                  <a:pt x="532" y="554"/>
                </a:lnTo>
                <a:lnTo>
                  <a:pt x="535" y="556"/>
                </a:lnTo>
                <a:lnTo>
                  <a:pt x="534" y="564"/>
                </a:lnTo>
                <a:lnTo>
                  <a:pt x="524" y="568"/>
                </a:lnTo>
                <a:lnTo>
                  <a:pt x="532" y="578"/>
                </a:lnTo>
                <a:lnTo>
                  <a:pt x="545" y="586"/>
                </a:lnTo>
                <a:lnTo>
                  <a:pt x="553" y="582"/>
                </a:lnTo>
                <a:lnTo>
                  <a:pt x="571" y="582"/>
                </a:lnTo>
                <a:lnTo>
                  <a:pt x="576" y="574"/>
                </a:lnTo>
                <a:lnTo>
                  <a:pt x="576" y="570"/>
                </a:lnTo>
                <a:lnTo>
                  <a:pt x="586" y="564"/>
                </a:lnTo>
                <a:lnTo>
                  <a:pt x="596" y="568"/>
                </a:lnTo>
                <a:lnTo>
                  <a:pt x="596" y="572"/>
                </a:lnTo>
                <a:lnTo>
                  <a:pt x="600" y="574"/>
                </a:lnTo>
                <a:lnTo>
                  <a:pt x="602" y="580"/>
                </a:lnTo>
                <a:lnTo>
                  <a:pt x="598" y="584"/>
                </a:lnTo>
                <a:lnTo>
                  <a:pt x="600" y="588"/>
                </a:lnTo>
                <a:lnTo>
                  <a:pt x="606" y="592"/>
                </a:lnTo>
                <a:lnTo>
                  <a:pt x="602" y="600"/>
                </a:lnTo>
                <a:lnTo>
                  <a:pt x="610" y="596"/>
                </a:lnTo>
                <a:lnTo>
                  <a:pt x="621" y="596"/>
                </a:lnTo>
                <a:lnTo>
                  <a:pt x="631" y="606"/>
                </a:lnTo>
                <a:lnTo>
                  <a:pt x="643" y="600"/>
                </a:lnTo>
                <a:lnTo>
                  <a:pt x="649" y="602"/>
                </a:lnTo>
                <a:lnTo>
                  <a:pt x="655" y="598"/>
                </a:lnTo>
                <a:lnTo>
                  <a:pt x="659" y="600"/>
                </a:lnTo>
                <a:lnTo>
                  <a:pt x="668" y="596"/>
                </a:lnTo>
                <a:lnTo>
                  <a:pt x="678" y="598"/>
                </a:lnTo>
                <a:lnTo>
                  <a:pt x="690" y="594"/>
                </a:lnTo>
                <a:lnTo>
                  <a:pt x="688" y="586"/>
                </a:lnTo>
                <a:lnTo>
                  <a:pt x="690" y="580"/>
                </a:lnTo>
                <a:lnTo>
                  <a:pt x="684" y="574"/>
                </a:lnTo>
                <a:lnTo>
                  <a:pt x="686" y="570"/>
                </a:lnTo>
                <a:lnTo>
                  <a:pt x="674" y="560"/>
                </a:lnTo>
                <a:lnTo>
                  <a:pt x="666" y="566"/>
                </a:lnTo>
                <a:lnTo>
                  <a:pt x="655" y="564"/>
                </a:lnTo>
                <a:lnTo>
                  <a:pt x="651" y="560"/>
                </a:lnTo>
                <a:lnTo>
                  <a:pt x="655" y="554"/>
                </a:lnTo>
                <a:lnTo>
                  <a:pt x="645" y="546"/>
                </a:lnTo>
                <a:lnTo>
                  <a:pt x="641" y="552"/>
                </a:lnTo>
                <a:lnTo>
                  <a:pt x="633" y="548"/>
                </a:lnTo>
                <a:lnTo>
                  <a:pt x="635" y="542"/>
                </a:lnTo>
                <a:lnTo>
                  <a:pt x="633" y="534"/>
                </a:lnTo>
                <a:lnTo>
                  <a:pt x="633" y="528"/>
                </a:lnTo>
                <a:lnTo>
                  <a:pt x="637" y="526"/>
                </a:lnTo>
                <a:lnTo>
                  <a:pt x="639" y="522"/>
                </a:lnTo>
                <a:lnTo>
                  <a:pt x="655" y="522"/>
                </a:lnTo>
                <a:lnTo>
                  <a:pt x="655" y="516"/>
                </a:lnTo>
                <a:lnTo>
                  <a:pt x="662" y="508"/>
                </a:lnTo>
                <a:lnTo>
                  <a:pt x="674" y="520"/>
                </a:lnTo>
                <a:lnTo>
                  <a:pt x="678" y="520"/>
                </a:lnTo>
                <a:lnTo>
                  <a:pt x="680" y="524"/>
                </a:lnTo>
                <a:lnTo>
                  <a:pt x="694" y="534"/>
                </a:lnTo>
                <a:lnTo>
                  <a:pt x="698" y="526"/>
                </a:lnTo>
                <a:lnTo>
                  <a:pt x="705" y="528"/>
                </a:lnTo>
                <a:lnTo>
                  <a:pt x="704" y="524"/>
                </a:lnTo>
                <a:lnTo>
                  <a:pt x="709" y="516"/>
                </a:lnTo>
                <a:lnTo>
                  <a:pt x="704" y="510"/>
                </a:lnTo>
                <a:lnTo>
                  <a:pt x="704" y="502"/>
                </a:lnTo>
                <a:lnTo>
                  <a:pt x="717" y="522"/>
                </a:lnTo>
                <a:lnTo>
                  <a:pt x="715" y="528"/>
                </a:lnTo>
                <a:lnTo>
                  <a:pt x="711" y="532"/>
                </a:lnTo>
                <a:lnTo>
                  <a:pt x="713" y="532"/>
                </a:lnTo>
                <a:lnTo>
                  <a:pt x="723" y="536"/>
                </a:lnTo>
                <a:lnTo>
                  <a:pt x="725" y="534"/>
                </a:lnTo>
                <a:lnTo>
                  <a:pt x="725" y="528"/>
                </a:lnTo>
                <a:lnTo>
                  <a:pt x="729" y="522"/>
                </a:lnTo>
                <a:lnTo>
                  <a:pt x="731" y="524"/>
                </a:lnTo>
                <a:lnTo>
                  <a:pt x="737" y="516"/>
                </a:lnTo>
                <a:lnTo>
                  <a:pt x="733" y="510"/>
                </a:lnTo>
                <a:lnTo>
                  <a:pt x="741" y="506"/>
                </a:lnTo>
                <a:lnTo>
                  <a:pt x="747" y="510"/>
                </a:lnTo>
                <a:lnTo>
                  <a:pt x="747" y="502"/>
                </a:lnTo>
                <a:lnTo>
                  <a:pt x="758" y="498"/>
                </a:lnTo>
                <a:lnTo>
                  <a:pt x="768" y="510"/>
                </a:lnTo>
                <a:lnTo>
                  <a:pt x="780" y="502"/>
                </a:lnTo>
                <a:lnTo>
                  <a:pt x="784" y="494"/>
                </a:lnTo>
                <a:lnTo>
                  <a:pt x="778" y="488"/>
                </a:lnTo>
                <a:lnTo>
                  <a:pt x="782" y="471"/>
                </a:lnTo>
                <a:lnTo>
                  <a:pt x="795" y="469"/>
                </a:lnTo>
                <a:lnTo>
                  <a:pt x="795" y="475"/>
                </a:lnTo>
                <a:lnTo>
                  <a:pt x="803" y="475"/>
                </a:lnTo>
                <a:lnTo>
                  <a:pt x="809" y="471"/>
                </a:lnTo>
                <a:lnTo>
                  <a:pt x="815" y="492"/>
                </a:lnTo>
                <a:lnTo>
                  <a:pt x="819" y="494"/>
                </a:lnTo>
                <a:lnTo>
                  <a:pt x="821" y="490"/>
                </a:lnTo>
                <a:lnTo>
                  <a:pt x="834" y="484"/>
                </a:lnTo>
                <a:lnTo>
                  <a:pt x="848" y="488"/>
                </a:lnTo>
                <a:lnTo>
                  <a:pt x="856" y="484"/>
                </a:lnTo>
                <a:lnTo>
                  <a:pt x="858" y="506"/>
                </a:lnTo>
                <a:lnTo>
                  <a:pt x="860" y="508"/>
                </a:lnTo>
                <a:lnTo>
                  <a:pt x="856" y="518"/>
                </a:lnTo>
                <a:lnTo>
                  <a:pt x="868" y="524"/>
                </a:lnTo>
                <a:lnTo>
                  <a:pt x="877" y="522"/>
                </a:lnTo>
                <a:lnTo>
                  <a:pt x="881" y="524"/>
                </a:lnTo>
                <a:lnTo>
                  <a:pt x="877" y="532"/>
                </a:lnTo>
                <a:lnTo>
                  <a:pt x="879" y="544"/>
                </a:lnTo>
                <a:lnTo>
                  <a:pt x="875" y="546"/>
                </a:lnTo>
                <a:lnTo>
                  <a:pt x="879" y="552"/>
                </a:lnTo>
                <a:lnTo>
                  <a:pt x="885" y="550"/>
                </a:lnTo>
                <a:lnTo>
                  <a:pt x="883" y="548"/>
                </a:lnTo>
                <a:lnTo>
                  <a:pt x="885" y="544"/>
                </a:lnTo>
                <a:lnTo>
                  <a:pt x="881" y="540"/>
                </a:lnTo>
                <a:lnTo>
                  <a:pt x="887" y="534"/>
                </a:lnTo>
                <a:lnTo>
                  <a:pt x="893" y="542"/>
                </a:lnTo>
                <a:lnTo>
                  <a:pt x="891" y="544"/>
                </a:lnTo>
                <a:lnTo>
                  <a:pt x="893" y="548"/>
                </a:lnTo>
                <a:lnTo>
                  <a:pt x="887" y="556"/>
                </a:lnTo>
                <a:lnTo>
                  <a:pt x="891" y="564"/>
                </a:lnTo>
                <a:lnTo>
                  <a:pt x="897" y="558"/>
                </a:lnTo>
                <a:lnTo>
                  <a:pt x="897" y="562"/>
                </a:lnTo>
                <a:lnTo>
                  <a:pt x="903" y="560"/>
                </a:lnTo>
                <a:lnTo>
                  <a:pt x="911" y="566"/>
                </a:lnTo>
                <a:lnTo>
                  <a:pt x="915" y="562"/>
                </a:lnTo>
                <a:lnTo>
                  <a:pt x="918" y="564"/>
                </a:lnTo>
                <a:lnTo>
                  <a:pt x="924" y="540"/>
                </a:lnTo>
                <a:lnTo>
                  <a:pt x="934" y="536"/>
                </a:lnTo>
                <a:lnTo>
                  <a:pt x="936" y="528"/>
                </a:lnTo>
                <a:lnTo>
                  <a:pt x="934" y="526"/>
                </a:lnTo>
                <a:lnTo>
                  <a:pt x="926" y="526"/>
                </a:lnTo>
                <a:lnTo>
                  <a:pt x="932" y="522"/>
                </a:lnTo>
                <a:lnTo>
                  <a:pt x="936" y="516"/>
                </a:lnTo>
                <a:lnTo>
                  <a:pt x="932" y="512"/>
                </a:lnTo>
                <a:lnTo>
                  <a:pt x="930" y="502"/>
                </a:lnTo>
                <a:lnTo>
                  <a:pt x="938" y="486"/>
                </a:lnTo>
                <a:lnTo>
                  <a:pt x="930" y="479"/>
                </a:lnTo>
                <a:lnTo>
                  <a:pt x="922" y="473"/>
                </a:lnTo>
                <a:lnTo>
                  <a:pt x="918" y="455"/>
                </a:lnTo>
                <a:lnTo>
                  <a:pt x="911" y="461"/>
                </a:lnTo>
                <a:lnTo>
                  <a:pt x="907" y="461"/>
                </a:lnTo>
                <a:lnTo>
                  <a:pt x="899" y="431"/>
                </a:lnTo>
                <a:lnTo>
                  <a:pt x="897" y="431"/>
                </a:lnTo>
                <a:lnTo>
                  <a:pt x="897" y="429"/>
                </a:lnTo>
                <a:lnTo>
                  <a:pt x="893" y="431"/>
                </a:lnTo>
                <a:lnTo>
                  <a:pt x="881" y="411"/>
                </a:lnTo>
                <a:lnTo>
                  <a:pt x="874" y="427"/>
                </a:lnTo>
                <a:lnTo>
                  <a:pt x="868" y="423"/>
                </a:lnTo>
                <a:lnTo>
                  <a:pt x="868" y="411"/>
                </a:lnTo>
                <a:lnTo>
                  <a:pt x="874" y="411"/>
                </a:lnTo>
                <a:lnTo>
                  <a:pt x="879" y="381"/>
                </a:lnTo>
                <a:lnTo>
                  <a:pt x="866" y="367"/>
                </a:lnTo>
                <a:lnTo>
                  <a:pt x="870" y="355"/>
                </a:lnTo>
                <a:lnTo>
                  <a:pt x="879" y="359"/>
                </a:lnTo>
                <a:lnTo>
                  <a:pt x="885" y="347"/>
                </a:lnTo>
                <a:lnTo>
                  <a:pt x="893" y="355"/>
                </a:lnTo>
                <a:lnTo>
                  <a:pt x="899" y="355"/>
                </a:lnTo>
                <a:lnTo>
                  <a:pt x="911" y="343"/>
                </a:lnTo>
                <a:lnTo>
                  <a:pt x="922" y="343"/>
                </a:lnTo>
                <a:lnTo>
                  <a:pt x="920" y="349"/>
                </a:lnTo>
                <a:lnTo>
                  <a:pt x="924" y="353"/>
                </a:lnTo>
                <a:lnTo>
                  <a:pt x="938" y="345"/>
                </a:lnTo>
                <a:lnTo>
                  <a:pt x="944" y="355"/>
                </a:lnTo>
                <a:lnTo>
                  <a:pt x="954" y="343"/>
                </a:lnTo>
                <a:lnTo>
                  <a:pt x="960" y="343"/>
                </a:lnTo>
                <a:lnTo>
                  <a:pt x="973" y="327"/>
                </a:lnTo>
                <a:lnTo>
                  <a:pt x="993" y="321"/>
                </a:lnTo>
                <a:lnTo>
                  <a:pt x="999" y="331"/>
                </a:lnTo>
                <a:lnTo>
                  <a:pt x="1006" y="311"/>
                </a:lnTo>
                <a:lnTo>
                  <a:pt x="1003" y="303"/>
                </a:lnTo>
                <a:lnTo>
                  <a:pt x="1008" y="299"/>
                </a:lnTo>
                <a:lnTo>
                  <a:pt x="1004" y="277"/>
                </a:lnTo>
                <a:lnTo>
                  <a:pt x="989" y="269"/>
                </a:lnTo>
                <a:lnTo>
                  <a:pt x="993" y="265"/>
                </a:lnTo>
                <a:lnTo>
                  <a:pt x="973" y="263"/>
                </a:lnTo>
                <a:lnTo>
                  <a:pt x="971" y="249"/>
                </a:lnTo>
                <a:lnTo>
                  <a:pt x="958" y="247"/>
                </a:lnTo>
                <a:lnTo>
                  <a:pt x="938" y="249"/>
                </a:lnTo>
                <a:lnTo>
                  <a:pt x="936" y="243"/>
                </a:lnTo>
                <a:lnTo>
                  <a:pt x="938" y="239"/>
                </a:lnTo>
                <a:lnTo>
                  <a:pt x="932" y="239"/>
                </a:lnTo>
                <a:lnTo>
                  <a:pt x="928" y="233"/>
                </a:lnTo>
                <a:lnTo>
                  <a:pt x="915" y="223"/>
                </a:lnTo>
                <a:lnTo>
                  <a:pt x="905" y="221"/>
                </a:lnTo>
                <a:lnTo>
                  <a:pt x="877" y="203"/>
                </a:lnTo>
                <a:lnTo>
                  <a:pt x="874" y="195"/>
                </a:lnTo>
                <a:lnTo>
                  <a:pt x="862" y="199"/>
                </a:lnTo>
                <a:lnTo>
                  <a:pt x="856" y="195"/>
                </a:lnTo>
                <a:lnTo>
                  <a:pt x="852" y="199"/>
                </a:lnTo>
                <a:lnTo>
                  <a:pt x="836" y="201"/>
                </a:lnTo>
                <a:lnTo>
                  <a:pt x="832" y="207"/>
                </a:lnTo>
                <a:lnTo>
                  <a:pt x="827" y="201"/>
                </a:lnTo>
                <a:lnTo>
                  <a:pt x="821" y="201"/>
                </a:lnTo>
                <a:lnTo>
                  <a:pt x="815" y="191"/>
                </a:lnTo>
                <a:lnTo>
                  <a:pt x="811" y="191"/>
                </a:lnTo>
                <a:lnTo>
                  <a:pt x="807" y="185"/>
                </a:lnTo>
                <a:lnTo>
                  <a:pt x="793" y="183"/>
                </a:lnTo>
                <a:lnTo>
                  <a:pt x="786" y="171"/>
                </a:lnTo>
                <a:lnTo>
                  <a:pt x="778" y="183"/>
                </a:lnTo>
                <a:lnTo>
                  <a:pt x="766" y="177"/>
                </a:lnTo>
                <a:lnTo>
                  <a:pt x="760" y="157"/>
                </a:lnTo>
                <a:lnTo>
                  <a:pt x="739" y="157"/>
                </a:lnTo>
                <a:lnTo>
                  <a:pt x="739" y="155"/>
                </a:lnTo>
                <a:lnTo>
                  <a:pt x="723" y="161"/>
                </a:lnTo>
                <a:lnTo>
                  <a:pt x="711" y="161"/>
                </a:lnTo>
                <a:lnTo>
                  <a:pt x="711" y="165"/>
                </a:lnTo>
                <a:lnTo>
                  <a:pt x="704" y="159"/>
                </a:lnTo>
                <a:lnTo>
                  <a:pt x="688" y="155"/>
                </a:lnTo>
                <a:lnTo>
                  <a:pt x="682" y="151"/>
                </a:lnTo>
                <a:lnTo>
                  <a:pt x="680" y="141"/>
                </a:lnTo>
                <a:lnTo>
                  <a:pt x="678" y="143"/>
                </a:lnTo>
                <a:lnTo>
                  <a:pt x="664" y="145"/>
                </a:lnTo>
                <a:lnTo>
                  <a:pt x="662" y="151"/>
                </a:lnTo>
                <a:lnTo>
                  <a:pt x="655" y="151"/>
                </a:lnTo>
                <a:lnTo>
                  <a:pt x="649" y="155"/>
                </a:lnTo>
                <a:lnTo>
                  <a:pt x="635" y="149"/>
                </a:lnTo>
                <a:lnTo>
                  <a:pt x="633" y="151"/>
                </a:lnTo>
                <a:lnTo>
                  <a:pt x="610" y="155"/>
                </a:lnTo>
                <a:lnTo>
                  <a:pt x="602" y="161"/>
                </a:lnTo>
                <a:lnTo>
                  <a:pt x="596" y="155"/>
                </a:lnTo>
                <a:lnTo>
                  <a:pt x="590" y="161"/>
                </a:lnTo>
                <a:lnTo>
                  <a:pt x="586" y="157"/>
                </a:lnTo>
                <a:lnTo>
                  <a:pt x="571" y="155"/>
                </a:lnTo>
                <a:lnTo>
                  <a:pt x="567" y="149"/>
                </a:lnTo>
                <a:lnTo>
                  <a:pt x="555" y="145"/>
                </a:lnTo>
                <a:lnTo>
                  <a:pt x="543" y="137"/>
                </a:lnTo>
                <a:lnTo>
                  <a:pt x="547" y="95"/>
                </a:lnTo>
                <a:lnTo>
                  <a:pt x="555" y="95"/>
                </a:lnTo>
                <a:lnTo>
                  <a:pt x="555" y="92"/>
                </a:lnTo>
                <a:lnTo>
                  <a:pt x="547" y="92"/>
                </a:lnTo>
                <a:lnTo>
                  <a:pt x="537" y="82"/>
                </a:lnTo>
                <a:lnTo>
                  <a:pt x="535" y="70"/>
                </a:lnTo>
                <a:lnTo>
                  <a:pt x="532" y="62"/>
                </a:lnTo>
                <a:lnTo>
                  <a:pt x="528" y="60"/>
                </a:lnTo>
                <a:lnTo>
                  <a:pt x="504" y="62"/>
                </a:lnTo>
                <a:lnTo>
                  <a:pt x="494" y="56"/>
                </a:lnTo>
                <a:lnTo>
                  <a:pt x="489" y="60"/>
                </a:lnTo>
                <a:lnTo>
                  <a:pt x="487" y="48"/>
                </a:lnTo>
                <a:lnTo>
                  <a:pt x="477" y="52"/>
                </a:lnTo>
                <a:lnTo>
                  <a:pt x="463" y="48"/>
                </a:lnTo>
                <a:lnTo>
                  <a:pt x="459" y="44"/>
                </a:lnTo>
                <a:lnTo>
                  <a:pt x="461" y="38"/>
                </a:lnTo>
                <a:lnTo>
                  <a:pt x="457" y="34"/>
                </a:lnTo>
                <a:lnTo>
                  <a:pt x="457" y="26"/>
                </a:lnTo>
                <a:lnTo>
                  <a:pt x="459" y="20"/>
                </a:lnTo>
                <a:lnTo>
                  <a:pt x="457" y="12"/>
                </a:lnTo>
                <a:lnTo>
                  <a:pt x="448" y="10"/>
                </a:lnTo>
                <a:lnTo>
                  <a:pt x="446" y="4"/>
                </a:lnTo>
                <a:lnTo>
                  <a:pt x="442" y="0"/>
                </a:lnTo>
                <a:lnTo>
                  <a:pt x="438" y="4"/>
                </a:lnTo>
                <a:lnTo>
                  <a:pt x="428" y="4"/>
                </a:lnTo>
                <a:lnTo>
                  <a:pt x="416" y="14"/>
                </a:lnTo>
                <a:lnTo>
                  <a:pt x="422" y="20"/>
                </a:lnTo>
                <a:lnTo>
                  <a:pt x="405" y="18"/>
                </a:lnTo>
                <a:lnTo>
                  <a:pt x="401" y="24"/>
                </a:lnTo>
                <a:lnTo>
                  <a:pt x="391" y="28"/>
                </a:lnTo>
                <a:lnTo>
                  <a:pt x="387" y="28"/>
                </a:lnTo>
                <a:lnTo>
                  <a:pt x="383" y="28"/>
                </a:lnTo>
                <a:lnTo>
                  <a:pt x="379" y="28"/>
                </a:lnTo>
                <a:lnTo>
                  <a:pt x="389" y="40"/>
                </a:lnTo>
                <a:lnTo>
                  <a:pt x="387" y="44"/>
                </a:lnTo>
                <a:lnTo>
                  <a:pt x="393" y="46"/>
                </a:lnTo>
                <a:lnTo>
                  <a:pt x="391" y="50"/>
                </a:lnTo>
                <a:lnTo>
                  <a:pt x="393" y="50"/>
                </a:lnTo>
                <a:lnTo>
                  <a:pt x="395" y="60"/>
                </a:lnTo>
                <a:lnTo>
                  <a:pt x="403" y="68"/>
                </a:lnTo>
                <a:lnTo>
                  <a:pt x="405" y="74"/>
                </a:lnTo>
                <a:lnTo>
                  <a:pt x="395" y="80"/>
                </a:lnTo>
                <a:lnTo>
                  <a:pt x="387" y="78"/>
                </a:lnTo>
                <a:lnTo>
                  <a:pt x="379" y="86"/>
                </a:lnTo>
                <a:lnTo>
                  <a:pt x="377" y="99"/>
                </a:lnTo>
                <a:lnTo>
                  <a:pt x="373" y="95"/>
                </a:lnTo>
                <a:lnTo>
                  <a:pt x="354" y="103"/>
                </a:lnTo>
                <a:lnTo>
                  <a:pt x="350" y="90"/>
                </a:lnTo>
                <a:lnTo>
                  <a:pt x="362" y="74"/>
                </a:lnTo>
                <a:lnTo>
                  <a:pt x="360" y="64"/>
                </a:lnTo>
                <a:lnTo>
                  <a:pt x="352" y="58"/>
                </a:lnTo>
                <a:lnTo>
                  <a:pt x="352" y="66"/>
                </a:lnTo>
                <a:lnTo>
                  <a:pt x="338" y="68"/>
                </a:lnTo>
                <a:lnTo>
                  <a:pt x="332" y="54"/>
                </a:lnTo>
                <a:lnTo>
                  <a:pt x="332" y="50"/>
                </a:lnTo>
                <a:lnTo>
                  <a:pt x="328" y="48"/>
                </a:lnTo>
                <a:lnTo>
                  <a:pt x="313" y="54"/>
                </a:lnTo>
                <a:lnTo>
                  <a:pt x="307" y="50"/>
                </a:lnTo>
                <a:lnTo>
                  <a:pt x="301" y="50"/>
                </a:lnTo>
                <a:lnTo>
                  <a:pt x="301" y="34"/>
                </a:lnTo>
                <a:lnTo>
                  <a:pt x="293" y="30"/>
                </a:lnTo>
                <a:lnTo>
                  <a:pt x="289" y="22"/>
                </a:lnTo>
                <a:lnTo>
                  <a:pt x="285" y="20"/>
                </a:lnTo>
                <a:lnTo>
                  <a:pt x="281" y="32"/>
                </a:lnTo>
                <a:lnTo>
                  <a:pt x="272" y="28"/>
                </a:lnTo>
                <a:lnTo>
                  <a:pt x="262" y="28"/>
                </a:lnTo>
                <a:lnTo>
                  <a:pt x="246" y="32"/>
                </a:lnTo>
                <a:lnTo>
                  <a:pt x="252" y="48"/>
                </a:lnTo>
                <a:lnTo>
                  <a:pt x="248" y="54"/>
                </a:lnTo>
                <a:lnTo>
                  <a:pt x="242" y="48"/>
                </a:lnTo>
                <a:lnTo>
                  <a:pt x="238" y="48"/>
                </a:lnTo>
                <a:lnTo>
                  <a:pt x="236" y="60"/>
                </a:lnTo>
                <a:lnTo>
                  <a:pt x="254" y="86"/>
                </a:lnTo>
                <a:lnTo>
                  <a:pt x="260" y="92"/>
                </a:lnTo>
                <a:lnTo>
                  <a:pt x="264" y="95"/>
                </a:lnTo>
                <a:lnTo>
                  <a:pt x="270" y="101"/>
                </a:lnTo>
                <a:lnTo>
                  <a:pt x="276" y="99"/>
                </a:lnTo>
                <a:lnTo>
                  <a:pt x="289" y="90"/>
                </a:lnTo>
                <a:lnTo>
                  <a:pt x="295" y="92"/>
                </a:lnTo>
                <a:lnTo>
                  <a:pt x="297" y="121"/>
                </a:lnTo>
                <a:lnTo>
                  <a:pt x="301" y="123"/>
                </a:lnTo>
                <a:lnTo>
                  <a:pt x="301" y="135"/>
                </a:lnTo>
                <a:lnTo>
                  <a:pt x="295" y="141"/>
                </a:lnTo>
                <a:lnTo>
                  <a:pt x="281" y="145"/>
                </a:lnTo>
                <a:lnTo>
                  <a:pt x="258" y="137"/>
                </a:lnTo>
                <a:lnTo>
                  <a:pt x="254" y="155"/>
                </a:lnTo>
                <a:lnTo>
                  <a:pt x="246" y="161"/>
                </a:lnTo>
                <a:lnTo>
                  <a:pt x="240" y="161"/>
                </a:lnTo>
                <a:lnTo>
                  <a:pt x="238" y="155"/>
                </a:lnTo>
                <a:lnTo>
                  <a:pt x="244" y="147"/>
                </a:lnTo>
                <a:lnTo>
                  <a:pt x="248" y="145"/>
                </a:lnTo>
                <a:lnTo>
                  <a:pt x="235" y="129"/>
                </a:lnTo>
                <a:lnTo>
                  <a:pt x="223" y="131"/>
                </a:lnTo>
                <a:lnTo>
                  <a:pt x="219" y="139"/>
                </a:lnTo>
                <a:lnTo>
                  <a:pt x="211" y="135"/>
                </a:lnTo>
                <a:lnTo>
                  <a:pt x="215" y="121"/>
                </a:lnTo>
                <a:lnTo>
                  <a:pt x="197" y="101"/>
                </a:lnTo>
                <a:lnTo>
                  <a:pt x="193" y="107"/>
                </a:lnTo>
                <a:lnTo>
                  <a:pt x="188" y="109"/>
                </a:lnTo>
                <a:lnTo>
                  <a:pt x="195" y="129"/>
                </a:lnTo>
                <a:lnTo>
                  <a:pt x="186" y="119"/>
                </a:lnTo>
                <a:lnTo>
                  <a:pt x="186" y="127"/>
                </a:lnTo>
                <a:lnTo>
                  <a:pt x="149" y="111"/>
                </a:lnTo>
                <a:lnTo>
                  <a:pt x="143" y="95"/>
                </a:lnTo>
                <a:lnTo>
                  <a:pt x="125" y="88"/>
                </a:lnTo>
                <a:lnTo>
                  <a:pt x="119" y="84"/>
                </a:lnTo>
                <a:lnTo>
                  <a:pt x="106" y="36"/>
                </a:lnTo>
                <a:lnTo>
                  <a:pt x="102" y="28"/>
                </a:lnTo>
                <a:lnTo>
                  <a:pt x="92" y="18"/>
                </a:lnTo>
                <a:lnTo>
                  <a:pt x="82" y="20"/>
                </a:lnTo>
                <a:lnTo>
                  <a:pt x="78" y="20"/>
                </a:lnTo>
                <a:lnTo>
                  <a:pt x="78" y="12"/>
                </a:lnTo>
                <a:lnTo>
                  <a:pt x="76" y="10"/>
                </a:lnTo>
                <a:lnTo>
                  <a:pt x="61" y="8"/>
                </a:lnTo>
                <a:lnTo>
                  <a:pt x="41" y="14"/>
                </a:lnTo>
                <a:lnTo>
                  <a:pt x="39" y="10"/>
                </a:lnTo>
                <a:lnTo>
                  <a:pt x="41" y="6"/>
                </a:lnTo>
                <a:lnTo>
                  <a:pt x="35" y="0"/>
                </a:lnTo>
                <a:lnTo>
                  <a:pt x="31" y="0"/>
                </a:lnTo>
                <a:lnTo>
                  <a:pt x="29" y="6"/>
                </a:lnTo>
                <a:lnTo>
                  <a:pt x="12" y="10"/>
                </a:lnTo>
                <a:lnTo>
                  <a:pt x="10" y="12"/>
                </a:lnTo>
                <a:close/>
              </a:path>
            </a:pathLst>
          </a:custGeom>
          <a:solidFill>
            <a:srgbClr val="FF9999"/>
          </a:solidFill>
          <a:ln w="9525" cap="rnd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76" name="Freeform 25"/>
          <p:cNvSpPr>
            <a:spLocks/>
          </p:cNvSpPr>
          <p:nvPr/>
        </p:nvSpPr>
        <p:spPr bwMode="auto">
          <a:xfrm>
            <a:off x="3217863" y="4732338"/>
            <a:ext cx="1276350" cy="1452562"/>
          </a:xfrm>
          <a:custGeom>
            <a:avLst/>
            <a:gdLst>
              <a:gd name="T0" fmla="*/ 2147483647 w 738"/>
              <a:gd name="T1" fmla="*/ 2147483647 h 736"/>
              <a:gd name="T2" fmla="*/ 2147483647 w 738"/>
              <a:gd name="T3" fmla="*/ 2147483647 h 736"/>
              <a:gd name="T4" fmla="*/ 2147483647 w 738"/>
              <a:gd name="T5" fmla="*/ 2147483647 h 736"/>
              <a:gd name="T6" fmla="*/ 2147483647 w 738"/>
              <a:gd name="T7" fmla="*/ 2147483647 h 736"/>
              <a:gd name="T8" fmla="*/ 2147483647 w 738"/>
              <a:gd name="T9" fmla="*/ 2147483647 h 736"/>
              <a:gd name="T10" fmla="*/ 2147483647 w 738"/>
              <a:gd name="T11" fmla="*/ 2147483647 h 736"/>
              <a:gd name="T12" fmla="*/ 2147483647 w 738"/>
              <a:gd name="T13" fmla="*/ 2147483647 h 736"/>
              <a:gd name="T14" fmla="*/ 2147483647 w 738"/>
              <a:gd name="T15" fmla="*/ 2147483647 h 736"/>
              <a:gd name="T16" fmla="*/ 2147483647 w 738"/>
              <a:gd name="T17" fmla="*/ 2147483647 h 736"/>
              <a:gd name="T18" fmla="*/ 2147483647 w 738"/>
              <a:gd name="T19" fmla="*/ 2147483647 h 736"/>
              <a:gd name="T20" fmla="*/ 2147483647 w 738"/>
              <a:gd name="T21" fmla="*/ 2147483647 h 736"/>
              <a:gd name="T22" fmla="*/ 2147483647 w 738"/>
              <a:gd name="T23" fmla="*/ 2147483647 h 736"/>
              <a:gd name="T24" fmla="*/ 2147483647 w 738"/>
              <a:gd name="T25" fmla="*/ 2147483647 h 736"/>
              <a:gd name="T26" fmla="*/ 2147483647 w 738"/>
              <a:gd name="T27" fmla="*/ 2147483647 h 736"/>
              <a:gd name="T28" fmla="*/ 2147483647 w 738"/>
              <a:gd name="T29" fmla="*/ 2147483647 h 736"/>
              <a:gd name="T30" fmla="*/ 2147483647 w 738"/>
              <a:gd name="T31" fmla="*/ 2147483647 h 736"/>
              <a:gd name="T32" fmla="*/ 2147483647 w 738"/>
              <a:gd name="T33" fmla="*/ 2147483647 h 736"/>
              <a:gd name="T34" fmla="*/ 2147483647 w 738"/>
              <a:gd name="T35" fmla="*/ 2147483647 h 736"/>
              <a:gd name="T36" fmla="*/ 2147483647 w 738"/>
              <a:gd name="T37" fmla="*/ 2147483647 h 736"/>
              <a:gd name="T38" fmla="*/ 2147483647 w 738"/>
              <a:gd name="T39" fmla="*/ 2147483647 h 736"/>
              <a:gd name="T40" fmla="*/ 2147483647 w 738"/>
              <a:gd name="T41" fmla="*/ 2147483647 h 736"/>
              <a:gd name="T42" fmla="*/ 2147483647 w 738"/>
              <a:gd name="T43" fmla="*/ 2147483647 h 736"/>
              <a:gd name="T44" fmla="*/ 2147483647 w 738"/>
              <a:gd name="T45" fmla="*/ 2147483647 h 736"/>
              <a:gd name="T46" fmla="*/ 2147483647 w 738"/>
              <a:gd name="T47" fmla="*/ 2147483647 h 736"/>
              <a:gd name="T48" fmla="*/ 2147483647 w 738"/>
              <a:gd name="T49" fmla="*/ 2147483647 h 736"/>
              <a:gd name="T50" fmla="*/ 2147483647 w 738"/>
              <a:gd name="T51" fmla="*/ 2147483647 h 736"/>
              <a:gd name="T52" fmla="*/ 2147483647 w 738"/>
              <a:gd name="T53" fmla="*/ 2147483647 h 736"/>
              <a:gd name="T54" fmla="*/ 2147483647 w 738"/>
              <a:gd name="T55" fmla="*/ 2147483647 h 736"/>
              <a:gd name="T56" fmla="*/ 2147483647 w 738"/>
              <a:gd name="T57" fmla="*/ 2147483647 h 736"/>
              <a:gd name="T58" fmla="*/ 2147483647 w 738"/>
              <a:gd name="T59" fmla="*/ 2147483647 h 736"/>
              <a:gd name="T60" fmla="*/ 2147483647 w 738"/>
              <a:gd name="T61" fmla="*/ 2147483647 h 736"/>
              <a:gd name="T62" fmla="*/ 2147483647 w 738"/>
              <a:gd name="T63" fmla="*/ 2147483647 h 736"/>
              <a:gd name="T64" fmla="*/ 2147483647 w 738"/>
              <a:gd name="T65" fmla="*/ 2147483647 h 736"/>
              <a:gd name="T66" fmla="*/ 2147483647 w 738"/>
              <a:gd name="T67" fmla="*/ 2147483647 h 736"/>
              <a:gd name="T68" fmla="*/ 2147483647 w 738"/>
              <a:gd name="T69" fmla="*/ 2147483647 h 736"/>
              <a:gd name="T70" fmla="*/ 2147483647 w 738"/>
              <a:gd name="T71" fmla="*/ 2147483647 h 736"/>
              <a:gd name="T72" fmla="*/ 2147483647 w 738"/>
              <a:gd name="T73" fmla="*/ 2147483647 h 736"/>
              <a:gd name="T74" fmla="*/ 2147483647 w 738"/>
              <a:gd name="T75" fmla="*/ 2147483647 h 736"/>
              <a:gd name="T76" fmla="*/ 2147483647 w 738"/>
              <a:gd name="T77" fmla="*/ 2147483647 h 736"/>
              <a:gd name="T78" fmla="*/ 2147483647 w 738"/>
              <a:gd name="T79" fmla="*/ 2147483647 h 736"/>
              <a:gd name="T80" fmla="*/ 2147483647 w 738"/>
              <a:gd name="T81" fmla="*/ 2147483647 h 736"/>
              <a:gd name="T82" fmla="*/ 2147483647 w 738"/>
              <a:gd name="T83" fmla="*/ 2147483647 h 736"/>
              <a:gd name="T84" fmla="*/ 2147483647 w 738"/>
              <a:gd name="T85" fmla="*/ 2147483647 h 736"/>
              <a:gd name="T86" fmla="*/ 2147483647 w 738"/>
              <a:gd name="T87" fmla="*/ 2147483647 h 736"/>
              <a:gd name="T88" fmla="*/ 2147483647 w 738"/>
              <a:gd name="T89" fmla="*/ 2147483647 h 736"/>
              <a:gd name="T90" fmla="*/ 2147483647 w 738"/>
              <a:gd name="T91" fmla="*/ 2147483647 h 736"/>
              <a:gd name="T92" fmla="*/ 2147483647 w 738"/>
              <a:gd name="T93" fmla="*/ 2147483647 h 736"/>
              <a:gd name="T94" fmla="*/ 2147483647 w 738"/>
              <a:gd name="T95" fmla="*/ 2147483647 h 736"/>
              <a:gd name="T96" fmla="*/ 2147483647 w 738"/>
              <a:gd name="T97" fmla="*/ 2147483647 h 736"/>
              <a:gd name="T98" fmla="*/ 2147483647 w 738"/>
              <a:gd name="T99" fmla="*/ 2147483647 h 736"/>
              <a:gd name="T100" fmla="*/ 2147483647 w 738"/>
              <a:gd name="T101" fmla="*/ 2147483647 h 736"/>
              <a:gd name="T102" fmla="*/ 2147483647 w 738"/>
              <a:gd name="T103" fmla="*/ 2147483647 h 736"/>
              <a:gd name="T104" fmla="*/ 2147483647 w 738"/>
              <a:gd name="T105" fmla="*/ 2147483647 h 736"/>
              <a:gd name="T106" fmla="*/ 2147483647 w 738"/>
              <a:gd name="T107" fmla="*/ 2147483647 h 736"/>
              <a:gd name="T108" fmla="*/ 2147483647 w 738"/>
              <a:gd name="T109" fmla="*/ 2147483647 h 736"/>
              <a:gd name="T110" fmla="*/ 2147483647 w 738"/>
              <a:gd name="T111" fmla="*/ 2147483647 h 736"/>
              <a:gd name="T112" fmla="*/ 2147483647 w 738"/>
              <a:gd name="T113" fmla="*/ 2147483647 h 736"/>
              <a:gd name="T114" fmla="*/ 2147483647 w 738"/>
              <a:gd name="T115" fmla="*/ 2147483647 h 736"/>
              <a:gd name="T116" fmla="*/ 2147483647 w 738"/>
              <a:gd name="T117" fmla="*/ 2147483647 h 736"/>
              <a:gd name="T118" fmla="*/ 2147483647 w 738"/>
              <a:gd name="T119" fmla="*/ 2147483647 h 736"/>
              <a:gd name="T120" fmla="*/ 2147483647 w 738"/>
              <a:gd name="T121" fmla="*/ 2147483647 h 7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738"/>
              <a:gd name="T184" fmla="*/ 0 h 736"/>
              <a:gd name="T185" fmla="*/ 738 w 738"/>
              <a:gd name="T186" fmla="*/ 736 h 7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738" h="736">
                <a:moveTo>
                  <a:pt x="0" y="462"/>
                </a:moveTo>
                <a:lnTo>
                  <a:pt x="8" y="468"/>
                </a:lnTo>
                <a:lnTo>
                  <a:pt x="9" y="470"/>
                </a:lnTo>
                <a:lnTo>
                  <a:pt x="11" y="468"/>
                </a:lnTo>
                <a:lnTo>
                  <a:pt x="13" y="468"/>
                </a:lnTo>
                <a:lnTo>
                  <a:pt x="17" y="466"/>
                </a:lnTo>
                <a:lnTo>
                  <a:pt x="19" y="466"/>
                </a:lnTo>
                <a:lnTo>
                  <a:pt x="21" y="462"/>
                </a:lnTo>
                <a:lnTo>
                  <a:pt x="23" y="464"/>
                </a:lnTo>
                <a:lnTo>
                  <a:pt x="27" y="462"/>
                </a:lnTo>
                <a:lnTo>
                  <a:pt x="29" y="462"/>
                </a:lnTo>
                <a:lnTo>
                  <a:pt x="31" y="460"/>
                </a:lnTo>
                <a:lnTo>
                  <a:pt x="29" y="458"/>
                </a:lnTo>
                <a:lnTo>
                  <a:pt x="35" y="458"/>
                </a:lnTo>
                <a:lnTo>
                  <a:pt x="43" y="454"/>
                </a:lnTo>
                <a:lnTo>
                  <a:pt x="52" y="452"/>
                </a:lnTo>
                <a:lnTo>
                  <a:pt x="56" y="452"/>
                </a:lnTo>
                <a:lnTo>
                  <a:pt x="60" y="450"/>
                </a:lnTo>
                <a:lnTo>
                  <a:pt x="68" y="452"/>
                </a:lnTo>
                <a:lnTo>
                  <a:pt x="72" y="452"/>
                </a:lnTo>
                <a:lnTo>
                  <a:pt x="76" y="452"/>
                </a:lnTo>
                <a:lnTo>
                  <a:pt x="86" y="452"/>
                </a:lnTo>
                <a:lnTo>
                  <a:pt x="90" y="454"/>
                </a:lnTo>
                <a:lnTo>
                  <a:pt x="92" y="454"/>
                </a:lnTo>
                <a:lnTo>
                  <a:pt x="95" y="454"/>
                </a:lnTo>
                <a:lnTo>
                  <a:pt x="97" y="454"/>
                </a:lnTo>
                <a:lnTo>
                  <a:pt x="101" y="454"/>
                </a:lnTo>
                <a:lnTo>
                  <a:pt x="107" y="454"/>
                </a:lnTo>
                <a:lnTo>
                  <a:pt x="113" y="454"/>
                </a:lnTo>
                <a:lnTo>
                  <a:pt x="115" y="452"/>
                </a:lnTo>
                <a:lnTo>
                  <a:pt x="115" y="456"/>
                </a:lnTo>
                <a:lnTo>
                  <a:pt x="115" y="458"/>
                </a:lnTo>
                <a:lnTo>
                  <a:pt x="111" y="462"/>
                </a:lnTo>
                <a:lnTo>
                  <a:pt x="109" y="462"/>
                </a:lnTo>
                <a:lnTo>
                  <a:pt x="107" y="462"/>
                </a:lnTo>
                <a:lnTo>
                  <a:pt x="103" y="464"/>
                </a:lnTo>
                <a:lnTo>
                  <a:pt x="101" y="468"/>
                </a:lnTo>
                <a:lnTo>
                  <a:pt x="97" y="468"/>
                </a:lnTo>
                <a:lnTo>
                  <a:pt x="99" y="470"/>
                </a:lnTo>
                <a:lnTo>
                  <a:pt x="97" y="472"/>
                </a:lnTo>
                <a:lnTo>
                  <a:pt x="97" y="480"/>
                </a:lnTo>
                <a:lnTo>
                  <a:pt x="95" y="480"/>
                </a:lnTo>
                <a:lnTo>
                  <a:pt x="97" y="484"/>
                </a:lnTo>
                <a:lnTo>
                  <a:pt x="101" y="484"/>
                </a:lnTo>
                <a:lnTo>
                  <a:pt x="105" y="486"/>
                </a:lnTo>
                <a:lnTo>
                  <a:pt x="109" y="488"/>
                </a:lnTo>
                <a:lnTo>
                  <a:pt x="107" y="492"/>
                </a:lnTo>
                <a:lnTo>
                  <a:pt x="109" y="494"/>
                </a:lnTo>
                <a:lnTo>
                  <a:pt x="109" y="498"/>
                </a:lnTo>
                <a:lnTo>
                  <a:pt x="113" y="500"/>
                </a:lnTo>
                <a:lnTo>
                  <a:pt x="111" y="502"/>
                </a:lnTo>
                <a:lnTo>
                  <a:pt x="107" y="504"/>
                </a:lnTo>
                <a:lnTo>
                  <a:pt x="103" y="506"/>
                </a:lnTo>
                <a:lnTo>
                  <a:pt x="105" y="512"/>
                </a:lnTo>
                <a:lnTo>
                  <a:pt x="109" y="512"/>
                </a:lnTo>
                <a:lnTo>
                  <a:pt x="111" y="512"/>
                </a:lnTo>
                <a:lnTo>
                  <a:pt x="113" y="518"/>
                </a:lnTo>
                <a:lnTo>
                  <a:pt x="113" y="524"/>
                </a:lnTo>
                <a:lnTo>
                  <a:pt x="109" y="526"/>
                </a:lnTo>
                <a:lnTo>
                  <a:pt x="113" y="526"/>
                </a:lnTo>
                <a:lnTo>
                  <a:pt x="113" y="530"/>
                </a:lnTo>
                <a:lnTo>
                  <a:pt x="109" y="536"/>
                </a:lnTo>
                <a:lnTo>
                  <a:pt x="113" y="538"/>
                </a:lnTo>
                <a:lnTo>
                  <a:pt x="115" y="540"/>
                </a:lnTo>
                <a:lnTo>
                  <a:pt x="121" y="540"/>
                </a:lnTo>
                <a:lnTo>
                  <a:pt x="123" y="540"/>
                </a:lnTo>
                <a:lnTo>
                  <a:pt x="121" y="542"/>
                </a:lnTo>
                <a:lnTo>
                  <a:pt x="123" y="544"/>
                </a:lnTo>
                <a:lnTo>
                  <a:pt x="127" y="548"/>
                </a:lnTo>
                <a:lnTo>
                  <a:pt x="131" y="546"/>
                </a:lnTo>
                <a:lnTo>
                  <a:pt x="137" y="548"/>
                </a:lnTo>
                <a:lnTo>
                  <a:pt x="138" y="546"/>
                </a:lnTo>
                <a:lnTo>
                  <a:pt x="142" y="548"/>
                </a:lnTo>
                <a:lnTo>
                  <a:pt x="144" y="546"/>
                </a:lnTo>
                <a:lnTo>
                  <a:pt x="148" y="546"/>
                </a:lnTo>
                <a:lnTo>
                  <a:pt x="150" y="548"/>
                </a:lnTo>
                <a:lnTo>
                  <a:pt x="154" y="550"/>
                </a:lnTo>
                <a:lnTo>
                  <a:pt x="158" y="550"/>
                </a:lnTo>
                <a:lnTo>
                  <a:pt x="162" y="552"/>
                </a:lnTo>
                <a:lnTo>
                  <a:pt x="162" y="558"/>
                </a:lnTo>
                <a:lnTo>
                  <a:pt x="164" y="562"/>
                </a:lnTo>
                <a:lnTo>
                  <a:pt x="164" y="564"/>
                </a:lnTo>
                <a:lnTo>
                  <a:pt x="162" y="568"/>
                </a:lnTo>
                <a:lnTo>
                  <a:pt x="160" y="566"/>
                </a:lnTo>
                <a:lnTo>
                  <a:pt x="156" y="564"/>
                </a:lnTo>
                <a:lnTo>
                  <a:pt x="154" y="562"/>
                </a:lnTo>
                <a:lnTo>
                  <a:pt x="154" y="566"/>
                </a:lnTo>
                <a:lnTo>
                  <a:pt x="154" y="570"/>
                </a:lnTo>
                <a:lnTo>
                  <a:pt x="148" y="574"/>
                </a:lnTo>
                <a:lnTo>
                  <a:pt x="148" y="578"/>
                </a:lnTo>
                <a:lnTo>
                  <a:pt x="142" y="580"/>
                </a:lnTo>
                <a:lnTo>
                  <a:pt x="142" y="582"/>
                </a:lnTo>
                <a:lnTo>
                  <a:pt x="142" y="584"/>
                </a:lnTo>
                <a:lnTo>
                  <a:pt x="144" y="588"/>
                </a:lnTo>
                <a:lnTo>
                  <a:pt x="144" y="592"/>
                </a:lnTo>
                <a:lnTo>
                  <a:pt x="146" y="596"/>
                </a:lnTo>
                <a:lnTo>
                  <a:pt x="144" y="600"/>
                </a:lnTo>
                <a:lnTo>
                  <a:pt x="144" y="602"/>
                </a:lnTo>
                <a:lnTo>
                  <a:pt x="137" y="610"/>
                </a:lnTo>
                <a:lnTo>
                  <a:pt x="133" y="612"/>
                </a:lnTo>
                <a:lnTo>
                  <a:pt x="137" y="614"/>
                </a:lnTo>
                <a:lnTo>
                  <a:pt x="131" y="620"/>
                </a:lnTo>
                <a:lnTo>
                  <a:pt x="131" y="622"/>
                </a:lnTo>
                <a:lnTo>
                  <a:pt x="125" y="628"/>
                </a:lnTo>
                <a:lnTo>
                  <a:pt x="127" y="630"/>
                </a:lnTo>
                <a:lnTo>
                  <a:pt x="125" y="630"/>
                </a:lnTo>
                <a:lnTo>
                  <a:pt x="129" y="636"/>
                </a:lnTo>
                <a:lnTo>
                  <a:pt x="135" y="636"/>
                </a:lnTo>
                <a:lnTo>
                  <a:pt x="138" y="638"/>
                </a:lnTo>
                <a:lnTo>
                  <a:pt x="144" y="638"/>
                </a:lnTo>
                <a:lnTo>
                  <a:pt x="150" y="634"/>
                </a:lnTo>
                <a:lnTo>
                  <a:pt x="154" y="638"/>
                </a:lnTo>
                <a:lnTo>
                  <a:pt x="156" y="638"/>
                </a:lnTo>
                <a:lnTo>
                  <a:pt x="162" y="638"/>
                </a:lnTo>
                <a:lnTo>
                  <a:pt x="164" y="640"/>
                </a:lnTo>
                <a:lnTo>
                  <a:pt x="166" y="640"/>
                </a:lnTo>
                <a:lnTo>
                  <a:pt x="168" y="642"/>
                </a:lnTo>
                <a:lnTo>
                  <a:pt x="170" y="646"/>
                </a:lnTo>
                <a:lnTo>
                  <a:pt x="176" y="642"/>
                </a:lnTo>
                <a:lnTo>
                  <a:pt x="176" y="644"/>
                </a:lnTo>
                <a:lnTo>
                  <a:pt x="179" y="646"/>
                </a:lnTo>
                <a:lnTo>
                  <a:pt x="181" y="648"/>
                </a:lnTo>
                <a:lnTo>
                  <a:pt x="183" y="648"/>
                </a:lnTo>
                <a:lnTo>
                  <a:pt x="183" y="644"/>
                </a:lnTo>
                <a:lnTo>
                  <a:pt x="187" y="644"/>
                </a:lnTo>
                <a:lnTo>
                  <a:pt x="193" y="646"/>
                </a:lnTo>
                <a:lnTo>
                  <a:pt x="191" y="648"/>
                </a:lnTo>
                <a:lnTo>
                  <a:pt x="193" y="652"/>
                </a:lnTo>
                <a:lnTo>
                  <a:pt x="193" y="656"/>
                </a:lnTo>
                <a:lnTo>
                  <a:pt x="191" y="658"/>
                </a:lnTo>
                <a:lnTo>
                  <a:pt x="191" y="662"/>
                </a:lnTo>
                <a:lnTo>
                  <a:pt x="189" y="662"/>
                </a:lnTo>
                <a:lnTo>
                  <a:pt x="189" y="668"/>
                </a:lnTo>
                <a:lnTo>
                  <a:pt x="191" y="672"/>
                </a:lnTo>
                <a:lnTo>
                  <a:pt x="191" y="676"/>
                </a:lnTo>
                <a:lnTo>
                  <a:pt x="195" y="678"/>
                </a:lnTo>
                <a:lnTo>
                  <a:pt x="201" y="680"/>
                </a:lnTo>
                <a:lnTo>
                  <a:pt x="205" y="680"/>
                </a:lnTo>
                <a:lnTo>
                  <a:pt x="207" y="680"/>
                </a:lnTo>
                <a:lnTo>
                  <a:pt x="207" y="684"/>
                </a:lnTo>
                <a:lnTo>
                  <a:pt x="205" y="684"/>
                </a:lnTo>
                <a:lnTo>
                  <a:pt x="205" y="686"/>
                </a:lnTo>
                <a:lnTo>
                  <a:pt x="203" y="688"/>
                </a:lnTo>
                <a:lnTo>
                  <a:pt x="203" y="696"/>
                </a:lnTo>
                <a:lnTo>
                  <a:pt x="205" y="696"/>
                </a:lnTo>
                <a:lnTo>
                  <a:pt x="205" y="700"/>
                </a:lnTo>
                <a:lnTo>
                  <a:pt x="209" y="702"/>
                </a:lnTo>
                <a:lnTo>
                  <a:pt x="213" y="700"/>
                </a:lnTo>
                <a:lnTo>
                  <a:pt x="217" y="700"/>
                </a:lnTo>
                <a:lnTo>
                  <a:pt x="222" y="694"/>
                </a:lnTo>
                <a:lnTo>
                  <a:pt x="230" y="696"/>
                </a:lnTo>
                <a:lnTo>
                  <a:pt x="232" y="700"/>
                </a:lnTo>
                <a:lnTo>
                  <a:pt x="234" y="702"/>
                </a:lnTo>
                <a:lnTo>
                  <a:pt x="238" y="702"/>
                </a:lnTo>
                <a:lnTo>
                  <a:pt x="242" y="702"/>
                </a:lnTo>
                <a:lnTo>
                  <a:pt x="246" y="700"/>
                </a:lnTo>
                <a:lnTo>
                  <a:pt x="252" y="700"/>
                </a:lnTo>
                <a:lnTo>
                  <a:pt x="252" y="698"/>
                </a:lnTo>
                <a:lnTo>
                  <a:pt x="254" y="698"/>
                </a:lnTo>
                <a:lnTo>
                  <a:pt x="260" y="694"/>
                </a:lnTo>
                <a:lnTo>
                  <a:pt x="262" y="692"/>
                </a:lnTo>
                <a:lnTo>
                  <a:pt x="265" y="686"/>
                </a:lnTo>
                <a:lnTo>
                  <a:pt x="269" y="686"/>
                </a:lnTo>
                <a:lnTo>
                  <a:pt x="269" y="684"/>
                </a:lnTo>
                <a:lnTo>
                  <a:pt x="271" y="684"/>
                </a:lnTo>
                <a:lnTo>
                  <a:pt x="275" y="682"/>
                </a:lnTo>
                <a:lnTo>
                  <a:pt x="281" y="682"/>
                </a:lnTo>
                <a:lnTo>
                  <a:pt x="289" y="678"/>
                </a:lnTo>
                <a:lnTo>
                  <a:pt x="291" y="678"/>
                </a:lnTo>
                <a:lnTo>
                  <a:pt x="291" y="684"/>
                </a:lnTo>
                <a:lnTo>
                  <a:pt x="289" y="686"/>
                </a:lnTo>
                <a:lnTo>
                  <a:pt x="295" y="690"/>
                </a:lnTo>
                <a:lnTo>
                  <a:pt x="295" y="694"/>
                </a:lnTo>
                <a:lnTo>
                  <a:pt x="293" y="694"/>
                </a:lnTo>
                <a:lnTo>
                  <a:pt x="293" y="696"/>
                </a:lnTo>
                <a:lnTo>
                  <a:pt x="299" y="696"/>
                </a:lnTo>
                <a:lnTo>
                  <a:pt x="299" y="702"/>
                </a:lnTo>
                <a:lnTo>
                  <a:pt x="297" y="706"/>
                </a:lnTo>
                <a:lnTo>
                  <a:pt x="295" y="712"/>
                </a:lnTo>
                <a:lnTo>
                  <a:pt x="299" y="712"/>
                </a:lnTo>
                <a:lnTo>
                  <a:pt x="301" y="712"/>
                </a:lnTo>
                <a:lnTo>
                  <a:pt x="299" y="716"/>
                </a:lnTo>
                <a:lnTo>
                  <a:pt x="299" y="718"/>
                </a:lnTo>
                <a:lnTo>
                  <a:pt x="299" y="722"/>
                </a:lnTo>
                <a:lnTo>
                  <a:pt x="299" y="724"/>
                </a:lnTo>
                <a:lnTo>
                  <a:pt x="299" y="728"/>
                </a:lnTo>
                <a:lnTo>
                  <a:pt x="301" y="730"/>
                </a:lnTo>
                <a:lnTo>
                  <a:pt x="307" y="730"/>
                </a:lnTo>
                <a:lnTo>
                  <a:pt x="310" y="728"/>
                </a:lnTo>
                <a:lnTo>
                  <a:pt x="314" y="728"/>
                </a:lnTo>
                <a:lnTo>
                  <a:pt x="320" y="726"/>
                </a:lnTo>
                <a:lnTo>
                  <a:pt x="324" y="726"/>
                </a:lnTo>
                <a:lnTo>
                  <a:pt x="326" y="728"/>
                </a:lnTo>
                <a:lnTo>
                  <a:pt x="330" y="730"/>
                </a:lnTo>
                <a:lnTo>
                  <a:pt x="330" y="732"/>
                </a:lnTo>
                <a:lnTo>
                  <a:pt x="332" y="734"/>
                </a:lnTo>
                <a:lnTo>
                  <a:pt x="332" y="732"/>
                </a:lnTo>
                <a:lnTo>
                  <a:pt x="336" y="730"/>
                </a:lnTo>
                <a:lnTo>
                  <a:pt x="340" y="736"/>
                </a:lnTo>
                <a:lnTo>
                  <a:pt x="346" y="736"/>
                </a:lnTo>
                <a:lnTo>
                  <a:pt x="346" y="734"/>
                </a:lnTo>
                <a:lnTo>
                  <a:pt x="346" y="730"/>
                </a:lnTo>
                <a:lnTo>
                  <a:pt x="348" y="732"/>
                </a:lnTo>
                <a:lnTo>
                  <a:pt x="350" y="730"/>
                </a:lnTo>
                <a:lnTo>
                  <a:pt x="350" y="728"/>
                </a:lnTo>
                <a:lnTo>
                  <a:pt x="350" y="726"/>
                </a:lnTo>
                <a:lnTo>
                  <a:pt x="348" y="724"/>
                </a:lnTo>
                <a:lnTo>
                  <a:pt x="344" y="724"/>
                </a:lnTo>
                <a:lnTo>
                  <a:pt x="342" y="722"/>
                </a:lnTo>
                <a:lnTo>
                  <a:pt x="344" y="718"/>
                </a:lnTo>
                <a:lnTo>
                  <a:pt x="344" y="710"/>
                </a:lnTo>
                <a:lnTo>
                  <a:pt x="344" y="706"/>
                </a:lnTo>
                <a:lnTo>
                  <a:pt x="348" y="704"/>
                </a:lnTo>
                <a:lnTo>
                  <a:pt x="346" y="700"/>
                </a:lnTo>
                <a:lnTo>
                  <a:pt x="346" y="698"/>
                </a:lnTo>
                <a:lnTo>
                  <a:pt x="350" y="698"/>
                </a:lnTo>
                <a:lnTo>
                  <a:pt x="351" y="696"/>
                </a:lnTo>
                <a:lnTo>
                  <a:pt x="350" y="694"/>
                </a:lnTo>
                <a:lnTo>
                  <a:pt x="348" y="692"/>
                </a:lnTo>
                <a:lnTo>
                  <a:pt x="348" y="690"/>
                </a:lnTo>
                <a:lnTo>
                  <a:pt x="348" y="686"/>
                </a:lnTo>
                <a:lnTo>
                  <a:pt x="346" y="684"/>
                </a:lnTo>
                <a:lnTo>
                  <a:pt x="348" y="682"/>
                </a:lnTo>
                <a:lnTo>
                  <a:pt x="350" y="676"/>
                </a:lnTo>
                <a:lnTo>
                  <a:pt x="346" y="674"/>
                </a:lnTo>
                <a:lnTo>
                  <a:pt x="346" y="672"/>
                </a:lnTo>
                <a:lnTo>
                  <a:pt x="344" y="670"/>
                </a:lnTo>
                <a:lnTo>
                  <a:pt x="344" y="666"/>
                </a:lnTo>
                <a:lnTo>
                  <a:pt x="344" y="664"/>
                </a:lnTo>
                <a:lnTo>
                  <a:pt x="340" y="666"/>
                </a:lnTo>
                <a:lnTo>
                  <a:pt x="338" y="664"/>
                </a:lnTo>
                <a:lnTo>
                  <a:pt x="336" y="662"/>
                </a:lnTo>
                <a:lnTo>
                  <a:pt x="338" y="658"/>
                </a:lnTo>
                <a:lnTo>
                  <a:pt x="332" y="650"/>
                </a:lnTo>
                <a:lnTo>
                  <a:pt x="336" y="648"/>
                </a:lnTo>
                <a:lnTo>
                  <a:pt x="336" y="646"/>
                </a:lnTo>
                <a:lnTo>
                  <a:pt x="332" y="640"/>
                </a:lnTo>
                <a:lnTo>
                  <a:pt x="332" y="636"/>
                </a:lnTo>
                <a:lnTo>
                  <a:pt x="334" y="634"/>
                </a:lnTo>
                <a:lnTo>
                  <a:pt x="338" y="636"/>
                </a:lnTo>
                <a:lnTo>
                  <a:pt x="340" y="630"/>
                </a:lnTo>
                <a:lnTo>
                  <a:pt x="342" y="628"/>
                </a:lnTo>
                <a:lnTo>
                  <a:pt x="344" y="628"/>
                </a:lnTo>
                <a:lnTo>
                  <a:pt x="344" y="622"/>
                </a:lnTo>
                <a:lnTo>
                  <a:pt x="346" y="618"/>
                </a:lnTo>
                <a:lnTo>
                  <a:pt x="348" y="618"/>
                </a:lnTo>
                <a:lnTo>
                  <a:pt x="350" y="616"/>
                </a:lnTo>
                <a:lnTo>
                  <a:pt x="353" y="618"/>
                </a:lnTo>
                <a:lnTo>
                  <a:pt x="355" y="618"/>
                </a:lnTo>
                <a:lnTo>
                  <a:pt x="357" y="622"/>
                </a:lnTo>
                <a:lnTo>
                  <a:pt x="359" y="626"/>
                </a:lnTo>
                <a:lnTo>
                  <a:pt x="361" y="628"/>
                </a:lnTo>
                <a:lnTo>
                  <a:pt x="363" y="626"/>
                </a:lnTo>
                <a:lnTo>
                  <a:pt x="365" y="622"/>
                </a:lnTo>
                <a:lnTo>
                  <a:pt x="369" y="624"/>
                </a:lnTo>
                <a:lnTo>
                  <a:pt x="371" y="622"/>
                </a:lnTo>
                <a:lnTo>
                  <a:pt x="373" y="622"/>
                </a:lnTo>
                <a:lnTo>
                  <a:pt x="375" y="622"/>
                </a:lnTo>
                <a:lnTo>
                  <a:pt x="383" y="624"/>
                </a:lnTo>
                <a:lnTo>
                  <a:pt x="385" y="628"/>
                </a:lnTo>
                <a:lnTo>
                  <a:pt x="387" y="624"/>
                </a:lnTo>
                <a:lnTo>
                  <a:pt x="393" y="624"/>
                </a:lnTo>
                <a:lnTo>
                  <a:pt x="396" y="626"/>
                </a:lnTo>
                <a:lnTo>
                  <a:pt x="393" y="622"/>
                </a:lnTo>
                <a:lnTo>
                  <a:pt x="396" y="622"/>
                </a:lnTo>
                <a:lnTo>
                  <a:pt x="396" y="620"/>
                </a:lnTo>
                <a:lnTo>
                  <a:pt x="400" y="614"/>
                </a:lnTo>
                <a:lnTo>
                  <a:pt x="404" y="614"/>
                </a:lnTo>
                <a:lnTo>
                  <a:pt x="402" y="612"/>
                </a:lnTo>
                <a:lnTo>
                  <a:pt x="404" y="612"/>
                </a:lnTo>
                <a:lnTo>
                  <a:pt x="408" y="606"/>
                </a:lnTo>
                <a:lnTo>
                  <a:pt x="406" y="604"/>
                </a:lnTo>
                <a:lnTo>
                  <a:pt x="410" y="602"/>
                </a:lnTo>
                <a:lnTo>
                  <a:pt x="414" y="598"/>
                </a:lnTo>
                <a:lnTo>
                  <a:pt x="414" y="596"/>
                </a:lnTo>
                <a:lnTo>
                  <a:pt x="418" y="594"/>
                </a:lnTo>
                <a:lnTo>
                  <a:pt x="422" y="596"/>
                </a:lnTo>
                <a:lnTo>
                  <a:pt x="424" y="602"/>
                </a:lnTo>
                <a:lnTo>
                  <a:pt x="426" y="600"/>
                </a:lnTo>
                <a:lnTo>
                  <a:pt x="428" y="600"/>
                </a:lnTo>
                <a:lnTo>
                  <a:pt x="430" y="602"/>
                </a:lnTo>
                <a:lnTo>
                  <a:pt x="435" y="602"/>
                </a:lnTo>
                <a:lnTo>
                  <a:pt x="435" y="606"/>
                </a:lnTo>
                <a:lnTo>
                  <a:pt x="439" y="606"/>
                </a:lnTo>
                <a:lnTo>
                  <a:pt x="441" y="610"/>
                </a:lnTo>
                <a:lnTo>
                  <a:pt x="445" y="610"/>
                </a:lnTo>
                <a:lnTo>
                  <a:pt x="449" y="614"/>
                </a:lnTo>
                <a:lnTo>
                  <a:pt x="451" y="620"/>
                </a:lnTo>
                <a:lnTo>
                  <a:pt x="453" y="622"/>
                </a:lnTo>
                <a:lnTo>
                  <a:pt x="457" y="624"/>
                </a:lnTo>
                <a:lnTo>
                  <a:pt x="459" y="628"/>
                </a:lnTo>
                <a:lnTo>
                  <a:pt x="465" y="628"/>
                </a:lnTo>
                <a:lnTo>
                  <a:pt x="465" y="622"/>
                </a:lnTo>
                <a:lnTo>
                  <a:pt x="467" y="622"/>
                </a:lnTo>
                <a:lnTo>
                  <a:pt x="469" y="620"/>
                </a:lnTo>
                <a:lnTo>
                  <a:pt x="471" y="618"/>
                </a:lnTo>
                <a:lnTo>
                  <a:pt x="475" y="620"/>
                </a:lnTo>
                <a:lnTo>
                  <a:pt x="475" y="618"/>
                </a:lnTo>
                <a:lnTo>
                  <a:pt x="475" y="614"/>
                </a:lnTo>
                <a:lnTo>
                  <a:pt x="477" y="610"/>
                </a:lnTo>
                <a:lnTo>
                  <a:pt x="480" y="610"/>
                </a:lnTo>
                <a:lnTo>
                  <a:pt x="482" y="608"/>
                </a:lnTo>
                <a:lnTo>
                  <a:pt x="484" y="608"/>
                </a:lnTo>
                <a:lnTo>
                  <a:pt x="484" y="602"/>
                </a:lnTo>
                <a:lnTo>
                  <a:pt x="488" y="598"/>
                </a:lnTo>
                <a:lnTo>
                  <a:pt x="488" y="596"/>
                </a:lnTo>
                <a:lnTo>
                  <a:pt x="490" y="594"/>
                </a:lnTo>
                <a:lnTo>
                  <a:pt x="494" y="598"/>
                </a:lnTo>
                <a:lnTo>
                  <a:pt x="498" y="602"/>
                </a:lnTo>
                <a:lnTo>
                  <a:pt x="498" y="606"/>
                </a:lnTo>
                <a:lnTo>
                  <a:pt x="500" y="608"/>
                </a:lnTo>
                <a:lnTo>
                  <a:pt x="502" y="614"/>
                </a:lnTo>
                <a:lnTo>
                  <a:pt x="504" y="616"/>
                </a:lnTo>
                <a:lnTo>
                  <a:pt x="506" y="616"/>
                </a:lnTo>
                <a:lnTo>
                  <a:pt x="506" y="614"/>
                </a:lnTo>
                <a:lnTo>
                  <a:pt x="510" y="610"/>
                </a:lnTo>
                <a:lnTo>
                  <a:pt x="510" y="606"/>
                </a:lnTo>
                <a:lnTo>
                  <a:pt x="514" y="600"/>
                </a:lnTo>
                <a:lnTo>
                  <a:pt x="518" y="598"/>
                </a:lnTo>
                <a:lnTo>
                  <a:pt x="523" y="606"/>
                </a:lnTo>
                <a:lnTo>
                  <a:pt x="527" y="608"/>
                </a:lnTo>
                <a:lnTo>
                  <a:pt x="531" y="616"/>
                </a:lnTo>
                <a:lnTo>
                  <a:pt x="535" y="620"/>
                </a:lnTo>
                <a:lnTo>
                  <a:pt x="543" y="624"/>
                </a:lnTo>
                <a:lnTo>
                  <a:pt x="547" y="624"/>
                </a:lnTo>
                <a:lnTo>
                  <a:pt x="547" y="620"/>
                </a:lnTo>
                <a:lnTo>
                  <a:pt x="549" y="614"/>
                </a:lnTo>
                <a:lnTo>
                  <a:pt x="549" y="612"/>
                </a:lnTo>
                <a:lnTo>
                  <a:pt x="549" y="606"/>
                </a:lnTo>
                <a:lnTo>
                  <a:pt x="559" y="600"/>
                </a:lnTo>
                <a:lnTo>
                  <a:pt x="566" y="598"/>
                </a:lnTo>
                <a:lnTo>
                  <a:pt x="570" y="596"/>
                </a:lnTo>
                <a:lnTo>
                  <a:pt x="570" y="602"/>
                </a:lnTo>
                <a:lnTo>
                  <a:pt x="570" y="606"/>
                </a:lnTo>
                <a:lnTo>
                  <a:pt x="574" y="608"/>
                </a:lnTo>
                <a:lnTo>
                  <a:pt x="578" y="612"/>
                </a:lnTo>
                <a:lnTo>
                  <a:pt x="580" y="610"/>
                </a:lnTo>
                <a:lnTo>
                  <a:pt x="582" y="608"/>
                </a:lnTo>
                <a:lnTo>
                  <a:pt x="592" y="602"/>
                </a:lnTo>
                <a:lnTo>
                  <a:pt x="596" y="598"/>
                </a:lnTo>
                <a:lnTo>
                  <a:pt x="598" y="596"/>
                </a:lnTo>
                <a:lnTo>
                  <a:pt x="598" y="600"/>
                </a:lnTo>
                <a:lnTo>
                  <a:pt x="604" y="598"/>
                </a:lnTo>
                <a:lnTo>
                  <a:pt x="609" y="600"/>
                </a:lnTo>
                <a:lnTo>
                  <a:pt x="613" y="594"/>
                </a:lnTo>
                <a:lnTo>
                  <a:pt x="621" y="590"/>
                </a:lnTo>
                <a:lnTo>
                  <a:pt x="621" y="588"/>
                </a:lnTo>
                <a:lnTo>
                  <a:pt x="619" y="578"/>
                </a:lnTo>
                <a:lnTo>
                  <a:pt x="619" y="574"/>
                </a:lnTo>
                <a:lnTo>
                  <a:pt x="623" y="574"/>
                </a:lnTo>
                <a:lnTo>
                  <a:pt x="625" y="568"/>
                </a:lnTo>
                <a:lnTo>
                  <a:pt x="631" y="570"/>
                </a:lnTo>
                <a:lnTo>
                  <a:pt x="633" y="566"/>
                </a:lnTo>
                <a:lnTo>
                  <a:pt x="635" y="566"/>
                </a:lnTo>
                <a:lnTo>
                  <a:pt x="643" y="562"/>
                </a:lnTo>
                <a:lnTo>
                  <a:pt x="645" y="562"/>
                </a:lnTo>
                <a:lnTo>
                  <a:pt x="650" y="560"/>
                </a:lnTo>
                <a:lnTo>
                  <a:pt x="654" y="560"/>
                </a:lnTo>
                <a:lnTo>
                  <a:pt x="658" y="558"/>
                </a:lnTo>
                <a:lnTo>
                  <a:pt x="664" y="552"/>
                </a:lnTo>
                <a:lnTo>
                  <a:pt x="668" y="558"/>
                </a:lnTo>
                <a:lnTo>
                  <a:pt x="670" y="560"/>
                </a:lnTo>
                <a:lnTo>
                  <a:pt x="674" y="560"/>
                </a:lnTo>
                <a:lnTo>
                  <a:pt x="676" y="564"/>
                </a:lnTo>
                <a:lnTo>
                  <a:pt x="678" y="568"/>
                </a:lnTo>
                <a:lnTo>
                  <a:pt x="680" y="568"/>
                </a:lnTo>
                <a:lnTo>
                  <a:pt x="686" y="560"/>
                </a:lnTo>
                <a:lnTo>
                  <a:pt x="693" y="556"/>
                </a:lnTo>
                <a:lnTo>
                  <a:pt x="693" y="552"/>
                </a:lnTo>
                <a:lnTo>
                  <a:pt x="711" y="540"/>
                </a:lnTo>
                <a:lnTo>
                  <a:pt x="721" y="548"/>
                </a:lnTo>
                <a:lnTo>
                  <a:pt x="731" y="540"/>
                </a:lnTo>
                <a:lnTo>
                  <a:pt x="738" y="510"/>
                </a:lnTo>
                <a:lnTo>
                  <a:pt x="727" y="490"/>
                </a:lnTo>
                <a:lnTo>
                  <a:pt x="719" y="488"/>
                </a:lnTo>
                <a:lnTo>
                  <a:pt x="715" y="490"/>
                </a:lnTo>
                <a:lnTo>
                  <a:pt x="713" y="496"/>
                </a:lnTo>
                <a:lnTo>
                  <a:pt x="705" y="496"/>
                </a:lnTo>
                <a:lnTo>
                  <a:pt x="705" y="492"/>
                </a:lnTo>
                <a:lnTo>
                  <a:pt x="693" y="494"/>
                </a:lnTo>
                <a:lnTo>
                  <a:pt x="691" y="486"/>
                </a:lnTo>
                <a:lnTo>
                  <a:pt x="684" y="486"/>
                </a:lnTo>
                <a:lnTo>
                  <a:pt x="680" y="496"/>
                </a:lnTo>
                <a:lnTo>
                  <a:pt x="674" y="496"/>
                </a:lnTo>
                <a:lnTo>
                  <a:pt x="664" y="488"/>
                </a:lnTo>
                <a:lnTo>
                  <a:pt x="658" y="492"/>
                </a:lnTo>
                <a:lnTo>
                  <a:pt x="654" y="484"/>
                </a:lnTo>
                <a:lnTo>
                  <a:pt x="658" y="482"/>
                </a:lnTo>
                <a:lnTo>
                  <a:pt x="654" y="468"/>
                </a:lnTo>
                <a:lnTo>
                  <a:pt x="647" y="464"/>
                </a:lnTo>
                <a:lnTo>
                  <a:pt x="647" y="462"/>
                </a:lnTo>
                <a:lnTo>
                  <a:pt x="641" y="458"/>
                </a:lnTo>
                <a:lnTo>
                  <a:pt x="637" y="462"/>
                </a:lnTo>
                <a:lnTo>
                  <a:pt x="619" y="454"/>
                </a:lnTo>
                <a:lnTo>
                  <a:pt x="615" y="458"/>
                </a:lnTo>
                <a:lnTo>
                  <a:pt x="613" y="468"/>
                </a:lnTo>
                <a:lnTo>
                  <a:pt x="607" y="464"/>
                </a:lnTo>
                <a:lnTo>
                  <a:pt x="607" y="460"/>
                </a:lnTo>
                <a:lnTo>
                  <a:pt x="600" y="452"/>
                </a:lnTo>
                <a:lnTo>
                  <a:pt x="596" y="438"/>
                </a:lnTo>
                <a:lnTo>
                  <a:pt x="602" y="429"/>
                </a:lnTo>
                <a:lnTo>
                  <a:pt x="602" y="423"/>
                </a:lnTo>
                <a:lnTo>
                  <a:pt x="615" y="407"/>
                </a:lnTo>
                <a:lnTo>
                  <a:pt x="613" y="401"/>
                </a:lnTo>
                <a:lnTo>
                  <a:pt x="619" y="391"/>
                </a:lnTo>
                <a:lnTo>
                  <a:pt x="619" y="389"/>
                </a:lnTo>
                <a:lnTo>
                  <a:pt x="621" y="387"/>
                </a:lnTo>
                <a:lnTo>
                  <a:pt x="625" y="391"/>
                </a:lnTo>
                <a:lnTo>
                  <a:pt x="627" y="391"/>
                </a:lnTo>
                <a:lnTo>
                  <a:pt x="627" y="383"/>
                </a:lnTo>
                <a:lnTo>
                  <a:pt x="621" y="381"/>
                </a:lnTo>
                <a:lnTo>
                  <a:pt x="615" y="379"/>
                </a:lnTo>
                <a:lnTo>
                  <a:pt x="613" y="379"/>
                </a:lnTo>
                <a:lnTo>
                  <a:pt x="611" y="373"/>
                </a:lnTo>
                <a:lnTo>
                  <a:pt x="604" y="369"/>
                </a:lnTo>
                <a:lnTo>
                  <a:pt x="607" y="357"/>
                </a:lnTo>
                <a:lnTo>
                  <a:pt x="596" y="363"/>
                </a:lnTo>
                <a:lnTo>
                  <a:pt x="594" y="361"/>
                </a:lnTo>
                <a:lnTo>
                  <a:pt x="596" y="357"/>
                </a:lnTo>
                <a:lnTo>
                  <a:pt x="596" y="351"/>
                </a:lnTo>
                <a:lnTo>
                  <a:pt x="588" y="351"/>
                </a:lnTo>
                <a:lnTo>
                  <a:pt x="586" y="347"/>
                </a:lnTo>
                <a:lnTo>
                  <a:pt x="586" y="337"/>
                </a:lnTo>
                <a:lnTo>
                  <a:pt x="590" y="339"/>
                </a:lnTo>
                <a:lnTo>
                  <a:pt x="598" y="327"/>
                </a:lnTo>
                <a:lnTo>
                  <a:pt x="596" y="323"/>
                </a:lnTo>
                <a:lnTo>
                  <a:pt x="602" y="315"/>
                </a:lnTo>
                <a:lnTo>
                  <a:pt x="602" y="307"/>
                </a:lnTo>
                <a:lnTo>
                  <a:pt x="606" y="307"/>
                </a:lnTo>
                <a:lnTo>
                  <a:pt x="611" y="287"/>
                </a:lnTo>
                <a:lnTo>
                  <a:pt x="619" y="285"/>
                </a:lnTo>
                <a:lnTo>
                  <a:pt x="619" y="277"/>
                </a:lnTo>
                <a:lnTo>
                  <a:pt x="609" y="263"/>
                </a:lnTo>
                <a:lnTo>
                  <a:pt x="606" y="263"/>
                </a:lnTo>
                <a:lnTo>
                  <a:pt x="602" y="253"/>
                </a:lnTo>
                <a:lnTo>
                  <a:pt x="598" y="253"/>
                </a:lnTo>
                <a:lnTo>
                  <a:pt x="594" y="259"/>
                </a:lnTo>
                <a:lnTo>
                  <a:pt x="574" y="257"/>
                </a:lnTo>
                <a:lnTo>
                  <a:pt x="570" y="267"/>
                </a:lnTo>
                <a:lnTo>
                  <a:pt x="549" y="267"/>
                </a:lnTo>
                <a:lnTo>
                  <a:pt x="543" y="219"/>
                </a:lnTo>
                <a:lnTo>
                  <a:pt x="541" y="219"/>
                </a:lnTo>
                <a:lnTo>
                  <a:pt x="535" y="221"/>
                </a:lnTo>
                <a:lnTo>
                  <a:pt x="533" y="215"/>
                </a:lnTo>
                <a:lnTo>
                  <a:pt x="537" y="217"/>
                </a:lnTo>
                <a:lnTo>
                  <a:pt x="535" y="213"/>
                </a:lnTo>
                <a:lnTo>
                  <a:pt x="547" y="201"/>
                </a:lnTo>
                <a:lnTo>
                  <a:pt x="551" y="201"/>
                </a:lnTo>
                <a:lnTo>
                  <a:pt x="563" y="185"/>
                </a:lnTo>
                <a:lnTo>
                  <a:pt x="570" y="187"/>
                </a:lnTo>
                <a:lnTo>
                  <a:pt x="570" y="191"/>
                </a:lnTo>
                <a:lnTo>
                  <a:pt x="578" y="197"/>
                </a:lnTo>
                <a:lnTo>
                  <a:pt x="580" y="201"/>
                </a:lnTo>
                <a:lnTo>
                  <a:pt x="582" y="197"/>
                </a:lnTo>
                <a:lnTo>
                  <a:pt x="586" y="199"/>
                </a:lnTo>
                <a:lnTo>
                  <a:pt x="598" y="185"/>
                </a:lnTo>
                <a:lnTo>
                  <a:pt x="613" y="197"/>
                </a:lnTo>
                <a:lnTo>
                  <a:pt x="633" y="197"/>
                </a:lnTo>
                <a:lnTo>
                  <a:pt x="635" y="197"/>
                </a:lnTo>
                <a:lnTo>
                  <a:pt x="639" y="201"/>
                </a:lnTo>
                <a:lnTo>
                  <a:pt x="650" y="193"/>
                </a:lnTo>
                <a:lnTo>
                  <a:pt x="662" y="191"/>
                </a:lnTo>
                <a:lnTo>
                  <a:pt x="664" y="195"/>
                </a:lnTo>
                <a:lnTo>
                  <a:pt x="674" y="181"/>
                </a:lnTo>
                <a:lnTo>
                  <a:pt x="672" y="179"/>
                </a:lnTo>
                <a:lnTo>
                  <a:pt x="676" y="171"/>
                </a:lnTo>
                <a:lnTo>
                  <a:pt x="676" y="165"/>
                </a:lnTo>
                <a:lnTo>
                  <a:pt x="678" y="157"/>
                </a:lnTo>
                <a:lnTo>
                  <a:pt x="674" y="153"/>
                </a:lnTo>
                <a:lnTo>
                  <a:pt x="672" y="149"/>
                </a:lnTo>
                <a:lnTo>
                  <a:pt x="676" y="143"/>
                </a:lnTo>
                <a:lnTo>
                  <a:pt x="674" y="137"/>
                </a:lnTo>
                <a:lnTo>
                  <a:pt x="668" y="137"/>
                </a:lnTo>
                <a:lnTo>
                  <a:pt x="668" y="133"/>
                </a:lnTo>
                <a:lnTo>
                  <a:pt x="658" y="129"/>
                </a:lnTo>
                <a:lnTo>
                  <a:pt x="650" y="135"/>
                </a:lnTo>
                <a:lnTo>
                  <a:pt x="648" y="137"/>
                </a:lnTo>
                <a:lnTo>
                  <a:pt x="643" y="147"/>
                </a:lnTo>
                <a:lnTo>
                  <a:pt x="625" y="147"/>
                </a:lnTo>
                <a:lnTo>
                  <a:pt x="619" y="151"/>
                </a:lnTo>
                <a:lnTo>
                  <a:pt x="604" y="141"/>
                </a:lnTo>
                <a:lnTo>
                  <a:pt x="596" y="133"/>
                </a:lnTo>
                <a:lnTo>
                  <a:pt x="607" y="129"/>
                </a:lnTo>
                <a:lnTo>
                  <a:pt x="609" y="121"/>
                </a:lnTo>
                <a:lnTo>
                  <a:pt x="606" y="119"/>
                </a:lnTo>
                <a:lnTo>
                  <a:pt x="609" y="115"/>
                </a:lnTo>
                <a:lnTo>
                  <a:pt x="602" y="107"/>
                </a:lnTo>
                <a:lnTo>
                  <a:pt x="598" y="109"/>
                </a:lnTo>
                <a:lnTo>
                  <a:pt x="596" y="105"/>
                </a:lnTo>
                <a:lnTo>
                  <a:pt x="594" y="87"/>
                </a:lnTo>
                <a:lnTo>
                  <a:pt x="607" y="81"/>
                </a:lnTo>
                <a:lnTo>
                  <a:pt x="607" y="79"/>
                </a:lnTo>
                <a:lnTo>
                  <a:pt x="606" y="77"/>
                </a:lnTo>
                <a:lnTo>
                  <a:pt x="598" y="79"/>
                </a:lnTo>
                <a:lnTo>
                  <a:pt x="596" y="77"/>
                </a:lnTo>
                <a:lnTo>
                  <a:pt x="580" y="79"/>
                </a:lnTo>
                <a:lnTo>
                  <a:pt x="570" y="79"/>
                </a:lnTo>
                <a:lnTo>
                  <a:pt x="564" y="77"/>
                </a:lnTo>
                <a:lnTo>
                  <a:pt x="563" y="73"/>
                </a:lnTo>
                <a:lnTo>
                  <a:pt x="557" y="85"/>
                </a:lnTo>
                <a:lnTo>
                  <a:pt x="557" y="91"/>
                </a:lnTo>
                <a:lnTo>
                  <a:pt x="561" y="103"/>
                </a:lnTo>
                <a:lnTo>
                  <a:pt x="561" y="109"/>
                </a:lnTo>
                <a:lnTo>
                  <a:pt x="547" y="119"/>
                </a:lnTo>
                <a:lnTo>
                  <a:pt x="543" y="113"/>
                </a:lnTo>
                <a:lnTo>
                  <a:pt x="525" y="125"/>
                </a:lnTo>
                <a:lnTo>
                  <a:pt x="527" y="129"/>
                </a:lnTo>
                <a:lnTo>
                  <a:pt x="523" y="131"/>
                </a:lnTo>
                <a:lnTo>
                  <a:pt x="529" y="135"/>
                </a:lnTo>
                <a:lnTo>
                  <a:pt x="529" y="137"/>
                </a:lnTo>
                <a:lnTo>
                  <a:pt x="535" y="139"/>
                </a:lnTo>
                <a:lnTo>
                  <a:pt x="529" y="143"/>
                </a:lnTo>
                <a:lnTo>
                  <a:pt x="529" y="153"/>
                </a:lnTo>
                <a:lnTo>
                  <a:pt x="510" y="169"/>
                </a:lnTo>
                <a:lnTo>
                  <a:pt x="510" y="175"/>
                </a:lnTo>
                <a:lnTo>
                  <a:pt x="506" y="173"/>
                </a:lnTo>
                <a:lnTo>
                  <a:pt x="494" y="189"/>
                </a:lnTo>
                <a:lnTo>
                  <a:pt x="482" y="191"/>
                </a:lnTo>
                <a:lnTo>
                  <a:pt x="480" y="185"/>
                </a:lnTo>
                <a:lnTo>
                  <a:pt x="477" y="187"/>
                </a:lnTo>
                <a:lnTo>
                  <a:pt x="475" y="215"/>
                </a:lnTo>
                <a:lnTo>
                  <a:pt x="478" y="231"/>
                </a:lnTo>
                <a:lnTo>
                  <a:pt x="477" y="277"/>
                </a:lnTo>
                <a:lnTo>
                  <a:pt x="469" y="275"/>
                </a:lnTo>
                <a:lnTo>
                  <a:pt x="451" y="287"/>
                </a:lnTo>
                <a:lnTo>
                  <a:pt x="445" y="283"/>
                </a:lnTo>
                <a:lnTo>
                  <a:pt x="447" y="275"/>
                </a:lnTo>
                <a:lnTo>
                  <a:pt x="441" y="273"/>
                </a:lnTo>
                <a:lnTo>
                  <a:pt x="428" y="279"/>
                </a:lnTo>
                <a:lnTo>
                  <a:pt x="410" y="289"/>
                </a:lnTo>
                <a:lnTo>
                  <a:pt x="398" y="299"/>
                </a:lnTo>
                <a:lnTo>
                  <a:pt x="387" y="295"/>
                </a:lnTo>
                <a:lnTo>
                  <a:pt x="381" y="299"/>
                </a:lnTo>
                <a:lnTo>
                  <a:pt x="373" y="285"/>
                </a:lnTo>
                <a:lnTo>
                  <a:pt x="365" y="283"/>
                </a:lnTo>
                <a:lnTo>
                  <a:pt x="363" y="285"/>
                </a:lnTo>
                <a:lnTo>
                  <a:pt x="361" y="275"/>
                </a:lnTo>
                <a:lnTo>
                  <a:pt x="365" y="275"/>
                </a:lnTo>
                <a:lnTo>
                  <a:pt x="365" y="267"/>
                </a:lnTo>
                <a:lnTo>
                  <a:pt x="348" y="253"/>
                </a:lnTo>
                <a:lnTo>
                  <a:pt x="353" y="231"/>
                </a:lnTo>
                <a:lnTo>
                  <a:pt x="350" y="237"/>
                </a:lnTo>
                <a:lnTo>
                  <a:pt x="344" y="221"/>
                </a:lnTo>
                <a:lnTo>
                  <a:pt x="338" y="221"/>
                </a:lnTo>
                <a:lnTo>
                  <a:pt x="334" y="213"/>
                </a:lnTo>
                <a:lnTo>
                  <a:pt x="330" y="211"/>
                </a:lnTo>
                <a:lnTo>
                  <a:pt x="330" y="193"/>
                </a:lnTo>
                <a:lnTo>
                  <a:pt x="322" y="193"/>
                </a:lnTo>
                <a:lnTo>
                  <a:pt x="324" y="187"/>
                </a:lnTo>
                <a:lnTo>
                  <a:pt x="318" y="183"/>
                </a:lnTo>
                <a:lnTo>
                  <a:pt x="314" y="169"/>
                </a:lnTo>
                <a:lnTo>
                  <a:pt x="310" y="169"/>
                </a:lnTo>
                <a:lnTo>
                  <a:pt x="312" y="155"/>
                </a:lnTo>
                <a:lnTo>
                  <a:pt x="307" y="153"/>
                </a:lnTo>
                <a:lnTo>
                  <a:pt x="307" y="149"/>
                </a:lnTo>
                <a:lnTo>
                  <a:pt x="303" y="147"/>
                </a:lnTo>
                <a:lnTo>
                  <a:pt x="295" y="127"/>
                </a:lnTo>
                <a:lnTo>
                  <a:pt x="283" y="135"/>
                </a:lnTo>
                <a:lnTo>
                  <a:pt x="275" y="131"/>
                </a:lnTo>
                <a:lnTo>
                  <a:pt x="265" y="141"/>
                </a:lnTo>
                <a:lnTo>
                  <a:pt x="264" y="139"/>
                </a:lnTo>
                <a:lnTo>
                  <a:pt x="265" y="131"/>
                </a:lnTo>
                <a:lnTo>
                  <a:pt x="254" y="125"/>
                </a:lnTo>
                <a:lnTo>
                  <a:pt x="256" y="121"/>
                </a:lnTo>
                <a:lnTo>
                  <a:pt x="248" y="113"/>
                </a:lnTo>
                <a:lnTo>
                  <a:pt x="242" y="103"/>
                </a:lnTo>
                <a:lnTo>
                  <a:pt x="242" y="99"/>
                </a:lnTo>
                <a:lnTo>
                  <a:pt x="254" y="99"/>
                </a:lnTo>
                <a:lnTo>
                  <a:pt x="256" y="97"/>
                </a:lnTo>
                <a:lnTo>
                  <a:pt x="254" y="91"/>
                </a:lnTo>
                <a:lnTo>
                  <a:pt x="258" y="87"/>
                </a:lnTo>
                <a:lnTo>
                  <a:pt x="248" y="81"/>
                </a:lnTo>
                <a:lnTo>
                  <a:pt x="248" y="77"/>
                </a:lnTo>
                <a:lnTo>
                  <a:pt x="242" y="71"/>
                </a:lnTo>
                <a:lnTo>
                  <a:pt x="242" y="67"/>
                </a:lnTo>
                <a:lnTo>
                  <a:pt x="240" y="61"/>
                </a:lnTo>
                <a:lnTo>
                  <a:pt x="230" y="63"/>
                </a:lnTo>
                <a:lnTo>
                  <a:pt x="232" y="55"/>
                </a:lnTo>
                <a:lnTo>
                  <a:pt x="222" y="46"/>
                </a:lnTo>
                <a:lnTo>
                  <a:pt x="222" y="38"/>
                </a:lnTo>
                <a:lnTo>
                  <a:pt x="217" y="42"/>
                </a:lnTo>
                <a:lnTo>
                  <a:pt x="215" y="46"/>
                </a:lnTo>
                <a:lnTo>
                  <a:pt x="209" y="51"/>
                </a:lnTo>
                <a:lnTo>
                  <a:pt x="205" y="59"/>
                </a:lnTo>
                <a:lnTo>
                  <a:pt x="191" y="65"/>
                </a:lnTo>
                <a:lnTo>
                  <a:pt x="193" y="71"/>
                </a:lnTo>
                <a:lnTo>
                  <a:pt x="191" y="79"/>
                </a:lnTo>
                <a:lnTo>
                  <a:pt x="195" y="83"/>
                </a:lnTo>
                <a:lnTo>
                  <a:pt x="191" y="89"/>
                </a:lnTo>
                <a:lnTo>
                  <a:pt x="191" y="97"/>
                </a:lnTo>
                <a:lnTo>
                  <a:pt x="176" y="75"/>
                </a:lnTo>
                <a:lnTo>
                  <a:pt x="179" y="59"/>
                </a:lnTo>
                <a:lnTo>
                  <a:pt x="174" y="36"/>
                </a:lnTo>
                <a:lnTo>
                  <a:pt x="176" y="28"/>
                </a:lnTo>
                <a:lnTo>
                  <a:pt x="176" y="0"/>
                </a:lnTo>
                <a:lnTo>
                  <a:pt x="168" y="0"/>
                </a:lnTo>
                <a:lnTo>
                  <a:pt x="168" y="16"/>
                </a:lnTo>
                <a:lnTo>
                  <a:pt x="160" y="24"/>
                </a:lnTo>
                <a:lnTo>
                  <a:pt x="164" y="34"/>
                </a:lnTo>
                <a:lnTo>
                  <a:pt x="152" y="36"/>
                </a:lnTo>
                <a:lnTo>
                  <a:pt x="150" y="18"/>
                </a:lnTo>
                <a:lnTo>
                  <a:pt x="137" y="18"/>
                </a:lnTo>
                <a:lnTo>
                  <a:pt x="138" y="40"/>
                </a:lnTo>
                <a:lnTo>
                  <a:pt x="133" y="46"/>
                </a:lnTo>
                <a:lnTo>
                  <a:pt x="131" y="63"/>
                </a:lnTo>
                <a:lnTo>
                  <a:pt x="138" y="77"/>
                </a:lnTo>
                <a:lnTo>
                  <a:pt x="135" y="87"/>
                </a:lnTo>
                <a:lnTo>
                  <a:pt x="127" y="91"/>
                </a:lnTo>
                <a:lnTo>
                  <a:pt x="121" y="89"/>
                </a:lnTo>
                <a:lnTo>
                  <a:pt x="111" y="95"/>
                </a:lnTo>
                <a:lnTo>
                  <a:pt x="109" y="93"/>
                </a:lnTo>
                <a:lnTo>
                  <a:pt x="107" y="81"/>
                </a:lnTo>
                <a:lnTo>
                  <a:pt x="101" y="71"/>
                </a:lnTo>
                <a:lnTo>
                  <a:pt x="97" y="71"/>
                </a:lnTo>
                <a:lnTo>
                  <a:pt x="97" y="81"/>
                </a:lnTo>
                <a:lnTo>
                  <a:pt x="94" y="83"/>
                </a:lnTo>
                <a:lnTo>
                  <a:pt x="88" y="89"/>
                </a:lnTo>
                <a:lnTo>
                  <a:pt x="90" y="93"/>
                </a:lnTo>
                <a:lnTo>
                  <a:pt x="86" y="107"/>
                </a:lnTo>
                <a:lnTo>
                  <a:pt x="90" y="109"/>
                </a:lnTo>
                <a:lnTo>
                  <a:pt x="92" y="113"/>
                </a:lnTo>
                <a:lnTo>
                  <a:pt x="90" y="113"/>
                </a:lnTo>
                <a:lnTo>
                  <a:pt x="90" y="115"/>
                </a:lnTo>
                <a:lnTo>
                  <a:pt x="94" y="119"/>
                </a:lnTo>
                <a:lnTo>
                  <a:pt x="92" y="123"/>
                </a:lnTo>
                <a:lnTo>
                  <a:pt x="94" y="125"/>
                </a:lnTo>
                <a:lnTo>
                  <a:pt x="92" y="129"/>
                </a:lnTo>
                <a:lnTo>
                  <a:pt x="97" y="137"/>
                </a:lnTo>
                <a:lnTo>
                  <a:pt x="97" y="145"/>
                </a:lnTo>
                <a:lnTo>
                  <a:pt x="101" y="147"/>
                </a:lnTo>
                <a:lnTo>
                  <a:pt x="107" y="141"/>
                </a:lnTo>
                <a:lnTo>
                  <a:pt x="109" y="135"/>
                </a:lnTo>
                <a:lnTo>
                  <a:pt x="113" y="135"/>
                </a:lnTo>
                <a:lnTo>
                  <a:pt x="115" y="137"/>
                </a:lnTo>
                <a:lnTo>
                  <a:pt x="121" y="137"/>
                </a:lnTo>
                <a:lnTo>
                  <a:pt x="121" y="141"/>
                </a:lnTo>
                <a:lnTo>
                  <a:pt x="127" y="141"/>
                </a:lnTo>
                <a:lnTo>
                  <a:pt x="131" y="147"/>
                </a:lnTo>
                <a:lnTo>
                  <a:pt x="127" y="153"/>
                </a:lnTo>
                <a:lnTo>
                  <a:pt x="127" y="163"/>
                </a:lnTo>
                <a:lnTo>
                  <a:pt x="131" y="165"/>
                </a:lnTo>
                <a:lnTo>
                  <a:pt x="131" y="169"/>
                </a:lnTo>
                <a:lnTo>
                  <a:pt x="127" y="177"/>
                </a:lnTo>
                <a:lnTo>
                  <a:pt x="127" y="181"/>
                </a:lnTo>
                <a:lnTo>
                  <a:pt x="127" y="187"/>
                </a:lnTo>
                <a:lnTo>
                  <a:pt x="129" y="189"/>
                </a:lnTo>
                <a:lnTo>
                  <a:pt x="131" y="193"/>
                </a:lnTo>
                <a:lnTo>
                  <a:pt x="127" y="197"/>
                </a:lnTo>
                <a:lnTo>
                  <a:pt x="129" y="205"/>
                </a:lnTo>
                <a:lnTo>
                  <a:pt x="127" y="209"/>
                </a:lnTo>
                <a:lnTo>
                  <a:pt x="129" y="213"/>
                </a:lnTo>
                <a:lnTo>
                  <a:pt x="127" y="221"/>
                </a:lnTo>
                <a:lnTo>
                  <a:pt x="129" y="229"/>
                </a:lnTo>
                <a:lnTo>
                  <a:pt x="129" y="231"/>
                </a:lnTo>
                <a:lnTo>
                  <a:pt x="127" y="235"/>
                </a:lnTo>
                <a:lnTo>
                  <a:pt x="123" y="251"/>
                </a:lnTo>
                <a:lnTo>
                  <a:pt x="121" y="257"/>
                </a:lnTo>
                <a:lnTo>
                  <a:pt x="117" y="257"/>
                </a:lnTo>
                <a:lnTo>
                  <a:pt x="115" y="263"/>
                </a:lnTo>
                <a:lnTo>
                  <a:pt x="119" y="263"/>
                </a:lnTo>
                <a:lnTo>
                  <a:pt x="121" y="269"/>
                </a:lnTo>
                <a:lnTo>
                  <a:pt x="119" y="271"/>
                </a:lnTo>
                <a:lnTo>
                  <a:pt x="119" y="273"/>
                </a:lnTo>
                <a:lnTo>
                  <a:pt x="115" y="277"/>
                </a:lnTo>
                <a:lnTo>
                  <a:pt x="113" y="273"/>
                </a:lnTo>
                <a:lnTo>
                  <a:pt x="109" y="273"/>
                </a:lnTo>
                <a:lnTo>
                  <a:pt x="107" y="275"/>
                </a:lnTo>
                <a:lnTo>
                  <a:pt x="109" y="281"/>
                </a:lnTo>
                <a:lnTo>
                  <a:pt x="109" y="287"/>
                </a:lnTo>
                <a:lnTo>
                  <a:pt x="113" y="289"/>
                </a:lnTo>
                <a:lnTo>
                  <a:pt x="115" y="293"/>
                </a:lnTo>
                <a:lnTo>
                  <a:pt x="115" y="295"/>
                </a:lnTo>
                <a:lnTo>
                  <a:pt x="115" y="299"/>
                </a:lnTo>
                <a:lnTo>
                  <a:pt x="109" y="303"/>
                </a:lnTo>
                <a:lnTo>
                  <a:pt x="105" y="301"/>
                </a:lnTo>
                <a:lnTo>
                  <a:pt x="103" y="297"/>
                </a:lnTo>
                <a:lnTo>
                  <a:pt x="97" y="301"/>
                </a:lnTo>
                <a:lnTo>
                  <a:pt x="95" y="305"/>
                </a:lnTo>
                <a:lnTo>
                  <a:pt x="94" y="307"/>
                </a:lnTo>
                <a:lnTo>
                  <a:pt x="92" y="311"/>
                </a:lnTo>
                <a:lnTo>
                  <a:pt x="88" y="315"/>
                </a:lnTo>
                <a:lnTo>
                  <a:pt x="88" y="319"/>
                </a:lnTo>
                <a:lnTo>
                  <a:pt x="86" y="321"/>
                </a:lnTo>
                <a:lnTo>
                  <a:pt x="80" y="323"/>
                </a:lnTo>
                <a:lnTo>
                  <a:pt x="76" y="319"/>
                </a:lnTo>
                <a:lnTo>
                  <a:pt x="70" y="315"/>
                </a:lnTo>
                <a:lnTo>
                  <a:pt x="68" y="315"/>
                </a:lnTo>
                <a:lnTo>
                  <a:pt x="70" y="321"/>
                </a:lnTo>
                <a:lnTo>
                  <a:pt x="64" y="325"/>
                </a:lnTo>
                <a:lnTo>
                  <a:pt x="64" y="329"/>
                </a:lnTo>
                <a:lnTo>
                  <a:pt x="64" y="337"/>
                </a:lnTo>
                <a:lnTo>
                  <a:pt x="62" y="335"/>
                </a:lnTo>
                <a:lnTo>
                  <a:pt x="58" y="341"/>
                </a:lnTo>
                <a:lnTo>
                  <a:pt x="52" y="343"/>
                </a:lnTo>
                <a:lnTo>
                  <a:pt x="47" y="349"/>
                </a:lnTo>
                <a:lnTo>
                  <a:pt x="43" y="349"/>
                </a:lnTo>
                <a:lnTo>
                  <a:pt x="41" y="347"/>
                </a:lnTo>
                <a:lnTo>
                  <a:pt x="37" y="345"/>
                </a:lnTo>
                <a:lnTo>
                  <a:pt x="31" y="357"/>
                </a:lnTo>
                <a:lnTo>
                  <a:pt x="27" y="361"/>
                </a:lnTo>
                <a:lnTo>
                  <a:pt x="23" y="369"/>
                </a:lnTo>
                <a:lnTo>
                  <a:pt x="25" y="375"/>
                </a:lnTo>
                <a:lnTo>
                  <a:pt x="29" y="381"/>
                </a:lnTo>
                <a:lnTo>
                  <a:pt x="29" y="383"/>
                </a:lnTo>
                <a:lnTo>
                  <a:pt x="23" y="383"/>
                </a:lnTo>
                <a:lnTo>
                  <a:pt x="19" y="383"/>
                </a:lnTo>
                <a:lnTo>
                  <a:pt x="17" y="387"/>
                </a:lnTo>
                <a:lnTo>
                  <a:pt x="9" y="387"/>
                </a:lnTo>
                <a:lnTo>
                  <a:pt x="9" y="389"/>
                </a:lnTo>
                <a:lnTo>
                  <a:pt x="9" y="393"/>
                </a:lnTo>
                <a:lnTo>
                  <a:pt x="8" y="409"/>
                </a:lnTo>
                <a:lnTo>
                  <a:pt x="4" y="417"/>
                </a:lnTo>
                <a:lnTo>
                  <a:pt x="11" y="417"/>
                </a:lnTo>
                <a:lnTo>
                  <a:pt x="17" y="415"/>
                </a:lnTo>
                <a:lnTo>
                  <a:pt x="17" y="419"/>
                </a:lnTo>
                <a:lnTo>
                  <a:pt x="19" y="423"/>
                </a:lnTo>
                <a:lnTo>
                  <a:pt x="17" y="425"/>
                </a:lnTo>
                <a:lnTo>
                  <a:pt x="13" y="425"/>
                </a:lnTo>
                <a:lnTo>
                  <a:pt x="15" y="429"/>
                </a:lnTo>
                <a:lnTo>
                  <a:pt x="21" y="431"/>
                </a:lnTo>
                <a:lnTo>
                  <a:pt x="21" y="435"/>
                </a:lnTo>
                <a:lnTo>
                  <a:pt x="17" y="440"/>
                </a:lnTo>
                <a:lnTo>
                  <a:pt x="19" y="442"/>
                </a:lnTo>
                <a:lnTo>
                  <a:pt x="17" y="446"/>
                </a:lnTo>
                <a:lnTo>
                  <a:pt x="9" y="454"/>
                </a:lnTo>
                <a:lnTo>
                  <a:pt x="9" y="456"/>
                </a:lnTo>
                <a:lnTo>
                  <a:pt x="4" y="458"/>
                </a:lnTo>
                <a:lnTo>
                  <a:pt x="0" y="462"/>
                </a:lnTo>
                <a:close/>
              </a:path>
            </a:pathLst>
          </a:custGeom>
          <a:solidFill>
            <a:srgbClr val="009999"/>
          </a:solidFill>
          <a:ln w="9525" cap="rnd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77" name="Freeform 26"/>
          <p:cNvSpPr>
            <a:spLocks/>
          </p:cNvSpPr>
          <p:nvPr/>
        </p:nvSpPr>
        <p:spPr bwMode="auto">
          <a:xfrm>
            <a:off x="4137025" y="4799013"/>
            <a:ext cx="855663" cy="803275"/>
          </a:xfrm>
          <a:custGeom>
            <a:avLst/>
            <a:gdLst>
              <a:gd name="T0" fmla="*/ 2147483647 w 493"/>
              <a:gd name="T1" fmla="*/ 2147483647 h 408"/>
              <a:gd name="T2" fmla="*/ 2147483647 w 493"/>
              <a:gd name="T3" fmla="*/ 2147483647 h 408"/>
              <a:gd name="T4" fmla="*/ 2147483647 w 493"/>
              <a:gd name="T5" fmla="*/ 2147483647 h 408"/>
              <a:gd name="T6" fmla="*/ 2147483647 w 493"/>
              <a:gd name="T7" fmla="*/ 2147483647 h 408"/>
              <a:gd name="T8" fmla="*/ 2147483647 w 493"/>
              <a:gd name="T9" fmla="*/ 2147483647 h 408"/>
              <a:gd name="T10" fmla="*/ 2147483647 w 493"/>
              <a:gd name="T11" fmla="*/ 2147483647 h 408"/>
              <a:gd name="T12" fmla="*/ 2147483647 w 493"/>
              <a:gd name="T13" fmla="*/ 2147483647 h 408"/>
              <a:gd name="T14" fmla="*/ 2147483647 w 493"/>
              <a:gd name="T15" fmla="*/ 2147483647 h 408"/>
              <a:gd name="T16" fmla="*/ 2147483647 w 493"/>
              <a:gd name="T17" fmla="*/ 2147483647 h 408"/>
              <a:gd name="T18" fmla="*/ 2147483647 w 493"/>
              <a:gd name="T19" fmla="*/ 2147483647 h 408"/>
              <a:gd name="T20" fmla="*/ 2147483647 w 493"/>
              <a:gd name="T21" fmla="*/ 2147483647 h 408"/>
              <a:gd name="T22" fmla="*/ 2147483647 w 493"/>
              <a:gd name="T23" fmla="*/ 2147483647 h 408"/>
              <a:gd name="T24" fmla="*/ 2147483647 w 493"/>
              <a:gd name="T25" fmla="*/ 2147483647 h 408"/>
              <a:gd name="T26" fmla="*/ 2147483647 w 493"/>
              <a:gd name="T27" fmla="*/ 2147483647 h 408"/>
              <a:gd name="T28" fmla="*/ 2147483647 w 493"/>
              <a:gd name="T29" fmla="*/ 2147483647 h 408"/>
              <a:gd name="T30" fmla="*/ 2147483647 w 493"/>
              <a:gd name="T31" fmla="*/ 2147483647 h 408"/>
              <a:gd name="T32" fmla="*/ 2147483647 w 493"/>
              <a:gd name="T33" fmla="*/ 2147483647 h 408"/>
              <a:gd name="T34" fmla="*/ 2147483647 w 493"/>
              <a:gd name="T35" fmla="*/ 2147483647 h 408"/>
              <a:gd name="T36" fmla="*/ 2147483647 w 493"/>
              <a:gd name="T37" fmla="*/ 2147483647 h 408"/>
              <a:gd name="T38" fmla="*/ 2147483647 w 493"/>
              <a:gd name="T39" fmla="*/ 2147483647 h 408"/>
              <a:gd name="T40" fmla="*/ 2147483647 w 493"/>
              <a:gd name="T41" fmla="*/ 2147483647 h 408"/>
              <a:gd name="T42" fmla="*/ 2147483647 w 493"/>
              <a:gd name="T43" fmla="*/ 2147483647 h 408"/>
              <a:gd name="T44" fmla="*/ 2147483647 w 493"/>
              <a:gd name="T45" fmla="*/ 2147483647 h 408"/>
              <a:gd name="T46" fmla="*/ 2147483647 w 493"/>
              <a:gd name="T47" fmla="*/ 2147483647 h 408"/>
              <a:gd name="T48" fmla="*/ 2147483647 w 493"/>
              <a:gd name="T49" fmla="*/ 2147483647 h 408"/>
              <a:gd name="T50" fmla="*/ 2147483647 w 493"/>
              <a:gd name="T51" fmla="*/ 2147483647 h 408"/>
              <a:gd name="T52" fmla="*/ 2147483647 w 493"/>
              <a:gd name="T53" fmla="*/ 2147483647 h 408"/>
              <a:gd name="T54" fmla="*/ 2147483647 w 493"/>
              <a:gd name="T55" fmla="*/ 2147483647 h 408"/>
              <a:gd name="T56" fmla="*/ 2147483647 w 493"/>
              <a:gd name="T57" fmla="*/ 2147483647 h 408"/>
              <a:gd name="T58" fmla="*/ 2147483647 w 493"/>
              <a:gd name="T59" fmla="*/ 2147483647 h 408"/>
              <a:gd name="T60" fmla="*/ 2147483647 w 493"/>
              <a:gd name="T61" fmla="*/ 2147483647 h 408"/>
              <a:gd name="T62" fmla="*/ 2147483647 w 493"/>
              <a:gd name="T63" fmla="*/ 2147483647 h 408"/>
              <a:gd name="T64" fmla="*/ 2147483647 w 493"/>
              <a:gd name="T65" fmla="*/ 2147483647 h 408"/>
              <a:gd name="T66" fmla="*/ 2147483647 w 493"/>
              <a:gd name="T67" fmla="*/ 2147483647 h 408"/>
              <a:gd name="T68" fmla="*/ 2147483647 w 493"/>
              <a:gd name="T69" fmla="*/ 2147483647 h 408"/>
              <a:gd name="T70" fmla="*/ 2147483647 w 493"/>
              <a:gd name="T71" fmla="*/ 2147483647 h 408"/>
              <a:gd name="T72" fmla="*/ 2147483647 w 493"/>
              <a:gd name="T73" fmla="*/ 2147483647 h 408"/>
              <a:gd name="T74" fmla="*/ 2147483647 w 493"/>
              <a:gd name="T75" fmla="*/ 2147483647 h 408"/>
              <a:gd name="T76" fmla="*/ 2147483647 w 493"/>
              <a:gd name="T77" fmla="*/ 2147483647 h 408"/>
              <a:gd name="T78" fmla="*/ 2147483647 w 493"/>
              <a:gd name="T79" fmla="*/ 2147483647 h 408"/>
              <a:gd name="T80" fmla="*/ 2147483647 w 493"/>
              <a:gd name="T81" fmla="*/ 2147483647 h 408"/>
              <a:gd name="T82" fmla="*/ 2147483647 w 493"/>
              <a:gd name="T83" fmla="*/ 2147483647 h 408"/>
              <a:gd name="T84" fmla="*/ 2147483647 w 493"/>
              <a:gd name="T85" fmla="*/ 2147483647 h 408"/>
              <a:gd name="T86" fmla="*/ 2147483647 w 493"/>
              <a:gd name="T87" fmla="*/ 2147483647 h 408"/>
              <a:gd name="T88" fmla="*/ 2147483647 w 493"/>
              <a:gd name="T89" fmla="*/ 2147483647 h 408"/>
              <a:gd name="T90" fmla="*/ 2147483647 w 493"/>
              <a:gd name="T91" fmla="*/ 2147483647 h 408"/>
              <a:gd name="T92" fmla="*/ 2147483647 w 493"/>
              <a:gd name="T93" fmla="*/ 2147483647 h 408"/>
              <a:gd name="T94" fmla="*/ 2147483647 w 493"/>
              <a:gd name="T95" fmla="*/ 2147483647 h 408"/>
              <a:gd name="T96" fmla="*/ 2147483647 w 493"/>
              <a:gd name="T97" fmla="*/ 2147483647 h 408"/>
              <a:gd name="T98" fmla="*/ 2147483647 w 493"/>
              <a:gd name="T99" fmla="*/ 2147483647 h 408"/>
              <a:gd name="T100" fmla="*/ 2147483647 w 493"/>
              <a:gd name="T101" fmla="*/ 2147483647 h 408"/>
              <a:gd name="T102" fmla="*/ 2147483647 w 493"/>
              <a:gd name="T103" fmla="*/ 2147483647 h 408"/>
              <a:gd name="T104" fmla="*/ 2147483647 w 493"/>
              <a:gd name="T105" fmla="*/ 2147483647 h 408"/>
              <a:gd name="T106" fmla="*/ 2147483647 w 493"/>
              <a:gd name="T107" fmla="*/ 2147483647 h 408"/>
              <a:gd name="T108" fmla="*/ 2147483647 w 493"/>
              <a:gd name="T109" fmla="*/ 2147483647 h 408"/>
              <a:gd name="T110" fmla="*/ 2147483647 w 493"/>
              <a:gd name="T111" fmla="*/ 2147483647 h 408"/>
              <a:gd name="T112" fmla="*/ 2147483647 w 493"/>
              <a:gd name="T113" fmla="*/ 2147483647 h 408"/>
              <a:gd name="T114" fmla="*/ 2147483647 w 493"/>
              <a:gd name="T115" fmla="*/ 2147483647 h 408"/>
              <a:gd name="T116" fmla="*/ 2147483647 w 493"/>
              <a:gd name="T117" fmla="*/ 2147483647 h 40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493"/>
              <a:gd name="T178" fmla="*/ 0 h 408"/>
              <a:gd name="T179" fmla="*/ 493 w 493"/>
              <a:gd name="T180" fmla="*/ 408 h 40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493" h="408">
                <a:moveTo>
                  <a:pt x="0" y="181"/>
                </a:moveTo>
                <a:lnTo>
                  <a:pt x="4" y="183"/>
                </a:lnTo>
                <a:lnTo>
                  <a:pt x="2" y="179"/>
                </a:lnTo>
                <a:lnTo>
                  <a:pt x="14" y="167"/>
                </a:lnTo>
                <a:lnTo>
                  <a:pt x="18" y="167"/>
                </a:lnTo>
                <a:lnTo>
                  <a:pt x="30" y="151"/>
                </a:lnTo>
                <a:lnTo>
                  <a:pt x="37" y="153"/>
                </a:lnTo>
                <a:lnTo>
                  <a:pt x="37" y="157"/>
                </a:lnTo>
                <a:lnTo>
                  <a:pt x="45" y="163"/>
                </a:lnTo>
                <a:lnTo>
                  <a:pt x="47" y="167"/>
                </a:lnTo>
                <a:lnTo>
                  <a:pt x="49" y="163"/>
                </a:lnTo>
                <a:lnTo>
                  <a:pt x="53" y="165"/>
                </a:lnTo>
                <a:lnTo>
                  <a:pt x="65" y="151"/>
                </a:lnTo>
                <a:lnTo>
                  <a:pt x="80" y="163"/>
                </a:lnTo>
                <a:lnTo>
                  <a:pt x="100" y="163"/>
                </a:lnTo>
                <a:lnTo>
                  <a:pt x="102" y="163"/>
                </a:lnTo>
                <a:lnTo>
                  <a:pt x="106" y="167"/>
                </a:lnTo>
                <a:lnTo>
                  <a:pt x="117" y="159"/>
                </a:lnTo>
                <a:lnTo>
                  <a:pt x="129" y="157"/>
                </a:lnTo>
                <a:lnTo>
                  <a:pt x="131" y="161"/>
                </a:lnTo>
                <a:lnTo>
                  <a:pt x="141" y="147"/>
                </a:lnTo>
                <a:lnTo>
                  <a:pt x="137" y="145"/>
                </a:lnTo>
                <a:lnTo>
                  <a:pt x="143" y="137"/>
                </a:lnTo>
                <a:lnTo>
                  <a:pt x="143" y="131"/>
                </a:lnTo>
                <a:lnTo>
                  <a:pt x="149" y="127"/>
                </a:lnTo>
                <a:lnTo>
                  <a:pt x="160" y="127"/>
                </a:lnTo>
                <a:lnTo>
                  <a:pt x="170" y="135"/>
                </a:lnTo>
                <a:lnTo>
                  <a:pt x="182" y="131"/>
                </a:lnTo>
                <a:lnTo>
                  <a:pt x="188" y="133"/>
                </a:lnTo>
                <a:lnTo>
                  <a:pt x="196" y="129"/>
                </a:lnTo>
                <a:lnTo>
                  <a:pt x="198" y="131"/>
                </a:lnTo>
                <a:lnTo>
                  <a:pt x="209" y="127"/>
                </a:lnTo>
                <a:lnTo>
                  <a:pt x="219" y="129"/>
                </a:lnTo>
                <a:lnTo>
                  <a:pt x="229" y="125"/>
                </a:lnTo>
                <a:lnTo>
                  <a:pt x="227" y="117"/>
                </a:lnTo>
                <a:lnTo>
                  <a:pt x="229" y="109"/>
                </a:lnTo>
                <a:lnTo>
                  <a:pt x="223" y="103"/>
                </a:lnTo>
                <a:lnTo>
                  <a:pt x="225" y="101"/>
                </a:lnTo>
                <a:lnTo>
                  <a:pt x="213" y="91"/>
                </a:lnTo>
                <a:lnTo>
                  <a:pt x="207" y="97"/>
                </a:lnTo>
                <a:lnTo>
                  <a:pt x="194" y="95"/>
                </a:lnTo>
                <a:lnTo>
                  <a:pt x="190" y="91"/>
                </a:lnTo>
                <a:lnTo>
                  <a:pt x="194" y="85"/>
                </a:lnTo>
                <a:lnTo>
                  <a:pt x="184" y="75"/>
                </a:lnTo>
                <a:lnTo>
                  <a:pt x="180" y="81"/>
                </a:lnTo>
                <a:lnTo>
                  <a:pt x="172" y="77"/>
                </a:lnTo>
                <a:lnTo>
                  <a:pt x="174" y="73"/>
                </a:lnTo>
                <a:lnTo>
                  <a:pt x="172" y="65"/>
                </a:lnTo>
                <a:lnTo>
                  <a:pt x="172" y="59"/>
                </a:lnTo>
                <a:lnTo>
                  <a:pt x="176" y="57"/>
                </a:lnTo>
                <a:lnTo>
                  <a:pt x="178" y="53"/>
                </a:lnTo>
                <a:lnTo>
                  <a:pt x="196" y="53"/>
                </a:lnTo>
                <a:lnTo>
                  <a:pt x="196" y="47"/>
                </a:lnTo>
                <a:lnTo>
                  <a:pt x="201" y="39"/>
                </a:lnTo>
                <a:lnTo>
                  <a:pt x="213" y="51"/>
                </a:lnTo>
                <a:lnTo>
                  <a:pt x="219" y="51"/>
                </a:lnTo>
                <a:lnTo>
                  <a:pt x="219" y="55"/>
                </a:lnTo>
                <a:lnTo>
                  <a:pt x="233" y="65"/>
                </a:lnTo>
                <a:lnTo>
                  <a:pt x="237" y="57"/>
                </a:lnTo>
                <a:lnTo>
                  <a:pt x="244" y="59"/>
                </a:lnTo>
                <a:lnTo>
                  <a:pt x="243" y="53"/>
                </a:lnTo>
                <a:lnTo>
                  <a:pt x="248" y="47"/>
                </a:lnTo>
                <a:lnTo>
                  <a:pt x="243" y="41"/>
                </a:lnTo>
                <a:lnTo>
                  <a:pt x="243" y="33"/>
                </a:lnTo>
                <a:lnTo>
                  <a:pt x="256" y="53"/>
                </a:lnTo>
                <a:lnTo>
                  <a:pt x="254" y="59"/>
                </a:lnTo>
                <a:lnTo>
                  <a:pt x="250" y="63"/>
                </a:lnTo>
                <a:lnTo>
                  <a:pt x="252" y="63"/>
                </a:lnTo>
                <a:lnTo>
                  <a:pt x="262" y="67"/>
                </a:lnTo>
                <a:lnTo>
                  <a:pt x="264" y="65"/>
                </a:lnTo>
                <a:lnTo>
                  <a:pt x="264" y="59"/>
                </a:lnTo>
                <a:lnTo>
                  <a:pt x="268" y="51"/>
                </a:lnTo>
                <a:lnTo>
                  <a:pt x="270" y="55"/>
                </a:lnTo>
                <a:lnTo>
                  <a:pt x="276" y="47"/>
                </a:lnTo>
                <a:lnTo>
                  <a:pt x="272" y="41"/>
                </a:lnTo>
                <a:lnTo>
                  <a:pt x="280" y="37"/>
                </a:lnTo>
                <a:lnTo>
                  <a:pt x="286" y="41"/>
                </a:lnTo>
                <a:lnTo>
                  <a:pt x="286" y="33"/>
                </a:lnTo>
                <a:lnTo>
                  <a:pt x="297" y="29"/>
                </a:lnTo>
                <a:lnTo>
                  <a:pt x="307" y="41"/>
                </a:lnTo>
                <a:lnTo>
                  <a:pt x="319" y="33"/>
                </a:lnTo>
                <a:lnTo>
                  <a:pt x="323" y="25"/>
                </a:lnTo>
                <a:lnTo>
                  <a:pt x="317" y="19"/>
                </a:lnTo>
                <a:lnTo>
                  <a:pt x="321" y="2"/>
                </a:lnTo>
                <a:lnTo>
                  <a:pt x="334" y="0"/>
                </a:lnTo>
                <a:lnTo>
                  <a:pt x="334" y="6"/>
                </a:lnTo>
                <a:lnTo>
                  <a:pt x="342" y="6"/>
                </a:lnTo>
                <a:lnTo>
                  <a:pt x="350" y="2"/>
                </a:lnTo>
                <a:lnTo>
                  <a:pt x="354" y="23"/>
                </a:lnTo>
                <a:lnTo>
                  <a:pt x="358" y="25"/>
                </a:lnTo>
                <a:lnTo>
                  <a:pt x="360" y="19"/>
                </a:lnTo>
                <a:lnTo>
                  <a:pt x="375" y="15"/>
                </a:lnTo>
                <a:lnTo>
                  <a:pt x="389" y="17"/>
                </a:lnTo>
                <a:lnTo>
                  <a:pt x="395" y="15"/>
                </a:lnTo>
                <a:lnTo>
                  <a:pt x="397" y="37"/>
                </a:lnTo>
                <a:lnTo>
                  <a:pt x="399" y="39"/>
                </a:lnTo>
                <a:lnTo>
                  <a:pt x="395" y="49"/>
                </a:lnTo>
                <a:lnTo>
                  <a:pt x="407" y="55"/>
                </a:lnTo>
                <a:lnTo>
                  <a:pt x="416" y="51"/>
                </a:lnTo>
                <a:lnTo>
                  <a:pt x="420" y="53"/>
                </a:lnTo>
                <a:lnTo>
                  <a:pt x="416" y="63"/>
                </a:lnTo>
                <a:lnTo>
                  <a:pt x="418" y="75"/>
                </a:lnTo>
                <a:lnTo>
                  <a:pt x="414" y="75"/>
                </a:lnTo>
                <a:lnTo>
                  <a:pt x="418" y="81"/>
                </a:lnTo>
                <a:lnTo>
                  <a:pt x="424" y="79"/>
                </a:lnTo>
                <a:lnTo>
                  <a:pt x="422" y="79"/>
                </a:lnTo>
                <a:lnTo>
                  <a:pt x="424" y="75"/>
                </a:lnTo>
                <a:lnTo>
                  <a:pt x="420" y="71"/>
                </a:lnTo>
                <a:lnTo>
                  <a:pt x="426" y="65"/>
                </a:lnTo>
                <a:lnTo>
                  <a:pt x="432" y="73"/>
                </a:lnTo>
                <a:lnTo>
                  <a:pt x="430" y="75"/>
                </a:lnTo>
                <a:lnTo>
                  <a:pt x="432" y="77"/>
                </a:lnTo>
                <a:lnTo>
                  <a:pt x="426" y="87"/>
                </a:lnTo>
                <a:lnTo>
                  <a:pt x="430" y="95"/>
                </a:lnTo>
                <a:lnTo>
                  <a:pt x="436" y="89"/>
                </a:lnTo>
                <a:lnTo>
                  <a:pt x="436" y="93"/>
                </a:lnTo>
                <a:lnTo>
                  <a:pt x="442" y="91"/>
                </a:lnTo>
                <a:lnTo>
                  <a:pt x="450" y="97"/>
                </a:lnTo>
                <a:lnTo>
                  <a:pt x="454" y="93"/>
                </a:lnTo>
                <a:lnTo>
                  <a:pt x="457" y="95"/>
                </a:lnTo>
                <a:lnTo>
                  <a:pt x="463" y="71"/>
                </a:lnTo>
                <a:lnTo>
                  <a:pt x="473" y="67"/>
                </a:lnTo>
                <a:lnTo>
                  <a:pt x="471" y="69"/>
                </a:lnTo>
                <a:lnTo>
                  <a:pt x="473" y="77"/>
                </a:lnTo>
                <a:lnTo>
                  <a:pt x="473" y="81"/>
                </a:lnTo>
                <a:lnTo>
                  <a:pt x="473" y="85"/>
                </a:lnTo>
                <a:lnTo>
                  <a:pt x="477" y="87"/>
                </a:lnTo>
                <a:lnTo>
                  <a:pt x="477" y="85"/>
                </a:lnTo>
                <a:lnTo>
                  <a:pt x="481" y="87"/>
                </a:lnTo>
                <a:lnTo>
                  <a:pt x="481" y="89"/>
                </a:lnTo>
                <a:lnTo>
                  <a:pt x="477" y="95"/>
                </a:lnTo>
                <a:lnTo>
                  <a:pt x="479" y="97"/>
                </a:lnTo>
                <a:lnTo>
                  <a:pt x="475" y="107"/>
                </a:lnTo>
                <a:lnTo>
                  <a:pt x="477" y="107"/>
                </a:lnTo>
                <a:lnTo>
                  <a:pt x="477" y="105"/>
                </a:lnTo>
                <a:lnTo>
                  <a:pt x="481" y="109"/>
                </a:lnTo>
                <a:lnTo>
                  <a:pt x="477" y="111"/>
                </a:lnTo>
                <a:lnTo>
                  <a:pt x="475" y="115"/>
                </a:lnTo>
                <a:lnTo>
                  <a:pt x="477" y="123"/>
                </a:lnTo>
                <a:lnTo>
                  <a:pt x="477" y="125"/>
                </a:lnTo>
                <a:lnTo>
                  <a:pt x="477" y="131"/>
                </a:lnTo>
                <a:lnTo>
                  <a:pt x="481" y="135"/>
                </a:lnTo>
                <a:lnTo>
                  <a:pt x="485" y="135"/>
                </a:lnTo>
                <a:lnTo>
                  <a:pt x="485" y="139"/>
                </a:lnTo>
                <a:lnTo>
                  <a:pt x="487" y="139"/>
                </a:lnTo>
                <a:lnTo>
                  <a:pt x="489" y="145"/>
                </a:lnTo>
                <a:lnTo>
                  <a:pt x="485" y="151"/>
                </a:lnTo>
                <a:lnTo>
                  <a:pt x="477" y="155"/>
                </a:lnTo>
                <a:lnTo>
                  <a:pt x="473" y="161"/>
                </a:lnTo>
                <a:lnTo>
                  <a:pt x="469" y="163"/>
                </a:lnTo>
                <a:lnTo>
                  <a:pt x="467" y="159"/>
                </a:lnTo>
                <a:lnTo>
                  <a:pt x="465" y="159"/>
                </a:lnTo>
                <a:lnTo>
                  <a:pt x="461" y="163"/>
                </a:lnTo>
                <a:lnTo>
                  <a:pt x="461" y="159"/>
                </a:lnTo>
                <a:lnTo>
                  <a:pt x="459" y="159"/>
                </a:lnTo>
                <a:lnTo>
                  <a:pt x="457" y="167"/>
                </a:lnTo>
                <a:lnTo>
                  <a:pt x="456" y="169"/>
                </a:lnTo>
                <a:lnTo>
                  <a:pt x="454" y="173"/>
                </a:lnTo>
                <a:lnTo>
                  <a:pt x="442" y="181"/>
                </a:lnTo>
                <a:lnTo>
                  <a:pt x="442" y="185"/>
                </a:lnTo>
                <a:lnTo>
                  <a:pt x="436" y="191"/>
                </a:lnTo>
                <a:lnTo>
                  <a:pt x="432" y="191"/>
                </a:lnTo>
                <a:lnTo>
                  <a:pt x="430" y="193"/>
                </a:lnTo>
                <a:lnTo>
                  <a:pt x="434" y="193"/>
                </a:lnTo>
                <a:lnTo>
                  <a:pt x="438" y="199"/>
                </a:lnTo>
                <a:lnTo>
                  <a:pt x="444" y="197"/>
                </a:lnTo>
                <a:lnTo>
                  <a:pt x="444" y="193"/>
                </a:lnTo>
                <a:lnTo>
                  <a:pt x="450" y="191"/>
                </a:lnTo>
                <a:lnTo>
                  <a:pt x="456" y="191"/>
                </a:lnTo>
                <a:lnTo>
                  <a:pt x="457" y="189"/>
                </a:lnTo>
                <a:lnTo>
                  <a:pt x="457" y="193"/>
                </a:lnTo>
                <a:lnTo>
                  <a:pt x="463" y="193"/>
                </a:lnTo>
                <a:lnTo>
                  <a:pt x="467" y="187"/>
                </a:lnTo>
                <a:lnTo>
                  <a:pt x="469" y="187"/>
                </a:lnTo>
                <a:lnTo>
                  <a:pt x="483" y="185"/>
                </a:lnTo>
                <a:lnTo>
                  <a:pt x="487" y="191"/>
                </a:lnTo>
                <a:lnTo>
                  <a:pt x="487" y="193"/>
                </a:lnTo>
                <a:lnTo>
                  <a:pt x="489" y="193"/>
                </a:lnTo>
                <a:lnTo>
                  <a:pt x="493" y="205"/>
                </a:lnTo>
                <a:lnTo>
                  <a:pt x="491" y="205"/>
                </a:lnTo>
                <a:lnTo>
                  <a:pt x="485" y="209"/>
                </a:lnTo>
                <a:lnTo>
                  <a:pt x="485" y="211"/>
                </a:lnTo>
                <a:lnTo>
                  <a:pt x="489" y="209"/>
                </a:lnTo>
                <a:lnTo>
                  <a:pt x="491" y="219"/>
                </a:lnTo>
                <a:lnTo>
                  <a:pt x="485" y="221"/>
                </a:lnTo>
                <a:lnTo>
                  <a:pt x="477" y="225"/>
                </a:lnTo>
                <a:lnTo>
                  <a:pt x="473" y="225"/>
                </a:lnTo>
                <a:lnTo>
                  <a:pt x="473" y="231"/>
                </a:lnTo>
                <a:lnTo>
                  <a:pt x="479" y="231"/>
                </a:lnTo>
                <a:lnTo>
                  <a:pt x="479" y="249"/>
                </a:lnTo>
                <a:lnTo>
                  <a:pt x="477" y="251"/>
                </a:lnTo>
                <a:lnTo>
                  <a:pt x="473" y="259"/>
                </a:lnTo>
                <a:lnTo>
                  <a:pt x="471" y="259"/>
                </a:lnTo>
                <a:lnTo>
                  <a:pt x="473" y="263"/>
                </a:lnTo>
                <a:lnTo>
                  <a:pt x="477" y="267"/>
                </a:lnTo>
                <a:lnTo>
                  <a:pt x="481" y="263"/>
                </a:lnTo>
                <a:lnTo>
                  <a:pt x="487" y="263"/>
                </a:lnTo>
                <a:lnTo>
                  <a:pt x="485" y="267"/>
                </a:lnTo>
                <a:lnTo>
                  <a:pt x="487" y="273"/>
                </a:lnTo>
                <a:lnTo>
                  <a:pt x="491" y="279"/>
                </a:lnTo>
                <a:lnTo>
                  <a:pt x="491" y="281"/>
                </a:lnTo>
                <a:lnTo>
                  <a:pt x="487" y="281"/>
                </a:lnTo>
                <a:lnTo>
                  <a:pt x="489" y="287"/>
                </a:lnTo>
                <a:lnTo>
                  <a:pt x="483" y="293"/>
                </a:lnTo>
                <a:lnTo>
                  <a:pt x="485" y="297"/>
                </a:lnTo>
                <a:lnTo>
                  <a:pt x="477" y="305"/>
                </a:lnTo>
                <a:lnTo>
                  <a:pt x="475" y="313"/>
                </a:lnTo>
                <a:lnTo>
                  <a:pt x="467" y="313"/>
                </a:lnTo>
                <a:lnTo>
                  <a:pt x="467" y="311"/>
                </a:lnTo>
                <a:lnTo>
                  <a:pt x="463" y="309"/>
                </a:lnTo>
                <a:lnTo>
                  <a:pt x="463" y="311"/>
                </a:lnTo>
                <a:lnTo>
                  <a:pt x="459" y="311"/>
                </a:lnTo>
                <a:lnTo>
                  <a:pt x="461" y="309"/>
                </a:lnTo>
                <a:lnTo>
                  <a:pt x="450" y="311"/>
                </a:lnTo>
                <a:lnTo>
                  <a:pt x="448" y="313"/>
                </a:lnTo>
                <a:lnTo>
                  <a:pt x="442" y="313"/>
                </a:lnTo>
                <a:lnTo>
                  <a:pt x="438" y="319"/>
                </a:lnTo>
                <a:lnTo>
                  <a:pt x="446" y="319"/>
                </a:lnTo>
                <a:lnTo>
                  <a:pt x="448" y="313"/>
                </a:lnTo>
                <a:lnTo>
                  <a:pt x="454" y="313"/>
                </a:lnTo>
                <a:lnTo>
                  <a:pt x="450" y="323"/>
                </a:lnTo>
                <a:lnTo>
                  <a:pt x="456" y="331"/>
                </a:lnTo>
                <a:lnTo>
                  <a:pt x="450" y="333"/>
                </a:lnTo>
                <a:lnTo>
                  <a:pt x="444" y="329"/>
                </a:lnTo>
                <a:lnTo>
                  <a:pt x="432" y="333"/>
                </a:lnTo>
                <a:lnTo>
                  <a:pt x="426" y="327"/>
                </a:lnTo>
                <a:lnTo>
                  <a:pt x="430" y="325"/>
                </a:lnTo>
                <a:lnTo>
                  <a:pt x="424" y="323"/>
                </a:lnTo>
                <a:lnTo>
                  <a:pt x="418" y="329"/>
                </a:lnTo>
                <a:lnTo>
                  <a:pt x="420" y="333"/>
                </a:lnTo>
                <a:lnTo>
                  <a:pt x="413" y="337"/>
                </a:lnTo>
                <a:lnTo>
                  <a:pt x="416" y="349"/>
                </a:lnTo>
                <a:lnTo>
                  <a:pt x="413" y="349"/>
                </a:lnTo>
                <a:lnTo>
                  <a:pt x="405" y="339"/>
                </a:lnTo>
                <a:lnTo>
                  <a:pt x="399" y="339"/>
                </a:lnTo>
                <a:lnTo>
                  <a:pt x="397" y="335"/>
                </a:lnTo>
                <a:lnTo>
                  <a:pt x="395" y="335"/>
                </a:lnTo>
                <a:lnTo>
                  <a:pt x="393" y="331"/>
                </a:lnTo>
                <a:lnTo>
                  <a:pt x="389" y="333"/>
                </a:lnTo>
                <a:lnTo>
                  <a:pt x="383" y="341"/>
                </a:lnTo>
                <a:lnTo>
                  <a:pt x="379" y="339"/>
                </a:lnTo>
                <a:lnTo>
                  <a:pt x="377" y="339"/>
                </a:lnTo>
                <a:lnTo>
                  <a:pt x="379" y="341"/>
                </a:lnTo>
                <a:lnTo>
                  <a:pt x="375" y="345"/>
                </a:lnTo>
                <a:lnTo>
                  <a:pt x="377" y="351"/>
                </a:lnTo>
                <a:lnTo>
                  <a:pt x="375" y="359"/>
                </a:lnTo>
                <a:lnTo>
                  <a:pt x="366" y="361"/>
                </a:lnTo>
                <a:lnTo>
                  <a:pt x="352" y="365"/>
                </a:lnTo>
                <a:lnTo>
                  <a:pt x="352" y="367"/>
                </a:lnTo>
                <a:lnTo>
                  <a:pt x="344" y="367"/>
                </a:lnTo>
                <a:lnTo>
                  <a:pt x="346" y="363"/>
                </a:lnTo>
                <a:lnTo>
                  <a:pt x="342" y="357"/>
                </a:lnTo>
                <a:lnTo>
                  <a:pt x="338" y="361"/>
                </a:lnTo>
                <a:lnTo>
                  <a:pt x="334" y="357"/>
                </a:lnTo>
                <a:lnTo>
                  <a:pt x="334" y="349"/>
                </a:lnTo>
                <a:lnTo>
                  <a:pt x="319" y="359"/>
                </a:lnTo>
                <a:lnTo>
                  <a:pt x="319" y="351"/>
                </a:lnTo>
                <a:lnTo>
                  <a:pt x="315" y="349"/>
                </a:lnTo>
                <a:lnTo>
                  <a:pt x="315" y="341"/>
                </a:lnTo>
                <a:lnTo>
                  <a:pt x="305" y="339"/>
                </a:lnTo>
                <a:lnTo>
                  <a:pt x="307" y="337"/>
                </a:lnTo>
                <a:lnTo>
                  <a:pt x="305" y="333"/>
                </a:lnTo>
                <a:lnTo>
                  <a:pt x="299" y="329"/>
                </a:lnTo>
                <a:lnTo>
                  <a:pt x="299" y="323"/>
                </a:lnTo>
                <a:lnTo>
                  <a:pt x="297" y="327"/>
                </a:lnTo>
                <a:lnTo>
                  <a:pt x="286" y="327"/>
                </a:lnTo>
                <a:lnTo>
                  <a:pt x="286" y="333"/>
                </a:lnTo>
                <a:lnTo>
                  <a:pt x="280" y="333"/>
                </a:lnTo>
                <a:lnTo>
                  <a:pt x="276" y="339"/>
                </a:lnTo>
                <a:lnTo>
                  <a:pt x="278" y="345"/>
                </a:lnTo>
                <a:lnTo>
                  <a:pt x="280" y="345"/>
                </a:lnTo>
                <a:lnTo>
                  <a:pt x="280" y="351"/>
                </a:lnTo>
                <a:lnTo>
                  <a:pt x="276" y="357"/>
                </a:lnTo>
                <a:lnTo>
                  <a:pt x="270" y="355"/>
                </a:lnTo>
                <a:lnTo>
                  <a:pt x="268" y="361"/>
                </a:lnTo>
                <a:lnTo>
                  <a:pt x="256" y="363"/>
                </a:lnTo>
                <a:lnTo>
                  <a:pt x="248" y="363"/>
                </a:lnTo>
                <a:lnTo>
                  <a:pt x="243" y="367"/>
                </a:lnTo>
                <a:lnTo>
                  <a:pt x="227" y="377"/>
                </a:lnTo>
                <a:lnTo>
                  <a:pt x="207" y="379"/>
                </a:lnTo>
                <a:lnTo>
                  <a:pt x="209" y="385"/>
                </a:lnTo>
                <a:lnTo>
                  <a:pt x="207" y="395"/>
                </a:lnTo>
                <a:lnTo>
                  <a:pt x="203" y="399"/>
                </a:lnTo>
                <a:lnTo>
                  <a:pt x="198" y="401"/>
                </a:lnTo>
                <a:lnTo>
                  <a:pt x="196" y="408"/>
                </a:lnTo>
                <a:lnTo>
                  <a:pt x="190" y="408"/>
                </a:lnTo>
                <a:lnTo>
                  <a:pt x="188" y="399"/>
                </a:lnTo>
                <a:lnTo>
                  <a:pt x="174" y="401"/>
                </a:lnTo>
                <a:lnTo>
                  <a:pt x="164" y="395"/>
                </a:lnTo>
                <a:lnTo>
                  <a:pt x="160" y="395"/>
                </a:lnTo>
                <a:lnTo>
                  <a:pt x="158" y="391"/>
                </a:lnTo>
                <a:lnTo>
                  <a:pt x="149" y="391"/>
                </a:lnTo>
                <a:lnTo>
                  <a:pt x="145" y="381"/>
                </a:lnTo>
                <a:lnTo>
                  <a:pt x="137" y="379"/>
                </a:lnTo>
                <a:lnTo>
                  <a:pt x="131" y="379"/>
                </a:lnTo>
                <a:lnTo>
                  <a:pt x="131" y="375"/>
                </a:lnTo>
                <a:lnTo>
                  <a:pt x="125" y="373"/>
                </a:lnTo>
                <a:lnTo>
                  <a:pt x="110" y="385"/>
                </a:lnTo>
                <a:lnTo>
                  <a:pt x="110" y="391"/>
                </a:lnTo>
                <a:lnTo>
                  <a:pt x="100" y="393"/>
                </a:lnTo>
                <a:lnTo>
                  <a:pt x="92" y="401"/>
                </a:lnTo>
                <a:lnTo>
                  <a:pt x="82" y="406"/>
                </a:lnTo>
                <a:lnTo>
                  <a:pt x="80" y="401"/>
                </a:lnTo>
                <a:lnTo>
                  <a:pt x="76" y="401"/>
                </a:lnTo>
                <a:lnTo>
                  <a:pt x="71" y="397"/>
                </a:lnTo>
                <a:lnTo>
                  <a:pt x="69" y="395"/>
                </a:lnTo>
                <a:lnTo>
                  <a:pt x="69" y="389"/>
                </a:lnTo>
                <a:lnTo>
                  <a:pt x="82" y="371"/>
                </a:lnTo>
                <a:lnTo>
                  <a:pt x="80" y="367"/>
                </a:lnTo>
                <a:lnTo>
                  <a:pt x="86" y="357"/>
                </a:lnTo>
                <a:lnTo>
                  <a:pt x="86" y="355"/>
                </a:lnTo>
                <a:lnTo>
                  <a:pt x="88" y="353"/>
                </a:lnTo>
                <a:lnTo>
                  <a:pt x="92" y="357"/>
                </a:lnTo>
                <a:lnTo>
                  <a:pt x="94" y="357"/>
                </a:lnTo>
                <a:lnTo>
                  <a:pt x="94" y="349"/>
                </a:lnTo>
                <a:lnTo>
                  <a:pt x="88" y="347"/>
                </a:lnTo>
                <a:lnTo>
                  <a:pt x="82" y="345"/>
                </a:lnTo>
                <a:lnTo>
                  <a:pt x="80" y="345"/>
                </a:lnTo>
                <a:lnTo>
                  <a:pt x="78" y="339"/>
                </a:lnTo>
                <a:lnTo>
                  <a:pt x="71" y="335"/>
                </a:lnTo>
                <a:lnTo>
                  <a:pt x="73" y="323"/>
                </a:lnTo>
                <a:lnTo>
                  <a:pt x="63" y="329"/>
                </a:lnTo>
                <a:lnTo>
                  <a:pt x="61" y="327"/>
                </a:lnTo>
                <a:lnTo>
                  <a:pt x="63" y="323"/>
                </a:lnTo>
                <a:lnTo>
                  <a:pt x="63" y="317"/>
                </a:lnTo>
                <a:lnTo>
                  <a:pt x="55" y="317"/>
                </a:lnTo>
                <a:lnTo>
                  <a:pt x="53" y="311"/>
                </a:lnTo>
                <a:lnTo>
                  <a:pt x="53" y="303"/>
                </a:lnTo>
                <a:lnTo>
                  <a:pt x="57" y="305"/>
                </a:lnTo>
                <a:lnTo>
                  <a:pt x="65" y="293"/>
                </a:lnTo>
                <a:lnTo>
                  <a:pt x="63" y="289"/>
                </a:lnTo>
                <a:lnTo>
                  <a:pt x="69" y="281"/>
                </a:lnTo>
                <a:lnTo>
                  <a:pt x="69" y="273"/>
                </a:lnTo>
                <a:lnTo>
                  <a:pt x="71" y="273"/>
                </a:lnTo>
                <a:lnTo>
                  <a:pt x="78" y="253"/>
                </a:lnTo>
                <a:lnTo>
                  <a:pt x="84" y="251"/>
                </a:lnTo>
                <a:lnTo>
                  <a:pt x="86" y="243"/>
                </a:lnTo>
                <a:lnTo>
                  <a:pt x="76" y="229"/>
                </a:lnTo>
                <a:lnTo>
                  <a:pt x="71" y="229"/>
                </a:lnTo>
                <a:lnTo>
                  <a:pt x="69" y="219"/>
                </a:lnTo>
                <a:lnTo>
                  <a:pt x="65" y="219"/>
                </a:lnTo>
                <a:lnTo>
                  <a:pt x="61" y="225"/>
                </a:lnTo>
                <a:lnTo>
                  <a:pt x="41" y="223"/>
                </a:lnTo>
                <a:lnTo>
                  <a:pt x="37" y="233"/>
                </a:lnTo>
                <a:lnTo>
                  <a:pt x="16" y="233"/>
                </a:lnTo>
                <a:lnTo>
                  <a:pt x="10" y="185"/>
                </a:lnTo>
                <a:lnTo>
                  <a:pt x="6" y="185"/>
                </a:lnTo>
                <a:lnTo>
                  <a:pt x="2" y="187"/>
                </a:lnTo>
                <a:lnTo>
                  <a:pt x="0" y="181"/>
                </a:lnTo>
                <a:close/>
              </a:path>
            </a:pathLst>
          </a:custGeom>
          <a:solidFill>
            <a:srgbClr val="FF9999"/>
          </a:solidFill>
          <a:ln w="9525" cap="rnd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78" name="Freeform 27"/>
          <p:cNvSpPr>
            <a:spLocks/>
          </p:cNvSpPr>
          <p:nvPr/>
        </p:nvSpPr>
        <p:spPr bwMode="auto">
          <a:xfrm>
            <a:off x="4246563" y="5302250"/>
            <a:ext cx="1120775" cy="882650"/>
          </a:xfrm>
          <a:custGeom>
            <a:avLst/>
            <a:gdLst>
              <a:gd name="T0" fmla="*/ 2147483647 w 647"/>
              <a:gd name="T1" fmla="*/ 2147483647 h 447"/>
              <a:gd name="T2" fmla="*/ 2147483647 w 647"/>
              <a:gd name="T3" fmla="*/ 2147483647 h 447"/>
              <a:gd name="T4" fmla="*/ 2147483647 w 647"/>
              <a:gd name="T5" fmla="*/ 2147483647 h 447"/>
              <a:gd name="T6" fmla="*/ 2147483647 w 647"/>
              <a:gd name="T7" fmla="*/ 2147483647 h 447"/>
              <a:gd name="T8" fmla="*/ 2147483647 w 647"/>
              <a:gd name="T9" fmla="*/ 2147483647 h 447"/>
              <a:gd name="T10" fmla="*/ 2147483647 w 647"/>
              <a:gd name="T11" fmla="*/ 2147483647 h 447"/>
              <a:gd name="T12" fmla="*/ 2147483647 w 647"/>
              <a:gd name="T13" fmla="*/ 2147483647 h 447"/>
              <a:gd name="T14" fmla="*/ 2147483647 w 647"/>
              <a:gd name="T15" fmla="*/ 2147483647 h 447"/>
              <a:gd name="T16" fmla="*/ 2147483647 w 647"/>
              <a:gd name="T17" fmla="*/ 2147483647 h 447"/>
              <a:gd name="T18" fmla="*/ 2147483647 w 647"/>
              <a:gd name="T19" fmla="*/ 2147483647 h 447"/>
              <a:gd name="T20" fmla="*/ 2147483647 w 647"/>
              <a:gd name="T21" fmla="*/ 2147483647 h 447"/>
              <a:gd name="T22" fmla="*/ 2147483647 w 647"/>
              <a:gd name="T23" fmla="*/ 2147483647 h 447"/>
              <a:gd name="T24" fmla="*/ 2147483647 w 647"/>
              <a:gd name="T25" fmla="*/ 2147483647 h 447"/>
              <a:gd name="T26" fmla="*/ 2147483647 w 647"/>
              <a:gd name="T27" fmla="*/ 2147483647 h 447"/>
              <a:gd name="T28" fmla="*/ 2147483647 w 647"/>
              <a:gd name="T29" fmla="*/ 2147483647 h 447"/>
              <a:gd name="T30" fmla="*/ 2147483647 w 647"/>
              <a:gd name="T31" fmla="*/ 2147483647 h 447"/>
              <a:gd name="T32" fmla="*/ 2147483647 w 647"/>
              <a:gd name="T33" fmla="*/ 2147483647 h 447"/>
              <a:gd name="T34" fmla="*/ 2147483647 w 647"/>
              <a:gd name="T35" fmla="*/ 2147483647 h 447"/>
              <a:gd name="T36" fmla="*/ 2147483647 w 647"/>
              <a:gd name="T37" fmla="*/ 2147483647 h 447"/>
              <a:gd name="T38" fmla="*/ 2147483647 w 647"/>
              <a:gd name="T39" fmla="*/ 2147483647 h 447"/>
              <a:gd name="T40" fmla="*/ 2147483647 w 647"/>
              <a:gd name="T41" fmla="*/ 2147483647 h 447"/>
              <a:gd name="T42" fmla="*/ 2147483647 w 647"/>
              <a:gd name="T43" fmla="*/ 2147483647 h 447"/>
              <a:gd name="T44" fmla="*/ 2147483647 w 647"/>
              <a:gd name="T45" fmla="*/ 2147483647 h 447"/>
              <a:gd name="T46" fmla="*/ 2147483647 w 647"/>
              <a:gd name="T47" fmla="*/ 2147483647 h 447"/>
              <a:gd name="T48" fmla="*/ 2147483647 w 647"/>
              <a:gd name="T49" fmla="*/ 2147483647 h 447"/>
              <a:gd name="T50" fmla="*/ 2147483647 w 647"/>
              <a:gd name="T51" fmla="*/ 2147483647 h 447"/>
              <a:gd name="T52" fmla="*/ 2147483647 w 647"/>
              <a:gd name="T53" fmla="*/ 2147483647 h 447"/>
              <a:gd name="T54" fmla="*/ 2147483647 w 647"/>
              <a:gd name="T55" fmla="*/ 2147483647 h 447"/>
              <a:gd name="T56" fmla="*/ 2147483647 w 647"/>
              <a:gd name="T57" fmla="*/ 2147483647 h 447"/>
              <a:gd name="T58" fmla="*/ 2147483647 w 647"/>
              <a:gd name="T59" fmla="*/ 2147483647 h 447"/>
              <a:gd name="T60" fmla="*/ 2147483647 w 647"/>
              <a:gd name="T61" fmla="*/ 2147483647 h 447"/>
              <a:gd name="T62" fmla="*/ 2147483647 w 647"/>
              <a:gd name="T63" fmla="*/ 2147483647 h 447"/>
              <a:gd name="T64" fmla="*/ 2147483647 w 647"/>
              <a:gd name="T65" fmla="*/ 2147483647 h 447"/>
              <a:gd name="T66" fmla="*/ 2147483647 w 647"/>
              <a:gd name="T67" fmla="*/ 2147483647 h 447"/>
              <a:gd name="T68" fmla="*/ 2147483647 w 647"/>
              <a:gd name="T69" fmla="*/ 2147483647 h 447"/>
              <a:gd name="T70" fmla="*/ 2147483647 w 647"/>
              <a:gd name="T71" fmla="*/ 2147483647 h 447"/>
              <a:gd name="T72" fmla="*/ 2147483647 w 647"/>
              <a:gd name="T73" fmla="*/ 2147483647 h 447"/>
              <a:gd name="T74" fmla="*/ 2147483647 w 647"/>
              <a:gd name="T75" fmla="*/ 2147483647 h 447"/>
              <a:gd name="T76" fmla="*/ 2147483647 w 647"/>
              <a:gd name="T77" fmla="*/ 2147483647 h 447"/>
              <a:gd name="T78" fmla="*/ 2147483647 w 647"/>
              <a:gd name="T79" fmla="*/ 2147483647 h 447"/>
              <a:gd name="T80" fmla="*/ 2147483647 w 647"/>
              <a:gd name="T81" fmla="*/ 2147483647 h 447"/>
              <a:gd name="T82" fmla="*/ 2147483647 w 647"/>
              <a:gd name="T83" fmla="*/ 2147483647 h 447"/>
              <a:gd name="T84" fmla="*/ 2147483647 w 647"/>
              <a:gd name="T85" fmla="*/ 2147483647 h 447"/>
              <a:gd name="T86" fmla="*/ 2147483647 w 647"/>
              <a:gd name="T87" fmla="*/ 2147483647 h 447"/>
              <a:gd name="T88" fmla="*/ 2147483647 w 647"/>
              <a:gd name="T89" fmla="*/ 2147483647 h 447"/>
              <a:gd name="T90" fmla="*/ 2147483647 w 647"/>
              <a:gd name="T91" fmla="*/ 2147483647 h 447"/>
              <a:gd name="T92" fmla="*/ 2147483647 w 647"/>
              <a:gd name="T93" fmla="*/ 2147483647 h 447"/>
              <a:gd name="T94" fmla="*/ 2147483647 w 647"/>
              <a:gd name="T95" fmla="*/ 2147483647 h 447"/>
              <a:gd name="T96" fmla="*/ 2147483647 w 647"/>
              <a:gd name="T97" fmla="*/ 2147483647 h 447"/>
              <a:gd name="T98" fmla="*/ 2147483647 w 647"/>
              <a:gd name="T99" fmla="*/ 2147483647 h 447"/>
              <a:gd name="T100" fmla="*/ 2147483647 w 647"/>
              <a:gd name="T101" fmla="*/ 2147483647 h 447"/>
              <a:gd name="T102" fmla="*/ 2147483647 w 647"/>
              <a:gd name="T103" fmla="*/ 2147483647 h 447"/>
              <a:gd name="T104" fmla="*/ 2147483647 w 647"/>
              <a:gd name="T105" fmla="*/ 2147483647 h 447"/>
              <a:gd name="T106" fmla="*/ 2147483647 w 647"/>
              <a:gd name="T107" fmla="*/ 2147483647 h 447"/>
              <a:gd name="T108" fmla="*/ 2147483647 w 647"/>
              <a:gd name="T109" fmla="*/ 2147483647 h 447"/>
              <a:gd name="T110" fmla="*/ 2147483647 w 647"/>
              <a:gd name="T111" fmla="*/ 2147483647 h 447"/>
              <a:gd name="T112" fmla="*/ 2147483647 w 647"/>
              <a:gd name="T113" fmla="*/ 2147483647 h 447"/>
              <a:gd name="T114" fmla="*/ 2147483647 w 647"/>
              <a:gd name="T115" fmla="*/ 2147483647 h 447"/>
              <a:gd name="T116" fmla="*/ 2147483647 w 647"/>
              <a:gd name="T117" fmla="*/ 2147483647 h 447"/>
              <a:gd name="T118" fmla="*/ 2147483647 w 647"/>
              <a:gd name="T119" fmla="*/ 2147483647 h 447"/>
              <a:gd name="T120" fmla="*/ 2147483647 w 647"/>
              <a:gd name="T121" fmla="*/ 2147483647 h 447"/>
              <a:gd name="T122" fmla="*/ 2147483647 w 647"/>
              <a:gd name="T123" fmla="*/ 2147483647 h 447"/>
              <a:gd name="T124" fmla="*/ 0 w 647"/>
              <a:gd name="T125" fmla="*/ 2147483647 h 44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647"/>
              <a:gd name="T190" fmla="*/ 0 h 447"/>
              <a:gd name="T191" fmla="*/ 647 w 647"/>
              <a:gd name="T192" fmla="*/ 447 h 44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647" h="447">
                <a:moveTo>
                  <a:pt x="0" y="149"/>
                </a:moveTo>
                <a:lnTo>
                  <a:pt x="6" y="140"/>
                </a:lnTo>
                <a:lnTo>
                  <a:pt x="10" y="142"/>
                </a:lnTo>
                <a:lnTo>
                  <a:pt x="13" y="146"/>
                </a:lnTo>
                <a:lnTo>
                  <a:pt x="17" y="149"/>
                </a:lnTo>
                <a:lnTo>
                  <a:pt x="19" y="151"/>
                </a:lnTo>
                <a:lnTo>
                  <a:pt x="29" y="149"/>
                </a:lnTo>
                <a:lnTo>
                  <a:pt x="37" y="138"/>
                </a:lnTo>
                <a:lnTo>
                  <a:pt x="47" y="136"/>
                </a:lnTo>
                <a:lnTo>
                  <a:pt x="47" y="130"/>
                </a:lnTo>
                <a:lnTo>
                  <a:pt x="62" y="118"/>
                </a:lnTo>
                <a:lnTo>
                  <a:pt x="68" y="120"/>
                </a:lnTo>
                <a:lnTo>
                  <a:pt x="68" y="124"/>
                </a:lnTo>
                <a:lnTo>
                  <a:pt x="76" y="124"/>
                </a:lnTo>
                <a:lnTo>
                  <a:pt x="82" y="126"/>
                </a:lnTo>
                <a:lnTo>
                  <a:pt x="88" y="136"/>
                </a:lnTo>
                <a:lnTo>
                  <a:pt x="95" y="136"/>
                </a:lnTo>
                <a:lnTo>
                  <a:pt x="97" y="140"/>
                </a:lnTo>
                <a:lnTo>
                  <a:pt x="103" y="140"/>
                </a:lnTo>
                <a:lnTo>
                  <a:pt x="111" y="146"/>
                </a:lnTo>
                <a:lnTo>
                  <a:pt x="125" y="146"/>
                </a:lnTo>
                <a:lnTo>
                  <a:pt x="129" y="153"/>
                </a:lnTo>
                <a:lnTo>
                  <a:pt x="133" y="153"/>
                </a:lnTo>
                <a:lnTo>
                  <a:pt x="135" y="149"/>
                </a:lnTo>
                <a:lnTo>
                  <a:pt x="140" y="146"/>
                </a:lnTo>
                <a:lnTo>
                  <a:pt x="144" y="140"/>
                </a:lnTo>
                <a:lnTo>
                  <a:pt x="146" y="130"/>
                </a:lnTo>
                <a:lnTo>
                  <a:pt x="144" y="126"/>
                </a:lnTo>
                <a:lnTo>
                  <a:pt x="164" y="122"/>
                </a:lnTo>
                <a:lnTo>
                  <a:pt x="181" y="114"/>
                </a:lnTo>
                <a:lnTo>
                  <a:pt x="185" y="108"/>
                </a:lnTo>
                <a:lnTo>
                  <a:pt x="193" y="108"/>
                </a:lnTo>
                <a:lnTo>
                  <a:pt x="207" y="106"/>
                </a:lnTo>
                <a:lnTo>
                  <a:pt x="207" y="100"/>
                </a:lnTo>
                <a:lnTo>
                  <a:pt x="213" y="102"/>
                </a:lnTo>
                <a:lnTo>
                  <a:pt x="217" y="96"/>
                </a:lnTo>
                <a:lnTo>
                  <a:pt x="217" y="92"/>
                </a:lnTo>
                <a:lnTo>
                  <a:pt x="215" y="90"/>
                </a:lnTo>
                <a:lnTo>
                  <a:pt x="213" y="84"/>
                </a:lnTo>
                <a:lnTo>
                  <a:pt x="217" y="78"/>
                </a:lnTo>
                <a:lnTo>
                  <a:pt x="223" y="78"/>
                </a:lnTo>
                <a:lnTo>
                  <a:pt x="223" y="72"/>
                </a:lnTo>
                <a:lnTo>
                  <a:pt x="234" y="72"/>
                </a:lnTo>
                <a:lnTo>
                  <a:pt x="236" y="68"/>
                </a:lnTo>
                <a:lnTo>
                  <a:pt x="236" y="74"/>
                </a:lnTo>
                <a:lnTo>
                  <a:pt x="242" y="78"/>
                </a:lnTo>
                <a:lnTo>
                  <a:pt x="244" y="82"/>
                </a:lnTo>
                <a:lnTo>
                  <a:pt x="242" y="84"/>
                </a:lnTo>
                <a:lnTo>
                  <a:pt x="252" y="88"/>
                </a:lnTo>
                <a:lnTo>
                  <a:pt x="252" y="96"/>
                </a:lnTo>
                <a:lnTo>
                  <a:pt x="256" y="98"/>
                </a:lnTo>
                <a:lnTo>
                  <a:pt x="256" y="104"/>
                </a:lnTo>
                <a:lnTo>
                  <a:pt x="271" y="96"/>
                </a:lnTo>
                <a:lnTo>
                  <a:pt x="271" y="102"/>
                </a:lnTo>
                <a:lnTo>
                  <a:pt x="275" y="106"/>
                </a:lnTo>
                <a:lnTo>
                  <a:pt x="279" y="102"/>
                </a:lnTo>
                <a:lnTo>
                  <a:pt x="283" y="108"/>
                </a:lnTo>
                <a:lnTo>
                  <a:pt x="281" y="112"/>
                </a:lnTo>
                <a:lnTo>
                  <a:pt x="289" y="114"/>
                </a:lnTo>
                <a:lnTo>
                  <a:pt x="289" y="110"/>
                </a:lnTo>
                <a:lnTo>
                  <a:pt x="303" y="106"/>
                </a:lnTo>
                <a:lnTo>
                  <a:pt x="312" y="104"/>
                </a:lnTo>
                <a:lnTo>
                  <a:pt x="314" y="96"/>
                </a:lnTo>
                <a:lnTo>
                  <a:pt x="312" y="90"/>
                </a:lnTo>
                <a:lnTo>
                  <a:pt x="316" y="88"/>
                </a:lnTo>
                <a:lnTo>
                  <a:pt x="314" y="86"/>
                </a:lnTo>
                <a:lnTo>
                  <a:pt x="316" y="84"/>
                </a:lnTo>
                <a:lnTo>
                  <a:pt x="320" y="86"/>
                </a:lnTo>
                <a:lnTo>
                  <a:pt x="326" y="78"/>
                </a:lnTo>
                <a:lnTo>
                  <a:pt x="330" y="76"/>
                </a:lnTo>
                <a:lnTo>
                  <a:pt x="332" y="80"/>
                </a:lnTo>
                <a:lnTo>
                  <a:pt x="334" y="80"/>
                </a:lnTo>
                <a:lnTo>
                  <a:pt x="336" y="84"/>
                </a:lnTo>
                <a:lnTo>
                  <a:pt x="342" y="84"/>
                </a:lnTo>
                <a:lnTo>
                  <a:pt x="351" y="96"/>
                </a:lnTo>
                <a:lnTo>
                  <a:pt x="353" y="96"/>
                </a:lnTo>
                <a:lnTo>
                  <a:pt x="351" y="82"/>
                </a:lnTo>
                <a:lnTo>
                  <a:pt x="357" y="78"/>
                </a:lnTo>
                <a:lnTo>
                  <a:pt x="355" y="74"/>
                </a:lnTo>
                <a:lnTo>
                  <a:pt x="361" y="68"/>
                </a:lnTo>
                <a:lnTo>
                  <a:pt x="367" y="70"/>
                </a:lnTo>
                <a:lnTo>
                  <a:pt x="365" y="72"/>
                </a:lnTo>
                <a:lnTo>
                  <a:pt x="369" y="78"/>
                </a:lnTo>
                <a:lnTo>
                  <a:pt x="381" y="74"/>
                </a:lnTo>
                <a:lnTo>
                  <a:pt x="387" y="78"/>
                </a:lnTo>
                <a:lnTo>
                  <a:pt x="393" y="76"/>
                </a:lnTo>
                <a:lnTo>
                  <a:pt x="389" y="68"/>
                </a:lnTo>
                <a:lnTo>
                  <a:pt x="391" y="60"/>
                </a:lnTo>
                <a:lnTo>
                  <a:pt x="385" y="60"/>
                </a:lnTo>
                <a:lnTo>
                  <a:pt x="383" y="64"/>
                </a:lnTo>
                <a:lnTo>
                  <a:pt x="377" y="64"/>
                </a:lnTo>
                <a:lnTo>
                  <a:pt x="379" y="60"/>
                </a:lnTo>
                <a:lnTo>
                  <a:pt x="385" y="60"/>
                </a:lnTo>
                <a:lnTo>
                  <a:pt x="387" y="56"/>
                </a:lnTo>
                <a:lnTo>
                  <a:pt x="398" y="54"/>
                </a:lnTo>
                <a:lnTo>
                  <a:pt x="396" y="58"/>
                </a:lnTo>
                <a:lnTo>
                  <a:pt x="400" y="58"/>
                </a:lnTo>
                <a:lnTo>
                  <a:pt x="400" y="54"/>
                </a:lnTo>
                <a:lnTo>
                  <a:pt x="404" y="56"/>
                </a:lnTo>
                <a:lnTo>
                  <a:pt x="404" y="58"/>
                </a:lnTo>
                <a:lnTo>
                  <a:pt x="412" y="60"/>
                </a:lnTo>
                <a:lnTo>
                  <a:pt x="416" y="50"/>
                </a:lnTo>
                <a:lnTo>
                  <a:pt x="422" y="42"/>
                </a:lnTo>
                <a:lnTo>
                  <a:pt x="420" y="38"/>
                </a:lnTo>
                <a:lnTo>
                  <a:pt x="428" y="32"/>
                </a:lnTo>
                <a:lnTo>
                  <a:pt x="430" y="36"/>
                </a:lnTo>
                <a:lnTo>
                  <a:pt x="437" y="32"/>
                </a:lnTo>
                <a:lnTo>
                  <a:pt x="445" y="36"/>
                </a:lnTo>
                <a:lnTo>
                  <a:pt x="443" y="40"/>
                </a:lnTo>
                <a:lnTo>
                  <a:pt x="443" y="46"/>
                </a:lnTo>
                <a:lnTo>
                  <a:pt x="447" y="46"/>
                </a:lnTo>
                <a:lnTo>
                  <a:pt x="451" y="48"/>
                </a:lnTo>
                <a:lnTo>
                  <a:pt x="457" y="42"/>
                </a:lnTo>
                <a:lnTo>
                  <a:pt x="453" y="36"/>
                </a:lnTo>
                <a:lnTo>
                  <a:pt x="453" y="32"/>
                </a:lnTo>
                <a:lnTo>
                  <a:pt x="461" y="32"/>
                </a:lnTo>
                <a:lnTo>
                  <a:pt x="463" y="22"/>
                </a:lnTo>
                <a:lnTo>
                  <a:pt x="469" y="18"/>
                </a:lnTo>
                <a:lnTo>
                  <a:pt x="471" y="20"/>
                </a:lnTo>
                <a:lnTo>
                  <a:pt x="480" y="20"/>
                </a:lnTo>
                <a:lnTo>
                  <a:pt x="482" y="24"/>
                </a:lnTo>
                <a:lnTo>
                  <a:pt x="477" y="30"/>
                </a:lnTo>
                <a:lnTo>
                  <a:pt x="477" y="32"/>
                </a:lnTo>
                <a:lnTo>
                  <a:pt x="482" y="32"/>
                </a:lnTo>
                <a:lnTo>
                  <a:pt x="486" y="30"/>
                </a:lnTo>
                <a:lnTo>
                  <a:pt x="490" y="38"/>
                </a:lnTo>
                <a:lnTo>
                  <a:pt x="496" y="38"/>
                </a:lnTo>
                <a:lnTo>
                  <a:pt x="500" y="26"/>
                </a:lnTo>
                <a:lnTo>
                  <a:pt x="512" y="20"/>
                </a:lnTo>
                <a:lnTo>
                  <a:pt x="516" y="12"/>
                </a:lnTo>
                <a:lnTo>
                  <a:pt x="523" y="6"/>
                </a:lnTo>
                <a:lnTo>
                  <a:pt x="523" y="8"/>
                </a:lnTo>
                <a:lnTo>
                  <a:pt x="533" y="6"/>
                </a:lnTo>
                <a:lnTo>
                  <a:pt x="533" y="12"/>
                </a:lnTo>
                <a:lnTo>
                  <a:pt x="549" y="12"/>
                </a:lnTo>
                <a:lnTo>
                  <a:pt x="551" y="0"/>
                </a:lnTo>
                <a:lnTo>
                  <a:pt x="555" y="6"/>
                </a:lnTo>
                <a:lnTo>
                  <a:pt x="568" y="8"/>
                </a:lnTo>
                <a:lnTo>
                  <a:pt x="572" y="12"/>
                </a:lnTo>
                <a:lnTo>
                  <a:pt x="578" y="12"/>
                </a:lnTo>
                <a:lnTo>
                  <a:pt x="574" y="30"/>
                </a:lnTo>
                <a:lnTo>
                  <a:pt x="568" y="38"/>
                </a:lnTo>
                <a:lnTo>
                  <a:pt x="574" y="46"/>
                </a:lnTo>
                <a:lnTo>
                  <a:pt x="578" y="48"/>
                </a:lnTo>
                <a:lnTo>
                  <a:pt x="578" y="46"/>
                </a:lnTo>
                <a:lnTo>
                  <a:pt x="586" y="42"/>
                </a:lnTo>
                <a:lnTo>
                  <a:pt x="588" y="46"/>
                </a:lnTo>
                <a:lnTo>
                  <a:pt x="596" y="48"/>
                </a:lnTo>
                <a:lnTo>
                  <a:pt x="590" y="50"/>
                </a:lnTo>
                <a:lnTo>
                  <a:pt x="592" y="56"/>
                </a:lnTo>
                <a:lnTo>
                  <a:pt x="590" y="56"/>
                </a:lnTo>
                <a:lnTo>
                  <a:pt x="590" y="58"/>
                </a:lnTo>
                <a:lnTo>
                  <a:pt x="580" y="62"/>
                </a:lnTo>
                <a:lnTo>
                  <a:pt x="580" y="68"/>
                </a:lnTo>
                <a:lnTo>
                  <a:pt x="582" y="70"/>
                </a:lnTo>
                <a:lnTo>
                  <a:pt x="580" y="80"/>
                </a:lnTo>
                <a:lnTo>
                  <a:pt x="576" y="90"/>
                </a:lnTo>
                <a:lnTo>
                  <a:pt x="568" y="92"/>
                </a:lnTo>
                <a:lnTo>
                  <a:pt x="564" y="100"/>
                </a:lnTo>
                <a:lnTo>
                  <a:pt x="563" y="106"/>
                </a:lnTo>
                <a:lnTo>
                  <a:pt x="555" y="108"/>
                </a:lnTo>
                <a:lnTo>
                  <a:pt x="551" y="118"/>
                </a:lnTo>
                <a:lnTo>
                  <a:pt x="551" y="124"/>
                </a:lnTo>
                <a:lnTo>
                  <a:pt x="555" y="132"/>
                </a:lnTo>
                <a:lnTo>
                  <a:pt x="563" y="130"/>
                </a:lnTo>
                <a:lnTo>
                  <a:pt x="563" y="124"/>
                </a:lnTo>
                <a:lnTo>
                  <a:pt x="572" y="118"/>
                </a:lnTo>
                <a:lnTo>
                  <a:pt x="574" y="114"/>
                </a:lnTo>
                <a:lnTo>
                  <a:pt x="578" y="112"/>
                </a:lnTo>
                <a:lnTo>
                  <a:pt x="582" y="116"/>
                </a:lnTo>
                <a:lnTo>
                  <a:pt x="584" y="116"/>
                </a:lnTo>
                <a:lnTo>
                  <a:pt x="586" y="112"/>
                </a:lnTo>
                <a:lnTo>
                  <a:pt x="592" y="116"/>
                </a:lnTo>
                <a:lnTo>
                  <a:pt x="590" y="120"/>
                </a:lnTo>
                <a:lnTo>
                  <a:pt x="594" y="122"/>
                </a:lnTo>
                <a:lnTo>
                  <a:pt x="592" y="128"/>
                </a:lnTo>
                <a:lnTo>
                  <a:pt x="594" y="134"/>
                </a:lnTo>
                <a:lnTo>
                  <a:pt x="592" y="136"/>
                </a:lnTo>
                <a:lnTo>
                  <a:pt x="596" y="142"/>
                </a:lnTo>
                <a:lnTo>
                  <a:pt x="592" y="153"/>
                </a:lnTo>
                <a:lnTo>
                  <a:pt x="598" y="155"/>
                </a:lnTo>
                <a:lnTo>
                  <a:pt x="600" y="157"/>
                </a:lnTo>
                <a:lnTo>
                  <a:pt x="606" y="155"/>
                </a:lnTo>
                <a:lnTo>
                  <a:pt x="606" y="153"/>
                </a:lnTo>
                <a:lnTo>
                  <a:pt x="609" y="153"/>
                </a:lnTo>
                <a:lnTo>
                  <a:pt x="613" y="142"/>
                </a:lnTo>
                <a:lnTo>
                  <a:pt x="621" y="142"/>
                </a:lnTo>
                <a:lnTo>
                  <a:pt x="629" y="146"/>
                </a:lnTo>
                <a:lnTo>
                  <a:pt x="637" y="144"/>
                </a:lnTo>
                <a:lnTo>
                  <a:pt x="641" y="146"/>
                </a:lnTo>
                <a:lnTo>
                  <a:pt x="639" y="149"/>
                </a:lnTo>
                <a:lnTo>
                  <a:pt x="635" y="153"/>
                </a:lnTo>
                <a:lnTo>
                  <a:pt x="637" y="155"/>
                </a:lnTo>
                <a:lnTo>
                  <a:pt x="633" y="159"/>
                </a:lnTo>
                <a:lnTo>
                  <a:pt x="641" y="165"/>
                </a:lnTo>
                <a:lnTo>
                  <a:pt x="641" y="173"/>
                </a:lnTo>
                <a:lnTo>
                  <a:pt x="647" y="181"/>
                </a:lnTo>
                <a:lnTo>
                  <a:pt x="641" y="191"/>
                </a:lnTo>
                <a:lnTo>
                  <a:pt x="637" y="191"/>
                </a:lnTo>
                <a:lnTo>
                  <a:pt x="633" y="195"/>
                </a:lnTo>
                <a:lnTo>
                  <a:pt x="629" y="193"/>
                </a:lnTo>
                <a:lnTo>
                  <a:pt x="629" y="205"/>
                </a:lnTo>
                <a:lnTo>
                  <a:pt x="635" y="215"/>
                </a:lnTo>
                <a:lnTo>
                  <a:pt x="629" y="221"/>
                </a:lnTo>
                <a:lnTo>
                  <a:pt x="629" y="219"/>
                </a:lnTo>
                <a:lnTo>
                  <a:pt x="629" y="223"/>
                </a:lnTo>
                <a:lnTo>
                  <a:pt x="625" y="225"/>
                </a:lnTo>
                <a:lnTo>
                  <a:pt x="625" y="231"/>
                </a:lnTo>
                <a:lnTo>
                  <a:pt x="615" y="229"/>
                </a:lnTo>
                <a:lnTo>
                  <a:pt x="615" y="231"/>
                </a:lnTo>
                <a:lnTo>
                  <a:pt x="611" y="229"/>
                </a:lnTo>
                <a:lnTo>
                  <a:pt x="611" y="241"/>
                </a:lnTo>
                <a:lnTo>
                  <a:pt x="607" y="247"/>
                </a:lnTo>
                <a:lnTo>
                  <a:pt x="600" y="247"/>
                </a:lnTo>
                <a:lnTo>
                  <a:pt x="590" y="263"/>
                </a:lnTo>
                <a:lnTo>
                  <a:pt x="590" y="297"/>
                </a:lnTo>
                <a:lnTo>
                  <a:pt x="592" y="299"/>
                </a:lnTo>
                <a:lnTo>
                  <a:pt x="588" y="307"/>
                </a:lnTo>
                <a:lnTo>
                  <a:pt x="588" y="313"/>
                </a:lnTo>
                <a:lnTo>
                  <a:pt x="580" y="321"/>
                </a:lnTo>
                <a:lnTo>
                  <a:pt x="572" y="327"/>
                </a:lnTo>
                <a:lnTo>
                  <a:pt x="561" y="329"/>
                </a:lnTo>
                <a:lnTo>
                  <a:pt x="563" y="331"/>
                </a:lnTo>
                <a:lnTo>
                  <a:pt x="561" y="335"/>
                </a:lnTo>
                <a:lnTo>
                  <a:pt x="555" y="337"/>
                </a:lnTo>
                <a:lnTo>
                  <a:pt x="553" y="337"/>
                </a:lnTo>
                <a:lnTo>
                  <a:pt x="551" y="339"/>
                </a:lnTo>
                <a:lnTo>
                  <a:pt x="549" y="339"/>
                </a:lnTo>
                <a:lnTo>
                  <a:pt x="547" y="341"/>
                </a:lnTo>
                <a:lnTo>
                  <a:pt x="541" y="341"/>
                </a:lnTo>
                <a:lnTo>
                  <a:pt x="539" y="345"/>
                </a:lnTo>
                <a:lnTo>
                  <a:pt x="537" y="341"/>
                </a:lnTo>
                <a:lnTo>
                  <a:pt x="533" y="353"/>
                </a:lnTo>
                <a:lnTo>
                  <a:pt x="529" y="353"/>
                </a:lnTo>
                <a:lnTo>
                  <a:pt x="531" y="357"/>
                </a:lnTo>
                <a:lnTo>
                  <a:pt x="531" y="359"/>
                </a:lnTo>
                <a:lnTo>
                  <a:pt x="535" y="363"/>
                </a:lnTo>
                <a:lnTo>
                  <a:pt x="537" y="369"/>
                </a:lnTo>
                <a:lnTo>
                  <a:pt x="533" y="367"/>
                </a:lnTo>
                <a:lnTo>
                  <a:pt x="525" y="375"/>
                </a:lnTo>
                <a:lnTo>
                  <a:pt x="527" y="379"/>
                </a:lnTo>
                <a:lnTo>
                  <a:pt x="525" y="381"/>
                </a:lnTo>
                <a:lnTo>
                  <a:pt x="520" y="377"/>
                </a:lnTo>
                <a:lnTo>
                  <a:pt x="518" y="379"/>
                </a:lnTo>
                <a:lnTo>
                  <a:pt x="514" y="381"/>
                </a:lnTo>
                <a:lnTo>
                  <a:pt x="506" y="375"/>
                </a:lnTo>
                <a:lnTo>
                  <a:pt x="502" y="379"/>
                </a:lnTo>
                <a:lnTo>
                  <a:pt x="500" y="377"/>
                </a:lnTo>
                <a:lnTo>
                  <a:pt x="498" y="381"/>
                </a:lnTo>
                <a:lnTo>
                  <a:pt x="502" y="385"/>
                </a:lnTo>
                <a:lnTo>
                  <a:pt x="500" y="397"/>
                </a:lnTo>
                <a:lnTo>
                  <a:pt x="502" y="399"/>
                </a:lnTo>
                <a:lnTo>
                  <a:pt x="502" y="403"/>
                </a:lnTo>
                <a:lnTo>
                  <a:pt x="496" y="403"/>
                </a:lnTo>
                <a:lnTo>
                  <a:pt x="490" y="405"/>
                </a:lnTo>
                <a:lnTo>
                  <a:pt x="482" y="403"/>
                </a:lnTo>
                <a:lnTo>
                  <a:pt x="475" y="405"/>
                </a:lnTo>
                <a:lnTo>
                  <a:pt x="471" y="405"/>
                </a:lnTo>
                <a:lnTo>
                  <a:pt x="465" y="413"/>
                </a:lnTo>
                <a:lnTo>
                  <a:pt x="465" y="415"/>
                </a:lnTo>
                <a:lnTo>
                  <a:pt x="463" y="423"/>
                </a:lnTo>
                <a:lnTo>
                  <a:pt x="453" y="425"/>
                </a:lnTo>
                <a:lnTo>
                  <a:pt x="451" y="423"/>
                </a:lnTo>
                <a:lnTo>
                  <a:pt x="447" y="425"/>
                </a:lnTo>
                <a:lnTo>
                  <a:pt x="447" y="429"/>
                </a:lnTo>
                <a:lnTo>
                  <a:pt x="447" y="431"/>
                </a:lnTo>
                <a:lnTo>
                  <a:pt x="449" y="435"/>
                </a:lnTo>
                <a:lnTo>
                  <a:pt x="449" y="439"/>
                </a:lnTo>
                <a:lnTo>
                  <a:pt x="447" y="441"/>
                </a:lnTo>
                <a:lnTo>
                  <a:pt x="441" y="437"/>
                </a:lnTo>
                <a:lnTo>
                  <a:pt x="441" y="435"/>
                </a:lnTo>
                <a:lnTo>
                  <a:pt x="443" y="427"/>
                </a:lnTo>
                <a:lnTo>
                  <a:pt x="437" y="431"/>
                </a:lnTo>
                <a:lnTo>
                  <a:pt x="436" y="431"/>
                </a:lnTo>
                <a:lnTo>
                  <a:pt x="436" y="429"/>
                </a:lnTo>
                <a:lnTo>
                  <a:pt x="436" y="425"/>
                </a:lnTo>
                <a:lnTo>
                  <a:pt x="434" y="427"/>
                </a:lnTo>
                <a:lnTo>
                  <a:pt x="434" y="421"/>
                </a:lnTo>
                <a:lnTo>
                  <a:pt x="432" y="419"/>
                </a:lnTo>
                <a:lnTo>
                  <a:pt x="434" y="417"/>
                </a:lnTo>
                <a:lnTo>
                  <a:pt x="432" y="415"/>
                </a:lnTo>
                <a:lnTo>
                  <a:pt x="428" y="419"/>
                </a:lnTo>
                <a:lnTo>
                  <a:pt x="428" y="421"/>
                </a:lnTo>
                <a:lnTo>
                  <a:pt x="428" y="423"/>
                </a:lnTo>
                <a:lnTo>
                  <a:pt x="424" y="423"/>
                </a:lnTo>
                <a:lnTo>
                  <a:pt x="430" y="425"/>
                </a:lnTo>
                <a:lnTo>
                  <a:pt x="434" y="431"/>
                </a:lnTo>
                <a:lnTo>
                  <a:pt x="432" y="433"/>
                </a:lnTo>
                <a:lnTo>
                  <a:pt x="432" y="435"/>
                </a:lnTo>
                <a:lnTo>
                  <a:pt x="430" y="437"/>
                </a:lnTo>
                <a:lnTo>
                  <a:pt x="424" y="441"/>
                </a:lnTo>
                <a:lnTo>
                  <a:pt x="424" y="439"/>
                </a:lnTo>
                <a:lnTo>
                  <a:pt x="422" y="441"/>
                </a:lnTo>
                <a:lnTo>
                  <a:pt x="420" y="443"/>
                </a:lnTo>
                <a:lnTo>
                  <a:pt x="416" y="441"/>
                </a:lnTo>
                <a:lnTo>
                  <a:pt x="416" y="443"/>
                </a:lnTo>
                <a:lnTo>
                  <a:pt x="410" y="441"/>
                </a:lnTo>
                <a:lnTo>
                  <a:pt x="408" y="445"/>
                </a:lnTo>
                <a:lnTo>
                  <a:pt x="404" y="445"/>
                </a:lnTo>
                <a:lnTo>
                  <a:pt x="402" y="441"/>
                </a:lnTo>
                <a:lnTo>
                  <a:pt x="404" y="445"/>
                </a:lnTo>
                <a:lnTo>
                  <a:pt x="398" y="445"/>
                </a:lnTo>
                <a:lnTo>
                  <a:pt x="396" y="447"/>
                </a:lnTo>
                <a:lnTo>
                  <a:pt x="389" y="445"/>
                </a:lnTo>
                <a:lnTo>
                  <a:pt x="387" y="445"/>
                </a:lnTo>
                <a:lnTo>
                  <a:pt x="387" y="443"/>
                </a:lnTo>
                <a:lnTo>
                  <a:pt x="389" y="439"/>
                </a:lnTo>
                <a:lnTo>
                  <a:pt x="393" y="439"/>
                </a:lnTo>
                <a:lnTo>
                  <a:pt x="396" y="437"/>
                </a:lnTo>
                <a:lnTo>
                  <a:pt x="396" y="435"/>
                </a:lnTo>
                <a:lnTo>
                  <a:pt x="396" y="429"/>
                </a:lnTo>
                <a:lnTo>
                  <a:pt x="394" y="431"/>
                </a:lnTo>
                <a:lnTo>
                  <a:pt x="393" y="431"/>
                </a:lnTo>
                <a:lnTo>
                  <a:pt x="393" y="429"/>
                </a:lnTo>
                <a:lnTo>
                  <a:pt x="391" y="429"/>
                </a:lnTo>
                <a:lnTo>
                  <a:pt x="389" y="429"/>
                </a:lnTo>
                <a:lnTo>
                  <a:pt x="389" y="425"/>
                </a:lnTo>
                <a:lnTo>
                  <a:pt x="381" y="429"/>
                </a:lnTo>
                <a:lnTo>
                  <a:pt x="379" y="429"/>
                </a:lnTo>
                <a:lnTo>
                  <a:pt x="377" y="429"/>
                </a:lnTo>
                <a:lnTo>
                  <a:pt x="373" y="427"/>
                </a:lnTo>
                <a:lnTo>
                  <a:pt x="373" y="423"/>
                </a:lnTo>
                <a:lnTo>
                  <a:pt x="371" y="423"/>
                </a:lnTo>
                <a:lnTo>
                  <a:pt x="369" y="421"/>
                </a:lnTo>
                <a:lnTo>
                  <a:pt x="369" y="419"/>
                </a:lnTo>
                <a:lnTo>
                  <a:pt x="371" y="419"/>
                </a:lnTo>
                <a:lnTo>
                  <a:pt x="369" y="417"/>
                </a:lnTo>
                <a:lnTo>
                  <a:pt x="371" y="415"/>
                </a:lnTo>
                <a:lnTo>
                  <a:pt x="373" y="417"/>
                </a:lnTo>
                <a:lnTo>
                  <a:pt x="373" y="415"/>
                </a:lnTo>
                <a:lnTo>
                  <a:pt x="373" y="413"/>
                </a:lnTo>
                <a:lnTo>
                  <a:pt x="373" y="415"/>
                </a:lnTo>
                <a:lnTo>
                  <a:pt x="371" y="415"/>
                </a:lnTo>
                <a:lnTo>
                  <a:pt x="371" y="413"/>
                </a:lnTo>
                <a:lnTo>
                  <a:pt x="369" y="411"/>
                </a:lnTo>
                <a:lnTo>
                  <a:pt x="367" y="409"/>
                </a:lnTo>
                <a:lnTo>
                  <a:pt x="367" y="413"/>
                </a:lnTo>
                <a:lnTo>
                  <a:pt x="369" y="413"/>
                </a:lnTo>
                <a:lnTo>
                  <a:pt x="369" y="415"/>
                </a:lnTo>
                <a:lnTo>
                  <a:pt x="367" y="419"/>
                </a:lnTo>
                <a:lnTo>
                  <a:pt x="367" y="417"/>
                </a:lnTo>
                <a:lnTo>
                  <a:pt x="365" y="417"/>
                </a:lnTo>
                <a:lnTo>
                  <a:pt x="363" y="417"/>
                </a:lnTo>
                <a:lnTo>
                  <a:pt x="363" y="419"/>
                </a:lnTo>
                <a:lnTo>
                  <a:pt x="367" y="419"/>
                </a:lnTo>
                <a:lnTo>
                  <a:pt x="365" y="419"/>
                </a:lnTo>
                <a:lnTo>
                  <a:pt x="367" y="419"/>
                </a:lnTo>
                <a:lnTo>
                  <a:pt x="369" y="421"/>
                </a:lnTo>
                <a:lnTo>
                  <a:pt x="369" y="423"/>
                </a:lnTo>
                <a:lnTo>
                  <a:pt x="367" y="425"/>
                </a:lnTo>
                <a:lnTo>
                  <a:pt x="369" y="423"/>
                </a:lnTo>
                <a:lnTo>
                  <a:pt x="369" y="425"/>
                </a:lnTo>
                <a:lnTo>
                  <a:pt x="367" y="427"/>
                </a:lnTo>
                <a:lnTo>
                  <a:pt x="367" y="425"/>
                </a:lnTo>
                <a:lnTo>
                  <a:pt x="363" y="425"/>
                </a:lnTo>
                <a:lnTo>
                  <a:pt x="361" y="427"/>
                </a:lnTo>
                <a:lnTo>
                  <a:pt x="359" y="429"/>
                </a:lnTo>
                <a:lnTo>
                  <a:pt x="357" y="425"/>
                </a:lnTo>
                <a:lnTo>
                  <a:pt x="359" y="425"/>
                </a:lnTo>
                <a:lnTo>
                  <a:pt x="357" y="423"/>
                </a:lnTo>
                <a:lnTo>
                  <a:pt x="359" y="423"/>
                </a:lnTo>
                <a:lnTo>
                  <a:pt x="361" y="423"/>
                </a:lnTo>
                <a:lnTo>
                  <a:pt x="361" y="421"/>
                </a:lnTo>
                <a:lnTo>
                  <a:pt x="359" y="423"/>
                </a:lnTo>
                <a:lnTo>
                  <a:pt x="357" y="423"/>
                </a:lnTo>
                <a:lnTo>
                  <a:pt x="357" y="421"/>
                </a:lnTo>
                <a:lnTo>
                  <a:pt x="357" y="415"/>
                </a:lnTo>
                <a:lnTo>
                  <a:pt x="357" y="417"/>
                </a:lnTo>
                <a:lnTo>
                  <a:pt x="357" y="419"/>
                </a:lnTo>
                <a:lnTo>
                  <a:pt x="355" y="419"/>
                </a:lnTo>
                <a:lnTo>
                  <a:pt x="353" y="419"/>
                </a:lnTo>
                <a:lnTo>
                  <a:pt x="351" y="417"/>
                </a:lnTo>
                <a:lnTo>
                  <a:pt x="353" y="417"/>
                </a:lnTo>
                <a:lnTo>
                  <a:pt x="351" y="417"/>
                </a:lnTo>
                <a:lnTo>
                  <a:pt x="351" y="415"/>
                </a:lnTo>
                <a:lnTo>
                  <a:pt x="355" y="411"/>
                </a:lnTo>
                <a:lnTo>
                  <a:pt x="355" y="409"/>
                </a:lnTo>
                <a:lnTo>
                  <a:pt x="351" y="413"/>
                </a:lnTo>
                <a:lnTo>
                  <a:pt x="351" y="415"/>
                </a:lnTo>
                <a:lnTo>
                  <a:pt x="351" y="413"/>
                </a:lnTo>
                <a:lnTo>
                  <a:pt x="351" y="415"/>
                </a:lnTo>
                <a:lnTo>
                  <a:pt x="350" y="419"/>
                </a:lnTo>
                <a:lnTo>
                  <a:pt x="346" y="419"/>
                </a:lnTo>
                <a:lnTo>
                  <a:pt x="346" y="417"/>
                </a:lnTo>
                <a:lnTo>
                  <a:pt x="346" y="415"/>
                </a:lnTo>
                <a:lnTo>
                  <a:pt x="344" y="413"/>
                </a:lnTo>
                <a:lnTo>
                  <a:pt x="344" y="411"/>
                </a:lnTo>
                <a:lnTo>
                  <a:pt x="346" y="411"/>
                </a:lnTo>
                <a:lnTo>
                  <a:pt x="346" y="409"/>
                </a:lnTo>
                <a:lnTo>
                  <a:pt x="350" y="407"/>
                </a:lnTo>
                <a:lnTo>
                  <a:pt x="350" y="405"/>
                </a:lnTo>
                <a:lnTo>
                  <a:pt x="350" y="403"/>
                </a:lnTo>
                <a:lnTo>
                  <a:pt x="346" y="405"/>
                </a:lnTo>
                <a:lnTo>
                  <a:pt x="346" y="407"/>
                </a:lnTo>
                <a:lnTo>
                  <a:pt x="344" y="403"/>
                </a:lnTo>
                <a:lnTo>
                  <a:pt x="342" y="401"/>
                </a:lnTo>
                <a:lnTo>
                  <a:pt x="340" y="403"/>
                </a:lnTo>
                <a:lnTo>
                  <a:pt x="340" y="405"/>
                </a:lnTo>
                <a:lnTo>
                  <a:pt x="338" y="405"/>
                </a:lnTo>
                <a:lnTo>
                  <a:pt x="338" y="407"/>
                </a:lnTo>
                <a:lnTo>
                  <a:pt x="336" y="407"/>
                </a:lnTo>
                <a:lnTo>
                  <a:pt x="336" y="405"/>
                </a:lnTo>
                <a:lnTo>
                  <a:pt x="338" y="403"/>
                </a:lnTo>
                <a:lnTo>
                  <a:pt x="336" y="401"/>
                </a:lnTo>
                <a:lnTo>
                  <a:pt x="338" y="399"/>
                </a:lnTo>
                <a:lnTo>
                  <a:pt x="336" y="401"/>
                </a:lnTo>
                <a:lnTo>
                  <a:pt x="336" y="403"/>
                </a:lnTo>
                <a:lnTo>
                  <a:pt x="336" y="405"/>
                </a:lnTo>
                <a:lnTo>
                  <a:pt x="336" y="407"/>
                </a:lnTo>
                <a:lnTo>
                  <a:pt x="340" y="409"/>
                </a:lnTo>
                <a:lnTo>
                  <a:pt x="340" y="413"/>
                </a:lnTo>
                <a:lnTo>
                  <a:pt x="344" y="415"/>
                </a:lnTo>
                <a:lnTo>
                  <a:pt x="344" y="417"/>
                </a:lnTo>
                <a:lnTo>
                  <a:pt x="342" y="417"/>
                </a:lnTo>
                <a:lnTo>
                  <a:pt x="340" y="419"/>
                </a:lnTo>
                <a:lnTo>
                  <a:pt x="340" y="417"/>
                </a:lnTo>
                <a:lnTo>
                  <a:pt x="340" y="415"/>
                </a:lnTo>
                <a:lnTo>
                  <a:pt x="338" y="417"/>
                </a:lnTo>
                <a:lnTo>
                  <a:pt x="340" y="419"/>
                </a:lnTo>
                <a:lnTo>
                  <a:pt x="338" y="419"/>
                </a:lnTo>
                <a:lnTo>
                  <a:pt x="340" y="419"/>
                </a:lnTo>
                <a:lnTo>
                  <a:pt x="340" y="421"/>
                </a:lnTo>
                <a:lnTo>
                  <a:pt x="340" y="419"/>
                </a:lnTo>
                <a:lnTo>
                  <a:pt x="342" y="419"/>
                </a:lnTo>
                <a:lnTo>
                  <a:pt x="344" y="419"/>
                </a:lnTo>
                <a:lnTo>
                  <a:pt x="340" y="419"/>
                </a:lnTo>
                <a:lnTo>
                  <a:pt x="342" y="421"/>
                </a:lnTo>
                <a:lnTo>
                  <a:pt x="344" y="419"/>
                </a:lnTo>
                <a:lnTo>
                  <a:pt x="344" y="423"/>
                </a:lnTo>
                <a:lnTo>
                  <a:pt x="342" y="425"/>
                </a:lnTo>
                <a:lnTo>
                  <a:pt x="340" y="425"/>
                </a:lnTo>
                <a:lnTo>
                  <a:pt x="342" y="427"/>
                </a:lnTo>
                <a:lnTo>
                  <a:pt x="340" y="429"/>
                </a:lnTo>
                <a:lnTo>
                  <a:pt x="338" y="429"/>
                </a:lnTo>
                <a:lnTo>
                  <a:pt x="338" y="427"/>
                </a:lnTo>
                <a:lnTo>
                  <a:pt x="338" y="429"/>
                </a:lnTo>
                <a:lnTo>
                  <a:pt x="338" y="431"/>
                </a:lnTo>
                <a:lnTo>
                  <a:pt x="336" y="431"/>
                </a:lnTo>
                <a:lnTo>
                  <a:pt x="338" y="431"/>
                </a:lnTo>
                <a:lnTo>
                  <a:pt x="332" y="431"/>
                </a:lnTo>
                <a:lnTo>
                  <a:pt x="330" y="431"/>
                </a:lnTo>
                <a:lnTo>
                  <a:pt x="328" y="429"/>
                </a:lnTo>
                <a:lnTo>
                  <a:pt x="330" y="429"/>
                </a:lnTo>
                <a:lnTo>
                  <a:pt x="332" y="429"/>
                </a:lnTo>
                <a:lnTo>
                  <a:pt x="334" y="429"/>
                </a:lnTo>
                <a:lnTo>
                  <a:pt x="332" y="429"/>
                </a:lnTo>
                <a:lnTo>
                  <a:pt x="334" y="425"/>
                </a:lnTo>
                <a:lnTo>
                  <a:pt x="332" y="427"/>
                </a:lnTo>
                <a:lnTo>
                  <a:pt x="332" y="425"/>
                </a:lnTo>
                <a:lnTo>
                  <a:pt x="334" y="423"/>
                </a:lnTo>
                <a:lnTo>
                  <a:pt x="336" y="423"/>
                </a:lnTo>
                <a:lnTo>
                  <a:pt x="338" y="423"/>
                </a:lnTo>
                <a:lnTo>
                  <a:pt x="336" y="423"/>
                </a:lnTo>
                <a:lnTo>
                  <a:pt x="332" y="423"/>
                </a:lnTo>
                <a:lnTo>
                  <a:pt x="332" y="419"/>
                </a:lnTo>
                <a:lnTo>
                  <a:pt x="330" y="423"/>
                </a:lnTo>
                <a:lnTo>
                  <a:pt x="328" y="423"/>
                </a:lnTo>
                <a:lnTo>
                  <a:pt x="328" y="419"/>
                </a:lnTo>
                <a:lnTo>
                  <a:pt x="326" y="421"/>
                </a:lnTo>
                <a:lnTo>
                  <a:pt x="326" y="419"/>
                </a:lnTo>
                <a:lnTo>
                  <a:pt x="324" y="419"/>
                </a:lnTo>
                <a:lnTo>
                  <a:pt x="326" y="415"/>
                </a:lnTo>
                <a:lnTo>
                  <a:pt x="326" y="417"/>
                </a:lnTo>
                <a:lnTo>
                  <a:pt x="324" y="419"/>
                </a:lnTo>
                <a:lnTo>
                  <a:pt x="322" y="423"/>
                </a:lnTo>
                <a:lnTo>
                  <a:pt x="324" y="425"/>
                </a:lnTo>
                <a:lnTo>
                  <a:pt x="320" y="429"/>
                </a:lnTo>
                <a:lnTo>
                  <a:pt x="322" y="429"/>
                </a:lnTo>
                <a:lnTo>
                  <a:pt x="322" y="431"/>
                </a:lnTo>
                <a:lnTo>
                  <a:pt x="320" y="431"/>
                </a:lnTo>
                <a:lnTo>
                  <a:pt x="320" y="433"/>
                </a:lnTo>
                <a:lnTo>
                  <a:pt x="318" y="433"/>
                </a:lnTo>
                <a:lnTo>
                  <a:pt x="318" y="435"/>
                </a:lnTo>
                <a:lnTo>
                  <a:pt x="314" y="437"/>
                </a:lnTo>
                <a:lnTo>
                  <a:pt x="314" y="435"/>
                </a:lnTo>
                <a:lnTo>
                  <a:pt x="318" y="429"/>
                </a:lnTo>
                <a:lnTo>
                  <a:pt x="318" y="427"/>
                </a:lnTo>
                <a:lnTo>
                  <a:pt x="314" y="425"/>
                </a:lnTo>
                <a:lnTo>
                  <a:pt x="314" y="427"/>
                </a:lnTo>
                <a:lnTo>
                  <a:pt x="312" y="427"/>
                </a:lnTo>
                <a:lnTo>
                  <a:pt x="312" y="429"/>
                </a:lnTo>
                <a:lnTo>
                  <a:pt x="308" y="431"/>
                </a:lnTo>
                <a:lnTo>
                  <a:pt x="307" y="429"/>
                </a:lnTo>
                <a:lnTo>
                  <a:pt x="307" y="433"/>
                </a:lnTo>
                <a:lnTo>
                  <a:pt x="307" y="435"/>
                </a:lnTo>
                <a:lnTo>
                  <a:pt x="305" y="435"/>
                </a:lnTo>
                <a:lnTo>
                  <a:pt x="307" y="433"/>
                </a:lnTo>
                <a:lnTo>
                  <a:pt x="307" y="429"/>
                </a:lnTo>
                <a:lnTo>
                  <a:pt x="305" y="431"/>
                </a:lnTo>
                <a:lnTo>
                  <a:pt x="303" y="431"/>
                </a:lnTo>
                <a:lnTo>
                  <a:pt x="303" y="433"/>
                </a:lnTo>
                <a:lnTo>
                  <a:pt x="301" y="433"/>
                </a:lnTo>
                <a:lnTo>
                  <a:pt x="301" y="431"/>
                </a:lnTo>
                <a:lnTo>
                  <a:pt x="295" y="433"/>
                </a:lnTo>
                <a:lnTo>
                  <a:pt x="293" y="433"/>
                </a:lnTo>
                <a:lnTo>
                  <a:pt x="291" y="433"/>
                </a:lnTo>
                <a:lnTo>
                  <a:pt x="291" y="431"/>
                </a:lnTo>
                <a:lnTo>
                  <a:pt x="289" y="429"/>
                </a:lnTo>
                <a:lnTo>
                  <a:pt x="287" y="429"/>
                </a:lnTo>
                <a:lnTo>
                  <a:pt x="285" y="427"/>
                </a:lnTo>
                <a:lnTo>
                  <a:pt x="285" y="425"/>
                </a:lnTo>
                <a:lnTo>
                  <a:pt x="285" y="423"/>
                </a:lnTo>
                <a:lnTo>
                  <a:pt x="279" y="423"/>
                </a:lnTo>
                <a:lnTo>
                  <a:pt x="277" y="423"/>
                </a:lnTo>
                <a:lnTo>
                  <a:pt x="273" y="423"/>
                </a:lnTo>
                <a:lnTo>
                  <a:pt x="271" y="425"/>
                </a:lnTo>
                <a:lnTo>
                  <a:pt x="266" y="427"/>
                </a:lnTo>
                <a:lnTo>
                  <a:pt x="262" y="427"/>
                </a:lnTo>
                <a:lnTo>
                  <a:pt x="260" y="425"/>
                </a:lnTo>
                <a:lnTo>
                  <a:pt x="258" y="425"/>
                </a:lnTo>
                <a:lnTo>
                  <a:pt x="256" y="425"/>
                </a:lnTo>
                <a:lnTo>
                  <a:pt x="254" y="425"/>
                </a:lnTo>
                <a:lnTo>
                  <a:pt x="252" y="425"/>
                </a:lnTo>
                <a:lnTo>
                  <a:pt x="250" y="421"/>
                </a:lnTo>
                <a:lnTo>
                  <a:pt x="248" y="421"/>
                </a:lnTo>
                <a:lnTo>
                  <a:pt x="244" y="423"/>
                </a:lnTo>
                <a:lnTo>
                  <a:pt x="242" y="427"/>
                </a:lnTo>
                <a:lnTo>
                  <a:pt x="240" y="427"/>
                </a:lnTo>
                <a:lnTo>
                  <a:pt x="240" y="425"/>
                </a:lnTo>
                <a:lnTo>
                  <a:pt x="240" y="421"/>
                </a:lnTo>
                <a:lnTo>
                  <a:pt x="236" y="419"/>
                </a:lnTo>
                <a:lnTo>
                  <a:pt x="236" y="415"/>
                </a:lnTo>
                <a:lnTo>
                  <a:pt x="234" y="415"/>
                </a:lnTo>
                <a:lnTo>
                  <a:pt x="232" y="415"/>
                </a:lnTo>
                <a:lnTo>
                  <a:pt x="228" y="419"/>
                </a:lnTo>
                <a:lnTo>
                  <a:pt x="224" y="417"/>
                </a:lnTo>
                <a:lnTo>
                  <a:pt x="224" y="415"/>
                </a:lnTo>
                <a:lnTo>
                  <a:pt x="221" y="413"/>
                </a:lnTo>
                <a:lnTo>
                  <a:pt x="217" y="409"/>
                </a:lnTo>
                <a:lnTo>
                  <a:pt x="215" y="407"/>
                </a:lnTo>
                <a:lnTo>
                  <a:pt x="211" y="407"/>
                </a:lnTo>
                <a:lnTo>
                  <a:pt x="211" y="403"/>
                </a:lnTo>
                <a:lnTo>
                  <a:pt x="213" y="401"/>
                </a:lnTo>
                <a:lnTo>
                  <a:pt x="213" y="397"/>
                </a:lnTo>
                <a:lnTo>
                  <a:pt x="211" y="395"/>
                </a:lnTo>
                <a:lnTo>
                  <a:pt x="207" y="395"/>
                </a:lnTo>
                <a:lnTo>
                  <a:pt x="207" y="397"/>
                </a:lnTo>
                <a:lnTo>
                  <a:pt x="201" y="397"/>
                </a:lnTo>
                <a:lnTo>
                  <a:pt x="201" y="395"/>
                </a:lnTo>
                <a:lnTo>
                  <a:pt x="201" y="393"/>
                </a:lnTo>
                <a:lnTo>
                  <a:pt x="197" y="391"/>
                </a:lnTo>
                <a:lnTo>
                  <a:pt x="193" y="393"/>
                </a:lnTo>
                <a:lnTo>
                  <a:pt x="191" y="391"/>
                </a:lnTo>
                <a:lnTo>
                  <a:pt x="191" y="389"/>
                </a:lnTo>
                <a:lnTo>
                  <a:pt x="187" y="389"/>
                </a:lnTo>
                <a:lnTo>
                  <a:pt x="185" y="389"/>
                </a:lnTo>
                <a:lnTo>
                  <a:pt x="185" y="391"/>
                </a:lnTo>
                <a:lnTo>
                  <a:pt x="181" y="393"/>
                </a:lnTo>
                <a:lnTo>
                  <a:pt x="181" y="391"/>
                </a:lnTo>
                <a:lnTo>
                  <a:pt x="183" y="389"/>
                </a:lnTo>
                <a:lnTo>
                  <a:pt x="183" y="385"/>
                </a:lnTo>
                <a:lnTo>
                  <a:pt x="185" y="381"/>
                </a:lnTo>
                <a:lnTo>
                  <a:pt x="183" y="381"/>
                </a:lnTo>
                <a:lnTo>
                  <a:pt x="181" y="379"/>
                </a:lnTo>
                <a:lnTo>
                  <a:pt x="183" y="375"/>
                </a:lnTo>
                <a:lnTo>
                  <a:pt x="181" y="375"/>
                </a:lnTo>
                <a:lnTo>
                  <a:pt x="181" y="369"/>
                </a:lnTo>
                <a:lnTo>
                  <a:pt x="181" y="367"/>
                </a:lnTo>
                <a:lnTo>
                  <a:pt x="181" y="365"/>
                </a:lnTo>
                <a:lnTo>
                  <a:pt x="181" y="361"/>
                </a:lnTo>
                <a:lnTo>
                  <a:pt x="180" y="359"/>
                </a:lnTo>
                <a:lnTo>
                  <a:pt x="176" y="359"/>
                </a:lnTo>
                <a:lnTo>
                  <a:pt x="172" y="359"/>
                </a:lnTo>
                <a:lnTo>
                  <a:pt x="174" y="357"/>
                </a:lnTo>
                <a:lnTo>
                  <a:pt x="174" y="355"/>
                </a:lnTo>
                <a:lnTo>
                  <a:pt x="172" y="353"/>
                </a:lnTo>
                <a:lnTo>
                  <a:pt x="174" y="353"/>
                </a:lnTo>
                <a:lnTo>
                  <a:pt x="172" y="351"/>
                </a:lnTo>
                <a:lnTo>
                  <a:pt x="174" y="347"/>
                </a:lnTo>
                <a:lnTo>
                  <a:pt x="174" y="345"/>
                </a:lnTo>
                <a:lnTo>
                  <a:pt x="174" y="341"/>
                </a:lnTo>
                <a:lnTo>
                  <a:pt x="180" y="341"/>
                </a:lnTo>
                <a:lnTo>
                  <a:pt x="181" y="339"/>
                </a:lnTo>
                <a:lnTo>
                  <a:pt x="187" y="337"/>
                </a:lnTo>
                <a:lnTo>
                  <a:pt x="187" y="335"/>
                </a:lnTo>
                <a:lnTo>
                  <a:pt x="187" y="331"/>
                </a:lnTo>
                <a:lnTo>
                  <a:pt x="189" y="331"/>
                </a:lnTo>
                <a:lnTo>
                  <a:pt x="189" y="329"/>
                </a:lnTo>
                <a:lnTo>
                  <a:pt x="193" y="327"/>
                </a:lnTo>
                <a:lnTo>
                  <a:pt x="191" y="327"/>
                </a:lnTo>
                <a:lnTo>
                  <a:pt x="191" y="323"/>
                </a:lnTo>
                <a:lnTo>
                  <a:pt x="193" y="321"/>
                </a:lnTo>
                <a:lnTo>
                  <a:pt x="195" y="319"/>
                </a:lnTo>
                <a:lnTo>
                  <a:pt x="191" y="319"/>
                </a:lnTo>
                <a:lnTo>
                  <a:pt x="191" y="317"/>
                </a:lnTo>
                <a:lnTo>
                  <a:pt x="185" y="313"/>
                </a:lnTo>
                <a:lnTo>
                  <a:pt x="185" y="311"/>
                </a:lnTo>
                <a:lnTo>
                  <a:pt x="181" y="311"/>
                </a:lnTo>
                <a:lnTo>
                  <a:pt x="181" y="313"/>
                </a:lnTo>
                <a:lnTo>
                  <a:pt x="180" y="313"/>
                </a:lnTo>
                <a:lnTo>
                  <a:pt x="176" y="307"/>
                </a:lnTo>
                <a:lnTo>
                  <a:pt x="174" y="307"/>
                </a:lnTo>
                <a:lnTo>
                  <a:pt x="170" y="305"/>
                </a:lnTo>
                <a:lnTo>
                  <a:pt x="170" y="307"/>
                </a:lnTo>
                <a:lnTo>
                  <a:pt x="168" y="309"/>
                </a:lnTo>
                <a:lnTo>
                  <a:pt x="164" y="309"/>
                </a:lnTo>
                <a:lnTo>
                  <a:pt x="160" y="311"/>
                </a:lnTo>
                <a:lnTo>
                  <a:pt x="160" y="313"/>
                </a:lnTo>
                <a:lnTo>
                  <a:pt x="156" y="311"/>
                </a:lnTo>
                <a:lnTo>
                  <a:pt x="154" y="313"/>
                </a:lnTo>
                <a:lnTo>
                  <a:pt x="150" y="313"/>
                </a:lnTo>
                <a:lnTo>
                  <a:pt x="146" y="311"/>
                </a:lnTo>
                <a:lnTo>
                  <a:pt x="146" y="307"/>
                </a:lnTo>
                <a:lnTo>
                  <a:pt x="144" y="303"/>
                </a:lnTo>
                <a:lnTo>
                  <a:pt x="142" y="301"/>
                </a:lnTo>
                <a:lnTo>
                  <a:pt x="137" y="301"/>
                </a:lnTo>
                <a:lnTo>
                  <a:pt x="135" y="301"/>
                </a:lnTo>
                <a:lnTo>
                  <a:pt x="133" y="301"/>
                </a:lnTo>
                <a:lnTo>
                  <a:pt x="131" y="301"/>
                </a:lnTo>
                <a:lnTo>
                  <a:pt x="125" y="301"/>
                </a:lnTo>
                <a:lnTo>
                  <a:pt x="125" y="303"/>
                </a:lnTo>
                <a:lnTo>
                  <a:pt x="125" y="305"/>
                </a:lnTo>
                <a:lnTo>
                  <a:pt x="121" y="303"/>
                </a:lnTo>
                <a:lnTo>
                  <a:pt x="121" y="305"/>
                </a:lnTo>
                <a:lnTo>
                  <a:pt x="117" y="303"/>
                </a:lnTo>
                <a:lnTo>
                  <a:pt x="115" y="305"/>
                </a:lnTo>
                <a:lnTo>
                  <a:pt x="115" y="307"/>
                </a:lnTo>
                <a:lnTo>
                  <a:pt x="113" y="305"/>
                </a:lnTo>
                <a:lnTo>
                  <a:pt x="109" y="301"/>
                </a:lnTo>
                <a:lnTo>
                  <a:pt x="107" y="299"/>
                </a:lnTo>
                <a:lnTo>
                  <a:pt x="105" y="295"/>
                </a:lnTo>
                <a:lnTo>
                  <a:pt x="103" y="295"/>
                </a:lnTo>
                <a:lnTo>
                  <a:pt x="101" y="293"/>
                </a:lnTo>
                <a:lnTo>
                  <a:pt x="97" y="293"/>
                </a:lnTo>
                <a:lnTo>
                  <a:pt x="94" y="291"/>
                </a:lnTo>
                <a:lnTo>
                  <a:pt x="92" y="291"/>
                </a:lnTo>
                <a:lnTo>
                  <a:pt x="90" y="291"/>
                </a:lnTo>
                <a:lnTo>
                  <a:pt x="90" y="285"/>
                </a:lnTo>
                <a:lnTo>
                  <a:pt x="88" y="281"/>
                </a:lnTo>
                <a:lnTo>
                  <a:pt x="84" y="279"/>
                </a:lnTo>
                <a:lnTo>
                  <a:pt x="90" y="271"/>
                </a:lnTo>
                <a:lnTo>
                  <a:pt x="97" y="267"/>
                </a:lnTo>
                <a:lnTo>
                  <a:pt x="97" y="263"/>
                </a:lnTo>
                <a:lnTo>
                  <a:pt x="115" y="253"/>
                </a:lnTo>
                <a:lnTo>
                  <a:pt x="125" y="259"/>
                </a:lnTo>
                <a:lnTo>
                  <a:pt x="135" y="253"/>
                </a:lnTo>
                <a:lnTo>
                  <a:pt x="142" y="221"/>
                </a:lnTo>
                <a:lnTo>
                  <a:pt x="131" y="201"/>
                </a:lnTo>
                <a:lnTo>
                  <a:pt x="123" y="199"/>
                </a:lnTo>
                <a:lnTo>
                  <a:pt x="119" y="201"/>
                </a:lnTo>
                <a:lnTo>
                  <a:pt x="117" y="207"/>
                </a:lnTo>
                <a:lnTo>
                  <a:pt x="109" y="207"/>
                </a:lnTo>
                <a:lnTo>
                  <a:pt x="109" y="203"/>
                </a:lnTo>
                <a:lnTo>
                  <a:pt x="97" y="205"/>
                </a:lnTo>
                <a:lnTo>
                  <a:pt x="95" y="197"/>
                </a:lnTo>
                <a:lnTo>
                  <a:pt x="88" y="197"/>
                </a:lnTo>
                <a:lnTo>
                  <a:pt x="84" y="207"/>
                </a:lnTo>
                <a:lnTo>
                  <a:pt x="78" y="207"/>
                </a:lnTo>
                <a:lnTo>
                  <a:pt x="68" y="199"/>
                </a:lnTo>
                <a:lnTo>
                  <a:pt x="62" y="203"/>
                </a:lnTo>
                <a:lnTo>
                  <a:pt x="58" y="195"/>
                </a:lnTo>
                <a:lnTo>
                  <a:pt x="62" y="193"/>
                </a:lnTo>
                <a:lnTo>
                  <a:pt x="58" y="179"/>
                </a:lnTo>
                <a:lnTo>
                  <a:pt x="51" y="175"/>
                </a:lnTo>
                <a:lnTo>
                  <a:pt x="51" y="173"/>
                </a:lnTo>
                <a:lnTo>
                  <a:pt x="45" y="169"/>
                </a:lnTo>
                <a:lnTo>
                  <a:pt x="41" y="173"/>
                </a:lnTo>
                <a:lnTo>
                  <a:pt x="23" y="165"/>
                </a:lnTo>
                <a:lnTo>
                  <a:pt x="19" y="169"/>
                </a:lnTo>
                <a:lnTo>
                  <a:pt x="17" y="179"/>
                </a:lnTo>
                <a:lnTo>
                  <a:pt x="11" y="175"/>
                </a:lnTo>
                <a:lnTo>
                  <a:pt x="11" y="171"/>
                </a:lnTo>
                <a:lnTo>
                  <a:pt x="4" y="163"/>
                </a:lnTo>
                <a:lnTo>
                  <a:pt x="0" y="149"/>
                </a:lnTo>
                <a:close/>
              </a:path>
            </a:pathLst>
          </a:custGeom>
          <a:solidFill>
            <a:srgbClr val="009999"/>
          </a:solidFill>
          <a:ln w="9525" cap="rnd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79" name="Freeform 28"/>
          <p:cNvSpPr>
            <a:spLocks/>
          </p:cNvSpPr>
          <p:nvPr/>
        </p:nvSpPr>
        <p:spPr bwMode="auto">
          <a:xfrm>
            <a:off x="4881563" y="4641850"/>
            <a:ext cx="787400" cy="971550"/>
          </a:xfrm>
          <a:custGeom>
            <a:avLst/>
            <a:gdLst>
              <a:gd name="T0" fmla="*/ 2147483647 w 455"/>
              <a:gd name="T1" fmla="*/ 2147483647 h 492"/>
              <a:gd name="T2" fmla="*/ 2147483647 w 455"/>
              <a:gd name="T3" fmla="*/ 2147483647 h 492"/>
              <a:gd name="T4" fmla="*/ 2147483647 w 455"/>
              <a:gd name="T5" fmla="*/ 2147483647 h 492"/>
              <a:gd name="T6" fmla="*/ 2147483647 w 455"/>
              <a:gd name="T7" fmla="*/ 2147483647 h 492"/>
              <a:gd name="T8" fmla="*/ 2147483647 w 455"/>
              <a:gd name="T9" fmla="*/ 2147483647 h 492"/>
              <a:gd name="T10" fmla="*/ 2147483647 w 455"/>
              <a:gd name="T11" fmla="*/ 2147483647 h 492"/>
              <a:gd name="T12" fmla="*/ 2147483647 w 455"/>
              <a:gd name="T13" fmla="*/ 2147483647 h 492"/>
              <a:gd name="T14" fmla="*/ 2147483647 w 455"/>
              <a:gd name="T15" fmla="*/ 2147483647 h 492"/>
              <a:gd name="T16" fmla="*/ 2147483647 w 455"/>
              <a:gd name="T17" fmla="*/ 2147483647 h 492"/>
              <a:gd name="T18" fmla="*/ 2147483647 w 455"/>
              <a:gd name="T19" fmla="*/ 2147483647 h 492"/>
              <a:gd name="T20" fmla="*/ 2147483647 w 455"/>
              <a:gd name="T21" fmla="*/ 2147483647 h 492"/>
              <a:gd name="T22" fmla="*/ 2147483647 w 455"/>
              <a:gd name="T23" fmla="*/ 2147483647 h 492"/>
              <a:gd name="T24" fmla="*/ 2147483647 w 455"/>
              <a:gd name="T25" fmla="*/ 2147483647 h 492"/>
              <a:gd name="T26" fmla="*/ 2147483647 w 455"/>
              <a:gd name="T27" fmla="*/ 2147483647 h 492"/>
              <a:gd name="T28" fmla="*/ 2147483647 w 455"/>
              <a:gd name="T29" fmla="*/ 2147483647 h 492"/>
              <a:gd name="T30" fmla="*/ 2147483647 w 455"/>
              <a:gd name="T31" fmla="*/ 2147483647 h 492"/>
              <a:gd name="T32" fmla="*/ 2147483647 w 455"/>
              <a:gd name="T33" fmla="*/ 2147483647 h 492"/>
              <a:gd name="T34" fmla="*/ 2147483647 w 455"/>
              <a:gd name="T35" fmla="*/ 2147483647 h 492"/>
              <a:gd name="T36" fmla="*/ 2147483647 w 455"/>
              <a:gd name="T37" fmla="*/ 2147483647 h 492"/>
              <a:gd name="T38" fmla="*/ 2147483647 w 455"/>
              <a:gd name="T39" fmla="*/ 2147483647 h 492"/>
              <a:gd name="T40" fmla="*/ 2147483647 w 455"/>
              <a:gd name="T41" fmla="*/ 2147483647 h 492"/>
              <a:gd name="T42" fmla="*/ 2147483647 w 455"/>
              <a:gd name="T43" fmla="*/ 2147483647 h 492"/>
              <a:gd name="T44" fmla="*/ 2147483647 w 455"/>
              <a:gd name="T45" fmla="*/ 2147483647 h 492"/>
              <a:gd name="T46" fmla="*/ 2147483647 w 455"/>
              <a:gd name="T47" fmla="*/ 2147483647 h 492"/>
              <a:gd name="T48" fmla="*/ 2147483647 w 455"/>
              <a:gd name="T49" fmla="*/ 2147483647 h 492"/>
              <a:gd name="T50" fmla="*/ 2147483647 w 455"/>
              <a:gd name="T51" fmla="*/ 2147483647 h 492"/>
              <a:gd name="T52" fmla="*/ 2147483647 w 455"/>
              <a:gd name="T53" fmla="*/ 2147483647 h 492"/>
              <a:gd name="T54" fmla="*/ 2147483647 w 455"/>
              <a:gd name="T55" fmla="*/ 2147483647 h 492"/>
              <a:gd name="T56" fmla="*/ 2147483647 w 455"/>
              <a:gd name="T57" fmla="*/ 2147483647 h 492"/>
              <a:gd name="T58" fmla="*/ 2147483647 w 455"/>
              <a:gd name="T59" fmla="*/ 2147483647 h 492"/>
              <a:gd name="T60" fmla="*/ 2147483647 w 455"/>
              <a:gd name="T61" fmla="*/ 2147483647 h 492"/>
              <a:gd name="T62" fmla="*/ 2147483647 w 455"/>
              <a:gd name="T63" fmla="*/ 2147483647 h 492"/>
              <a:gd name="T64" fmla="*/ 2147483647 w 455"/>
              <a:gd name="T65" fmla="*/ 2147483647 h 492"/>
              <a:gd name="T66" fmla="*/ 2147483647 w 455"/>
              <a:gd name="T67" fmla="*/ 2147483647 h 492"/>
              <a:gd name="T68" fmla="*/ 2147483647 w 455"/>
              <a:gd name="T69" fmla="*/ 2147483647 h 492"/>
              <a:gd name="T70" fmla="*/ 2147483647 w 455"/>
              <a:gd name="T71" fmla="*/ 2147483647 h 492"/>
              <a:gd name="T72" fmla="*/ 2147483647 w 455"/>
              <a:gd name="T73" fmla="*/ 2147483647 h 492"/>
              <a:gd name="T74" fmla="*/ 2147483647 w 455"/>
              <a:gd name="T75" fmla="*/ 2147483647 h 492"/>
              <a:gd name="T76" fmla="*/ 2147483647 w 455"/>
              <a:gd name="T77" fmla="*/ 2147483647 h 492"/>
              <a:gd name="T78" fmla="*/ 2147483647 w 455"/>
              <a:gd name="T79" fmla="*/ 2147483647 h 492"/>
              <a:gd name="T80" fmla="*/ 2147483647 w 455"/>
              <a:gd name="T81" fmla="*/ 2147483647 h 492"/>
              <a:gd name="T82" fmla="*/ 2147483647 w 455"/>
              <a:gd name="T83" fmla="*/ 2147483647 h 492"/>
              <a:gd name="T84" fmla="*/ 2147483647 w 455"/>
              <a:gd name="T85" fmla="*/ 2147483647 h 492"/>
              <a:gd name="T86" fmla="*/ 2147483647 w 455"/>
              <a:gd name="T87" fmla="*/ 2147483647 h 492"/>
              <a:gd name="T88" fmla="*/ 2147483647 w 455"/>
              <a:gd name="T89" fmla="*/ 2147483647 h 492"/>
              <a:gd name="T90" fmla="*/ 2147483647 w 455"/>
              <a:gd name="T91" fmla="*/ 2147483647 h 492"/>
              <a:gd name="T92" fmla="*/ 2147483647 w 455"/>
              <a:gd name="T93" fmla="*/ 2147483647 h 492"/>
              <a:gd name="T94" fmla="*/ 2147483647 w 455"/>
              <a:gd name="T95" fmla="*/ 2147483647 h 492"/>
              <a:gd name="T96" fmla="*/ 2147483647 w 455"/>
              <a:gd name="T97" fmla="*/ 2147483647 h 492"/>
              <a:gd name="T98" fmla="*/ 2147483647 w 455"/>
              <a:gd name="T99" fmla="*/ 2147483647 h 492"/>
              <a:gd name="T100" fmla="*/ 2147483647 w 455"/>
              <a:gd name="T101" fmla="*/ 2147483647 h 492"/>
              <a:gd name="T102" fmla="*/ 2147483647 w 455"/>
              <a:gd name="T103" fmla="*/ 2147483647 h 492"/>
              <a:gd name="T104" fmla="*/ 2147483647 w 455"/>
              <a:gd name="T105" fmla="*/ 2147483647 h 492"/>
              <a:gd name="T106" fmla="*/ 2147483647 w 455"/>
              <a:gd name="T107" fmla="*/ 2147483647 h 492"/>
              <a:gd name="T108" fmla="*/ 2147483647 w 455"/>
              <a:gd name="T109" fmla="*/ 2147483647 h 492"/>
              <a:gd name="T110" fmla="*/ 2147483647 w 455"/>
              <a:gd name="T111" fmla="*/ 2147483647 h 492"/>
              <a:gd name="T112" fmla="*/ 2147483647 w 455"/>
              <a:gd name="T113" fmla="*/ 2147483647 h 492"/>
              <a:gd name="T114" fmla="*/ 2147483647 w 455"/>
              <a:gd name="T115" fmla="*/ 2147483647 h 492"/>
              <a:gd name="T116" fmla="*/ 2147483647 w 455"/>
              <a:gd name="T117" fmla="*/ 2147483647 h 492"/>
              <a:gd name="T118" fmla="*/ 2147483647 w 455"/>
              <a:gd name="T119" fmla="*/ 2147483647 h 492"/>
              <a:gd name="T120" fmla="*/ 2147483647 w 455"/>
              <a:gd name="T121" fmla="*/ 2147483647 h 492"/>
              <a:gd name="T122" fmla="*/ 2147483647 w 455"/>
              <a:gd name="T123" fmla="*/ 2147483647 h 492"/>
              <a:gd name="T124" fmla="*/ 2147483647 w 455"/>
              <a:gd name="T125" fmla="*/ 2147483647 h 49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455"/>
              <a:gd name="T190" fmla="*/ 0 h 492"/>
              <a:gd name="T191" fmla="*/ 455 w 455"/>
              <a:gd name="T192" fmla="*/ 492 h 492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455" h="492">
                <a:moveTo>
                  <a:pt x="0" y="273"/>
                </a:moveTo>
                <a:lnTo>
                  <a:pt x="4" y="275"/>
                </a:lnTo>
                <a:lnTo>
                  <a:pt x="8" y="281"/>
                </a:lnTo>
                <a:lnTo>
                  <a:pt x="14" y="279"/>
                </a:lnTo>
                <a:lnTo>
                  <a:pt x="14" y="275"/>
                </a:lnTo>
                <a:lnTo>
                  <a:pt x="20" y="271"/>
                </a:lnTo>
                <a:lnTo>
                  <a:pt x="24" y="271"/>
                </a:lnTo>
                <a:lnTo>
                  <a:pt x="26" y="269"/>
                </a:lnTo>
                <a:lnTo>
                  <a:pt x="26" y="275"/>
                </a:lnTo>
                <a:lnTo>
                  <a:pt x="33" y="273"/>
                </a:lnTo>
                <a:lnTo>
                  <a:pt x="37" y="267"/>
                </a:lnTo>
                <a:lnTo>
                  <a:pt x="39" y="267"/>
                </a:lnTo>
                <a:lnTo>
                  <a:pt x="53" y="267"/>
                </a:lnTo>
                <a:lnTo>
                  <a:pt x="57" y="271"/>
                </a:lnTo>
                <a:lnTo>
                  <a:pt x="57" y="275"/>
                </a:lnTo>
                <a:lnTo>
                  <a:pt x="59" y="275"/>
                </a:lnTo>
                <a:lnTo>
                  <a:pt x="63" y="287"/>
                </a:lnTo>
                <a:lnTo>
                  <a:pt x="61" y="287"/>
                </a:lnTo>
                <a:lnTo>
                  <a:pt x="55" y="289"/>
                </a:lnTo>
                <a:lnTo>
                  <a:pt x="55" y="293"/>
                </a:lnTo>
                <a:lnTo>
                  <a:pt x="59" y="289"/>
                </a:lnTo>
                <a:lnTo>
                  <a:pt x="61" y="299"/>
                </a:lnTo>
                <a:lnTo>
                  <a:pt x="55" y="303"/>
                </a:lnTo>
                <a:lnTo>
                  <a:pt x="47" y="307"/>
                </a:lnTo>
                <a:lnTo>
                  <a:pt x="43" y="307"/>
                </a:lnTo>
                <a:lnTo>
                  <a:pt x="43" y="311"/>
                </a:lnTo>
                <a:lnTo>
                  <a:pt x="49" y="311"/>
                </a:lnTo>
                <a:lnTo>
                  <a:pt x="49" y="331"/>
                </a:lnTo>
                <a:lnTo>
                  <a:pt x="47" y="331"/>
                </a:lnTo>
                <a:lnTo>
                  <a:pt x="43" y="339"/>
                </a:lnTo>
                <a:lnTo>
                  <a:pt x="41" y="339"/>
                </a:lnTo>
                <a:lnTo>
                  <a:pt x="43" y="345"/>
                </a:lnTo>
                <a:lnTo>
                  <a:pt x="47" y="349"/>
                </a:lnTo>
                <a:lnTo>
                  <a:pt x="51" y="345"/>
                </a:lnTo>
                <a:lnTo>
                  <a:pt x="57" y="345"/>
                </a:lnTo>
                <a:lnTo>
                  <a:pt x="57" y="343"/>
                </a:lnTo>
                <a:lnTo>
                  <a:pt x="57" y="345"/>
                </a:lnTo>
                <a:lnTo>
                  <a:pt x="55" y="349"/>
                </a:lnTo>
                <a:lnTo>
                  <a:pt x="57" y="355"/>
                </a:lnTo>
                <a:lnTo>
                  <a:pt x="61" y="359"/>
                </a:lnTo>
                <a:lnTo>
                  <a:pt x="61" y="361"/>
                </a:lnTo>
                <a:lnTo>
                  <a:pt x="57" y="361"/>
                </a:lnTo>
                <a:lnTo>
                  <a:pt x="59" y="369"/>
                </a:lnTo>
                <a:lnTo>
                  <a:pt x="63" y="371"/>
                </a:lnTo>
                <a:lnTo>
                  <a:pt x="70" y="367"/>
                </a:lnTo>
                <a:lnTo>
                  <a:pt x="78" y="371"/>
                </a:lnTo>
                <a:lnTo>
                  <a:pt x="74" y="375"/>
                </a:lnTo>
                <a:lnTo>
                  <a:pt x="74" y="381"/>
                </a:lnTo>
                <a:lnTo>
                  <a:pt x="80" y="381"/>
                </a:lnTo>
                <a:lnTo>
                  <a:pt x="84" y="383"/>
                </a:lnTo>
                <a:lnTo>
                  <a:pt x="88" y="379"/>
                </a:lnTo>
                <a:lnTo>
                  <a:pt x="84" y="373"/>
                </a:lnTo>
                <a:lnTo>
                  <a:pt x="86" y="369"/>
                </a:lnTo>
                <a:lnTo>
                  <a:pt x="92" y="367"/>
                </a:lnTo>
                <a:lnTo>
                  <a:pt x="96" y="359"/>
                </a:lnTo>
                <a:lnTo>
                  <a:pt x="102" y="355"/>
                </a:lnTo>
                <a:lnTo>
                  <a:pt x="113" y="355"/>
                </a:lnTo>
                <a:lnTo>
                  <a:pt x="113" y="359"/>
                </a:lnTo>
                <a:lnTo>
                  <a:pt x="110" y="365"/>
                </a:lnTo>
                <a:lnTo>
                  <a:pt x="110" y="367"/>
                </a:lnTo>
                <a:lnTo>
                  <a:pt x="115" y="369"/>
                </a:lnTo>
                <a:lnTo>
                  <a:pt x="119" y="365"/>
                </a:lnTo>
                <a:lnTo>
                  <a:pt x="123" y="375"/>
                </a:lnTo>
                <a:lnTo>
                  <a:pt x="127" y="375"/>
                </a:lnTo>
                <a:lnTo>
                  <a:pt x="133" y="361"/>
                </a:lnTo>
                <a:lnTo>
                  <a:pt x="143" y="355"/>
                </a:lnTo>
                <a:lnTo>
                  <a:pt x="145" y="355"/>
                </a:lnTo>
                <a:lnTo>
                  <a:pt x="147" y="347"/>
                </a:lnTo>
                <a:lnTo>
                  <a:pt x="155" y="341"/>
                </a:lnTo>
                <a:lnTo>
                  <a:pt x="156" y="343"/>
                </a:lnTo>
                <a:lnTo>
                  <a:pt x="164" y="343"/>
                </a:lnTo>
                <a:lnTo>
                  <a:pt x="166" y="349"/>
                </a:lnTo>
                <a:lnTo>
                  <a:pt x="180" y="347"/>
                </a:lnTo>
                <a:lnTo>
                  <a:pt x="184" y="337"/>
                </a:lnTo>
                <a:lnTo>
                  <a:pt x="186" y="341"/>
                </a:lnTo>
                <a:lnTo>
                  <a:pt x="201" y="343"/>
                </a:lnTo>
                <a:lnTo>
                  <a:pt x="203" y="347"/>
                </a:lnTo>
                <a:lnTo>
                  <a:pt x="209" y="347"/>
                </a:lnTo>
                <a:lnTo>
                  <a:pt x="207" y="365"/>
                </a:lnTo>
                <a:lnTo>
                  <a:pt x="201" y="375"/>
                </a:lnTo>
                <a:lnTo>
                  <a:pt x="205" y="383"/>
                </a:lnTo>
                <a:lnTo>
                  <a:pt x="209" y="385"/>
                </a:lnTo>
                <a:lnTo>
                  <a:pt x="209" y="383"/>
                </a:lnTo>
                <a:lnTo>
                  <a:pt x="217" y="379"/>
                </a:lnTo>
                <a:lnTo>
                  <a:pt x="219" y="381"/>
                </a:lnTo>
                <a:lnTo>
                  <a:pt x="227" y="383"/>
                </a:lnTo>
                <a:lnTo>
                  <a:pt x="223" y="387"/>
                </a:lnTo>
                <a:lnTo>
                  <a:pt x="223" y="391"/>
                </a:lnTo>
                <a:lnTo>
                  <a:pt x="221" y="391"/>
                </a:lnTo>
                <a:lnTo>
                  <a:pt x="221" y="393"/>
                </a:lnTo>
                <a:lnTo>
                  <a:pt x="213" y="397"/>
                </a:lnTo>
                <a:lnTo>
                  <a:pt x="213" y="403"/>
                </a:lnTo>
                <a:lnTo>
                  <a:pt x="215" y="405"/>
                </a:lnTo>
                <a:lnTo>
                  <a:pt x="213" y="415"/>
                </a:lnTo>
                <a:lnTo>
                  <a:pt x="207" y="425"/>
                </a:lnTo>
                <a:lnTo>
                  <a:pt x="201" y="427"/>
                </a:lnTo>
                <a:lnTo>
                  <a:pt x="197" y="437"/>
                </a:lnTo>
                <a:lnTo>
                  <a:pt x="194" y="441"/>
                </a:lnTo>
                <a:lnTo>
                  <a:pt x="188" y="445"/>
                </a:lnTo>
                <a:lnTo>
                  <a:pt x="184" y="453"/>
                </a:lnTo>
                <a:lnTo>
                  <a:pt x="184" y="459"/>
                </a:lnTo>
                <a:lnTo>
                  <a:pt x="186" y="469"/>
                </a:lnTo>
                <a:lnTo>
                  <a:pt x="196" y="465"/>
                </a:lnTo>
                <a:lnTo>
                  <a:pt x="196" y="459"/>
                </a:lnTo>
                <a:lnTo>
                  <a:pt x="203" y="453"/>
                </a:lnTo>
                <a:lnTo>
                  <a:pt x="205" y="449"/>
                </a:lnTo>
                <a:lnTo>
                  <a:pt x="209" y="447"/>
                </a:lnTo>
                <a:lnTo>
                  <a:pt x="215" y="453"/>
                </a:lnTo>
                <a:lnTo>
                  <a:pt x="219" y="449"/>
                </a:lnTo>
                <a:lnTo>
                  <a:pt x="223" y="453"/>
                </a:lnTo>
                <a:lnTo>
                  <a:pt x="223" y="455"/>
                </a:lnTo>
                <a:lnTo>
                  <a:pt x="225" y="457"/>
                </a:lnTo>
                <a:lnTo>
                  <a:pt x="223" y="463"/>
                </a:lnTo>
                <a:lnTo>
                  <a:pt x="225" y="471"/>
                </a:lnTo>
                <a:lnTo>
                  <a:pt x="225" y="473"/>
                </a:lnTo>
                <a:lnTo>
                  <a:pt x="227" y="477"/>
                </a:lnTo>
                <a:lnTo>
                  <a:pt x="223" y="488"/>
                </a:lnTo>
                <a:lnTo>
                  <a:pt x="229" y="490"/>
                </a:lnTo>
                <a:lnTo>
                  <a:pt x="233" y="492"/>
                </a:lnTo>
                <a:lnTo>
                  <a:pt x="237" y="490"/>
                </a:lnTo>
                <a:lnTo>
                  <a:pt x="237" y="488"/>
                </a:lnTo>
                <a:lnTo>
                  <a:pt x="240" y="488"/>
                </a:lnTo>
                <a:lnTo>
                  <a:pt x="246" y="479"/>
                </a:lnTo>
                <a:lnTo>
                  <a:pt x="252" y="479"/>
                </a:lnTo>
                <a:lnTo>
                  <a:pt x="262" y="481"/>
                </a:lnTo>
                <a:lnTo>
                  <a:pt x="268" y="481"/>
                </a:lnTo>
                <a:lnTo>
                  <a:pt x="274" y="481"/>
                </a:lnTo>
                <a:lnTo>
                  <a:pt x="276" y="479"/>
                </a:lnTo>
                <a:lnTo>
                  <a:pt x="283" y="475"/>
                </a:lnTo>
                <a:lnTo>
                  <a:pt x="285" y="467"/>
                </a:lnTo>
                <a:lnTo>
                  <a:pt x="282" y="463"/>
                </a:lnTo>
                <a:lnTo>
                  <a:pt x="287" y="443"/>
                </a:lnTo>
                <a:lnTo>
                  <a:pt x="289" y="443"/>
                </a:lnTo>
                <a:lnTo>
                  <a:pt x="291" y="445"/>
                </a:lnTo>
                <a:lnTo>
                  <a:pt x="301" y="443"/>
                </a:lnTo>
                <a:lnTo>
                  <a:pt x="307" y="447"/>
                </a:lnTo>
                <a:lnTo>
                  <a:pt x="309" y="443"/>
                </a:lnTo>
                <a:lnTo>
                  <a:pt x="313" y="447"/>
                </a:lnTo>
                <a:lnTo>
                  <a:pt x="321" y="449"/>
                </a:lnTo>
                <a:lnTo>
                  <a:pt x="326" y="447"/>
                </a:lnTo>
                <a:lnTo>
                  <a:pt x="330" y="453"/>
                </a:lnTo>
                <a:lnTo>
                  <a:pt x="330" y="457"/>
                </a:lnTo>
                <a:lnTo>
                  <a:pt x="340" y="467"/>
                </a:lnTo>
                <a:lnTo>
                  <a:pt x="356" y="465"/>
                </a:lnTo>
                <a:lnTo>
                  <a:pt x="356" y="455"/>
                </a:lnTo>
                <a:lnTo>
                  <a:pt x="358" y="453"/>
                </a:lnTo>
                <a:lnTo>
                  <a:pt x="356" y="443"/>
                </a:lnTo>
                <a:lnTo>
                  <a:pt x="358" y="439"/>
                </a:lnTo>
                <a:lnTo>
                  <a:pt x="354" y="437"/>
                </a:lnTo>
                <a:lnTo>
                  <a:pt x="348" y="437"/>
                </a:lnTo>
                <a:lnTo>
                  <a:pt x="344" y="435"/>
                </a:lnTo>
                <a:lnTo>
                  <a:pt x="344" y="431"/>
                </a:lnTo>
                <a:lnTo>
                  <a:pt x="346" y="427"/>
                </a:lnTo>
                <a:lnTo>
                  <a:pt x="348" y="431"/>
                </a:lnTo>
                <a:lnTo>
                  <a:pt x="352" y="427"/>
                </a:lnTo>
                <a:lnTo>
                  <a:pt x="356" y="427"/>
                </a:lnTo>
                <a:lnTo>
                  <a:pt x="364" y="421"/>
                </a:lnTo>
                <a:lnTo>
                  <a:pt x="368" y="421"/>
                </a:lnTo>
                <a:lnTo>
                  <a:pt x="368" y="415"/>
                </a:lnTo>
                <a:lnTo>
                  <a:pt x="381" y="411"/>
                </a:lnTo>
                <a:lnTo>
                  <a:pt x="381" y="417"/>
                </a:lnTo>
                <a:lnTo>
                  <a:pt x="391" y="425"/>
                </a:lnTo>
                <a:lnTo>
                  <a:pt x="403" y="425"/>
                </a:lnTo>
                <a:lnTo>
                  <a:pt x="403" y="427"/>
                </a:lnTo>
                <a:lnTo>
                  <a:pt x="416" y="423"/>
                </a:lnTo>
                <a:lnTo>
                  <a:pt x="424" y="427"/>
                </a:lnTo>
                <a:lnTo>
                  <a:pt x="430" y="417"/>
                </a:lnTo>
                <a:lnTo>
                  <a:pt x="438" y="417"/>
                </a:lnTo>
                <a:lnTo>
                  <a:pt x="436" y="415"/>
                </a:lnTo>
                <a:lnTo>
                  <a:pt x="436" y="411"/>
                </a:lnTo>
                <a:lnTo>
                  <a:pt x="438" y="409"/>
                </a:lnTo>
                <a:lnTo>
                  <a:pt x="434" y="397"/>
                </a:lnTo>
                <a:lnTo>
                  <a:pt x="434" y="391"/>
                </a:lnTo>
                <a:lnTo>
                  <a:pt x="436" y="383"/>
                </a:lnTo>
                <a:lnTo>
                  <a:pt x="440" y="377"/>
                </a:lnTo>
                <a:lnTo>
                  <a:pt x="442" y="371"/>
                </a:lnTo>
                <a:lnTo>
                  <a:pt x="440" y="365"/>
                </a:lnTo>
                <a:lnTo>
                  <a:pt x="442" y="359"/>
                </a:lnTo>
                <a:lnTo>
                  <a:pt x="446" y="359"/>
                </a:lnTo>
                <a:lnTo>
                  <a:pt x="448" y="357"/>
                </a:lnTo>
                <a:lnTo>
                  <a:pt x="453" y="355"/>
                </a:lnTo>
                <a:lnTo>
                  <a:pt x="455" y="353"/>
                </a:lnTo>
                <a:lnTo>
                  <a:pt x="455" y="349"/>
                </a:lnTo>
                <a:lnTo>
                  <a:pt x="453" y="347"/>
                </a:lnTo>
                <a:lnTo>
                  <a:pt x="448" y="349"/>
                </a:lnTo>
                <a:lnTo>
                  <a:pt x="444" y="353"/>
                </a:lnTo>
                <a:lnTo>
                  <a:pt x="440" y="349"/>
                </a:lnTo>
                <a:lnTo>
                  <a:pt x="438" y="349"/>
                </a:lnTo>
                <a:lnTo>
                  <a:pt x="434" y="353"/>
                </a:lnTo>
                <a:lnTo>
                  <a:pt x="436" y="345"/>
                </a:lnTo>
                <a:lnTo>
                  <a:pt x="438" y="343"/>
                </a:lnTo>
                <a:lnTo>
                  <a:pt x="440" y="333"/>
                </a:lnTo>
                <a:lnTo>
                  <a:pt x="442" y="329"/>
                </a:lnTo>
                <a:lnTo>
                  <a:pt x="444" y="329"/>
                </a:lnTo>
                <a:lnTo>
                  <a:pt x="444" y="315"/>
                </a:lnTo>
                <a:lnTo>
                  <a:pt x="440" y="315"/>
                </a:lnTo>
                <a:lnTo>
                  <a:pt x="436" y="311"/>
                </a:lnTo>
                <a:lnTo>
                  <a:pt x="428" y="311"/>
                </a:lnTo>
                <a:lnTo>
                  <a:pt x="426" y="309"/>
                </a:lnTo>
                <a:lnTo>
                  <a:pt x="426" y="291"/>
                </a:lnTo>
                <a:lnTo>
                  <a:pt x="428" y="281"/>
                </a:lnTo>
                <a:lnTo>
                  <a:pt x="426" y="281"/>
                </a:lnTo>
                <a:lnTo>
                  <a:pt x="424" y="277"/>
                </a:lnTo>
                <a:lnTo>
                  <a:pt x="422" y="275"/>
                </a:lnTo>
                <a:lnTo>
                  <a:pt x="418" y="269"/>
                </a:lnTo>
                <a:lnTo>
                  <a:pt x="414" y="267"/>
                </a:lnTo>
                <a:lnTo>
                  <a:pt x="418" y="263"/>
                </a:lnTo>
                <a:lnTo>
                  <a:pt x="422" y="253"/>
                </a:lnTo>
                <a:lnTo>
                  <a:pt x="422" y="243"/>
                </a:lnTo>
                <a:lnTo>
                  <a:pt x="414" y="245"/>
                </a:lnTo>
                <a:lnTo>
                  <a:pt x="409" y="249"/>
                </a:lnTo>
                <a:lnTo>
                  <a:pt x="403" y="247"/>
                </a:lnTo>
                <a:lnTo>
                  <a:pt x="401" y="245"/>
                </a:lnTo>
                <a:lnTo>
                  <a:pt x="403" y="243"/>
                </a:lnTo>
                <a:lnTo>
                  <a:pt x="399" y="239"/>
                </a:lnTo>
                <a:lnTo>
                  <a:pt x="399" y="237"/>
                </a:lnTo>
                <a:lnTo>
                  <a:pt x="401" y="235"/>
                </a:lnTo>
                <a:lnTo>
                  <a:pt x="403" y="233"/>
                </a:lnTo>
                <a:lnTo>
                  <a:pt x="399" y="233"/>
                </a:lnTo>
                <a:lnTo>
                  <a:pt x="401" y="225"/>
                </a:lnTo>
                <a:lnTo>
                  <a:pt x="409" y="211"/>
                </a:lnTo>
                <a:lnTo>
                  <a:pt x="412" y="207"/>
                </a:lnTo>
                <a:lnTo>
                  <a:pt x="412" y="205"/>
                </a:lnTo>
                <a:lnTo>
                  <a:pt x="410" y="199"/>
                </a:lnTo>
                <a:lnTo>
                  <a:pt x="410" y="195"/>
                </a:lnTo>
                <a:lnTo>
                  <a:pt x="414" y="191"/>
                </a:lnTo>
                <a:lnTo>
                  <a:pt x="416" y="189"/>
                </a:lnTo>
                <a:lnTo>
                  <a:pt x="418" y="191"/>
                </a:lnTo>
                <a:lnTo>
                  <a:pt x="418" y="187"/>
                </a:lnTo>
                <a:lnTo>
                  <a:pt x="422" y="187"/>
                </a:lnTo>
                <a:lnTo>
                  <a:pt x="422" y="189"/>
                </a:lnTo>
                <a:lnTo>
                  <a:pt x="426" y="189"/>
                </a:lnTo>
                <a:lnTo>
                  <a:pt x="428" y="183"/>
                </a:lnTo>
                <a:lnTo>
                  <a:pt x="434" y="183"/>
                </a:lnTo>
                <a:lnTo>
                  <a:pt x="436" y="181"/>
                </a:lnTo>
                <a:lnTo>
                  <a:pt x="428" y="173"/>
                </a:lnTo>
                <a:lnTo>
                  <a:pt x="430" y="171"/>
                </a:lnTo>
                <a:lnTo>
                  <a:pt x="436" y="171"/>
                </a:lnTo>
                <a:lnTo>
                  <a:pt x="440" y="171"/>
                </a:lnTo>
                <a:lnTo>
                  <a:pt x="442" y="167"/>
                </a:lnTo>
                <a:lnTo>
                  <a:pt x="446" y="163"/>
                </a:lnTo>
                <a:lnTo>
                  <a:pt x="452" y="159"/>
                </a:lnTo>
                <a:lnTo>
                  <a:pt x="452" y="153"/>
                </a:lnTo>
                <a:lnTo>
                  <a:pt x="452" y="151"/>
                </a:lnTo>
                <a:lnTo>
                  <a:pt x="448" y="147"/>
                </a:lnTo>
                <a:lnTo>
                  <a:pt x="446" y="145"/>
                </a:lnTo>
                <a:lnTo>
                  <a:pt x="448" y="145"/>
                </a:lnTo>
                <a:lnTo>
                  <a:pt x="448" y="143"/>
                </a:lnTo>
                <a:lnTo>
                  <a:pt x="436" y="139"/>
                </a:lnTo>
                <a:lnTo>
                  <a:pt x="436" y="137"/>
                </a:lnTo>
                <a:lnTo>
                  <a:pt x="440" y="133"/>
                </a:lnTo>
                <a:lnTo>
                  <a:pt x="440" y="125"/>
                </a:lnTo>
                <a:lnTo>
                  <a:pt x="442" y="121"/>
                </a:lnTo>
                <a:lnTo>
                  <a:pt x="442" y="113"/>
                </a:lnTo>
                <a:lnTo>
                  <a:pt x="440" y="111"/>
                </a:lnTo>
                <a:lnTo>
                  <a:pt x="436" y="113"/>
                </a:lnTo>
                <a:lnTo>
                  <a:pt x="434" y="111"/>
                </a:lnTo>
                <a:lnTo>
                  <a:pt x="434" y="107"/>
                </a:lnTo>
                <a:lnTo>
                  <a:pt x="432" y="107"/>
                </a:lnTo>
                <a:lnTo>
                  <a:pt x="428" y="103"/>
                </a:lnTo>
                <a:lnTo>
                  <a:pt x="426" y="103"/>
                </a:lnTo>
                <a:lnTo>
                  <a:pt x="426" y="101"/>
                </a:lnTo>
                <a:lnTo>
                  <a:pt x="424" y="95"/>
                </a:lnTo>
                <a:lnTo>
                  <a:pt x="418" y="95"/>
                </a:lnTo>
                <a:lnTo>
                  <a:pt x="416" y="92"/>
                </a:lnTo>
                <a:lnTo>
                  <a:pt x="414" y="92"/>
                </a:lnTo>
                <a:lnTo>
                  <a:pt x="414" y="88"/>
                </a:lnTo>
                <a:lnTo>
                  <a:pt x="410" y="88"/>
                </a:lnTo>
                <a:lnTo>
                  <a:pt x="409" y="92"/>
                </a:lnTo>
                <a:lnTo>
                  <a:pt x="405" y="90"/>
                </a:lnTo>
                <a:lnTo>
                  <a:pt x="405" y="88"/>
                </a:lnTo>
                <a:lnTo>
                  <a:pt x="403" y="90"/>
                </a:lnTo>
                <a:lnTo>
                  <a:pt x="399" y="84"/>
                </a:lnTo>
                <a:lnTo>
                  <a:pt x="403" y="78"/>
                </a:lnTo>
                <a:lnTo>
                  <a:pt x="401" y="78"/>
                </a:lnTo>
                <a:lnTo>
                  <a:pt x="399" y="78"/>
                </a:lnTo>
                <a:lnTo>
                  <a:pt x="395" y="74"/>
                </a:lnTo>
                <a:lnTo>
                  <a:pt x="399" y="66"/>
                </a:lnTo>
                <a:lnTo>
                  <a:pt x="399" y="64"/>
                </a:lnTo>
                <a:lnTo>
                  <a:pt x="403" y="64"/>
                </a:lnTo>
                <a:lnTo>
                  <a:pt x="405" y="58"/>
                </a:lnTo>
                <a:lnTo>
                  <a:pt x="403" y="54"/>
                </a:lnTo>
                <a:lnTo>
                  <a:pt x="399" y="52"/>
                </a:lnTo>
                <a:lnTo>
                  <a:pt x="403" y="46"/>
                </a:lnTo>
                <a:lnTo>
                  <a:pt x="399" y="40"/>
                </a:lnTo>
                <a:lnTo>
                  <a:pt x="399" y="38"/>
                </a:lnTo>
                <a:lnTo>
                  <a:pt x="393" y="38"/>
                </a:lnTo>
                <a:lnTo>
                  <a:pt x="391" y="38"/>
                </a:lnTo>
                <a:lnTo>
                  <a:pt x="387" y="22"/>
                </a:lnTo>
                <a:lnTo>
                  <a:pt x="377" y="32"/>
                </a:lnTo>
                <a:lnTo>
                  <a:pt x="356" y="58"/>
                </a:lnTo>
                <a:lnTo>
                  <a:pt x="350" y="60"/>
                </a:lnTo>
                <a:lnTo>
                  <a:pt x="350" y="54"/>
                </a:lnTo>
                <a:lnTo>
                  <a:pt x="346" y="54"/>
                </a:lnTo>
                <a:lnTo>
                  <a:pt x="342" y="56"/>
                </a:lnTo>
                <a:lnTo>
                  <a:pt x="336" y="44"/>
                </a:lnTo>
                <a:lnTo>
                  <a:pt x="348" y="34"/>
                </a:lnTo>
                <a:lnTo>
                  <a:pt x="346" y="30"/>
                </a:lnTo>
                <a:lnTo>
                  <a:pt x="340" y="38"/>
                </a:lnTo>
                <a:lnTo>
                  <a:pt x="336" y="28"/>
                </a:lnTo>
                <a:lnTo>
                  <a:pt x="330" y="32"/>
                </a:lnTo>
                <a:lnTo>
                  <a:pt x="326" y="38"/>
                </a:lnTo>
                <a:lnTo>
                  <a:pt x="321" y="42"/>
                </a:lnTo>
                <a:lnTo>
                  <a:pt x="319" y="48"/>
                </a:lnTo>
                <a:lnTo>
                  <a:pt x="315" y="44"/>
                </a:lnTo>
                <a:lnTo>
                  <a:pt x="313" y="44"/>
                </a:lnTo>
                <a:lnTo>
                  <a:pt x="309" y="44"/>
                </a:lnTo>
                <a:lnTo>
                  <a:pt x="301" y="44"/>
                </a:lnTo>
                <a:lnTo>
                  <a:pt x="293" y="52"/>
                </a:lnTo>
                <a:lnTo>
                  <a:pt x="291" y="52"/>
                </a:lnTo>
                <a:lnTo>
                  <a:pt x="287" y="56"/>
                </a:lnTo>
                <a:lnTo>
                  <a:pt x="289" y="48"/>
                </a:lnTo>
                <a:lnTo>
                  <a:pt x="282" y="46"/>
                </a:lnTo>
                <a:lnTo>
                  <a:pt x="282" y="42"/>
                </a:lnTo>
                <a:lnTo>
                  <a:pt x="280" y="44"/>
                </a:lnTo>
                <a:lnTo>
                  <a:pt x="278" y="42"/>
                </a:lnTo>
                <a:lnTo>
                  <a:pt x="276" y="42"/>
                </a:lnTo>
                <a:lnTo>
                  <a:pt x="272" y="38"/>
                </a:lnTo>
                <a:lnTo>
                  <a:pt x="268" y="32"/>
                </a:lnTo>
                <a:lnTo>
                  <a:pt x="268" y="34"/>
                </a:lnTo>
                <a:lnTo>
                  <a:pt x="262" y="28"/>
                </a:lnTo>
                <a:lnTo>
                  <a:pt x="260" y="26"/>
                </a:lnTo>
                <a:lnTo>
                  <a:pt x="252" y="22"/>
                </a:lnTo>
                <a:lnTo>
                  <a:pt x="242" y="20"/>
                </a:lnTo>
                <a:lnTo>
                  <a:pt x="237" y="20"/>
                </a:lnTo>
                <a:lnTo>
                  <a:pt x="227" y="20"/>
                </a:lnTo>
                <a:lnTo>
                  <a:pt x="225" y="18"/>
                </a:lnTo>
                <a:lnTo>
                  <a:pt x="219" y="18"/>
                </a:lnTo>
                <a:lnTo>
                  <a:pt x="215" y="20"/>
                </a:lnTo>
                <a:lnTo>
                  <a:pt x="215" y="16"/>
                </a:lnTo>
                <a:lnTo>
                  <a:pt x="207" y="16"/>
                </a:lnTo>
                <a:lnTo>
                  <a:pt x="201" y="8"/>
                </a:lnTo>
                <a:lnTo>
                  <a:pt x="186" y="8"/>
                </a:lnTo>
                <a:lnTo>
                  <a:pt x="180" y="6"/>
                </a:lnTo>
                <a:lnTo>
                  <a:pt x="176" y="2"/>
                </a:lnTo>
                <a:lnTo>
                  <a:pt x="174" y="0"/>
                </a:lnTo>
                <a:lnTo>
                  <a:pt x="164" y="2"/>
                </a:lnTo>
                <a:lnTo>
                  <a:pt x="160" y="10"/>
                </a:lnTo>
                <a:lnTo>
                  <a:pt x="158" y="10"/>
                </a:lnTo>
                <a:lnTo>
                  <a:pt x="156" y="6"/>
                </a:lnTo>
                <a:lnTo>
                  <a:pt x="153" y="6"/>
                </a:lnTo>
                <a:lnTo>
                  <a:pt x="145" y="8"/>
                </a:lnTo>
                <a:lnTo>
                  <a:pt x="147" y="26"/>
                </a:lnTo>
                <a:lnTo>
                  <a:pt x="153" y="28"/>
                </a:lnTo>
                <a:lnTo>
                  <a:pt x="155" y="34"/>
                </a:lnTo>
                <a:lnTo>
                  <a:pt x="145" y="40"/>
                </a:lnTo>
                <a:lnTo>
                  <a:pt x="139" y="40"/>
                </a:lnTo>
                <a:lnTo>
                  <a:pt x="139" y="38"/>
                </a:lnTo>
                <a:lnTo>
                  <a:pt x="139" y="42"/>
                </a:lnTo>
                <a:lnTo>
                  <a:pt x="131" y="44"/>
                </a:lnTo>
                <a:lnTo>
                  <a:pt x="127" y="44"/>
                </a:lnTo>
                <a:lnTo>
                  <a:pt x="123" y="38"/>
                </a:lnTo>
                <a:lnTo>
                  <a:pt x="119" y="36"/>
                </a:lnTo>
                <a:lnTo>
                  <a:pt x="115" y="36"/>
                </a:lnTo>
                <a:lnTo>
                  <a:pt x="113" y="34"/>
                </a:lnTo>
                <a:lnTo>
                  <a:pt x="108" y="32"/>
                </a:lnTo>
                <a:lnTo>
                  <a:pt x="92" y="34"/>
                </a:lnTo>
                <a:lnTo>
                  <a:pt x="90" y="34"/>
                </a:lnTo>
                <a:lnTo>
                  <a:pt x="84" y="34"/>
                </a:lnTo>
                <a:lnTo>
                  <a:pt x="82" y="42"/>
                </a:lnTo>
                <a:lnTo>
                  <a:pt x="78" y="44"/>
                </a:lnTo>
                <a:lnTo>
                  <a:pt x="78" y="50"/>
                </a:lnTo>
                <a:lnTo>
                  <a:pt x="74" y="50"/>
                </a:lnTo>
                <a:lnTo>
                  <a:pt x="74" y="48"/>
                </a:lnTo>
                <a:lnTo>
                  <a:pt x="69" y="46"/>
                </a:lnTo>
                <a:lnTo>
                  <a:pt x="63" y="48"/>
                </a:lnTo>
                <a:lnTo>
                  <a:pt x="61" y="52"/>
                </a:lnTo>
                <a:lnTo>
                  <a:pt x="57" y="52"/>
                </a:lnTo>
                <a:lnTo>
                  <a:pt x="57" y="54"/>
                </a:lnTo>
                <a:lnTo>
                  <a:pt x="55" y="54"/>
                </a:lnTo>
                <a:lnTo>
                  <a:pt x="57" y="58"/>
                </a:lnTo>
                <a:lnTo>
                  <a:pt x="55" y="58"/>
                </a:lnTo>
                <a:lnTo>
                  <a:pt x="55" y="62"/>
                </a:lnTo>
                <a:lnTo>
                  <a:pt x="49" y="64"/>
                </a:lnTo>
                <a:lnTo>
                  <a:pt x="51" y="68"/>
                </a:lnTo>
                <a:lnTo>
                  <a:pt x="49" y="70"/>
                </a:lnTo>
                <a:lnTo>
                  <a:pt x="47" y="72"/>
                </a:lnTo>
                <a:lnTo>
                  <a:pt x="49" y="74"/>
                </a:lnTo>
                <a:lnTo>
                  <a:pt x="47" y="78"/>
                </a:lnTo>
                <a:lnTo>
                  <a:pt x="43" y="82"/>
                </a:lnTo>
                <a:lnTo>
                  <a:pt x="43" y="90"/>
                </a:lnTo>
                <a:lnTo>
                  <a:pt x="39" y="90"/>
                </a:lnTo>
                <a:lnTo>
                  <a:pt x="47" y="97"/>
                </a:lnTo>
                <a:lnTo>
                  <a:pt x="39" y="113"/>
                </a:lnTo>
                <a:lnTo>
                  <a:pt x="41" y="123"/>
                </a:lnTo>
                <a:lnTo>
                  <a:pt x="45" y="127"/>
                </a:lnTo>
                <a:lnTo>
                  <a:pt x="41" y="133"/>
                </a:lnTo>
                <a:lnTo>
                  <a:pt x="35" y="139"/>
                </a:lnTo>
                <a:lnTo>
                  <a:pt x="43" y="137"/>
                </a:lnTo>
                <a:lnTo>
                  <a:pt x="45" y="141"/>
                </a:lnTo>
                <a:lnTo>
                  <a:pt x="43" y="147"/>
                </a:lnTo>
                <a:lnTo>
                  <a:pt x="41" y="149"/>
                </a:lnTo>
                <a:lnTo>
                  <a:pt x="43" y="159"/>
                </a:lnTo>
                <a:lnTo>
                  <a:pt x="43" y="161"/>
                </a:lnTo>
                <a:lnTo>
                  <a:pt x="43" y="167"/>
                </a:lnTo>
                <a:lnTo>
                  <a:pt x="47" y="167"/>
                </a:lnTo>
                <a:lnTo>
                  <a:pt x="49" y="169"/>
                </a:lnTo>
                <a:lnTo>
                  <a:pt x="51" y="167"/>
                </a:lnTo>
                <a:lnTo>
                  <a:pt x="49" y="171"/>
                </a:lnTo>
                <a:lnTo>
                  <a:pt x="47" y="175"/>
                </a:lnTo>
                <a:lnTo>
                  <a:pt x="49" y="177"/>
                </a:lnTo>
                <a:lnTo>
                  <a:pt x="45" y="187"/>
                </a:lnTo>
                <a:lnTo>
                  <a:pt x="47" y="189"/>
                </a:lnTo>
                <a:lnTo>
                  <a:pt x="47" y="187"/>
                </a:lnTo>
                <a:lnTo>
                  <a:pt x="51" y="189"/>
                </a:lnTo>
                <a:lnTo>
                  <a:pt x="47" y="193"/>
                </a:lnTo>
                <a:lnTo>
                  <a:pt x="45" y="195"/>
                </a:lnTo>
                <a:lnTo>
                  <a:pt x="47" y="203"/>
                </a:lnTo>
                <a:lnTo>
                  <a:pt x="47" y="207"/>
                </a:lnTo>
                <a:lnTo>
                  <a:pt x="47" y="211"/>
                </a:lnTo>
                <a:lnTo>
                  <a:pt x="51" y="217"/>
                </a:lnTo>
                <a:lnTo>
                  <a:pt x="55" y="215"/>
                </a:lnTo>
                <a:lnTo>
                  <a:pt x="55" y="219"/>
                </a:lnTo>
                <a:lnTo>
                  <a:pt x="57" y="221"/>
                </a:lnTo>
                <a:lnTo>
                  <a:pt x="59" y="227"/>
                </a:lnTo>
                <a:lnTo>
                  <a:pt x="55" y="231"/>
                </a:lnTo>
                <a:lnTo>
                  <a:pt x="47" y="235"/>
                </a:lnTo>
                <a:lnTo>
                  <a:pt x="43" y="241"/>
                </a:lnTo>
                <a:lnTo>
                  <a:pt x="39" y="243"/>
                </a:lnTo>
                <a:lnTo>
                  <a:pt x="37" y="239"/>
                </a:lnTo>
                <a:lnTo>
                  <a:pt x="35" y="239"/>
                </a:lnTo>
                <a:lnTo>
                  <a:pt x="31" y="243"/>
                </a:lnTo>
                <a:lnTo>
                  <a:pt x="31" y="239"/>
                </a:lnTo>
                <a:lnTo>
                  <a:pt x="29" y="239"/>
                </a:lnTo>
                <a:lnTo>
                  <a:pt x="26" y="247"/>
                </a:lnTo>
                <a:lnTo>
                  <a:pt x="24" y="249"/>
                </a:lnTo>
                <a:lnTo>
                  <a:pt x="24" y="253"/>
                </a:lnTo>
                <a:lnTo>
                  <a:pt x="10" y="261"/>
                </a:lnTo>
                <a:lnTo>
                  <a:pt x="10" y="265"/>
                </a:lnTo>
                <a:lnTo>
                  <a:pt x="6" y="271"/>
                </a:lnTo>
                <a:lnTo>
                  <a:pt x="2" y="271"/>
                </a:lnTo>
                <a:lnTo>
                  <a:pt x="0" y="273"/>
                </a:lnTo>
                <a:close/>
              </a:path>
            </a:pathLst>
          </a:custGeom>
          <a:solidFill>
            <a:srgbClr val="FF9999"/>
          </a:solidFill>
          <a:ln w="9525" cap="rnd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80" name="Freeform 29"/>
          <p:cNvSpPr>
            <a:spLocks/>
          </p:cNvSpPr>
          <p:nvPr/>
        </p:nvSpPr>
        <p:spPr bwMode="auto">
          <a:xfrm>
            <a:off x="5573713" y="4625975"/>
            <a:ext cx="693737" cy="996950"/>
          </a:xfrm>
          <a:custGeom>
            <a:avLst/>
            <a:gdLst>
              <a:gd name="T0" fmla="*/ 2147483647 w 402"/>
              <a:gd name="T1" fmla="*/ 2147483647 h 506"/>
              <a:gd name="T2" fmla="*/ 2147483647 w 402"/>
              <a:gd name="T3" fmla="*/ 2147483647 h 506"/>
              <a:gd name="T4" fmla="*/ 2147483647 w 402"/>
              <a:gd name="T5" fmla="*/ 2147483647 h 506"/>
              <a:gd name="T6" fmla="*/ 2147483647 w 402"/>
              <a:gd name="T7" fmla="*/ 2147483647 h 506"/>
              <a:gd name="T8" fmla="*/ 2147483647 w 402"/>
              <a:gd name="T9" fmla="*/ 2147483647 h 506"/>
              <a:gd name="T10" fmla="*/ 2147483647 w 402"/>
              <a:gd name="T11" fmla="*/ 2147483647 h 506"/>
              <a:gd name="T12" fmla="*/ 2147483647 w 402"/>
              <a:gd name="T13" fmla="*/ 2147483647 h 506"/>
              <a:gd name="T14" fmla="*/ 2147483647 w 402"/>
              <a:gd name="T15" fmla="*/ 2147483647 h 506"/>
              <a:gd name="T16" fmla="*/ 2147483647 w 402"/>
              <a:gd name="T17" fmla="*/ 2147483647 h 506"/>
              <a:gd name="T18" fmla="*/ 2147483647 w 402"/>
              <a:gd name="T19" fmla="*/ 2147483647 h 506"/>
              <a:gd name="T20" fmla="*/ 2147483647 w 402"/>
              <a:gd name="T21" fmla="*/ 2147483647 h 506"/>
              <a:gd name="T22" fmla="*/ 2147483647 w 402"/>
              <a:gd name="T23" fmla="*/ 2147483647 h 506"/>
              <a:gd name="T24" fmla="*/ 2147483647 w 402"/>
              <a:gd name="T25" fmla="*/ 2147483647 h 506"/>
              <a:gd name="T26" fmla="*/ 2147483647 w 402"/>
              <a:gd name="T27" fmla="*/ 2147483647 h 506"/>
              <a:gd name="T28" fmla="*/ 2147483647 w 402"/>
              <a:gd name="T29" fmla="*/ 2147483647 h 506"/>
              <a:gd name="T30" fmla="*/ 2147483647 w 402"/>
              <a:gd name="T31" fmla="*/ 2147483647 h 506"/>
              <a:gd name="T32" fmla="*/ 2147483647 w 402"/>
              <a:gd name="T33" fmla="*/ 2147483647 h 506"/>
              <a:gd name="T34" fmla="*/ 2147483647 w 402"/>
              <a:gd name="T35" fmla="*/ 2147483647 h 506"/>
              <a:gd name="T36" fmla="*/ 2147483647 w 402"/>
              <a:gd name="T37" fmla="*/ 2147483647 h 506"/>
              <a:gd name="T38" fmla="*/ 2147483647 w 402"/>
              <a:gd name="T39" fmla="*/ 2147483647 h 506"/>
              <a:gd name="T40" fmla="*/ 2147483647 w 402"/>
              <a:gd name="T41" fmla="*/ 2147483647 h 506"/>
              <a:gd name="T42" fmla="*/ 2147483647 w 402"/>
              <a:gd name="T43" fmla="*/ 2147483647 h 506"/>
              <a:gd name="T44" fmla="*/ 2147483647 w 402"/>
              <a:gd name="T45" fmla="*/ 2147483647 h 506"/>
              <a:gd name="T46" fmla="*/ 2147483647 w 402"/>
              <a:gd name="T47" fmla="*/ 2147483647 h 506"/>
              <a:gd name="T48" fmla="*/ 2147483647 w 402"/>
              <a:gd name="T49" fmla="*/ 2147483647 h 506"/>
              <a:gd name="T50" fmla="*/ 2147483647 w 402"/>
              <a:gd name="T51" fmla="*/ 2147483647 h 506"/>
              <a:gd name="T52" fmla="*/ 2147483647 w 402"/>
              <a:gd name="T53" fmla="*/ 2147483647 h 506"/>
              <a:gd name="T54" fmla="*/ 2147483647 w 402"/>
              <a:gd name="T55" fmla="*/ 2147483647 h 506"/>
              <a:gd name="T56" fmla="*/ 2147483647 w 402"/>
              <a:gd name="T57" fmla="*/ 2147483647 h 506"/>
              <a:gd name="T58" fmla="*/ 2147483647 w 402"/>
              <a:gd name="T59" fmla="*/ 2147483647 h 506"/>
              <a:gd name="T60" fmla="*/ 2147483647 w 402"/>
              <a:gd name="T61" fmla="*/ 2147483647 h 506"/>
              <a:gd name="T62" fmla="*/ 2147483647 w 402"/>
              <a:gd name="T63" fmla="*/ 2147483647 h 506"/>
              <a:gd name="T64" fmla="*/ 2147483647 w 402"/>
              <a:gd name="T65" fmla="*/ 2147483647 h 506"/>
              <a:gd name="T66" fmla="*/ 2147483647 w 402"/>
              <a:gd name="T67" fmla="*/ 2147483647 h 506"/>
              <a:gd name="T68" fmla="*/ 2147483647 w 402"/>
              <a:gd name="T69" fmla="*/ 2147483647 h 506"/>
              <a:gd name="T70" fmla="*/ 2147483647 w 402"/>
              <a:gd name="T71" fmla="*/ 2147483647 h 506"/>
              <a:gd name="T72" fmla="*/ 2147483647 w 402"/>
              <a:gd name="T73" fmla="*/ 2147483647 h 506"/>
              <a:gd name="T74" fmla="*/ 2147483647 w 402"/>
              <a:gd name="T75" fmla="*/ 2147483647 h 506"/>
              <a:gd name="T76" fmla="*/ 2147483647 w 402"/>
              <a:gd name="T77" fmla="*/ 2147483647 h 506"/>
              <a:gd name="T78" fmla="*/ 2147483647 w 402"/>
              <a:gd name="T79" fmla="*/ 2147483647 h 506"/>
              <a:gd name="T80" fmla="*/ 2147483647 w 402"/>
              <a:gd name="T81" fmla="*/ 2147483647 h 506"/>
              <a:gd name="T82" fmla="*/ 2147483647 w 402"/>
              <a:gd name="T83" fmla="*/ 2147483647 h 506"/>
              <a:gd name="T84" fmla="*/ 2147483647 w 402"/>
              <a:gd name="T85" fmla="*/ 2147483647 h 506"/>
              <a:gd name="T86" fmla="*/ 2147483647 w 402"/>
              <a:gd name="T87" fmla="*/ 2147483647 h 506"/>
              <a:gd name="T88" fmla="*/ 2147483647 w 402"/>
              <a:gd name="T89" fmla="*/ 2147483647 h 506"/>
              <a:gd name="T90" fmla="*/ 2147483647 w 402"/>
              <a:gd name="T91" fmla="*/ 2147483647 h 506"/>
              <a:gd name="T92" fmla="*/ 2147483647 w 402"/>
              <a:gd name="T93" fmla="*/ 2147483647 h 506"/>
              <a:gd name="T94" fmla="*/ 2147483647 w 402"/>
              <a:gd name="T95" fmla="*/ 2147483647 h 506"/>
              <a:gd name="T96" fmla="*/ 2147483647 w 402"/>
              <a:gd name="T97" fmla="*/ 2147483647 h 506"/>
              <a:gd name="T98" fmla="*/ 2147483647 w 402"/>
              <a:gd name="T99" fmla="*/ 2147483647 h 506"/>
              <a:gd name="T100" fmla="*/ 2147483647 w 402"/>
              <a:gd name="T101" fmla="*/ 2147483647 h 506"/>
              <a:gd name="T102" fmla="*/ 2147483647 w 402"/>
              <a:gd name="T103" fmla="*/ 2147483647 h 506"/>
              <a:gd name="T104" fmla="*/ 2147483647 w 402"/>
              <a:gd name="T105" fmla="*/ 2147483647 h 506"/>
              <a:gd name="T106" fmla="*/ 2147483647 w 402"/>
              <a:gd name="T107" fmla="*/ 2147483647 h 506"/>
              <a:gd name="T108" fmla="*/ 2147483647 w 402"/>
              <a:gd name="T109" fmla="*/ 2147483647 h 50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402"/>
              <a:gd name="T166" fmla="*/ 0 h 506"/>
              <a:gd name="T167" fmla="*/ 402 w 402"/>
              <a:gd name="T168" fmla="*/ 506 h 50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402" h="506">
                <a:moveTo>
                  <a:pt x="0" y="239"/>
                </a:moveTo>
                <a:lnTo>
                  <a:pt x="4" y="233"/>
                </a:lnTo>
                <a:lnTo>
                  <a:pt x="11" y="219"/>
                </a:lnTo>
                <a:lnTo>
                  <a:pt x="13" y="215"/>
                </a:lnTo>
                <a:lnTo>
                  <a:pt x="13" y="211"/>
                </a:lnTo>
                <a:lnTo>
                  <a:pt x="11" y="205"/>
                </a:lnTo>
                <a:lnTo>
                  <a:pt x="11" y="203"/>
                </a:lnTo>
                <a:lnTo>
                  <a:pt x="15" y="197"/>
                </a:lnTo>
                <a:lnTo>
                  <a:pt x="19" y="197"/>
                </a:lnTo>
                <a:lnTo>
                  <a:pt x="21" y="197"/>
                </a:lnTo>
                <a:lnTo>
                  <a:pt x="21" y="195"/>
                </a:lnTo>
                <a:lnTo>
                  <a:pt x="23" y="195"/>
                </a:lnTo>
                <a:lnTo>
                  <a:pt x="25" y="195"/>
                </a:lnTo>
                <a:lnTo>
                  <a:pt x="27" y="195"/>
                </a:lnTo>
                <a:lnTo>
                  <a:pt x="31" y="191"/>
                </a:lnTo>
                <a:lnTo>
                  <a:pt x="37" y="191"/>
                </a:lnTo>
                <a:lnTo>
                  <a:pt x="37" y="189"/>
                </a:lnTo>
                <a:lnTo>
                  <a:pt x="31" y="181"/>
                </a:lnTo>
                <a:lnTo>
                  <a:pt x="33" y="179"/>
                </a:lnTo>
                <a:lnTo>
                  <a:pt x="39" y="179"/>
                </a:lnTo>
                <a:lnTo>
                  <a:pt x="43" y="177"/>
                </a:lnTo>
                <a:lnTo>
                  <a:pt x="45" y="173"/>
                </a:lnTo>
                <a:lnTo>
                  <a:pt x="49" y="169"/>
                </a:lnTo>
                <a:lnTo>
                  <a:pt x="53" y="165"/>
                </a:lnTo>
                <a:lnTo>
                  <a:pt x="54" y="161"/>
                </a:lnTo>
                <a:lnTo>
                  <a:pt x="53" y="159"/>
                </a:lnTo>
                <a:lnTo>
                  <a:pt x="49" y="155"/>
                </a:lnTo>
                <a:lnTo>
                  <a:pt x="49" y="153"/>
                </a:lnTo>
                <a:lnTo>
                  <a:pt x="49" y="151"/>
                </a:lnTo>
                <a:lnTo>
                  <a:pt x="39" y="145"/>
                </a:lnTo>
                <a:lnTo>
                  <a:pt x="39" y="143"/>
                </a:lnTo>
                <a:lnTo>
                  <a:pt x="43" y="139"/>
                </a:lnTo>
                <a:lnTo>
                  <a:pt x="43" y="133"/>
                </a:lnTo>
                <a:lnTo>
                  <a:pt x="45" y="129"/>
                </a:lnTo>
                <a:lnTo>
                  <a:pt x="45" y="119"/>
                </a:lnTo>
                <a:lnTo>
                  <a:pt x="43" y="119"/>
                </a:lnTo>
                <a:lnTo>
                  <a:pt x="39" y="119"/>
                </a:lnTo>
                <a:lnTo>
                  <a:pt x="37" y="119"/>
                </a:lnTo>
                <a:lnTo>
                  <a:pt x="37" y="113"/>
                </a:lnTo>
                <a:lnTo>
                  <a:pt x="35" y="113"/>
                </a:lnTo>
                <a:lnTo>
                  <a:pt x="31" y="111"/>
                </a:lnTo>
                <a:lnTo>
                  <a:pt x="29" y="111"/>
                </a:lnTo>
                <a:lnTo>
                  <a:pt x="27" y="109"/>
                </a:lnTo>
                <a:lnTo>
                  <a:pt x="25" y="103"/>
                </a:lnTo>
                <a:lnTo>
                  <a:pt x="25" y="96"/>
                </a:lnTo>
                <a:lnTo>
                  <a:pt x="37" y="84"/>
                </a:lnTo>
                <a:lnTo>
                  <a:pt x="49" y="84"/>
                </a:lnTo>
                <a:lnTo>
                  <a:pt x="51" y="74"/>
                </a:lnTo>
                <a:lnTo>
                  <a:pt x="53" y="72"/>
                </a:lnTo>
                <a:lnTo>
                  <a:pt x="60" y="74"/>
                </a:lnTo>
                <a:lnTo>
                  <a:pt x="64" y="74"/>
                </a:lnTo>
                <a:lnTo>
                  <a:pt x="72" y="74"/>
                </a:lnTo>
                <a:lnTo>
                  <a:pt x="80" y="68"/>
                </a:lnTo>
                <a:lnTo>
                  <a:pt x="88" y="68"/>
                </a:lnTo>
                <a:lnTo>
                  <a:pt x="92" y="70"/>
                </a:lnTo>
                <a:lnTo>
                  <a:pt x="97" y="68"/>
                </a:lnTo>
                <a:lnTo>
                  <a:pt x="103" y="68"/>
                </a:lnTo>
                <a:lnTo>
                  <a:pt x="107" y="62"/>
                </a:lnTo>
                <a:lnTo>
                  <a:pt x="107" y="60"/>
                </a:lnTo>
                <a:lnTo>
                  <a:pt x="105" y="58"/>
                </a:lnTo>
                <a:lnTo>
                  <a:pt x="103" y="62"/>
                </a:lnTo>
                <a:lnTo>
                  <a:pt x="101" y="62"/>
                </a:lnTo>
                <a:lnTo>
                  <a:pt x="101" y="56"/>
                </a:lnTo>
                <a:lnTo>
                  <a:pt x="103" y="56"/>
                </a:lnTo>
                <a:lnTo>
                  <a:pt x="107" y="56"/>
                </a:lnTo>
                <a:lnTo>
                  <a:pt x="107" y="52"/>
                </a:lnTo>
                <a:lnTo>
                  <a:pt x="111" y="50"/>
                </a:lnTo>
                <a:lnTo>
                  <a:pt x="113" y="52"/>
                </a:lnTo>
                <a:lnTo>
                  <a:pt x="117" y="50"/>
                </a:lnTo>
                <a:lnTo>
                  <a:pt x="117" y="54"/>
                </a:lnTo>
                <a:lnTo>
                  <a:pt x="123" y="56"/>
                </a:lnTo>
                <a:lnTo>
                  <a:pt x="123" y="50"/>
                </a:lnTo>
                <a:lnTo>
                  <a:pt x="119" y="42"/>
                </a:lnTo>
                <a:lnTo>
                  <a:pt x="129" y="42"/>
                </a:lnTo>
                <a:lnTo>
                  <a:pt x="131" y="42"/>
                </a:lnTo>
                <a:lnTo>
                  <a:pt x="133" y="46"/>
                </a:lnTo>
                <a:lnTo>
                  <a:pt x="142" y="40"/>
                </a:lnTo>
                <a:lnTo>
                  <a:pt x="146" y="36"/>
                </a:lnTo>
                <a:lnTo>
                  <a:pt x="146" y="28"/>
                </a:lnTo>
                <a:lnTo>
                  <a:pt x="152" y="24"/>
                </a:lnTo>
                <a:lnTo>
                  <a:pt x="164" y="22"/>
                </a:lnTo>
                <a:lnTo>
                  <a:pt x="174" y="30"/>
                </a:lnTo>
                <a:lnTo>
                  <a:pt x="180" y="32"/>
                </a:lnTo>
                <a:lnTo>
                  <a:pt x="187" y="34"/>
                </a:lnTo>
                <a:lnTo>
                  <a:pt x="191" y="32"/>
                </a:lnTo>
                <a:lnTo>
                  <a:pt x="203" y="24"/>
                </a:lnTo>
                <a:lnTo>
                  <a:pt x="207" y="22"/>
                </a:lnTo>
                <a:lnTo>
                  <a:pt x="211" y="24"/>
                </a:lnTo>
                <a:lnTo>
                  <a:pt x="213" y="24"/>
                </a:lnTo>
                <a:lnTo>
                  <a:pt x="215" y="24"/>
                </a:lnTo>
                <a:lnTo>
                  <a:pt x="219" y="22"/>
                </a:lnTo>
                <a:lnTo>
                  <a:pt x="225" y="18"/>
                </a:lnTo>
                <a:lnTo>
                  <a:pt x="226" y="18"/>
                </a:lnTo>
                <a:lnTo>
                  <a:pt x="228" y="16"/>
                </a:lnTo>
                <a:lnTo>
                  <a:pt x="232" y="16"/>
                </a:lnTo>
                <a:lnTo>
                  <a:pt x="234" y="16"/>
                </a:lnTo>
                <a:lnTo>
                  <a:pt x="238" y="2"/>
                </a:lnTo>
                <a:lnTo>
                  <a:pt x="242" y="0"/>
                </a:lnTo>
                <a:lnTo>
                  <a:pt x="246" y="2"/>
                </a:lnTo>
                <a:lnTo>
                  <a:pt x="250" y="2"/>
                </a:lnTo>
                <a:lnTo>
                  <a:pt x="254" y="6"/>
                </a:lnTo>
                <a:lnTo>
                  <a:pt x="256" y="6"/>
                </a:lnTo>
                <a:lnTo>
                  <a:pt x="258" y="8"/>
                </a:lnTo>
                <a:lnTo>
                  <a:pt x="260" y="8"/>
                </a:lnTo>
                <a:lnTo>
                  <a:pt x="260" y="16"/>
                </a:lnTo>
                <a:lnTo>
                  <a:pt x="256" y="24"/>
                </a:lnTo>
                <a:lnTo>
                  <a:pt x="254" y="24"/>
                </a:lnTo>
                <a:lnTo>
                  <a:pt x="250" y="24"/>
                </a:lnTo>
                <a:lnTo>
                  <a:pt x="246" y="30"/>
                </a:lnTo>
                <a:lnTo>
                  <a:pt x="246" y="36"/>
                </a:lnTo>
                <a:lnTo>
                  <a:pt x="242" y="38"/>
                </a:lnTo>
                <a:lnTo>
                  <a:pt x="250" y="46"/>
                </a:lnTo>
                <a:lnTo>
                  <a:pt x="252" y="46"/>
                </a:lnTo>
                <a:lnTo>
                  <a:pt x="254" y="42"/>
                </a:lnTo>
                <a:lnTo>
                  <a:pt x="258" y="46"/>
                </a:lnTo>
                <a:lnTo>
                  <a:pt x="260" y="46"/>
                </a:lnTo>
                <a:lnTo>
                  <a:pt x="267" y="36"/>
                </a:lnTo>
                <a:lnTo>
                  <a:pt x="271" y="34"/>
                </a:lnTo>
                <a:lnTo>
                  <a:pt x="275" y="34"/>
                </a:lnTo>
                <a:lnTo>
                  <a:pt x="281" y="30"/>
                </a:lnTo>
                <a:lnTo>
                  <a:pt x="281" y="24"/>
                </a:lnTo>
                <a:lnTo>
                  <a:pt x="279" y="22"/>
                </a:lnTo>
                <a:lnTo>
                  <a:pt x="277" y="22"/>
                </a:lnTo>
                <a:lnTo>
                  <a:pt x="281" y="18"/>
                </a:lnTo>
                <a:lnTo>
                  <a:pt x="283" y="14"/>
                </a:lnTo>
                <a:lnTo>
                  <a:pt x="285" y="12"/>
                </a:lnTo>
                <a:lnTo>
                  <a:pt x="289" y="12"/>
                </a:lnTo>
                <a:lnTo>
                  <a:pt x="291" y="18"/>
                </a:lnTo>
                <a:lnTo>
                  <a:pt x="295" y="20"/>
                </a:lnTo>
                <a:lnTo>
                  <a:pt x="297" y="18"/>
                </a:lnTo>
                <a:lnTo>
                  <a:pt x="299" y="18"/>
                </a:lnTo>
                <a:lnTo>
                  <a:pt x="301" y="20"/>
                </a:lnTo>
                <a:lnTo>
                  <a:pt x="307" y="18"/>
                </a:lnTo>
                <a:lnTo>
                  <a:pt x="307" y="22"/>
                </a:lnTo>
                <a:lnTo>
                  <a:pt x="309" y="26"/>
                </a:lnTo>
                <a:lnTo>
                  <a:pt x="309" y="32"/>
                </a:lnTo>
                <a:lnTo>
                  <a:pt x="312" y="34"/>
                </a:lnTo>
                <a:lnTo>
                  <a:pt x="314" y="34"/>
                </a:lnTo>
                <a:lnTo>
                  <a:pt x="314" y="36"/>
                </a:lnTo>
                <a:lnTo>
                  <a:pt x="318" y="40"/>
                </a:lnTo>
                <a:lnTo>
                  <a:pt x="320" y="40"/>
                </a:lnTo>
                <a:lnTo>
                  <a:pt x="326" y="36"/>
                </a:lnTo>
                <a:lnTo>
                  <a:pt x="330" y="42"/>
                </a:lnTo>
                <a:lnTo>
                  <a:pt x="338" y="40"/>
                </a:lnTo>
                <a:lnTo>
                  <a:pt x="342" y="42"/>
                </a:lnTo>
                <a:lnTo>
                  <a:pt x="350" y="42"/>
                </a:lnTo>
                <a:lnTo>
                  <a:pt x="352" y="40"/>
                </a:lnTo>
                <a:lnTo>
                  <a:pt x="355" y="38"/>
                </a:lnTo>
                <a:lnTo>
                  <a:pt x="361" y="42"/>
                </a:lnTo>
                <a:lnTo>
                  <a:pt x="363" y="44"/>
                </a:lnTo>
                <a:lnTo>
                  <a:pt x="365" y="50"/>
                </a:lnTo>
                <a:lnTo>
                  <a:pt x="373" y="54"/>
                </a:lnTo>
                <a:lnTo>
                  <a:pt x="373" y="58"/>
                </a:lnTo>
                <a:lnTo>
                  <a:pt x="369" y="64"/>
                </a:lnTo>
                <a:lnTo>
                  <a:pt x="367" y="66"/>
                </a:lnTo>
                <a:lnTo>
                  <a:pt x="365" y="64"/>
                </a:lnTo>
                <a:lnTo>
                  <a:pt x="363" y="66"/>
                </a:lnTo>
                <a:lnTo>
                  <a:pt x="361" y="72"/>
                </a:lnTo>
                <a:lnTo>
                  <a:pt x="359" y="74"/>
                </a:lnTo>
                <a:lnTo>
                  <a:pt x="361" y="80"/>
                </a:lnTo>
                <a:lnTo>
                  <a:pt x="363" y="84"/>
                </a:lnTo>
                <a:lnTo>
                  <a:pt x="367" y="90"/>
                </a:lnTo>
                <a:lnTo>
                  <a:pt x="371" y="92"/>
                </a:lnTo>
                <a:lnTo>
                  <a:pt x="373" y="90"/>
                </a:lnTo>
                <a:lnTo>
                  <a:pt x="377" y="96"/>
                </a:lnTo>
                <a:lnTo>
                  <a:pt x="375" y="96"/>
                </a:lnTo>
                <a:lnTo>
                  <a:pt x="375" y="98"/>
                </a:lnTo>
                <a:lnTo>
                  <a:pt x="379" y="96"/>
                </a:lnTo>
                <a:lnTo>
                  <a:pt x="381" y="96"/>
                </a:lnTo>
                <a:lnTo>
                  <a:pt x="381" y="98"/>
                </a:lnTo>
                <a:lnTo>
                  <a:pt x="381" y="105"/>
                </a:lnTo>
                <a:lnTo>
                  <a:pt x="385" y="105"/>
                </a:lnTo>
                <a:lnTo>
                  <a:pt x="389" y="105"/>
                </a:lnTo>
                <a:lnTo>
                  <a:pt x="391" y="107"/>
                </a:lnTo>
                <a:lnTo>
                  <a:pt x="393" y="113"/>
                </a:lnTo>
                <a:lnTo>
                  <a:pt x="391" y="115"/>
                </a:lnTo>
                <a:lnTo>
                  <a:pt x="393" y="117"/>
                </a:lnTo>
                <a:lnTo>
                  <a:pt x="396" y="119"/>
                </a:lnTo>
                <a:lnTo>
                  <a:pt x="395" y="121"/>
                </a:lnTo>
                <a:lnTo>
                  <a:pt x="395" y="123"/>
                </a:lnTo>
                <a:lnTo>
                  <a:pt x="393" y="125"/>
                </a:lnTo>
                <a:lnTo>
                  <a:pt x="393" y="129"/>
                </a:lnTo>
                <a:lnTo>
                  <a:pt x="396" y="133"/>
                </a:lnTo>
                <a:lnTo>
                  <a:pt x="395" y="133"/>
                </a:lnTo>
                <a:lnTo>
                  <a:pt x="398" y="135"/>
                </a:lnTo>
                <a:lnTo>
                  <a:pt x="398" y="141"/>
                </a:lnTo>
                <a:lnTo>
                  <a:pt x="402" y="149"/>
                </a:lnTo>
                <a:lnTo>
                  <a:pt x="398" y="153"/>
                </a:lnTo>
                <a:lnTo>
                  <a:pt x="391" y="157"/>
                </a:lnTo>
                <a:lnTo>
                  <a:pt x="389" y="159"/>
                </a:lnTo>
                <a:lnTo>
                  <a:pt x="393" y="163"/>
                </a:lnTo>
                <a:lnTo>
                  <a:pt x="393" y="167"/>
                </a:lnTo>
                <a:lnTo>
                  <a:pt x="379" y="173"/>
                </a:lnTo>
                <a:lnTo>
                  <a:pt x="373" y="175"/>
                </a:lnTo>
                <a:lnTo>
                  <a:pt x="373" y="177"/>
                </a:lnTo>
                <a:lnTo>
                  <a:pt x="371" y="179"/>
                </a:lnTo>
                <a:lnTo>
                  <a:pt x="371" y="185"/>
                </a:lnTo>
                <a:lnTo>
                  <a:pt x="365" y="183"/>
                </a:lnTo>
                <a:lnTo>
                  <a:pt x="361" y="185"/>
                </a:lnTo>
                <a:lnTo>
                  <a:pt x="359" y="183"/>
                </a:lnTo>
                <a:lnTo>
                  <a:pt x="348" y="191"/>
                </a:lnTo>
                <a:lnTo>
                  <a:pt x="348" y="195"/>
                </a:lnTo>
                <a:lnTo>
                  <a:pt x="344" y="199"/>
                </a:lnTo>
                <a:lnTo>
                  <a:pt x="342" y="199"/>
                </a:lnTo>
                <a:lnTo>
                  <a:pt x="342" y="197"/>
                </a:lnTo>
                <a:lnTo>
                  <a:pt x="338" y="197"/>
                </a:lnTo>
                <a:lnTo>
                  <a:pt x="332" y="193"/>
                </a:lnTo>
                <a:lnTo>
                  <a:pt x="332" y="191"/>
                </a:lnTo>
                <a:lnTo>
                  <a:pt x="326" y="185"/>
                </a:lnTo>
                <a:lnTo>
                  <a:pt x="320" y="189"/>
                </a:lnTo>
                <a:lnTo>
                  <a:pt x="318" y="189"/>
                </a:lnTo>
                <a:lnTo>
                  <a:pt x="310" y="195"/>
                </a:lnTo>
                <a:lnTo>
                  <a:pt x="309" y="195"/>
                </a:lnTo>
                <a:lnTo>
                  <a:pt x="307" y="197"/>
                </a:lnTo>
                <a:lnTo>
                  <a:pt x="309" y="199"/>
                </a:lnTo>
                <a:lnTo>
                  <a:pt x="307" y="205"/>
                </a:lnTo>
                <a:lnTo>
                  <a:pt x="303" y="209"/>
                </a:lnTo>
                <a:lnTo>
                  <a:pt x="301" y="211"/>
                </a:lnTo>
                <a:lnTo>
                  <a:pt x="301" y="213"/>
                </a:lnTo>
                <a:lnTo>
                  <a:pt x="291" y="213"/>
                </a:lnTo>
                <a:lnTo>
                  <a:pt x="291" y="219"/>
                </a:lnTo>
                <a:lnTo>
                  <a:pt x="289" y="217"/>
                </a:lnTo>
                <a:lnTo>
                  <a:pt x="285" y="217"/>
                </a:lnTo>
                <a:lnTo>
                  <a:pt x="283" y="219"/>
                </a:lnTo>
                <a:lnTo>
                  <a:pt x="285" y="225"/>
                </a:lnTo>
                <a:lnTo>
                  <a:pt x="289" y="223"/>
                </a:lnTo>
                <a:lnTo>
                  <a:pt x="295" y="233"/>
                </a:lnTo>
                <a:lnTo>
                  <a:pt x="291" y="241"/>
                </a:lnTo>
                <a:lnTo>
                  <a:pt x="295" y="243"/>
                </a:lnTo>
                <a:lnTo>
                  <a:pt x="299" y="245"/>
                </a:lnTo>
                <a:lnTo>
                  <a:pt x="297" y="253"/>
                </a:lnTo>
                <a:lnTo>
                  <a:pt x="289" y="261"/>
                </a:lnTo>
                <a:lnTo>
                  <a:pt x="291" y="265"/>
                </a:lnTo>
                <a:lnTo>
                  <a:pt x="275" y="273"/>
                </a:lnTo>
                <a:lnTo>
                  <a:pt x="271" y="273"/>
                </a:lnTo>
                <a:lnTo>
                  <a:pt x="262" y="277"/>
                </a:lnTo>
                <a:lnTo>
                  <a:pt x="250" y="291"/>
                </a:lnTo>
                <a:lnTo>
                  <a:pt x="252" y="315"/>
                </a:lnTo>
                <a:lnTo>
                  <a:pt x="258" y="323"/>
                </a:lnTo>
                <a:lnTo>
                  <a:pt x="258" y="333"/>
                </a:lnTo>
                <a:lnTo>
                  <a:pt x="252" y="329"/>
                </a:lnTo>
                <a:lnTo>
                  <a:pt x="246" y="337"/>
                </a:lnTo>
                <a:lnTo>
                  <a:pt x="240" y="345"/>
                </a:lnTo>
                <a:lnTo>
                  <a:pt x="242" y="351"/>
                </a:lnTo>
                <a:lnTo>
                  <a:pt x="248" y="351"/>
                </a:lnTo>
                <a:lnTo>
                  <a:pt x="250" y="353"/>
                </a:lnTo>
                <a:lnTo>
                  <a:pt x="250" y="355"/>
                </a:lnTo>
                <a:lnTo>
                  <a:pt x="242" y="361"/>
                </a:lnTo>
                <a:lnTo>
                  <a:pt x="238" y="369"/>
                </a:lnTo>
                <a:lnTo>
                  <a:pt x="234" y="373"/>
                </a:lnTo>
                <a:lnTo>
                  <a:pt x="223" y="377"/>
                </a:lnTo>
                <a:lnTo>
                  <a:pt x="221" y="381"/>
                </a:lnTo>
                <a:lnTo>
                  <a:pt x="225" y="385"/>
                </a:lnTo>
                <a:lnTo>
                  <a:pt x="225" y="387"/>
                </a:lnTo>
                <a:lnTo>
                  <a:pt x="221" y="387"/>
                </a:lnTo>
                <a:lnTo>
                  <a:pt x="219" y="389"/>
                </a:lnTo>
                <a:lnTo>
                  <a:pt x="219" y="393"/>
                </a:lnTo>
                <a:lnTo>
                  <a:pt x="217" y="393"/>
                </a:lnTo>
                <a:lnTo>
                  <a:pt x="215" y="401"/>
                </a:lnTo>
                <a:lnTo>
                  <a:pt x="217" y="405"/>
                </a:lnTo>
                <a:lnTo>
                  <a:pt x="211" y="417"/>
                </a:lnTo>
                <a:lnTo>
                  <a:pt x="213" y="429"/>
                </a:lnTo>
                <a:lnTo>
                  <a:pt x="209" y="431"/>
                </a:lnTo>
                <a:lnTo>
                  <a:pt x="207" y="435"/>
                </a:lnTo>
                <a:lnTo>
                  <a:pt x="199" y="439"/>
                </a:lnTo>
                <a:lnTo>
                  <a:pt x="199" y="443"/>
                </a:lnTo>
                <a:lnTo>
                  <a:pt x="205" y="449"/>
                </a:lnTo>
                <a:lnTo>
                  <a:pt x="207" y="451"/>
                </a:lnTo>
                <a:lnTo>
                  <a:pt x="207" y="453"/>
                </a:lnTo>
                <a:lnTo>
                  <a:pt x="203" y="455"/>
                </a:lnTo>
                <a:lnTo>
                  <a:pt x="205" y="459"/>
                </a:lnTo>
                <a:lnTo>
                  <a:pt x="201" y="459"/>
                </a:lnTo>
                <a:lnTo>
                  <a:pt x="203" y="465"/>
                </a:lnTo>
                <a:lnTo>
                  <a:pt x="205" y="469"/>
                </a:lnTo>
                <a:lnTo>
                  <a:pt x="203" y="469"/>
                </a:lnTo>
                <a:lnTo>
                  <a:pt x="199" y="465"/>
                </a:lnTo>
                <a:lnTo>
                  <a:pt x="193" y="481"/>
                </a:lnTo>
                <a:lnTo>
                  <a:pt x="197" y="485"/>
                </a:lnTo>
                <a:lnTo>
                  <a:pt x="195" y="487"/>
                </a:lnTo>
                <a:lnTo>
                  <a:pt x="199" y="496"/>
                </a:lnTo>
                <a:lnTo>
                  <a:pt x="193" y="500"/>
                </a:lnTo>
                <a:lnTo>
                  <a:pt x="187" y="494"/>
                </a:lnTo>
                <a:lnTo>
                  <a:pt x="180" y="494"/>
                </a:lnTo>
                <a:lnTo>
                  <a:pt x="168" y="479"/>
                </a:lnTo>
                <a:lnTo>
                  <a:pt x="164" y="477"/>
                </a:lnTo>
                <a:lnTo>
                  <a:pt x="162" y="481"/>
                </a:lnTo>
                <a:lnTo>
                  <a:pt x="154" y="481"/>
                </a:lnTo>
                <a:lnTo>
                  <a:pt x="144" y="487"/>
                </a:lnTo>
                <a:lnTo>
                  <a:pt x="139" y="489"/>
                </a:lnTo>
                <a:lnTo>
                  <a:pt x="135" y="487"/>
                </a:lnTo>
                <a:lnTo>
                  <a:pt x="125" y="492"/>
                </a:lnTo>
                <a:lnTo>
                  <a:pt x="123" y="489"/>
                </a:lnTo>
                <a:lnTo>
                  <a:pt x="119" y="500"/>
                </a:lnTo>
                <a:lnTo>
                  <a:pt x="107" y="496"/>
                </a:lnTo>
                <a:lnTo>
                  <a:pt x="105" y="502"/>
                </a:lnTo>
                <a:lnTo>
                  <a:pt x="101" y="500"/>
                </a:lnTo>
                <a:lnTo>
                  <a:pt x="96" y="502"/>
                </a:lnTo>
                <a:lnTo>
                  <a:pt x="90" y="502"/>
                </a:lnTo>
                <a:lnTo>
                  <a:pt x="80" y="506"/>
                </a:lnTo>
                <a:lnTo>
                  <a:pt x="78" y="506"/>
                </a:lnTo>
                <a:lnTo>
                  <a:pt x="78" y="502"/>
                </a:lnTo>
                <a:lnTo>
                  <a:pt x="72" y="500"/>
                </a:lnTo>
                <a:lnTo>
                  <a:pt x="68" y="496"/>
                </a:lnTo>
                <a:lnTo>
                  <a:pt x="60" y="492"/>
                </a:lnTo>
                <a:lnTo>
                  <a:pt x="70" y="487"/>
                </a:lnTo>
                <a:lnTo>
                  <a:pt x="72" y="481"/>
                </a:lnTo>
                <a:lnTo>
                  <a:pt x="74" y="477"/>
                </a:lnTo>
                <a:lnTo>
                  <a:pt x="78" y="473"/>
                </a:lnTo>
                <a:lnTo>
                  <a:pt x="76" y="467"/>
                </a:lnTo>
                <a:lnTo>
                  <a:pt x="90" y="453"/>
                </a:lnTo>
                <a:lnTo>
                  <a:pt x="97" y="453"/>
                </a:lnTo>
                <a:lnTo>
                  <a:pt x="99" y="451"/>
                </a:lnTo>
                <a:lnTo>
                  <a:pt x="105" y="449"/>
                </a:lnTo>
                <a:lnTo>
                  <a:pt x="101" y="445"/>
                </a:lnTo>
                <a:lnTo>
                  <a:pt x="105" y="439"/>
                </a:lnTo>
                <a:lnTo>
                  <a:pt x="101" y="433"/>
                </a:lnTo>
                <a:lnTo>
                  <a:pt x="96" y="431"/>
                </a:lnTo>
                <a:lnTo>
                  <a:pt x="92" y="425"/>
                </a:lnTo>
                <a:lnTo>
                  <a:pt x="88" y="423"/>
                </a:lnTo>
                <a:lnTo>
                  <a:pt x="84" y="427"/>
                </a:lnTo>
                <a:lnTo>
                  <a:pt x="80" y="427"/>
                </a:lnTo>
                <a:lnTo>
                  <a:pt x="76" y="431"/>
                </a:lnTo>
                <a:lnTo>
                  <a:pt x="70" y="433"/>
                </a:lnTo>
                <a:lnTo>
                  <a:pt x="68" y="435"/>
                </a:lnTo>
                <a:lnTo>
                  <a:pt x="54" y="433"/>
                </a:lnTo>
                <a:lnTo>
                  <a:pt x="45" y="439"/>
                </a:lnTo>
                <a:lnTo>
                  <a:pt x="47" y="429"/>
                </a:lnTo>
                <a:lnTo>
                  <a:pt x="43" y="423"/>
                </a:lnTo>
                <a:lnTo>
                  <a:pt x="41" y="423"/>
                </a:lnTo>
                <a:lnTo>
                  <a:pt x="37" y="421"/>
                </a:lnTo>
                <a:lnTo>
                  <a:pt x="37" y="417"/>
                </a:lnTo>
                <a:lnTo>
                  <a:pt x="41" y="415"/>
                </a:lnTo>
                <a:lnTo>
                  <a:pt x="35" y="403"/>
                </a:lnTo>
                <a:lnTo>
                  <a:pt x="37" y="397"/>
                </a:lnTo>
                <a:lnTo>
                  <a:pt x="37" y="389"/>
                </a:lnTo>
                <a:lnTo>
                  <a:pt x="43" y="385"/>
                </a:lnTo>
                <a:lnTo>
                  <a:pt x="45" y="379"/>
                </a:lnTo>
                <a:lnTo>
                  <a:pt x="43" y="371"/>
                </a:lnTo>
                <a:lnTo>
                  <a:pt x="45" y="367"/>
                </a:lnTo>
                <a:lnTo>
                  <a:pt x="49" y="365"/>
                </a:lnTo>
                <a:lnTo>
                  <a:pt x="51" y="363"/>
                </a:lnTo>
                <a:lnTo>
                  <a:pt x="54" y="361"/>
                </a:lnTo>
                <a:lnTo>
                  <a:pt x="58" y="359"/>
                </a:lnTo>
                <a:lnTo>
                  <a:pt x="58" y="355"/>
                </a:lnTo>
                <a:lnTo>
                  <a:pt x="54" y="355"/>
                </a:lnTo>
                <a:lnTo>
                  <a:pt x="51" y="355"/>
                </a:lnTo>
                <a:lnTo>
                  <a:pt x="47" y="359"/>
                </a:lnTo>
                <a:lnTo>
                  <a:pt x="43" y="357"/>
                </a:lnTo>
                <a:lnTo>
                  <a:pt x="41" y="357"/>
                </a:lnTo>
                <a:lnTo>
                  <a:pt x="37" y="359"/>
                </a:lnTo>
                <a:lnTo>
                  <a:pt x="37" y="353"/>
                </a:lnTo>
                <a:lnTo>
                  <a:pt x="41" y="351"/>
                </a:lnTo>
                <a:lnTo>
                  <a:pt x="43" y="341"/>
                </a:lnTo>
                <a:lnTo>
                  <a:pt x="45" y="337"/>
                </a:lnTo>
                <a:lnTo>
                  <a:pt x="47" y="337"/>
                </a:lnTo>
                <a:lnTo>
                  <a:pt x="47" y="321"/>
                </a:lnTo>
                <a:lnTo>
                  <a:pt x="43" y="321"/>
                </a:lnTo>
                <a:lnTo>
                  <a:pt x="37" y="317"/>
                </a:lnTo>
                <a:lnTo>
                  <a:pt x="31" y="319"/>
                </a:lnTo>
                <a:lnTo>
                  <a:pt x="29" y="317"/>
                </a:lnTo>
                <a:lnTo>
                  <a:pt x="27" y="299"/>
                </a:lnTo>
                <a:lnTo>
                  <a:pt x="31" y="287"/>
                </a:lnTo>
                <a:lnTo>
                  <a:pt x="29" y="287"/>
                </a:lnTo>
                <a:lnTo>
                  <a:pt x="25" y="283"/>
                </a:lnTo>
                <a:lnTo>
                  <a:pt x="23" y="283"/>
                </a:lnTo>
                <a:lnTo>
                  <a:pt x="21" y="277"/>
                </a:lnTo>
                <a:lnTo>
                  <a:pt x="17" y="275"/>
                </a:lnTo>
                <a:lnTo>
                  <a:pt x="17" y="273"/>
                </a:lnTo>
                <a:lnTo>
                  <a:pt x="21" y="269"/>
                </a:lnTo>
                <a:lnTo>
                  <a:pt x="25" y="259"/>
                </a:lnTo>
                <a:lnTo>
                  <a:pt x="25" y="251"/>
                </a:lnTo>
                <a:lnTo>
                  <a:pt x="17" y="251"/>
                </a:lnTo>
                <a:lnTo>
                  <a:pt x="11" y="255"/>
                </a:lnTo>
                <a:lnTo>
                  <a:pt x="6" y="255"/>
                </a:lnTo>
                <a:lnTo>
                  <a:pt x="4" y="251"/>
                </a:lnTo>
                <a:lnTo>
                  <a:pt x="6" y="249"/>
                </a:lnTo>
                <a:lnTo>
                  <a:pt x="0" y="245"/>
                </a:lnTo>
                <a:lnTo>
                  <a:pt x="2" y="243"/>
                </a:lnTo>
                <a:lnTo>
                  <a:pt x="4" y="243"/>
                </a:lnTo>
                <a:lnTo>
                  <a:pt x="6" y="239"/>
                </a:lnTo>
                <a:lnTo>
                  <a:pt x="0" y="239"/>
                </a:lnTo>
                <a:close/>
              </a:path>
            </a:pathLst>
          </a:custGeom>
          <a:solidFill>
            <a:srgbClr val="FF9999"/>
          </a:solidFill>
          <a:ln w="9525" cap="rnd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81" name="Freeform 30"/>
          <p:cNvSpPr>
            <a:spLocks/>
          </p:cNvSpPr>
          <p:nvPr/>
        </p:nvSpPr>
        <p:spPr bwMode="auto">
          <a:xfrm>
            <a:off x="5918200" y="4922838"/>
            <a:ext cx="639763" cy="842962"/>
          </a:xfrm>
          <a:custGeom>
            <a:avLst/>
            <a:gdLst>
              <a:gd name="T0" fmla="*/ 2147483647 w 371"/>
              <a:gd name="T1" fmla="*/ 2147483647 h 427"/>
              <a:gd name="T2" fmla="*/ 2147483647 w 371"/>
              <a:gd name="T3" fmla="*/ 2147483647 h 427"/>
              <a:gd name="T4" fmla="*/ 2147483647 w 371"/>
              <a:gd name="T5" fmla="*/ 2147483647 h 427"/>
              <a:gd name="T6" fmla="*/ 2147483647 w 371"/>
              <a:gd name="T7" fmla="*/ 2147483647 h 427"/>
              <a:gd name="T8" fmla="*/ 2147483647 w 371"/>
              <a:gd name="T9" fmla="*/ 2147483647 h 427"/>
              <a:gd name="T10" fmla="*/ 2147483647 w 371"/>
              <a:gd name="T11" fmla="*/ 2147483647 h 427"/>
              <a:gd name="T12" fmla="*/ 2147483647 w 371"/>
              <a:gd name="T13" fmla="*/ 2147483647 h 427"/>
              <a:gd name="T14" fmla="*/ 2147483647 w 371"/>
              <a:gd name="T15" fmla="*/ 2147483647 h 427"/>
              <a:gd name="T16" fmla="*/ 2147483647 w 371"/>
              <a:gd name="T17" fmla="*/ 2147483647 h 427"/>
              <a:gd name="T18" fmla="*/ 2147483647 w 371"/>
              <a:gd name="T19" fmla="*/ 2147483647 h 427"/>
              <a:gd name="T20" fmla="*/ 2147483647 w 371"/>
              <a:gd name="T21" fmla="*/ 2147483647 h 427"/>
              <a:gd name="T22" fmla="*/ 2147483647 w 371"/>
              <a:gd name="T23" fmla="*/ 2147483647 h 427"/>
              <a:gd name="T24" fmla="*/ 2147483647 w 371"/>
              <a:gd name="T25" fmla="*/ 2147483647 h 427"/>
              <a:gd name="T26" fmla="*/ 2147483647 w 371"/>
              <a:gd name="T27" fmla="*/ 2147483647 h 427"/>
              <a:gd name="T28" fmla="*/ 2147483647 w 371"/>
              <a:gd name="T29" fmla="*/ 2147483647 h 427"/>
              <a:gd name="T30" fmla="*/ 2147483647 w 371"/>
              <a:gd name="T31" fmla="*/ 2147483647 h 427"/>
              <a:gd name="T32" fmla="*/ 2147483647 w 371"/>
              <a:gd name="T33" fmla="*/ 2147483647 h 427"/>
              <a:gd name="T34" fmla="*/ 2147483647 w 371"/>
              <a:gd name="T35" fmla="*/ 2147483647 h 427"/>
              <a:gd name="T36" fmla="*/ 2147483647 w 371"/>
              <a:gd name="T37" fmla="*/ 2147483647 h 427"/>
              <a:gd name="T38" fmla="*/ 2147483647 w 371"/>
              <a:gd name="T39" fmla="*/ 2147483647 h 427"/>
              <a:gd name="T40" fmla="*/ 2147483647 w 371"/>
              <a:gd name="T41" fmla="*/ 2147483647 h 427"/>
              <a:gd name="T42" fmla="*/ 2147483647 w 371"/>
              <a:gd name="T43" fmla="*/ 2147483647 h 427"/>
              <a:gd name="T44" fmla="*/ 2147483647 w 371"/>
              <a:gd name="T45" fmla="*/ 2147483647 h 427"/>
              <a:gd name="T46" fmla="*/ 2147483647 w 371"/>
              <a:gd name="T47" fmla="*/ 2147483647 h 427"/>
              <a:gd name="T48" fmla="*/ 2147483647 w 371"/>
              <a:gd name="T49" fmla="*/ 2147483647 h 427"/>
              <a:gd name="T50" fmla="*/ 2147483647 w 371"/>
              <a:gd name="T51" fmla="*/ 2147483647 h 427"/>
              <a:gd name="T52" fmla="*/ 2147483647 w 371"/>
              <a:gd name="T53" fmla="*/ 2147483647 h 427"/>
              <a:gd name="T54" fmla="*/ 2147483647 w 371"/>
              <a:gd name="T55" fmla="*/ 2147483647 h 427"/>
              <a:gd name="T56" fmla="*/ 2147483647 w 371"/>
              <a:gd name="T57" fmla="*/ 2147483647 h 427"/>
              <a:gd name="T58" fmla="*/ 2147483647 w 371"/>
              <a:gd name="T59" fmla="*/ 2147483647 h 427"/>
              <a:gd name="T60" fmla="*/ 2147483647 w 371"/>
              <a:gd name="T61" fmla="*/ 2147483647 h 427"/>
              <a:gd name="T62" fmla="*/ 2147483647 w 371"/>
              <a:gd name="T63" fmla="*/ 2147483647 h 427"/>
              <a:gd name="T64" fmla="*/ 2147483647 w 371"/>
              <a:gd name="T65" fmla="*/ 2147483647 h 427"/>
              <a:gd name="T66" fmla="*/ 2147483647 w 371"/>
              <a:gd name="T67" fmla="*/ 2147483647 h 427"/>
              <a:gd name="T68" fmla="*/ 2147483647 w 371"/>
              <a:gd name="T69" fmla="*/ 2147483647 h 427"/>
              <a:gd name="T70" fmla="*/ 2147483647 w 371"/>
              <a:gd name="T71" fmla="*/ 2147483647 h 427"/>
              <a:gd name="T72" fmla="*/ 2147483647 w 371"/>
              <a:gd name="T73" fmla="*/ 2147483647 h 427"/>
              <a:gd name="T74" fmla="*/ 2147483647 w 371"/>
              <a:gd name="T75" fmla="*/ 2147483647 h 427"/>
              <a:gd name="T76" fmla="*/ 2147483647 w 371"/>
              <a:gd name="T77" fmla="*/ 2147483647 h 427"/>
              <a:gd name="T78" fmla="*/ 2147483647 w 371"/>
              <a:gd name="T79" fmla="*/ 2147483647 h 427"/>
              <a:gd name="T80" fmla="*/ 2147483647 w 371"/>
              <a:gd name="T81" fmla="*/ 2147483647 h 427"/>
              <a:gd name="T82" fmla="*/ 2147483647 w 371"/>
              <a:gd name="T83" fmla="*/ 2147483647 h 427"/>
              <a:gd name="T84" fmla="*/ 2147483647 w 371"/>
              <a:gd name="T85" fmla="*/ 2147483647 h 427"/>
              <a:gd name="T86" fmla="*/ 2147483647 w 371"/>
              <a:gd name="T87" fmla="*/ 2147483647 h 427"/>
              <a:gd name="T88" fmla="*/ 2147483647 w 371"/>
              <a:gd name="T89" fmla="*/ 2147483647 h 427"/>
              <a:gd name="T90" fmla="*/ 2147483647 w 371"/>
              <a:gd name="T91" fmla="*/ 2147483647 h 427"/>
              <a:gd name="T92" fmla="*/ 2147483647 w 371"/>
              <a:gd name="T93" fmla="*/ 2147483647 h 427"/>
              <a:gd name="T94" fmla="*/ 2147483647 w 371"/>
              <a:gd name="T95" fmla="*/ 2147483647 h 427"/>
              <a:gd name="T96" fmla="*/ 2147483647 w 371"/>
              <a:gd name="T97" fmla="*/ 2147483647 h 427"/>
              <a:gd name="T98" fmla="*/ 2147483647 w 371"/>
              <a:gd name="T99" fmla="*/ 2147483647 h 427"/>
              <a:gd name="T100" fmla="*/ 2147483647 w 371"/>
              <a:gd name="T101" fmla="*/ 2147483647 h 427"/>
              <a:gd name="T102" fmla="*/ 2147483647 w 371"/>
              <a:gd name="T103" fmla="*/ 2147483647 h 427"/>
              <a:gd name="T104" fmla="*/ 2147483647 w 371"/>
              <a:gd name="T105" fmla="*/ 2147483647 h 427"/>
              <a:gd name="T106" fmla="*/ 2147483647 w 371"/>
              <a:gd name="T107" fmla="*/ 2147483647 h 427"/>
              <a:gd name="T108" fmla="*/ 2147483647 w 371"/>
              <a:gd name="T109" fmla="*/ 2147483647 h 427"/>
              <a:gd name="T110" fmla="*/ 2147483647 w 371"/>
              <a:gd name="T111" fmla="*/ 2147483647 h 427"/>
              <a:gd name="T112" fmla="*/ 2147483647 w 371"/>
              <a:gd name="T113" fmla="*/ 2147483647 h 427"/>
              <a:gd name="T114" fmla="*/ 2147483647 w 371"/>
              <a:gd name="T115" fmla="*/ 2147483647 h 427"/>
              <a:gd name="T116" fmla="*/ 2147483647 w 371"/>
              <a:gd name="T117" fmla="*/ 2147483647 h 427"/>
              <a:gd name="T118" fmla="*/ 2147483647 w 371"/>
              <a:gd name="T119" fmla="*/ 2147483647 h 427"/>
              <a:gd name="T120" fmla="*/ 2147483647 w 371"/>
              <a:gd name="T121" fmla="*/ 2147483647 h 42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71"/>
              <a:gd name="T184" fmla="*/ 0 h 427"/>
              <a:gd name="T185" fmla="*/ 371 w 371"/>
              <a:gd name="T186" fmla="*/ 427 h 42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71" h="427">
                <a:moveTo>
                  <a:pt x="0" y="292"/>
                </a:moveTo>
                <a:lnTo>
                  <a:pt x="0" y="290"/>
                </a:lnTo>
                <a:lnTo>
                  <a:pt x="8" y="286"/>
                </a:lnTo>
                <a:lnTo>
                  <a:pt x="10" y="282"/>
                </a:lnTo>
                <a:lnTo>
                  <a:pt x="12" y="280"/>
                </a:lnTo>
                <a:lnTo>
                  <a:pt x="12" y="268"/>
                </a:lnTo>
                <a:lnTo>
                  <a:pt x="16" y="256"/>
                </a:lnTo>
                <a:lnTo>
                  <a:pt x="14" y="252"/>
                </a:lnTo>
                <a:lnTo>
                  <a:pt x="18" y="244"/>
                </a:lnTo>
                <a:lnTo>
                  <a:pt x="20" y="244"/>
                </a:lnTo>
                <a:lnTo>
                  <a:pt x="20" y="240"/>
                </a:lnTo>
                <a:lnTo>
                  <a:pt x="22" y="238"/>
                </a:lnTo>
                <a:lnTo>
                  <a:pt x="24" y="238"/>
                </a:lnTo>
                <a:lnTo>
                  <a:pt x="24" y="236"/>
                </a:lnTo>
                <a:lnTo>
                  <a:pt x="22" y="232"/>
                </a:lnTo>
                <a:lnTo>
                  <a:pt x="24" y="228"/>
                </a:lnTo>
                <a:lnTo>
                  <a:pt x="35" y="224"/>
                </a:lnTo>
                <a:lnTo>
                  <a:pt x="39" y="220"/>
                </a:lnTo>
                <a:lnTo>
                  <a:pt x="41" y="212"/>
                </a:lnTo>
                <a:lnTo>
                  <a:pt x="49" y="206"/>
                </a:lnTo>
                <a:lnTo>
                  <a:pt x="49" y="202"/>
                </a:lnTo>
                <a:lnTo>
                  <a:pt x="47" y="202"/>
                </a:lnTo>
                <a:lnTo>
                  <a:pt x="41" y="202"/>
                </a:lnTo>
                <a:lnTo>
                  <a:pt x="39" y="196"/>
                </a:lnTo>
                <a:lnTo>
                  <a:pt x="45" y="188"/>
                </a:lnTo>
                <a:lnTo>
                  <a:pt x="51" y="180"/>
                </a:lnTo>
                <a:lnTo>
                  <a:pt x="57" y="184"/>
                </a:lnTo>
                <a:lnTo>
                  <a:pt x="59" y="174"/>
                </a:lnTo>
                <a:lnTo>
                  <a:pt x="51" y="166"/>
                </a:lnTo>
                <a:lnTo>
                  <a:pt x="49" y="140"/>
                </a:lnTo>
                <a:lnTo>
                  <a:pt x="61" y="128"/>
                </a:lnTo>
                <a:lnTo>
                  <a:pt x="72" y="124"/>
                </a:lnTo>
                <a:lnTo>
                  <a:pt x="76" y="124"/>
                </a:lnTo>
                <a:lnTo>
                  <a:pt x="90" y="116"/>
                </a:lnTo>
                <a:lnTo>
                  <a:pt x="90" y="112"/>
                </a:lnTo>
                <a:lnTo>
                  <a:pt x="96" y="104"/>
                </a:lnTo>
                <a:lnTo>
                  <a:pt x="100" y="96"/>
                </a:lnTo>
                <a:lnTo>
                  <a:pt x="94" y="94"/>
                </a:lnTo>
                <a:lnTo>
                  <a:pt x="92" y="92"/>
                </a:lnTo>
                <a:lnTo>
                  <a:pt x="96" y="84"/>
                </a:lnTo>
                <a:lnTo>
                  <a:pt x="90" y="74"/>
                </a:lnTo>
                <a:lnTo>
                  <a:pt x="86" y="76"/>
                </a:lnTo>
                <a:lnTo>
                  <a:pt x="84" y="68"/>
                </a:lnTo>
                <a:lnTo>
                  <a:pt x="86" y="66"/>
                </a:lnTo>
                <a:lnTo>
                  <a:pt x="88" y="66"/>
                </a:lnTo>
                <a:lnTo>
                  <a:pt x="90" y="68"/>
                </a:lnTo>
                <a:lnTo>
                  <a:pt x="92" y="64"/>
                </a:lnTo>
                <a:lnTo>
                  <a:pt x="100" y="62"/>
                </a:lnTo>
                <a:lnTo>
                  <a:pt x="100" y="60"/>
                </a:lnTo>
                <a:lnTo>
                  <a:pt x="104" y="58"/>
                </a:lnTo>
                <a:lnTo>
                  <a:pt x="106" y="56"/>
                </a:lnTo>
                <a:lnTo>
                  <a:pt x="108" y="50"/>
                </a:lnTo>
                <a:lnTo>
                  <a:pt x="106" y="46"/>
                </a:lnTo>
                <a:lnTo>
                  <a:pt x="108" y="46"/>
                </a:lnTo>
                <a:lnTo>
                  <a:pt x="110" y="46"/>
                </a:lnTo>
                <a:lnTo>
                  <a:pt x="117" y="40"/>
                </a:lnTo>
                <a:lnTo>
                  <a:pt x="121" y="40"/>
                </a:lnTo>
                <a:lnTo>
                  <a:pt x="125" y="36"/>
                </a:lnTo>
                <a:lnTo>
                  <a:pt x="131" y="40"/>
                </a:lnTo>
                <a:lnTo>
                  <a:pt x="131" y="44"/>
                </a:lnTo>
                <a:lnTo>
                  <a:pt x="139" y="48"/>
                </a:lnTo>
                <a:lnTo>
                  <a:pt x="141" y="48"/>
                </a:lnTo>
                <a:lnTo>
                  <a:pt x="143" y="50"/>
                </a:lnTo>
                <a:lnTo>
                  <a:pt x="149" y="46"/>
                </a:lnTo>
                <a:lnTo>
                  <a:pt x="149" y="40"/>
                </a:lnTo>
                <a:lnTo>
                  <a:pt x="158" y="34"/>
                </a:lnTo>
                <a:lnTo>
                  <a:pt x="160" y="34"/>
                </a:lnTo>
                <a:lnTo>
                  <a:pt x="166" y="32"/>
                </a:lnTo>
                <a:lnTo>
                  <a:pt x="170" y="34"/>
                </a:lnTo>
                <a:lnTo>
                  <a:pt x="170" y="30"/>
                </a:lnTo>
                <a:lnTo>
                  <a:pt x="172" y="28"/>
                </a:lnTo>
                <a:lnTo>
                  <a:pt x="172" y="26"/>
                </a:lnTo>
                <a:lnTo>
                  <a:pt x="178" y="24"/>
                </a:lnTo>
                <a:lnTo>
                  <a:pt x="194" y="18"/>
                </a:lnTo>
                <a:lnTo>
                  <a:pt x="194" y="12"/>
                </a:lnTo>
                <a:lnTo>
                  <a:pt x="188" y="8"/>
                </a:lnTo>
                <a:lnTo>
                  <a:pt x="190" y="6"/>
                </a:lnTo>
                <a:lnTo>
                  <a:pt x="197" y="2"/>
                </a:lnTo>
                <a:lnTo>
                  <a:pt x="199" y="6"/>
                </a:lnTo>
                <a:lnTo>
                  <a:pt x="203" y="6"/>
                </a:lnTo>
                <a:lnTo>
                  <a:pt x="203" y="4"/>
                </a:lnTo>
                <a:lnTo>
                  <a:pt x="209" y="2"/>
                </a:lnTo>
                <a:lnTo>
                  <a:pt x="211" y="6"/>
                </a:lnTo>
                <a:lnTo>
                  <a:pt x="217" y="2"/>
                </a:lnTo>
                <a:lnTo>
                  <a:pt x="217" y="0"/>
                </a:lnTo>
                <a:lnTo>
                  <a:pt x="221" y="0"/>
                </a:lnTo>
                <a:lnTo>
                  <a:pt x="221" y="2"/>
                </a:lnTo>
                <a:lnTo>
                  <a:pt x="225" y="4"/>
                </a:lnTo>
                <a:lnTo>
                  <a:pt x="227" y="4"/>
                </a:lnTo>
                <a:lnTo>
                  <a:pt x="229" y="6"/>
                </a:lnTo>
                <a:lnTo>
                  <a:pt x="227" y="12"/>
                </a:lnTo>
                <a:lnTo>
                  <a:pt x="229" y="12"/>
                </a:lnTo>
                <a:lnTo>
                  <a:pt x="229" y="16"/>
                </a:lnTo>
                <a:lnTo>
                  <a:pt x="223" y="22"/>
                </a:lnTo>
                <a:lnTo>
                  <a:pt x="225" y="30"/>
                </a:lnTo>
                <a:lnTo>
                  <a:pt x="233" y="36"/>
                </a:lnTo>
                <a:lnTo>
                  <a:pt x="235" y="46"/>
                </a:lnTo>
                <a:lnTo>
                  <a:pt x="240" y="52"/>
                </a:lnTo>
                <a:lnTo>
                  <a:pt x="239" y="52"/>
                </a:lnTo>
                <a:lnTo>
                  <a:pt x="242" y="68"/>
                </a:lnTo>
                <a:lnTo>
                  <a:pt x="240" y="68"/>
                </a:lnTo>
                <a:lnTo>
                  <a:pt x="242" y="74"/>
                </a:lnTo>
                <a:lnTo>
                  <a:pt x="244" y="74"/>
                </a:lnTo>
                <a:lnTo>
                  <a:pt x="252" y="72"/>
                </a:lnTo>
                <a:lnTo>
                  <a:pt x="256" y="74"/>
                </a:lnTo>
                <a:lnTo>
                  <a:pt x="260" y="72"/>
                </a:lnTo>
                <a:lnTo>
                  <a:pt x="260" y="76"/>
                </a:lnTo>
                <a:lnTo>
                  <a:pt x="270" y="76"/>
                </a:lnTo>
                <a:lnTo>
                  <a:pt x="280" y="70"/>
                </a:lnTo>
                <a:lnTo>
                  <a:pt x="280" y="66"/>
                </a:lnTo>
                <a:lnTo>
                  <a:pt x="283" y="64"/>
                </a:lnTo>
                <a:lnTo>
                  <a:pt x="287" y="66"/>
                </a:lnTo>
                <a:lnTo>
                  <a:pt x="289" y="64"/>
                </a:lnTo>
                <a:lnTo>
                  <a:pt x="289" y="54"/>
                </a:lnTo>
                <a:lnTo>
                  <a:pt x="293" y="54"/>
                </a:lnTo>
                <a:lnTo>
                  <a:pt x="295" y="52"/>
                </a:lnTo>
                <a:lnTo>
                  <a:pt x="301" y="52"/>
                </a:lnTo>
                <a:lnTo>
                  <a:pt x="301" y="60"/>
                </a:lnTo>
                <a:lnTo>
                  <a:pt x="305" y="60"/>
                </a:lnTo>
                <a:lnTo>
                  <a:pt x="305" y="64"/>
                </a:lnTo>
                <a:lnTo>
                  <a:pt x="309" y="64"/>
                </a:lnTo>
                <a:lnTo>
                  <a:pt x="307" y="72"/>
                </a:lnTo>
                <a:lnTo>
                  <a:pt x="317" y="84"/>
                </a:lnTo>
                <a:lnTo>
                  <a:pt x="321" y="84"/>
                </a:lnTo>
                <a:lnTo>
                  <a:pt x="321" y="80"/>
                </a:lnTo>
                <a:lnTo>
                  <a:pt x="330" y="80"/>
                </a:lnTo>
                <a:lnTo>
                  <a:pt x="334" y="76"/>
                </a:lnTo>
                <a:lnTo>
                  <a:pt x="336" y="78"/>
                </a:lnTo>
                <a:lnTo>
                  <a:pt x="344" y="74"/>
                </a:lnTo>
                <a:lnTo>
                  <a:pt x="344" y="72"/>
                </a:lnTo>
                <a:lnTo>
                  <a:pt x="356" y="68"/>
                </a:lnTo>
                <a:lnTo>
                  <a:pt x="356" y="72"/>
                </a:lnTo>
                <a:lnTo>
                  <a:pt x="362" y="72"/>
                </a:lnTo>
                <a:lnTo>
                  <a:pt x="371" y="84"/>
                </a:lnTo>
                <a:lnTo>
                  <a:pt x="369" y="88"/>
                </a:lnTo>
                <a:lnTo>
                  <a:pt x="371" y="92"/>
                </a:lnTo>
                <a:lnTo>
                  <a:pt x="367" y="88"/>
                </a:lnTo>
                <a:lnTo>
                  <a:pt x="367" y="90"/>
                </a:lnTo>
                <a:lnTo>
                  <a:pt x="369" y="94"/>
                </a:lnTo>
                <a:lnTo>
                  <a:pt x="371" y="94"/>
                </a:lnTo>
                <a:lnTo>
                  <a:pt x="367" y="94"/>
                </a:lnTo>
                <a:lnTo>
                  <a:pt x="371" y="96"/>
                </a:lnTo>
                <a:lnTo>
                  <a:pt x="367" y="96"/>
                </a:lnTo>
                <a:lnTo>
                  <a:pt x="367" y="100"/>
                </a:lnTo>
                <a:lnTo>
                  <a:pt x="364" y="100"/>
                </a:lnTo>
                <a:lnTo>
                  <a:pt x="360" y="100"/>
                </a:lnTo>
                <a:lnTo>
                  <a:pt x="358" y="96"/>
                </a:lnTo>
                <a:lnTo>
                  <a:pt x="358" y="100"/>
                </a:lnTo>
                <a:lnTo>
                  <a:pt x="360" y="100"/>
                </a:lnTo>
                <a:lnTo>
                  <a:pt x="360" y="104"/>
                </a:lnTo>
                <a:lnTo>
                  <a:pt x="358" y="102"/>
                </a:lnTo>
                <a:lnTo>
                  <a:pt x="356" y="102"/>
                </a:lnTo>
                <a:lnTo>
                  <a:pt x="360" y="104"/>
                </a:lnTo>
                <a:lnTo>
                  <a:pt x="360" y="106"/>
                </a:lnTo>
                <a:lnTo>
                  <a:pt x="360" y="108"/>
                </a:lnTo>
                <a:lnTo>
                  <a:pt x="356" y="110"/>
                </a:lnTo>
                <a:lnTo>
                  <a:pt x="354" y="110"/>
                </a:lnTo>
                <a:lnTo>
                  <a:pt x="350" y="110"/>
                </a:lnTo>
                <a:lnTo>
                  <a:pt x="356" y="112"/>
                </a:lnTo>
                <a:lnTo>
                  <a:pt x="358" y="110"/>
                </a:lnTo>
                <a:lnTo>
                  <a:pt x="358" y="114"/>
                </a:lnTo>
                <a:lnTo>
                  <a:pt x="354" y="116"/>
                </a:lnTo>
                <a:lnTo>
                  <a:pt x="350" y="114"/>
                </a:lnTo>
                <a:lnTo>
                  <a:pt x="348" y="114"/>
                </a:lnTo>
                <a:lnTo>
                  <a:pt x="348" y="118"/>
                </a:lnTo>
                <a:lnTo>
                  <a:pt x="342" y="118"/>
                </a:lnTo>
                <a:lnTo>
                  <a:pt x="344" y="120"/>
                </a:lnTo>
                <a:lnTo>
                  <a:pt x="340" y="120"/>
                </a:lnTo>
                <a:lnTo>
                  <a:pt x="340" y="122"/>
                </a:lnTo>
                <a:lnTo>
                  <a:pt x="342" y="124"/>
                </a:lnTo>
                <a:lnTo>
                  <a:pt x="344" y="124"/>
                </a:lnTo>
                <a:lnTo>
                  <a:pt x="348" y="128"/>
                </a:lnTo>
                <a:lnTo>
                  <a:pt x="350" y="128"/>
                </a:lnTo>
                <a:lnTo>
                  <a:pt x="348" y="130"/>
                </a:lnTo>
                <a:lnTo>
                  <a:pt x="348" y="132"/>
                </a:lnTo>
                <a:lnTo>
                  <a:pt x="352" y="132"/>
                </a:lnTo>
                <a:lnTo>
                  <a:pt x="350" y="134"/>
                </a:lnTo>
                <a:lnTo>
                  <a:pt x="348" y="136"/>
                </a:lnTo>
                <a:lnTo>
                  <a:pt x="350" y="140"/>
                </a:lnTo>
                <a:lnTo>
                  <a:pt x="348" y="142"/>
                </a:lnTo>
                <a:lnTo>
                  <a:pt x="348" y="140"/>
                </a:lnTo>
                <a:lnTo>
                  <a:pt x="340" y="144"/>
                </a:lnTo>
                <a:lnTo>
                  <a:pt x="336" y="144"/>
                </a:lnTo>
                <a:lnTo>
                  <a:pt x="334" y="146"/>
                </a:lnTo>
                <a:lnTo>
                  <a:pt x="336" y="148"/>
                </a:lnTo>
                <a:lnTo>
                  <a:pt x="332" y="150"/>
                </a:lnTo>
                <a:lnTo>
                  <a:pt x="330" y="152"/>
                </a:lnTo>
                <a:lnTo>
                  <a:pt x="326" y="152"/>
                </a:lnTo>
                <a:lnTo>
                  <a:pt x="326" y="150"/>
                </a:lnTo>
                <a:lnTo>
                  <a:pt x="328" y="146"/>
                </a:lnTo>
                <a:lnTo>
                  <a:pt x="330" y="144"/>
                </a:lnTo>
                <a:lnTo>
                  <a:pt x="332" y="144"/>
                </a:lnTo>
                <a:lnTo>
                  <a:pt x="334" y="144"/>
                </a:lnTo>
                <a:lnTo>
                  <a:pt x="336" y="144"/>
                </a:lnTo>
                <a:lnTo>
                  <a:pt x="336" y="140"/>
                </a:lnTo>
                <a:lnTo>
                  <a:pt x="338" y="140"/>
                </a:lnTo>
                <a:lnTo>
                  <a:pt x="336" y="138"/>
                </a:lnTo>
                <a:lnTo>
                  <a:pt x="338" y="136"/>
                </a:lnTo>
                <a:lnTo>
                  <a:pt x="342" y="134"/>
                </a:lnTo>
                <a:lnTo>
                  <a:pt x="340" y="134"/>
                </a:lnTo>
                <a:lnTo>
                  <a:pt x="344" y="132"/>
                </a:lnTo>
                <a:lnTo>
                  <a:pt x="344" y="130"/>
                </a:lnTo>
                <a:lnTo>
                  <a:pt x="346" y="128"/>
                </a:lnTo>
                <a:lnTo>
                  <a:pt x="344" y="126"/>
                </a:lnTo>
                <a:lnTo>
                  <a:pt x="344" y="128"/>
                </a:lnTo>
                <a:lnTo>
                  <a:pt x="338" y="128"/>
                </a:lnTo>
                <a:lnTo>
                  <a:pt x="332" y="128"/>
                </a:lnTo>
                <a:lnTo>
                  <a:pt x="332" y="130"/>
                </a:lnTo>
                <a:lnTo>
                  <a:pt x="332" y="134"/>
                </a:lnTo>
                <a:lnTo>
                  <a:pt x="330" y="136"/>
                </a:lnTo>
                <a:lnTo>
                  <a:pt x="332" y="138"/>
                </a:lnTo>
                <a:lnTo>
                  <a:pt x="328" y="140"/>
                </a:lnTo>
                <a:lnTo>
                  <a:pt x="328" y="138"/>
                </a:lnTo>
                <a:lnTo>
                  <a:pt x="324" y="138"/>
                </a:lnTo>
                <a:lnTo>
                  <a:pt x="326" y="136"/>
                </a:lnTo>
                <a:lnTo>
                  <a:pt x="323" y="138"/>
                </a:lnTo>
                <a:lnTo>
                  <a:pt x="323" y="134"/>
                </a:lnTo>
                <a:lnTo>
                  <a:pt x="321" y="134"/>
                </a:lnTo>
                <a:lnTo>
                  <a:pt x="323" y="130"/>
                </a:lnTo>
                <a:lnTo>
                  <a:pt x="326" y="130"/>
                </a:lnTo>
                <a:lnTo>
                  <a:pt x="324" y="128"/>
                </a:lnTo>
                <a:lnTo>
                  <a:pt x="323" y="128"/>
                </a:lnTo>
                <a:lnTo>
                  <a:pt x="321" y="130"/>
                </a:lnTo>
                <a:lnTo>
                  <a:pt x="321" y="128"/>
                </a:lnTo>
                <a:lnTo>
                  <a:pt x="324" y="124"/>
                </a:lnTo>
                <a:lnTo>
                  <a:pt x="321" y="124"/>
                </a:lnTo>
                <a:lnTo>
                  <a:pt x="319" y="128"/>
                </a:lnTo>
                <a:lnTo>
                  <a:pt x="319" y="130"/>
                </a:lnTo>
                <a:lnTo>
                  <a:pt x="319" y="134"/>
                </a:lnTo>
                <a:lnTo>
                  <a:pt x="315" y="130"/>
                </a:lnTo>
                <a:lnTo>
                  <a:pt x="313" y="128"/>
                </a:lnTo>
                <a:lnTo>
                  <a:pt x="313" y="134"/>
                </a:lnTo>
                <a:lnTo>
                  <a:pt x="313" y="136"/>
                </a:lnTo>
                <a:lnTo>
                  <a:pt x="317" y="136"/>
                </a:lnTo>
                <a:lnTo>
                  <a:pt x="317" y="138"/>
                </a:lnTo>
                <a:lnTo>
                  <a:pt x="313" y="138"/>
                </a:lnTo>
                <a:lnTo>
                  <a:pt x="311" y="136"/>
                </a:lnTo>
                <a:lnTo>
                  <a:pt x="311" y="134"/>
                </a:lnTo>
                <a:lnTo>
                  <a:pt x="307" y="134"/>
                </a:lnTo>
                <a:lnTo>
                  <a:pt x="307" y="130"/>
                </a:lnTo>
                <a:lnTo>
                  <a:pt x="305" y="130"/>
                </a:lnTo>
                <a:lnTo>
                  <a:pt x="301" y="134"/>
                </a:lnTo>
                <a:lnTo>
                  <a:pt x="301" y="136"/>
                </a:lnTo>
                <a:lnTo>
                  <a:pt x="301" y="138"/>
                </a:lnTo>
                <a:lnTo>
                  <a:pt x="305" y="136"/>
                </a:lnTo>
                <a:lnTo>
                  <a:pt x="307" y="140"/>
                </a:lnTo>
                <a:lnTo>
                  <a:pt x="307" y="142"/>
                </a:lnTo>
                <a:lnTo>
                  <a:pt x="305" y="142"/>
                </a:lnTo>
                <a:lnTo>
                  <a:pt x="301" y="144"/>
                </a:lnTo>
                <a:lnTo>
                  <a:pt x="307" y="150"/>
                </a:lnTo>
                <a:lnTo>
                  <a:pt x="311" y="146"/>
                </a:lnTo>
                <a:lnTo>
                  <a:pt x="313" y="144"/>
                </a:lnTo>
                <a:lnTo>
                  <a:pt x="315" y="146"/>
                </a:lnTo>
                <a:lnTo>
                  <a:pt x="319" y="146"/>
                </a:lnTo>
                <a:lnTo>
                  <a:pt x="321" y="148"/>
                </a:lnTo>
                <a:lnTo>
                  <a:pt x="321" y="146"/>
                </a:lnTo>
                <a:lnTo>
                  <a:pt x="323" y="150"/>
                </a:lnTo>
                <a:lnTo>
                  <a:pt x="321" y="150"/>
                </a:lnTo>
                <a:lnTo>
                  <a:pt x="323" y="152"/>
                </a:lnTo>
                <a:lnTo>
                  <a:pt x="324" y="154"/>
                </a:lnTo>
                <a:lnTo>
                  <a:pt x="323" y="156"/>
                </a:lnTo>
                <a:lnTo>
                  <a:pt x="324" y="156"/>
                </a:lnTo>
                <a:lnTo>
                  <a:pt x="324" y="160"/>
                </a:lnTo>
                <a:lnTo>
                  <a:pt x="324" y="162"/>
                </a:lnTo>
                <a:lnTo>
                  <a:pt x="321" y="164"/>
                </a:lnTo>
                <a:lnTo>
                  <a:pt x="321" y="162"/>
                </a:lnTo>
                <a:lnTo>
                  <a:pt x="317" y="160"/>
                </a:lnTo>
                <a:lnTo>
                  <a:pt x="319" y="158"/>
                </a:lnTo>
                <a:lnTo>
                  <a:pt x="313" y="158"/>
                </a:lnTo>
                <a:lnTo>
                  <a:pt x="313" y="156"/>
                </a:lnTo>
                <a:lnTo>
                  <a:pt x="311" y="156"/>
                </a:lnTo>
                <a:lnTo>
                  <a:pt x="311" y="158"/>
                </a:lnTo>
                <a:lnTo>
                  <a:pt x="309" y="158"/>
                </a:lnTo>
                <a:lnTo>
                  <a:pt x="305" y="158"/>
                </a:lnTo>
                <a:lnTo>
                  <a:pt x="305" y="162"/>
                </a:lnTo>
                <a:lnTo>
                  <a:pt x="307" y="164"/>
                </a:lnTo>
                <a:lnTo>
                  <a:pt x="307" y="162"/>
                </a:lnTo>
                <a:lnTo>
                  <a:pt x="311" y="162"/>
                </a:lnTo>
                <a:lnTo>
                  <a:pt x="313" y="164"/>
                </a:lnTo>
                <a:lnTo>
                  <a:pt x="313" y="166"/>
                </a:lnTo>
                <a:lnTo>
                  <a:pt x="313" y="168"/>
                </a:lnTo>
                <a:lnTo>
                  <a:pt x="313" y="170"/>
                </a:lnTo>
                <a:lnTo>
                  <a:pt x="319" y="172"/>
                </a:lnTo>
                <a:lnTo>
                  <a:pt x="321" y="170"/>
                </a:lnTo>
                <a:lnTo>
                  <a:pt x="321" y="168"/>
                </a:lnTo>
                <a:lnTo>
                  <a:pt x="323" y="166"/>
                </a:lnTo>
                <a:lnTo>
                  <a:pt x="324" y="164"/>
                </a:lnTo>
                <a:lnTo>
                  <a:pt x="328" y="162"/>
                </a:lnTo>
                <a:lnTo>
                  <a:pt x="330" y="164"/>
                </a:lnTo>
                <a:lnTo>
                  <a:pt x="330" y="166"/>
                </a:lnTo>
                <a:lnTo>
                  <a:pt x="332" y="166"/>
                </a:lnTo>
                <a:lnTo>
                  <a:pt x="330" y="168"/>
                </a:lnTo>
                <a:lnTo>
                  <a:pt x="332" y="168"/>
                </a:lnTo>
                <a:lnTo>
                  <a:pt x="338" y="166"/>
                </a:lnTo>
                <a:lnTo>
                  <a:pt x="332" y="172"/>
                </a:lnTo>
                <a:lnTo>
                  <a:pt x="330" y="168"/>
                </a:lnTo>
                <a:lnTo>
                  <a:pt x="326" y="170"/>
                </a:lnTo>
                <a:lnTo>
                  <a:pt x="324" y="172"/>
                </a:lnTo>
                <a:lnTo>
                  <a:pt x="326" y="174"/>
                </a:lnTo>
                <a:lnTo>
                  <a:pt x="324" y="174"/>
                </a:lnTo>
                <a:lnTo>
                  <a:pt x="319" y="174"/>
                </a:lnTo>
                <a:lnTo>
                  <a:pt x="315" y="174"/>
                </a:lnTo>
                <a:lnTo>
                  <a:pt x="313" y="176"/>
                </a:lnTo>
                <a:lnTo>
                  <a:pt x="313" y="178"/>
                </a:lnTo>
                <a:lnTo>
                  <a:pt x="315" y="180"/>
                </a:lnTo>
                <a:lnTo>
                  <a:pt x="313" y="182"/>
                </a:lnTo>
                <a:lnTo>
                  <a:pt x="311" y="186"/>
                </a:lnTo>
                <a:lnTo>
                  <a:pt x="311" y="188"/>
                </a:lnTo>
                <a:lnTo>
                  <a:pt x="309" y="190"/>
                </a:lnTo>
                <a:lnTo>
                  <a:pt x="313" y="190"/>
                </a:lnTo>
                <a:lnTo>
                  <a:pt x="315" y="194"/>
                </a:lnTo>
                <a:lnTo>
                  <a:pt x="313" y="196"/>
                </a:lnTo>
                <a:lnTo>
                  <a:pt x="309" y="196"/>
                </a:lnTo>
                <a:lnTo>
                  <a:pt x="317" y="200"/>
                </a:lnTo>
                <a:lnTo>
                  <a:pt x="319" y="200"/>
                </a:lnTo>
                <a:lnTo>
                  <a:pt x="321" y="200"/>
                </a:lnTo>
                <a:lnTo>
                  <a:pt x="321" y="202"/>
                </a:lnTo>
                <a:lnTo>
                  <a:pt x="319" y="204"/>
                </a:lnTo>
                <a:lnTo>
                  <a:pt x="319" y="208"/>
                </a:lnTo>
                <a:lnTo>
                  <a:pt x="315" y="208"/>
                </a:lnTo>
                <a:lnTo>
                  <a:pt x="313" y="214"/>
                </a:lnTo>
                <a:lnTo>
                  <a:pt x="311" y="210"/>
                </a:lnTo>
                <a:lnTo>
                  <a:pt x="311" y="216"/>
                </a:lnTo>
                <a:lnTo>
                  <a:pt x="313" y="216"/>
                </a:lnTo>
                <a:lnTo>
                  <a:pt x="313" y="222"/>
                </a:lnTo>
                <a:lnTo>
                  <a:pt x="315" y="222"/>
                </a:lnTo>
                <a:lnTo>
                  <a:pt x="313" y="226"/>
                </a:lnTo>
                <a:lnTo>
                  <a:pt x="313" y="228"/>
                </a:lnTo>
                <a:lnTo>
                  <a:pt x="311" y="228"/>
                </a:lnTo>
                <a:lnTo>
                  <a:pt x="307" y="228"/>
                </a:lnTo>
                <a:lnTo>
                  <a:pt x="307" y="230"/>
                </a:lnTo>
                <a:lnTo>
                  <a:pt x="303" y="230"/>
                </a:lnTo>
                <a:lnTo>
                  <a:pt x="301" y="230"/>
                </a:lnTo>
                <a:lnTo>
                  <a:pt x="301" y="232"/>
                </a:lnTo>
                <a:lnTo>
                  <a:pt x="301" y="234"/>
                </a:lnTo>
                <a:lnTo>
                  <a:pt x="305" y="234"/>
                </a:lnTo>
                <a:lnTo>
                  <a:pt x="303" y="238"/>
                </a:lnTo>
                <a:lnTo>
                  <a:pt x="305" y="240"/>
                </a:lnTo>
                <a:lnTo>
                  <a:pt x="307" y="240"/>
                </a:lnTo>
                <a:lnTo>
                  <a:pt x="309" y="238"/>
                </a:lnTo>
                <a:lnTo>
                  <a:pt x="311" y="238"/>
                </a:lnTo>
                <a:lnTo>
                  <a:pt x="313" y="238"/>
                </a:lnTo>
                <a:lnTo>
                  <a:pt x="311" y="240"/>
                </a:lnTo>
                <a:lnTo>
                  <a:pt x="313" y="244"/>
                </a:lnTo>
                <a:lnTo>
                  <a:pt x="311" y="246"/>
                </a:lnTo>
                <a:lnTo>
                  <a:pt x="315" y="244"/>
                </a:lnTo>
                <a:lnTo>
                  <a:pt x="313" y="246"/>
                </a:lnTo>
                <a:lnTo>
                  <a:pt x="315" y="246"/>
                </a:lnTo>
                <a:lnTo>
                  <a:pt x="315" y="248"/>
                </a:lnTo>
                <a:lnTo>
                  <a:pt x="319" y="248"/>
                </a:lnTo>
                <a:lnTo>
                  <a:pt x="319" y="250"/>
                </a:lnTo>
                <a:lnTo>
                  <a:pt x="317" y="250"/>
                </a:lnTo>
                <a:lnTo>
                  <a:pt x="319" y="252"/>
                </a:lnTo>
                <a:lnTo>
                  <a:pt x="321" y="256"/>
                </a:lnTo>
                <a:lnTo>
                  <a:pt x="319" y="258"/>
                </a:lnTo>
                <a:lnTo>
                  <a:pt x="321" y="258"/>
                </a:lnTo>
                <a:lnTo>
                  <a:pt x="315" y="260"/>
                </a:lnTo>
                <a:lnTo>
                  <a:pt x="315" y="256"/>
                </a:lnTo>
                <a:lnTo>
                  <a:pt x="313" y="252"/>
                </a:lnTo>
                <a:lnTo>
                  <a:pt x="315" y="252"/>
                </a:lnTo>
                <a:lnTo>
                  <a:pt x="313" y="252"/>
                </a:lnTo>
                <a:lnTo>
                  <a:pt x="313" y="250"/>
                </a:lnTo>
                <a:lnTo>
                  <a:pt x="311" y="250"/>
                </a:lnTo>
                <a:lnTo>
                  <a:pt x="311" y="252"/>
                </a:lnTo>
                <a:lnTo>
                  <a:pt x="309" y="256"/>
                </a:lnTo>
                <a:lnTo>
                  <a:pt x="313" y="254"/>
                </a:lnTo>
                <a:lnTo>
                  <a:pt x="311" y="256"/>
                </a:lnTo>
                <a:lnTo>
                  <a:pt x="309" y="256"/>
                </a:lnTo>
                <a:lnTo>
                  <a:pt x="307" y="258"/>
                </a:lnTo>
                <a:lnTo>
                  <a:pt x="307" y="256"/>
                </a:lnTo>
                <a:lnTo>
                  <a:pt x="307" y="254"/>
                </a:lnTo>
                <a:lnTo>
                  <a:pt x="307" y="252"/>
                </a:lnTo>
                <a:lnTo>
                  <a:pt x="307" y="250"/>
                </a:lnTo>
                <a:lnTo>
                  <a:pt x="303" y="250"/>
                </a:lnTo>
                <a:lnTo>
                  <a:pt x="301" y="244"/>
                </a:lnTo>
                <a:lnTo>
                  <a:pt x="299" y="246"/>
                </a:lnTo>
                <a:lnTo>
                  <a:pt x="297" y="244"/>
                </a:lnTo>
                <a:lnTo>
                  <a:pt x="295" y="244"/>
                </a:lnTo>
                <a:lnTo>
                  <a:pt x="293" y="244"/>
                </a:lnTo>
                <a:lnTo>
                  <a:pt x="295" y="238"/>
                </a:lnTo>
                <a:lnTo>
                  <a:pt x="293" y="236"/>
                </a:lnTo>
                <a:lnTo>
                  <a:pt x="289" y="236"/>
                </a:lnTo>
                <a:lnTo>
                  <a:pt x="293" y="238"/>
                </a:lnTo>
                <a:lnTo>
                  <a:pt x="289" y="240"/>
                </a:lnTo>
                <a:lnTo>
                  <a:pt x="287" y="240"/>
                </a:lnTo>
                <a:lnTo>
                  <a:pt x="287" y="244"/>
                </a:lnTo>
                <a:lnTo>
                  <a:pt x="285" y="246"/>
                </a:lnTo>
                <a:lnTo>
                  <a:pt x="283" y="250"/>
                </a:lnTo>
                <a:lnTo>
                  <a:pt x="281" y="250"/>
                </a:lnTo>
                <a:lnTo>
                  <a:pt x="278" y="252"/>
                </a:lnTo>
                <a:lnTo>
                  <a:pt x="276" y="256"/>
                </a:lnTo>
                <a:lnTo>
                  <a:pt x="274" y="254"/>
                </a:lnTo>
                <a:lnTo>
                  <a:pt x="276" y="258"/>
                </a:lnTo>
                <a:lnTo>
                  <a:pt x="278" y="258"/>
                </a:lnTo>
                <a:lnTo>
                  <a:pt x="280" y="260"/>
                </a:lnTo>
                <a:lnTo>
                  <a:pt x="281" y="262"/>
                </a:lnTo>
                <a:lnTo>
                  <a:pt x="281" y="260"/>
                </a:lnTo>
                <a:lnTo>
                  <a:pt x="283" y="264"/>
                </a:lnTo>
                <a:lnTo>
                  <a:pt x="281" y="266"/>
                </a:lnTo>
                <a:lnTo>
                  <a:pt x="283" y="268"/>
                </a:lnTo>
                <a:lnTo>
                  <a:pt x="285" y="266"/>
                </a:lnTo>
                <a:lnTo>
                  <a:pt x="287" y="266"/>
                </a:lnTo>
                <a:lnTo>
                  <a:pt x="287" y="262"/>
                </a:lnTo>
                <a:lnTo>
                  <a:pt x="289" y="262"/>
                </a:lnTo>
                <a:lnTo>
                  <a:pt x="291" y="264"/>
                </a:lnTo>
                <a:lnTo>
                  <a:pt x="295" y="266"/>
                </a:lnTo>
                <a:lnTo>
                  <a:pt x="297" y="268"/>
                </a:lnTo>
                <a:lnTo>
                  <a:pt x="293" y="270"/>
                </a:lnTo>
                <a:lnTo>
                  <a:pt x="289" y="270"/>
                </a:lnTo>
                <a:lnTo>
                  <a:pt x="293" y="274"/>
                </a:lnTo>
                <a:lnTo>
                  <a:pt x="289" y="278"/>
                </a:lnTo>
                <a:lnTo>
                  <a:pt x="289" y="276"/>
                </a:lnTo>
                <a:lnTo>
                  <a:pt x="285" y="274"/>
                </a:lnTo>
                <a:lnTo>
                  <a:pt x="283" y="276"/>
                </a:lnTo>
                <a:lnTo>
                  <a:pt x="281" y="276"/>
                </a:lnTo>
                <a:lnTo>
                  <a:pt x="280" y="274"/>
                </a:lnTo>
                <a:lnTo>
                  <a:pt x="281" y="272"/>
                </a:lnTo>
                <a:lnTo>
                  <a:pt x="276" y="268"/>
                </a:lnTo>
                <a:lnTo>
                  <a:pt x="276" y="270"/>
                </a:lnTo>
                <a:lnTo>
                  <a:pt x="276" y="274"/>
                </a:lnTo>
                <a:lnTo>
                  <a:pt x="274" y="276"/>
                </a:lnTo>
                <a:lnTo>
                  <a:pt x="276" y="278"/>
                </a:lnTo>
                <a:lnTo>
                  <a:pt x="278" y="278"/>
                </a:lnTo>
                <a:lnTo>
                  <a:pt x="281" y="280"/>
                </a:lnTo>
                <a:lnTo>
                  <a:pt x="278" y="280"/>
                </a:lnTo>
                <a:lnTo>
                  <a:pt x="276" y="280"/>
                </a:lnTo>
                <a:lnTo>
                  <a:pt x="276" y="282"/>
                </a:lnTo>
                <a:lnTo>
                  <a:pt x="272" y="280"/>
                </a:lnTo>
                <a:lnTo>
                  <a:pt x="274" y="278"/>
                </a:lnTo>
                <a:lnTo>
                  <a:pt x="270" y="280"/>
                </a:lnTo>
                <a:lnTo>
                  <a:pt x="272" y="282"/>
                </a:lnTo>
                <a:lnTo>
                  <a:pt x="270" y="280"/>
                </a:lnTo>
                <a:lnTo>
                  <a:pt x="270" y="278"/>
                </a:lnTo>
                <a:lnTo>
                  <a:pt x="272" y="278"/>
                </a:lnTo>
                <a:lnTo>
                  <a:pt x="274" y="272"/>
                </a:lnTo>
                <a:lnTo>
                  <a:pt x="272" y="270"/>
                </a:lnTo>
                <a:lnTo>
                  <a:pt x="270" y="272"/>
                </a:lnTo>
                <a:lnTo>
                  <a:pt x="266" y="272"/>
                </a:lnTo>
                <a:lnTo>
                  <a:pt x="264" y="272"/>
                </a:lnTo>
                <a:lnTo>
                  <a:pt x="266" y="272"/>
                </a:lnTo>
                <a:lnTo>
                  <a:pt x="266" y="268"/>
                </a:lnTo>
                <a:lnTo>
                  <a:pt x="266" y="270"/>
                </a:lnTo>
                <a:lnTo>
                  <a:pt x="268" y="270"/>
                </a:lnTo>
                <a:lnTo>
                  <a:pt x="270" y="270"/>
                </a:lnTo>
                <a:lnTo>
                  <a:pt x="272" y="268"/>
                </a:lnTo>
                <a:lnTo>
                  <a:pt x="270" y="268"/>
                </a:lnTo>
                <a:lnTo>
                  <a:pt x="268" y="266"/>
                </a:lnTo>
                <a:lnTo>
                  <a:pt x="264" y="266"/>
                </a:lnTo>
                <a:lnTo>
                  <a:pt x="258" y="270"/>
                </a:lnTo>
                <a:lnTo>
                  <a:pt x="254" y="272"/>
                </a:lnTo>
                <a:lnTo>
                  <a:pt x="256" y="274"/>
                </a:lnTo>
                <a:lnTo>
                  <a:pt x="258" y="272"/>
                </a:lnTo>
                <a:lnTo>
                  <a:pt x="260" y="274"/>
                </a:lnTo>
                <a:lnTo>
                  <a:pt x="258" y="276"/>
                </a:lnTo>
                <a:lnTo>
                  <a:pt x="260" y="274"/>
                </a:lnTo>
                <a:lnTo>
                  <a:pt x="264" y="276"/>
                </a:lnTo>
                <a:lnTo>
                  <a:pt x="264" y="278"/>
                </a:lnTo>
                <a:lnTo>
                  <a:pt x="260" y="280"/>
                </a:lnTo>
                <a:lnTo>
                  <a:pt x="264" y="284"/>
                </a:lnTo>
                <a:lnTo>
                  <a:pt x="258" y="284"/>
                </a:lnTo>
                <a:lnTo>
                  <a:pt x="256" y="284"/>
                </a:lnTo>
                <a:lnTo>
                  <a:pt x="254" y="288"/>
                </a:lnTo>
                <a:lnTo>
                  <a:pt x="256" y="290"/>
                </a:lnTo>
                <a:lnTo>
                  <a:pt x="260" y="292"/>
                </a:lnTo>
                <a:lnTo>
                  <a:pt x="264" y="292"/>
                </a:lnTo>
                <a:lnTo>
                  <a:pt x="266" y="292"/>
                </a:lnTo>
                <a:lnTo>
                  <a:pt x="268" y="290"/>
                </a:lnTo>
                <a:lnTo>
                  <a:pt x="268" y="292"/>
                </a:lnTo>
                <a:lnTo>
                  <a:pt x="266" y="294"/>
                </a:lnTo>
                <a:lnTo>
                  <a:pt x="266" y="296"/>
                </a:lnTo>
                <a:lnTo>
                  <a:pt x="270" y="296"/>
                </a:lnTo>
                <a:lnTo>
                  <a:pt x="266" y="298"/>
                </a:lnTo>
                <a:lnTo>
                  <a:pt x="266" y="296"/>
                </a:lnTo>
                <a:lnTo>
                  <a:pt x="264" y="296"/>
                </a:lnTo>
                <a:lnTo>
                  <a:pt x="260" y="296"/>
                </a:lnTo>
                <a:lnTo>
                  <a:pt x="260" y="300"/>
                </a:lnTo>
                <a:lnTo>
                  <a:pt x="264" y="304"/>
                </a:lnTo>
                <a:lnTo>
                  <a:pt x="260" y="304"/>
                </a:lnTo>
                <a:lnTo>
                  <a:pt x="258" y="304"/>
                </a:lnTo>
                <a:lnTo>
                  <a:pt x="254" y="306"/>
                </a:lnTo>
                <a:lnTo>
                  <a:pt x="254" y="304"/>
                </a:lnTo>
                <a:lnTo>
                  <a:pt x="252" y="304"/>
                </a:lnTo>
                <a:lnTo>
                  <a:pt x="250" y="306"/>
                </a:lnTo>
                <a:lnTo>
                  <a:pt x="252" y="306"/>
                </a:lnTo>
                <a:lnTo>
                  <a:pt x="248" y="308"/>
                </a:lnTo>
                <a:lnTo>
                  <a:pt x="246" y="308"/>
                </a:lnTo>
                <a:lnTo>
                  <a:pt x="244" y="308"/>
                </a:lnTo>
                <a:lnTo>
                  <a:pt x="242" y="308"/>
                </a:lnTo>
                <a:lnTo>
                  <a:pt x="244" y="306"/>
                </a:lnTo>
                <a:lnTo>
                  <a:pt x="242" y="306"/>
                </a:lnTo>
                <a:lnTo>
                  <a:pt x="246" y="304"/>
                </a:lnTo>
                <a:lnTo>
                  <a:pt x="244" y="302"/>
                </a:lnTo>
                <a:lnTo>
                  <a:pt x="244" y="300"/>
                </a:lnTo>
                <a:lnTo>
                  <a:pt x="242" y="300"/>
                </a:lnTo>
                <a:lnTo>
                  <a:pt x="242" y="302"/>
                </a:lnTo>
                <a:lnTo>
                  <a:pt x="242" y="304"/>
                </a:lnTo>
                <a:lnTo>
                  <a:pt x="242" y="300"/>
                </a:lnTo>
                <a:lnTo>
                  <a:pt x="239" y="296"/>
                </a:lnTo>
                <a:lnTo>
                  <a:pt x="240" y="298"/>
                </a:lnTo>
                <a:lnTo>
                  <a:pt x="240" y="300"/>
                </a:lnTo>
                <a:lnTo>
                  <a:pt x="239" y="300"/>
                </a:lnTo>
                <a:lnTo>
                  <a:pt x="237" y="302"/>
                </a:lnTo>
                <a:lnTo>
                  <a:pt x="239" y="304"/>
                </a:lnTo>
                <a:lnTo>
                  <a:pt x="240" y="306"/>
                </a:lnTo>
                <a:lnTo>
                  <a:pt x="237" y="310"/>
                </a:lnTo>
                <a:lnTo>
                  <a:pt x="239" y="312"/>
                </a:lnTo>
                <a:lnTo>
                  <a:pt x="239" y="316"/>
                </a:lnTo>
                <a:lnTo>
                  <a:pt x="240" y="314"/>
                </a:lnTo>
                <a:lnTo>
                  <a:pt x="240" y="316"/>
                </a:lnTo>
                <a:lnTo>
                  <a:pt x="242" y="312"/>
                </a:lnTo>
                <a:lnTo>
                  <a:pt x="244" y="312"/>
                </a:lnTo>
                <a:lnTo>
                  <a:pt x="244" y="314"/>
                </a:lnTo>
                <a:lnTo>
                  <a:pt x="246" y="316"/>
                </a:lnTo>
                <a:lnTo>
                  <a:pt x="248" y="316"/>
                </a:lnTo>
                <a:lnTo>
                  <a:pt x="252" y="316"/>
                </a:lnTo>
                <a:lnTo>
                  <a:pt x="250" y="318"/>
                </a:lnTo>
                <a:lnTo>
                  <a:pt x="248" y="318"/>
                </a:lnTo>
                <a:lnTo>
                  <a:pt x="250" y="318"/>
                </a:lnTo>
                <a:lnTo>
                  <a:pt x="246" y="318"/>
                </a:lnTo>
                <a:lnTo>
                  <a:pt x="246" y="322"/>
                </a:lnTo>
                <a:lnTo>
                  <a:pt x="242" y="324"/>
                </a:lnTo>
                <a:lnTo>
                  <a:pt x="242" y="322"/>
                </a:lnTo>
                <a:lnTo>
                  <a:pt x="240" y="322"/>
                </a:lnTo>
                <a:lnTo>
                  <a:pt x="240" y="326"/>
                </a:lnTo>
                <a:lnTo>
                  <a:pt x="240" y="328"/>
                </a:lnTo>
                <a:lnTo>
                  <a:pt x="242" y="328"/>
                </a:lnTo>
                <a:lnTo>
                  <a:pt x="242" y="332"/>
                </a:lnTo>
                <a:lnTo>
                  <a:pt x="240" y="332"/>
                </a:lnTo>
                <a:lnTo>
                  <a:pt x="240" y="334"/>
                </a:lnTo>
                <a:lnTo>
                  <a:pt x="237" y="338"/>
                </a:lnTo>
                <a:lnTo>
                  <a:pt x="235" y="338"/>
                </a:lnTo>
                <a:lnTo>
                  <a:pt x="235" y="336"/>
                </a:lnTo>
                <a:lnTo>
                  <a:pt x="235" y="334"/>
                </a:lnTo>
                <a:lnTo>
                  <a:pt x="233" y="332"/>
                </a:lnTo>
                <a:lnTo>
                  <a:pt x="231" y="332"/>
                </a:lnTo>
                <a:lnTo>
                  <a:pt x="229" y="330"/>
                </a:lnTo>
                <a:lnTo>
                  <a:pt x="227" y="328"/>
                </a:lnTo>
                <a:lnTo>
                  <a:pt x="223" y="328"/>
                </a:lnTo>
                <a:lnTo>
                  <a:pt x="225" y="328"/>
                </a:lnTo>
                <a:lnTo>
                  <a:pt x="223" y="328"/>
                </a:lnTo>
                <a:lnTo>
                  <a:pt x="225" y="326"/>
                </a:lnTo>
                <a:lnTo>
                  <a:pt x="223" y="322"/>
                </a:lnTo>
                <a:lnTo>
                  <a:pt x="221" y="322"/>
                </a:lnTo>
                <a:lnTo>
                  <a:pt x="221" y="324"/>
                </a:lnTo>
                <a:lnTo>
                  <a:pt x="221" y="326"/>
                </a:lnTo>
                <a:lnTo>
                  <a:pt x="221" y="330"/>
                </a:lnTo>
                <a:lnTo>
                  <a:pt x="221" y="332"/>
                </a:lnTo>
                <a:lnTo>
                  <a:pt x="217" y="332"/>
                </a:lnTo>
                <a:lnTo>
                  <a:pt x="217" y="334"/>
                </a:lnTo>
                <a:lnTo>
                  <a:pt x="213" y="334"/>
                </a:lnTo>
                <a:lnTo>
                  <a:pt x="209" y="332"/>
                </a:lnTo>
                <a:lnTo>
                  <a:pt x="209" y="334"/>
                </a:lnTo>
                <a:lnTo>
                  <a:pt x="207" y="336"/>
                </a:lnTo>
                <a:lnTo>
                  <a:pt x="205" y="338"/>
                </a:lnTo>
                <a:lnTo>
                  <a:pt x="203" y="338"/>
                </a:lnTo>
                <a:lnTo>
                  <a:pt x="203" y="336"/>
                </a:lnTo>
                <a:lnTo>
                  <a:pt x="201" y="332"/>
                </a:lnTo>
                <a:lnTo>
                  <a:pt x="203" y="332"/>
                </a:lnTo>
                <a:lnTo>
                  <a:pt x="205" y="332"/>
                </a:lnTo>
                <a:lnTo>
                  <a:pt x="199" y="332"/>
                </a:lnTo>
                <a:lnTo>
                  <a:pt x="201" y="330"/>
                </a:lnTo>
                <a:lnTo>
                  <a:pt x="203" y="328"/>
                </a:lnTo>
                <a:lnTo>
                  <a:pt x="201" y="328"/>
                </a:lnTo>
                <a:lnTo>
                  <a:pt x="201" y="326"/>
                </a:lnTo>
                <a:lnTo>
                  <a:pt x="199" y="326"/>
                </a:lnTo>
                <a:lnTo>
                  <a:pt x="197" y="328"/>
                </a:lnTo>
                <a:lnTo>
                  <a:pt x="196" y="332"/>
                </a:lnTo>
                <a:lnTo>
                  <a:pt x="194" y="334"/>
                </a:lnTo>
                <a:lnTo>
                  <a:pt x="194" y="336"/>
                </a:lnTo>
                <a:lnTo>
                  <a:pt x="194" y="334"/>
                </a:lnTo>
                <a:lnTo>
                  <a:pt x="192" y="332"/>
                </a:lnTo>
                <a:lnTo>
                  <a:pt x="190" y="332"/>
                </a:lnTo>
                <a:lnTo>
                  <a:pt x="192" y="334"/>
                </a:lnTo>
                <a:lnTo>
                  <a:pt x="192" y="338"/>
                </a:lnTo>
                <a:lnTo>
                  <a:pt x="190" y="338"/>
                </a:lnTo>
                <a:lnTo>
                  <a:pt x="188" y="338"/>
                </a:lnTo>
                <a:lnTo>
                  <a:pt x="186" y="336"/>
                </a:lnTo>
                <a:lnTo>
                  <a:pt x="186" y="338"/>
                </a:lnTo>
                <a:lnTo>
                  <a:pt x="184" y="338"/>
                </a:lnTo>
                <a:lnTo>
                  <a:pt x="186" y="341"/>
                </a:lnTo>
                <a:lnTo>
                  <a:pt x="188" y="341"/>
                </a:lnTo>
                <a:lnTo>
                  <a:pt x="190" y="341"/>
                </a:lnTo>
                <a:lnTo>
                  <a:pt x="192" y="343"/>
                </a:lnTo>
                <a:lnTo>
                  <a:pt x="190" y="345"/>
                </a:lnTo>
                <a:lnTo>
                  <a:pt x="188" y="347"/>
                </a:lnTo>
                <a:lnTo>
                  <a:pt x="190" y="347"/>
                </a:lnTo>
                <a:lnTo>
                  <a:pt x="190" y="349"/>
                </a:lnTo>
                <a:lnTo>
                  <a:pt x="186" y="349"/>
                </a:lnTo>
                <a:lnTo>
                  <a:pt x="186" y="347"/>
                </a:lnTo>
                <a:lnTo>
                  <a:pt x="182" y="347"/>
                </a:lnTo>
                <a:lnTo>
                  <a:pt x="180" y="347"/>
                </a:lnTo>
                <a:lnTo>
                  <a:pt x="178" y="347"/>
                </a:lnTo>
                <a:lnTo>
                  <a:pt x="178" y="349"/>
                </a:lnTo>
                <a:lnTo>
                  <a:pt x="176" y="351"/>
                </a:lnTo>
                <a:lnTo>
                  <a:pt x="178" y="353"/>
                </a:lnTo>
                <a:lnTo>
                  <a:pt x="180" y="353"/>
                </a:lnTo>
                <a:lnTo>
                  <a:pt x="182" y="353"/>
                </a:lnTo>
                <a:lnTo>
                  <a:pt x="184" y="351"/>
                </a:lnTo>
                <a:lnTo>
                  <a:pt x="188" y="351"/>
                </a:lnTo>
                <a:lnTo>
                  <a:pt x="192" y="351"/>
                </a:lnTo>
                <a:lnTo>
                  <a:pt x="192" y="355"/>
                </a:lnTo>
                <a:lnTo>
                  <a:pt x="192" y="357"/>
                </a:lnTo>
                <a:lnTo>
                  <a:pt x="190" y="357"/>
                </a:lnTo>
                <a:lnTo>
                  <a:pt x="188" y="357"/>
                </a:lnTo>
                <a:lnTo>
                  <a:pt x="188" y="359"/>
                </a:lnTo>
                <a:lnTo>
                  <a:pt x="192" y="357"/>
                </a:lnTo>
                <a:lnTo>
                  <a:pt x="194" y="357"/>
                </a:lnTo>
                <a:lnTo>
                  <a:pt x="196" y="357"/>
                </a:lnTo>
                <a:lnTo>
                  <a:pt x="197" y="357"/>
                </a:lnTo>
                <a:lnTo>
                  <a:pt x="197" y="359"/>
                </a:lnTo>
                <a:lnTo>
                  <a:pt x="199" y="361"/>
                </a:lnTo>
                <a:lnTo>
                  <a:pt x="199" y="363"/>
                </a:lnTo>
                <a:lnTo>
                  <a:pt x="197" y="363"/>
                </a:lnTo>
                <a:lnTo>
                  <a:pt x="196" y="365"/>
                </a:lnTo>
                <a:lnTo>
                  <a:pt x="196" y="367"/>
                </a:lnTo>
                <a:lnTo>
                  <a:pt x="194" y="365"/>
                </a:lnTo>
                <a:lnTo>
                  <a:pt x="192" y="367"/>
                </a:lnTo>
                <a:lnTo>
                  <a:pt x="190" y="369"/>
                </a:lnTo>
                <a:lnTo>
                  <a:pt x="188" y="367"/>
                </a:lnTo>
                <a:lnTo>
                  <a:pt x="188" y="369"/>
                </a:lnTo>
                <a:lnTo>
                  <a:pt x="188" y="371"/>
                </a:lnTo>
                <a:lnTo>
                  <a:pt x="188" y="373"/>
                </a:lnTo>
                <a:lnTo>
                  <a:pt x="188" y="375"/>
                </a:lnTo>
                <a:lnTo>
                  <a:pt x="186" y="375"/>
                </a:lnTo>
                <a:lnTo>
                  <a:pt x="186" y="373"/>
                </a:lnTo>
                <a:lnTo>
                  <a:pt x="186" y="371"/>
                </a:lnTo>
                <a:lnTo>
                  <a:pt x="184" y="371"/>
                </a:lnTo>
                <a:lnTo>
                  <a:pt x="184" y="369"/>
                </a:lnTo>
                <a:lnTo>
                  <a:pt x="182" y="373"/>
                </a:lnTo>
                <a:lnTo>
                  <a:pt x="180" y="373"/>
                </a:lnTo>
                <a:lnTo>
                  <a:pt x="182" y="375"/>
                </a:lnTo>
                <a:lnTo>
                  <a:pt x="182" y="373"/>
                </a:lnTo>
                <a:lnTo>
                  <a:pt x="184" y="375"/>
                </a:lnTo>
                <a:lnTo>
                  <a:pt x="180" y="381"/>
                </a:lnTo>
                <a:lnTo>
                  <a:pt x="180" y="385"/>
                </a:lnTo>
                <a:lnTo>
                  <a:pt x="178" y="385"/>
                </a:lnTo>
                <a:lnTo>
                  <a:pt x="176" y="383"/>
                </a:lnTo>
                <a:lnTo>
                  <a:pt x="176" y="385"/>
                </a:lnTo>
                <a:lnTo>
                  <a:pt x="174" y="387"/>
                </a:lnTo>
                <a:lnTo>
                  <a:pt x="174" y="389"/>
                </a:lnTo>
                <a:lnTo>
                  <a:pt x="172" y="389"/>
                </a:lnTo>
                <a:lnTo>
                  <a:pt x="172" y="391"/>
                </a:lnTo>
                <a:lnTo>
                  <a:pt x="168" y="393"/>
                </a:lnTo>
                <a:lnTo>
                  <a:pt x="168" y="397"/>
                </a:lnTo>
                <a:lnTo>
                  <a:pt x="166" y="397"/>
                </a:lnTo>
                <a:lnTo>
                  <a:pt x="166" y="395"/>
                </a:lnTo>
                <a:lnTo>
                  <a:pt x="168" y="393"/>
                </a:lnTo>
                <a:lnTo>
                  <a:pt x="168" y="391"/>
                </a:lnTo>
                <a:lnTo>
                  <a:pt x="172" y="389"/>
                </a:lnTo>
                <a:lnTo>
                  <a:pt x="170" y="387"/>
                </a:lnTo>
                <a:lnTo>
                  <a:pt x="168" y="389"/>
                </a:lnTo>
                <a:lnTo>
                  <a:pt x="168" y="385"/>
                </a:lnTo>
                <a:lnTo>
                  <a:pt x="166" y="387"/>
                </a:lnTo>
                <a:lnTo>
                  <a:pt x="164" y="387"/>
                </a:lnTo>
                <a:lnTo>
                  <a:pt x="164" y="385"/>
                </a:lnTo>
                <a:lnTo>
                  <a:pt x="162" y="385"/>
                </a:lnTo>
                <a:lnTo>
                  <a:pt x="160" y="385"/>
                </a:lnTo>
                <a:lnTo>
                  <a:pt x="158" y="385"/>
                </a:lnTo>
                <a:lnTo>
                  <a:pt x="164" y="385"/>
                </a:lnTo>
                <a:lnTo>
                  <a:pt x="164" y="389"/>
                </a:lnTo>
                <a:lnTo>
                  <a:pt x="162" y="389"/>
                </a:lnTo>
                <a:lnTo>
                  <a:pt x="162" y="391"/>
                </a:lnTo>
                <a:lnTo>
                  <a:pt x="164" y="393"/>
                </a:lnTo>
                <a:lnTo>
                  <a:pt x="160" y="395"/>
                </a:lnTo>
                <a:lnTo>
                  <a:pt x="158" y="397"/>
                </a:lnTo>
                <a:lnTo>
                  <a:pt x="156" y="403"/>
                </a:lnTo>
                <a:lnTo>
                  <a:pt x="156" y="407"/>
                </a:lnTo>
                <a:lnTo>
                  <a:pt x="158" y="409"/>
                </a:lnTo>
                <a:lnTo>
                  <a:pt x="156" y="411"/>
                </a:lnTo>
                <a:lnTo>
                  <a:pt x="156" y="413"/>
                </a:lnTo>
                <a:lnTo>
                  <a:pt x="154" y="413"/>
                </a:lnTo>
                <a:lnTo>
                  <a:pt x="154" y="415"/>
                </a:lnTo>
                <a:lnTo>
                  <a:pt x="154" y="413"/>
                </a:lnTo>
                <a:lnTo>
                  <a:pt x="154" y="411"/>
                </a:lnTo>
                <a:lnTo>
                  <a:pt x="156" y="407"/>
                </a:lnTo>
                <a:lnTo>
                  <a:pt x="156" y="405"/>
                </a:lnTo>
                <a:lnTo>
                  <a:pt x="154" y="401"/>
                </a:lnTo>
                <a:lnTo>
                  <a:pt x="153" y="397"/>
                </a:lnTo>
                <a:lnTo>
                  <a:pt x="149" y="397"/>
                </a:lnTo>
                <a:lnTo>
                  <a:pt x="143" y="397"/>
                </a:lnTo>
                <a:lnTo>
                  <a:pt x="139" y="395"/>
                </a:lnTo>
                <a:lnTo>
                  <a:pt x="139" y="397"/>
                </a:lnTo>
                <a:lnTo>
                  <a:pt x="141" y="399"/>
                </a:lnTo>
                <a:lnTo>
                  <a:pt x="145" y="399"/>
                </a:lnTo>
                <a:lnTo>
                  <a:pt x="145" y="401"/>
                </a:lnTo>
                <a:lnTo>
                  <a:pt x="149" y="403"/>
                </a:lnTo>
                <a:lnTo>
                  <a:pt x="145" y="405"/>
                </a:lnTo>
                <a:lnTo>
                  <a:pt x="145" y="407"/>
                </a:lnTo>
                <a:lnTo>
                  <a:pt x="143" y="407"/>
                </a:lnTo>
                <a:lnTo>
                  <a:pt x="145" y="409"/>
                </a:lnTo>
                <a:lnTo>
                  <a:pt x="143" y="411"/>
                </a:lnTo>
                <a:lnTo>
                  <a:pt x="143" y="413"/>
                </a:lnTo>
                <a:lnTo>
                  <a:pt x="139" y="411"/>
                </a:lnTo>
                <a:lnTo>
                  <a:pt x="137" y="411"/>
                </a:lnTo>
                <a:lnTo>
                  <a:pt x="133" y="413"/>
                </a:lnTo>
                <a:lnTo>
                  <a:pt x="131" y="413"/>
                </a:lnTo>
                <a:lnTo>
                  <a:pt x="127" y="415"/>
                </a:lnTo>
                <a:lnTo>
                  <a:pt x="127" y="417"/>
                </a:lnTo>
                <a:lnTo>
                  <a:pt x="127" y="419"/>
                </a:lnTo>
                <a:lnTo>
                  <a:pt x="127" y="423"/>
                </a:lnTo>
                <a:lnTo>
                  <a:pt x="129" y="423"/>
                </a:lnTo>
                <a:lnTo>
                  <a:pt x="127" y="425"/>
                </a:lnTo>
                <a:lnTo>
                  <a:pt x="125" y="427"/>
                </a:lnTo>
                <a:lnTo>
                  <a:pt x="125" y="425"/>
                </a:lnTo>
                <a:lnTo>
                  <a:pt x="127" y="423"/>
                </a:lnTo>
                <a:lnTo>
                  <a:pt x="125" y="419"/>
                </a:lnTo>
                <a:lnTo>
                  <a:pt x="125" y="421"/>
                </a:lnTo>
                <a:lnTo>
                  <a:pt x="123" y="423"/>
                </a:lnTo>
                <a:lnTo>
                  <a:pt x="121" y="423"/>
                </a:lnTo>
                <a:lnTo>
                  <a:pt x="125" y="423"/>
                </a:lnTo>
                <a:lnTo>
                  <a:pt x="125" y="425"/>
                </a:lnTo>
                <a:lnTo>
                  <a:pt x="121" y="427"/>
                </a:lnTo>
                <a:lnTo>
                  <a:pt x="110" y="421"/>
                </a:lnTo>
                <a:lnTo>
                  <a:pt x="96" y="385"/>
                </a:lnTo>
                <a:lnTo>
                  <a:pt x="102" y="379"/>
                </a:lnTo>
                <a:lnTo>
                  <a:pt x="100" y="375"/>
                </a:lnTo>
                <a:lnTo>
                  <a:pt x="98" y="375"/>
                </a:lnTo>
                <a:lnTo>
                  <a:pt x="94" y="361"/>
                </a:lnTo>
                <a:lnTo>
                  <a:pt x="88" y="357"/>
                </a:lnTo>
                <a:lnTo>
                  <a:pt x="88" y="351"/>
                </a:lnTo>
                <a:lnTo>
                  <a:pt x="82" y="349"/>
                </a:lnTo>
                <a:lnTo>
                  <a:pt x="78" y="345"/>
                </a:lnTo>
                <a:lnTo>
                  <a:pt x="84" y="334"/>
                </a:lnTo>
                <a:lnTo>
                  <a:pt x="78" y="332"/>
                </a:lnTo>
                <a:lnTo>
                  <a:pt x="67" y="336"/>
                </a:lnTo>
                <a:lnTo>
                  <a:pt x="61" y="341"/>
                </a:lnTo>
                <a:lnTo>
                  <a:pt x="59" y="341"/>
                </a:lnTo>
                <a:lnTo>
                  <a:pt x="55" y="332"/>
                </a:lnTo>
                <a:lnTo>
                  <a:pt x="51" y="328"/>
                </a:lnTo>
                <a:lnTo>
                  <a:pt x="45" y="322"/>
                </a:lnTo>
                <a:lnTo>
                  <a:pt x="47" y="320"/>
                </a:lnTo>
                <a:lnTo>
                  <a:pt x="47" y="318"/>
                </a:lnTo>
                <a:lnTo>
                  <a:pt x="43" y="318"/>
                </a:lnTo>
                <a:lnTo>
                  <a:pt x="41" y="322"/>
                </a:lnTo>
                <a:lnTo>
                  <a:pt x="37" y="324"/>
                </a:lnTo>
                <a:lnTo>
                  <a:pt x="35" y="324"/>
                </a:lnTo>
                <a:lnTo>
                  <a:pt x="35" y="322"/>
                </a:lnTo>
                <a:lnTo>
                  <a:pt x="29" y="320"/>
                </a:lnTo>
                <a:lnTo>
                  <a:pt x="27" y="322"/>
                </a:lnTo>
                <a:lnTo>
                  <a:pt x="18" y="320"/>
                </a:lnTo>
                <a:lnTo>
                  <a:pt x="18" y="316"/>
                </a:lnTo>
                <a:lnTo>
                  <a:pt x="2" y="316"/>
                </a:lnTo>
                <a:lnTo>
                  <a:pt x="0" y="310"/>
                </a:lnTo>
                <a:lnTo>
                  <a:pt x="6" y="310"/>
                </a:lnTo>
                <a:lnTo>
                  <a:pt x="2" y="306"/>
                </a:lnTo>
                <a:lnTo>
                  <a:pt x="6" y="304"/>
                </a:lnTo>
                <a:lnTo>
                  <a:pt x="6" y="302"/>
                </a:lnTo>
                <a:lnTo>
                  <a:pt x="4" y="300"/>
                </a:lnTo>
                <a:lnTo>
                  <a:pt x="0" y="292"/>
                </a:lnTo>
                <a:close/>
              </a:path>
            </a:pathLst>
          </a:custGeom>
          <a:solidFill>
            <a:srgbClr val="FF6600"/>
          </a:solidFill>
          <a:ln w="9525" cap="rnd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82" name="Freeform 31"/>
          <p:cNvSpPr>
            <a:spLocks/>
          </p:cNvSpPr>
          <p:nvPr/>
        </p:nvSpPr>
        <p:spPr bwMode="auto">
          <a:xfrm>
            <a:off x="4432300" y="2979738"/>
            <a:ext cx="784225" cy="1385887"/>
          </a:xfrm>
          <a:custGeom>
            <a:avLst/>
            <a:gdLst>
              <a:gd name="T0" fmla="*/ 2147483647 w 454"/>
              <a:gd name="T1" fmla="*/ 2147483647 h 702"/>
              <a:gd name="T2" fmla="*/ 2147483647 w 454"/>
              <a:gd name="T3" fmla="*/ 2147483647 h 702"/>
              <a:gd name="T4" fmla="*/ 2147483647 w 454"/>
              <a:gd name="T5" fmla="*/ 2147483647 h 702"/>
              <a:gd name="T6" fmla="*/ 2147483647 w 454"/>
              <a:gd name="T7" fmla="*/ 2147483647 h 702"/>
              <a:gd name="T8" fmla="*/ 2147483647 w 454"/>
              <a:gd name="T9" fmla="*/ 2147483647 h 702"/>
              <a:gd name="T10" fmla="*/ 2147483647 w 454"/>
              <a:gd name="T11" fmla="*/ 2147483647 h 702"/>
              <a:gd name="T12" fmla="*/ 2147483647 w 454"/>
              <a:gd name="T13" fmla="*/ 2147483647 h 702"/>
              <a:gd name="T14" fmla="*/ 2147483647 w 454"/>
              <a:gd name="T15" fmla="*/ 2147483647 h 702"/>
              <a:gd name="T16" fmla="*/ 2147483647 w 454"/>
              <a:gd name="T17" fmla="*/ 2147483647 h 702"/>
              <a:gd name="T18" fmla="*/ 2147483647 w 454"/>
              <a:gd name="T19" fmla="*/ 2147483647 h 702"/>
              <a:gd name="T20" fmla="*/ 2147483647 w 454"/>
              <a:gd name="T21" fmla="*/ 2147483647 h 702"/>
              <a:gd name="T22" fmla="*/ 2147483647 w 454"/>
              <a:gd name="T23" fmla="*/ 2147483647 h 702"/>
              <a:gd name="T24" fmla="*/ 2147483647 w 454"/>
              <a:gd name="T25" fmla="*/ 2147483647 h 702"/>
              <a:gd name="T26" fmla="*/ 2147483647 w 454"/>
              <a:gd name="T27" fmla="*/ 2147483647 h 702"/>
              <a:gd name="T28" fmla="*/ 2147483647 w 454"/>
              <a:gd name="T29" fmla="*/ 2147483647 h 702"/>
              <a:gd name="T30" fmla="*/ 2147483647 w 454"/>
              <a:gd name="T31" fmla="*/ 2147483647 h 702"/>
              <a:gd name="T32" fmla="*/ 2147483647 w 454"/>
              <a:gd name="T33" fmla="*/ 2147483647 h 702"/>
              <a:gd name="T34" fmla="*/ 2147483647 w 454"/>
              <a:gd name="T35" fmla="*/ 2147483647 h 702"/>
              <a:gd name="T36" fmla="*/ 2147483647 w 454"/>
              <a:gd name="T37" fmla="*/ 2147483647 h 702"/>
              <a:gd name="T38" fmla="*/ 2147483647 w 454"/>
              <a:gd name="T39" fmla="*/ 0 h 702"/>
              <a:gd name="T40" fmla="*/ 2147483647 w 454"/>
              <a:gd name="T41" fmla="*/ 2147483647 h 702"/>
              <a:gd name="T42" fmla="*/ 2147483647 w 454"/>
              <a:gd name="T43" fmla="*/ 2147483647 h 702"/>
              <a:gd name="T44" fmla="*/ 2147483647 w 454"/>
              <a:gd name="T45" fmla="*/ 2147483647 h 702"/>
              <a:gd name="T46" fmla="*/ 2147483647 w 454"/>
              <a:gd name="T47" fmla="*/ 2147483647 h 702"/>
              <a:gd name="T48" fmla="*/ 2147483647 w 454"/>
              <a:gd name="T49" fmla="*/ 2147483647 h 702"/>
              <a:gd name="T50" fmla="*/ 2147483647 w 454"/>
              <a:gd name="T51" fmla="*/ 2147483647 h 702"/>
              <a:gd name="T52" fmla="*/ 2147483647 w 454"/>
              <a:gd name="T53" fmla="*/ 2147483647 h 702"/>
              <a:gd name="T54" fmla="*/ 2147483647 w 454"/>
              <a:gd name="T55" fmla="*/ 2147483647 h 702"/>
              <a:gd name="T56" fmla="*/ 2147483647 w 454"/>
              <a:gd name="T57" fmla="*/ 2147483647 h 702"/>
              <a:gd name="T58" fmla="*/ 2147483647 w 454"/>
              <a:gd name="T59" fmla="*/ 2147483647 h 702"/>
              <a:gd name="T60" fmla="*/ 2147483647 w 454"/>
              <a:gd name="T61" fmla="*/ 2147483647 h 702"/>
              <a:gd name="T62" fmla="*/ 2147483647 w 454"/>
              <a:gd name="T63" fmla="*/ 2147483647 h 702"/>
              <a:gd name="T64" fmla="*/ 2147483647 w 454"/>
              <a:gd name="T65" fmla="*/ 2147483647 h 702"/>
              <a:gd name="T66" fmla="*/ 2147483647 w 454"/>
              <a:gd name="T67" fmla="*/ 2147483647 h 702"/>
              <a:gd name="T68" fmla="*/ 2147483647 w 454"/>
              <a:gd name="T69" fmla="*/ 2147483647 h 702"/>
              <a:gd name="T70" fmla="*/ 2147483647 w 454"/>
              <a:gd name="T71" fmla="*/ 2147483647 h 702"/>
              <a:gd name="T72" fmla="*/ 2147483647 w 454"/>
              <a:gd name="T73" fmla="*/ 2147483647 h 702"/>
              <a:gd name="T74" fmla="*/ 2147483647 w 454"/>
              <a:gd name="T75" fmla="*/ 2147483647 h 702"/>
              <a:gd name="T76" fmla="*/ 2147483647 w 454"/>
              <a:gd name="T77" fmla="*/ 2147483647 h 702"/>
              <a:gd name="T78" fmla="*/ 2147483647 w 454"/>
              <a:gd name="T79" fmla="*/ 2147483647 h 702"/>
              <a:gd name="T80" fmla="*/ 2147483647 w 454"/>
              <a:gd name="T81" fmla="*/ 2147483647 h 702"/>
              <a:gd name="T82" fmla="*/ 2147483647 w 454"/>
              <a:gd name="T83" fmla="*/ 2147483647 h 702"/>
              <a:gd name="T84" fmla="*/ 2147483647 w 454"/>
              <a:gd name="T85" fmla="*/ 2147483647 h 702"/>
              <a:gd name="T86" fmla="*/ 2147483647 w 454"/>
              <a:gd name="T87" fmla="*/ 2147483647 h 702"/>
              <a:gd name="T88" fmla="*/ 2147483647 w 454"/>
              <a:gd name="T89" fmla="*/ 2147483647 h 702"/>
              <a:gd name="T90" fmla="*/ 2147483647 w 454"/>
              <a:gd name="T91" fmla="*/ 2147483647 h 702"/>
              <a:gd name="T92" fmla="*/ 2147483647 w 454"/>
              <a:gd name="T93" fmla="*/ 2147483647 h 702"/>
              <a:gd name="T94" fmla="*/ 2147483647 w 454"/>
              <a:gd name="T95" fmla="*/ 2147483647 h 702"/>
              <a:gd name="T96" fmla="*/ 2147483647 w 454"/>
              <a:gd name="T97" fmla="*/ 2147483647 h 702"/>
              <a:gd name="T98" fmla="*/ 2147483647 w 454"/>
              <a:gd name="T99" fmla="*/ 2147483647 h 702"/>
              <a:gd name="T100" fmla="*/ 2147483647 w 454"/>
              <a:gd name="T101" fmla="*/ 2147483647 h 702"/>
              <a:gd name="T102" fmla="*/ 2147483647 w 454"/>
              <a:gd name="T103" fmla="*/ 2147483647 h 702"/>
              <a:gd name="T104" fmla="*/ 2147483647 w 454"/>
              <a:gd name="T105" fmla="*/ 2147483647 h 702"/>
              <a:gd name="T106" fmla="*/ 2147483647 w 454"/>
              <a:gd name="T107" fmla="*/ 2147483647 h 702"/>
              <a:gd name="T108" fmla="*/ 2147483647 w 454"/>
              <a:gd name="T109" fmla="*/ 2147483647 h 702"/>
              <a:gd name="T110" fmla="*/ 2147483647 w 454"/>
              <a:gd name="T111" fmla="*/ 2147483647 h 702"/>
              <a:gd name="T112" fmla="*/ 2147483647 w 454"/>
              <a:gd name="T113" fmla="*/ 2147483647 h 702"/>
              <a:gd name="T114" fmla="*/ 2147483647 w 454"/>
              <a:gd name="T115" fmla="*/ 2147483647 h 702"/>
              <a:gd name="T116" fmla="*/ 2147483647 w 454"/>
              <a:gd name="T117" fmla="*/ 2147483647 h 702"/>
              <a:gd name="T118" fmla="*/ 2147483647 w 454"/>
              <a:gd name="T119" fmla="*/ 2147483647 h 702"/>
              <a:gd name="T120" fmla="*/ 2147483647 w 454"/>
              <a:gd name="T121" fmla="*/ 2147483647 h 7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454"/>
              <a:gd name="T184" fmla="*/ 0 h 702"/>
              <a:gd name="T185" fmla="*/ 454 w 454"/>
              <a:gd name="T186" fmla="*/ 702 h 7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454" h="702">
                <a:moveTo>
                  <a:pt x="0" y="588"/>
                </a:moveTo>
                <a:lnTo>
                  <a:pt x="8" y="588"/>
                </a:lnTo>
                <a:lnTo>
                  <a:pt x="14" y="592"/>
                </a:lnTo>
                <a:lnTo>
                  <a:pt x="37" y="586"/>
                </a:lnTo>
                <a:lnTo>
                  <a:pt x="41" y="566"/>
                </a:lnTo>
                <a:lnTo>
                  <a:pt x="43" y="568"/>
                </a:lnTo>
                <a:lnTo>
                  <a:pt x="41" y="560"/>
                </a:lnTo>
                <a:lnTo>
                  <a:pt x="37" y="560"/>
                </a:lnTo>
                <a:lnTo>
                  <a:pt x="30" y="554"/>
                </a:lnTo>
                <a:lnTo>
                  <a:pt x="26" y="543"/>
                </a:lnTo>
                <a:lnTo>
                  <a:pt x="31" y="548"/>
                </a:lnTo>
                <a:lnTo>
                  <a:pt x="37" y="535"/>
                </a:lnTo>
                <a:lnTo>
                  <a:pt x="47" y="525"/>
                </a:lnTo>
                <a:lnTo>
                  <a:pt x="59" y="527"/>
                </a:lnTo>
                <a:lnTo>
                  <a:pt x="63" y="531"/>
                </a:lnTo>
                <a:lnTo>
                  <a:pt x="67" y="531"/>
                </a:lnTo>
                <a:lnTo>
                  <a:pt x="71" y="527"/>
                </a:lnTo>
                <a:lnTo>
                  <a:pt x="84" y="527"/>
                </a:lnTo>
                <a:lnTo>
                  <a:pt x="84" y="535"/>
                </a:lnTo>
                <a:lnTo>
                  <a:pt x="88" y="535"/>
                </a:lnTo>
                <a:lnTo>
                  <a:pt x="90" y="537"/>
                </a:lnTo>
                <a:lnTo>
                  <a:pt x="94" y="525"/>
                </a:lnTo>
                <a:lnTo>
                  <a:pt x="86" y="517"/>
                </a:lnTo>
                <a:lnTo>
                  <a:pt x="86" y="505"/>
                </a:lnTo>
                <a:lnTo>
                  <a:pt x="82" y="503"/>
                </a:lnTo>
                <a:lnTo>
                  <a:pt x="90" y="481"/>
                </a:lnTo>
                <a:lnTo>
                  <a:pt x="96" y="481"/>
                </a:lnTo>
                <a:lnTo>
                  <a:pt x="94" y="473"/>
                </a:lnTo>
                <a:lnTo>
                  <a:pt x="84" y="469"/>
                </a:lnTo>
                <a:lnTo>
                  <a:pt x="88" y="465"/>
                </a:lnTo>
                <a:lnTo>
                  <a:pt x="98" y="469"/>
                </a:lnTo>
                <a:lnTo>
                  <a:pt x="102" y="465"/>
                </a:lnTo>
                <a:lnTo>
                  <a:pt x="102" y="459"/>
                </a:lnTo>
                <a:lnTo>
                  <a:pt x="98" y="451"/>
                </a:lnTo>
                <a:lnTo>
                  <a:pt x="86" y="447"/>
                </a:lnTo>
                <a:lnTo>
                  <a:pt x="74" y="447"/>
                </a:lnTo>
                <a:lnTo>
                  <a:pt x="73" y="437"/>
                </a:lnTo>
                <a:lnTo>
                  <a:pt x="84" y="433"/>
                </a:lnTo>
                <a:lnTo>
                  <a:pt x="82" y="429"/>
                </a:lnTo>
                <a:lnTo>
                  <a:pt x="90" y="423"/>
                </a:lnTo>
                <a:lnTo>
                  <a:pt x="92" y="415"/>
                </a:lnTo>
                <a:lnTo>
                  <a:pt x="90" y="411"/>
                </a:lnTo>
                <a:lnTo>
                  <a:pt x="86" y="401"/>
                </a:lnTo>
                <a:lnTo>
                  <a:pt x="92" y="393"/>
                </a:lnTo>
                <a:lnTo>
                  <a:pt x="119" y="393"/>
                </a:lnTo>
                <a:lnTo>
                  <a:pt x="133" y="401"/>
                </a:lnTo>
                <a:lnTo>
                  <a:pt x="133" y="405"/>
                </a:lnTo>
                <a:lnTo>
                  <a:pt x="139" y="409"/>
                </a:lnTo>
                <a:lnTo>
                  <a:pt x="141" y="413"/>
                </a:lnTo>
                <a:lnTo>
                  <a:pt x="147" y="411"/>
                </a:lnTo>
                <a:lnTo>
                  <a:pt x="151" y="409"/>
                </a:lnTo>
                <a:lnTo>
                  <a:pt x="168" y="411"/>
                </a:lnTo>
                <a:lnTo>
                  <a:pt x="174" y="405"/>
                </a:lnTo>
                <a:lnTo>
                  <a:pt x="180" y="409"/>
                </a:lnTo>
                <a:lnTo>
                  <a:pt x="194" y="405"/>
                </a:lnTo>
                <a:lnTo>
                  <a:pt x="194" y="403"/>
                </a:lnTo>
                <a:lnTo>
                  <a:pt x="186" y="397"/>
                </a:lnTo>
                <a:lnTo>
                  <a:pt x="180" y="383"/>
                </a:lnTo>
                <a:lnTo>
                  <a:pt x="186" y="383"/>
                </a:lnTo>
                <a:lnTo>
                  <a:pt x="188" y="377"/>
                </a:lnTo>
                <a:lnTo>
                  <a:pt x="205" y="385"/>
                </a:lnTo>
                <a:lnTo>
                  <a:pt x="219" y="379"/>
                </a:lnTo>
                <a:lnTo>
                  <a:pt x="223" y="381"/>
                </a:lnTo>
                <a:lnTo>
                  <a:pt x="243" y="381"/>
                </a:lnTo>
                <a:lnTo>
                  <a:pt x="254" y="373"/>
                </a:lnTo>
                <a:lnTo>
                  <a:pt x="256" y="369"/>
                </a:lnTo>
                <a:lnTo>
                  <a:pt x="254" y="355"/>
                </a:lnTo>
                <a:lnTo>
                  <a:pt x="248" y="353"/>
                </a:lnTo>
                <a:lnTo>
                  <a:pt x="250" y="321"/>
                </a:lnTo>
                <a:lnTo>
                  <a:pt x="256" y="321"/>
                </a:lnTo>
                <a:lnTo>
                  <a:pt x="258" y="283"/>
                </a:lnTo>
                <a:lnTo>
                  <a:pt x="246" y="275"/>
                </a:lnTo>
                <a:lnTo>
                  <a:pt x="243" y="279"/>
                </a:lnTo>
                <a:lnTo>
                  <a:pt x="235" y="269"/>
                </a:lnTo>
                <a:lnTo>
                  <a:pt x="225" y="267"/>
                </a:lnTo>
                <a:lnTo>
                  <a:pt x="223" y="263"/>
                </a:lnTo>
                <a:lnTo>
                  <a:pt x="219" y="267"/>
                </a:lnTo>
                <a:lnTo>
                  <a:pt x="209" y="263"/>
                </a:lnTo>
                <a:lnTo>
                  <a:pt x="209" y="259"/>
                </a:lnTo>
                <a:lnTo>
                  <a:pt x="205" y="257"/>
                </a:lnTo>
                <a:lnTo>
                  <a:pt x="200" y="253"/>
                </a:lnTo>
                <a:lnTo>
                  <a:pt x="184" y="245"/>
                </a:lnTo>
                <a:lnTo>
                  <a:pt x="176" y="243"/>
                </a:lnTo>
                <a:lnTo>
                  <a:pt x="172" y="239"/>
                </a:lnTo>
                <a:lnTo>
                  <a:pt x="157" y="233"/>
                </a:lnTo>
                <a:lnTo>
                  <a:pt x="155" y="221"/>
                </a:lnTo>
                <a:lnTo>
                  <a:pt x="157" y="219"/>
                </a:lnTo>
                <a:lnTo>
                  <a:pt x="157" y="217"/>
                </a:lnTo>
                <a:lnTo>
                  <a:pt x="159" y="217"/>
                </a:lnTo>
                <a:lnTo>
                  <a:pt x="160" y="217"/>
                </a:lnTo>
                <a:lnTo>
                  <a:pt x="160" y="213"/>
                </a:lnTo>
                <a:lnTo>
                  <a:pt x="157" y="207"/>
                </a:lnTo>
                <a:lnTo>
                  <a:pt x="159" y="207"/>
                </a:lnTo>
                <a:lnTo>
                  <a:pt x="159" y="205"/>
                </a:lnTo>
                <a:lnTo>
                  <a:pt x="155" y="199"/>
                </a:lnTo>
                <a:lnTo>
                  <a:pt x="155" y="195"/>
                </a:lnTo>
                <a:lnTo>
                  <a:pt x="157" y="193"/>
                </a:lnTo>
                <a:lnTo>
                  <a:pt x="159" y="183"/>
                </a:lnTo>
                <a:lnTo>
                  <a:pt x="162" y="181"/>
                </a:lnTo>
                <a:lnTo>
                  <a:pt x="164" y="179"/>
                </a:lnTo>
                <a:lnTo>
                  <a:pt x="164" y="177"/>
                </a:lnTo>
                <a:lnTo>
                  <a:pt x="159" y="173"/>
                </a:lnTo>
                <a:lnTo>
                  <a:pt x="164" y="171"/>
                </a:lnTo>
                <a:lnTo>
                  <a:pt x="164" y="169"/>
                </a:lnTo>
                <a:lnTo>
                  <a:pt x="164" y="165"/>
                </a:lnTo>
                <a:lnTo>
                  <a:pt x="170" y="165"/>
                </a:lnTo>
                <a:lnTo>
                  <a:pt x="172" y="165"/>
                </a:lnTo>
                <a:lnTo>
                  <a:pt x="172" y="161"/>
                </a:lnTo>
                <a:lnTo>
                  <a:pt x="180" y="159"/>
                </a:lnTo>
                <a:lnTo>
                  <a:pt x="184" y="159"/>
                </a:lnTo>
                <a:lnTo>
                  <a:pt x="186" y="154"/>
                </a:lnTo>
                <a:lnTo>
                  <a:pt x="186" y="150"/>
                </a:lnTo>
                <a:lnTo>
                  <a:pt x="209" y="159"/>
                </a:lnTo>
                <a:lnTo>
                  <a:pt x="215" y="171"/>
                </a:lnTo>
                <a:lnTo>
                  <a:pt x="221" y="175"/>
                </a:lnTo>
                <a:lnTo>
                  <a:pt x="231" y="169"/>
                </a:lnTo>
                <a:lnTo>
                  <a:pt x="235" y="171"/>
                </a:lnTo>
                <a:lnTo>
                  <a:pt x="254" y="169"/>
                </a:lnTo>
                <a:lnTo>
                  <a:pt x="256" y="171"/>
                </a:lnTo>
                <a:lnTo>
                  <a:pt x="272" y="169"/>
                </a:lnTo>
                <a:lnTo>
                  <a:pt x="274" y="138"/>
                </a:lnTo>
                <a:lnTo>
                  <a:pt x="284" y="146"/>
                </a:lnTo>
                <a:lnTo>
                  <a:pt x="291" y="136"/>
                </a:lnTo>
                <a:lnTo>
                  <a:pt x="284" y="126"/>
                </a:lnTo>
                <a:lnTo>
                  <a:pt x="286" y="108"/>
                </a:lnTo>
                <a:lnTo>
                  <a:pt x="309" y="86"/>
                </a:lnTo>
                <a:lnTo>
                  <a:pt x="313" y="86"/>
                </a:lnTo>
                <a:lnTo>
                  <a:pt x="313" y="78"/>
                </a:lnTo>
                <a:lnTo>
                  <a:pt x="321" y="70"/>
                </a:lnTo>
                <a:lnTo>
                  <a:pt x="329" y="70"/>
                </a:lnTo>
                <a:lnTo>
                  <a:pt x="340" y="48"/>
                </a:lnTo>
                <a:lnTo>
                  <a:pt x="370" y="34"/>
                </a:lnTo>
                <a:lnTo>
                  <a:pt x="373" y="14"/>
                </a:lnTo>
                <a:lnTo>
                  <a:pt x="381" y="14"/>
                </a:lnTo>
                <a:lnTo>
                  <a:pt x="391" y="26"/>
                </a:lnTo>
                <a:lnTo>
                  <a:pt x="401" y="20"/>
                </a:lnTo>
                <a:lnTo>
                  <a:pt x="407" y="32"/>
                </a:lnTo>
                <a:lnTo>
                  <a:pt x="416" y="28"/>
                </a:lnTo>
                <a:lnTo>
                  <a:pt x="426" y="10"/>
                </a:lnTo>
                <a:lnTo>
                  <a:pt x="446" y="0"/>
                </a:lnTo>
                <a:lnTo>
                  <a:pt x="444" y="18"/>
                </a:lnTo>
                <a:lnTo>
                  <a:pt x="448" y="20"/>
                </a:lnTo>
                <a:lnTo>
                  <a:pt x="448" y="22"/>
                </a:lnTo>
                <a:lnTo>
                  <a:pt x="450" y="20"/>
                </a:lnTo>
                <a:lnTo>
                  <a:pt x="450" y="24"/>
                </a:lnTo>
                <a:lnTo>
                  <a:pt x="454" y="26"/>
                </a:lnTo>
                <a:lnTo>
                  <a:pt x="448" y="38"/>
                </a:lnTo>
                <a:lnTo>
                  <a:pt x="448" y="46"/>
                </a:lnTo>
                <a:lnTo>
                  <a:pt x="444" y="48"/>
                </a:lnTo>
                <a:lnTo>
                  <a:pt x="436" y="52"/>
                </a:lnTo>
                <a:lnTo>
                  <a:pt x="436" y="54"/>
                </a:lnTo>
                <a:lnTo>
                  <a:pt x="436" y="64"/>
                </a:lnTo>
                <a:lnTo>
                  <a:pt x="436" y="70"/>
                </a:lnTo>
                <a:lnTo>
                  <a:pt x="434" y="70"/>
                </a:lnTo>
                <a:lnTo>
                  <a:pt x="434" y="74"/>
                </a:lnTo>
                <a:lnTo>
                  <a:pt x="430" y="78"/>
                </a:lnTo>
                <a:lnTo>
                  <a:pt x="430" y="82"/>
                </a:lnTo>
                <a:lnTo>
                  <a:pt x="428" y="86"/>
                </a:lnTo>
                <a:lnTo>
                  <a:pt x="430" y="88"/>
                </a:lnTo>
                <a:lnTo>
                  <a:pt x="428" y="94"/>
                </a:lnTo>
                <a:lnTo>
                  <a:pt x="426" y="100"/>
                </a:lnTo>
                <a:lnTo>
                  <a:pt x="424" y="100"/>
                </a:lnTo>
                <a:lnTo>
                  <a:pt x="422" y="100"/>
                </a:lnTo>
                <a:lnTo>
                  <a:pt x="420" y="102"/>
                </a:lnTo>
                <a:lnTo>
                  <a:pt x="418" y="108"/>
                </a:lnTo>
                <a:lnTo>
                  <a:pt x="413" y="108"/>
                </a:lnTo>
                <a:lnTo>
                  <a:pt x="411" y="112"/>
                </a:lnTo>
                <a:lnTo>
                  <a:pt x="407" y="114"/>
                </a:lnTo>
                <a:lnTo>
                  <a:pt x="405" y="116"/>
                </a:lnTo>
                <a:lnTo>
                  <a:pt x="405" y="120"/>
                </a:lnTo>
                <a:lnTo>
                  <a:pt x="401" y="122"/>
                </a:lnTo>
                <a:lnTo>
                  <a:pt x="401" y="124"/>
                </a:lnTo>
                <a:lnTo>
                  <a:pt x="401" y="126"/>
                </a:lnTo>
                <a:lnTo>
                  <a:pt x="401" y="130"/>
                </a:lnTo>
                <a:lnTo>
                  <a:pt x="399" y="132"/>
                </a:lnTo>
                <a:lnTo>
                  <a:pt x="401" y="134"/>
                </a:lnTo>
                <a:lnTo>
                  <a:pt x="399" y="136"/>
                </a:lnTo>
                <a:lnTo>
                  <a:pt x="401" y="140"/>
                </a:lnTo>
                <a:lnTo>
                  <a:pt x="401" y="142"/>
                </a:lnTo>
                <a:lnTo>
                  <a:pt x="401" y="146"/>
                </a:lnTo>
                <a:lnTo>
                  <a:pt x="405" y="146"/>
                </a:lnTo>
                <a:lnTo>
                  <a:pt x="407" y="148"/>
                </a:lnTo>
                <a:lnTo>
                  <a:pt x="413" y="159"/>
                </a:lnTo>
                <a:lnTo>
                  <a:pt x="418" y="163"/>
                </a:lnTo>
                <a:lnTo>
                  <a:pt x="418" y="165"/>
                </a:lnTo>
                <a:lnTo>
                  <a:pt x="415" y="165"/>
                </a:lnTo>
                <a:lnTo>
                  <a:pt x="415" y="167"/>
                </a:lnTo>
                <a:lnTo>
                  <a:pt x="420" y="169"/>
                </a:lnTo>
                <a:lnTo>
                  <a:pt x="422" y="171"/>
                </a:lnTo>
                <a:lnTo>
                  <a:pt x="420" y="171"/>
                </a:lnTo>
                <a:lnTo>
                  <a:pt x="420" y="177"/>
                </a:lnTo>
                <a:lnTo>
                  <a:pt x="422" y="179"/>
                </a:lnTo>
                <a:lnTo>
                  <a:pt x="422" y="181"/>
                </a:lnTo>
                <a:lnTo>
                  <a:pt x="418" y="185"/>
                </a:lnTo>
                <a:lnTo>
                  <a:pt x="418" y="189"/>
                </a:lnTo>
                <a:lnTo>
                  <a:pt x="416" y="189"/>
                </a:lnTo>
                <a:lnTo>
                  <a:pt x="411" y="191"/>
                </a:lnTo>
                <a:lnTo>
                  <a:pt x="411" y="195"/>
                </a:lnTo>
                <a:lnTo>
                  <a:pt x="411" y="197"/>
                </a:lnTo>
                <a:lnTo>
                  <a:pt x="415" y="199"/>
                </a:lnTo>
                <a:lnTo>
                  <a:pt x="413" y="201"/>
                </a:lnTo>
                <a:lnTo>
                  <a:pt x="413" y="203"/>
                </a:lnTo>
                <a:lnTo>
                  <a:pt x="413" y="205"/>
                </a:lnTo>
                <a:lnTo>
                  <a:pt x="407" y="211"/>
                </a:lnTo>
                <a:lnTo>
                  <a:pt x="403" y="217"/>
                </a:lnTo>
                <a:lnTo>
                  <a:pt x="401" y="219"/>
                </a:lnTo>
                <a:lnTo>
                  <a:pt x="395" y="225"/>
                </a:lnTo>
                <a:lnTo>
                  <a:pt x="395" y="227"/>
                </a:lnTo>
                <a:lnTo>
                  <a:pt x="393" y="227"/>
                </a:lnTo>
                <a:lnTo>
                  <a:pt x="395" y="227"/>
                </a:lnTo>
                <a:lnTo>
                  <a:pt x="391" y="227"/>
                </a:lnTo>
                <a:lnTo>
                  <a:pt x="391" y="229"/>
                </a:lnTo>
                <a:lnTo>
                  <a:pt x="393" y="231"/>
                </a:lnTo>
                <a:lnTo>
                  <a:pt x="393" y="233"/>
                </a:lnTo>
                <a:lnTo>
                  <a:pt x="393" y="239"/>
                </a:lnTo>
                <a:lnTo>
                  <a:pt x="391" y="241"/>
                </a:lnTo>
                <a:lnTo>
                  <a:pt x="395" y="243"/>
                </a:lnTo>
                <a:lnTo>
                  <a:pt x="393" y="245"/>
                </a:lnTo>
                <a:lnTo>
                  <a:pt x="393" y="247"/>
                </a:lnTo>
                <a:lnTo>
                  <a:pt x="393" y="249"/>
                </a:lnTo>
                <a:lnTo>
                  <a:pt x="391" y="249"/>
                </a:lnTo>
                <a:lnTo>
                  <a:pt x="395" y="253"/>
                </a:lnTo>
                <a:lnTo>
                  <a:pt x="395" y="255"/>
                </a:lnTo>
                <a:lnTo>
                  <a:pt x="395" y="253"/>
                </a:lnTo>
                <a:lnTo>
                  <a:pt x="395" y="259"/>
                </a:lnTo>
                <a:lnTo>
                  <a:pt x="391" y="257"/>
                </a:lnTo>
                <a:lnTo>
                  <a:pt x="391" y="259"/>
                </a:lnTo>
                <a:lnTo>
                  <a:pt x="395" y="259"/>
                </a:lnTo>
                <a:lnTo>
                  <a:pt x="397" y="265"/>
                </a:lnTo>
                <a:lnTo>
                  <a:pt x="399" y="265"/>
                </a:lnTo>
                <a:lnTo>
                  <a:pt x="399" y="275"/>
                </a:lnTo>
                <a:lnTo>
                  <a:pt x="399" y="277"/>
                </a:lnTo>
                <a:lnTo>
                  <a:pt x="401" y="329"/>
                </a:lnTo>
                <a:lnTo>
                  <a:pt x="403" y="329"/>
                </a:lnTo>
                <a:lnTo>
                  <a:pt x="407" y="345"/>
                </a:lnTo>
                <a:lnTo>
                  <a:pt x="409" y="351"/>
                </a:lnTo>
                <a:lnTo>
                  <a:pt x="407" y="359"/>
                </a:lnTo>
                <a:lnTo>
                  <a:pt x="407" y="361"/>
                </a:lnTo>
                <a:lnTo>
                  <a:pt x="407" y="367"/>
                </a:lnTo>
                <a:lnTo>
                  <a:pt x="403" y="369"/>
                </a:lnTo>
                <a:lnTo>
                  <a:pt x="397" y="377"/>
                </a:lnTo>
                <a:lnTo>
                  <a:pt x="395" y="379"/>
                </a:lnTo>
                <a:lnTo>
                  <a:pt x="395" y="381"/>
                </a:lnTo>
                <a:lnTo>
                  <a:pt x="391" y="383"/>
                </a:lnTo>
                <a:lnTo>
                  <a:pt x="387" y="397"/>
                </a:lnTo>
                <a:lnTo>
                  <a:pt x="387" y="403"/>
                </a:lnTo>
                <a:lnTo>
                  <a:pt x="383" y="409"/>
                </a:lnTo>
                <a:lnTo>
                  <a:pt x="381" y="409"/>
                </a:lnTo>
                <a:lnTo>
                  <a:pt x="381" y="417"/>
                </a:lnTo>
                <a:lnTo>
                  <a:pt x="381" y="419"/>
                </a:lnTo>
                <a:lnTo>
                  <a:pt x="381" y="427"/>
                </a:lnTo>
                <a:lnTo>
                  <a:pt x="381" y="431"/>
                </a:lnTo>
                <a:lnTo>
                  <a:pt x="377" y="437"/>
                </a:lnTo>
                <a:lnTo>
                  <a:pt x="383" y="445"/>
                </a:lnTo>
                <a:lnTo>
                  <a:pt x="387" y="447"/>
                </a:lnTo>
                <a:lnTo>
                  <a:pt x="391" y="449"/>
                </a:lnTo>
                <a:lnTo>
                  <a:pt x="387" y="451"/>
                </a:lnTo>
                <a:lnTo>
                  <a:pt x="387" y="455"/>
                </a:lnTo>
                <a:lnTo>
                  <a:pt x="391" y="463"/>
                </a:lnTo>
                <a:lnTo>
                  <a:pt x="397" y="465"/>
                </a:lnTo>
                <a:lnTo>
                  <a:pt x="397" y="469"/>
                </a:lnTo>
                <a:lnTo>
                  <a:pt x="399" y="471"/>
                </a:lnTo>
                <a:lnTo>
                  <a:pt x="395" y="471"/>
                </a:lnTo>
                <a:lnTo>
                  <a:pt x="393" y="475"/>
                </a:lnTo>
                <a:lnTo>
                  <a:pt x="393" y="477"/>
                </a:lnTo>
                <a:lnTo>
                  <a:pt x="409" y="485"/>
                </a:lnTo>
                <a:lnTo>
                  <a:pt x="409" y="487"/>
                </a:lnTo>
                <a:lnTo>
                  <a:pt x="405" y="493"/>
                </a:lnTo>
                <a:lnTo>
                  <a:pt x="405" y="497"/>
                </a:lnTo>
                <a:lnTo>
                  <a:pt x="407" y="497"/>
                </a:lnTo>
                <a:lnTo>
                  <a:pt x="411" y="501"/>
                </a:lnTo>
                <a:lnTo>
                  <a:pt x="411" y="503"/>
                </a:lnTo>
                <a:lnTo>
                  <a:pt x="411" y="505"/>
                </a:lnTo>
                <a:lnTo>
                  <a:pt x="409" y="505"/>
                </a:lnTo>
                <a:lnTo>
                  <a:pt x="407" y="509"/>
                </a:lnTo>
                <a:lnTo>
                  <a:pt x="405" y="509"/>
                </a:lnTo>
                <a:lnTo>
                  <a:pt x="405" y="511"/>
                </a:lnTo>
                <a:lnTo>
                  <a:pt x="407" y="513"/>
                </a:lnTo>
                <a:lnTo>
                  <a:pt x="411" y="513"/>
                </a:lnTo>
                <a:lnTo>
                  <a:pt x="416" y="517"/>
                </a:lnTo>
                <a:lnTo>
                  <a:pt x="420" y="517"/>
                </a:lnTo>
                <a:lnTo>
                  <a:pt x="424" y="525"/>
                </a:lnTo>
                <a:lnTo>
                  <a:pt x="424" y="527"/>
                </a:lnTo>
                <a:lnTo>
                  <a:pt x="428" y="531"/>
                </a:lnTo>
                <a:lnTo>
                  <a:pt x="432" y="533"/>
                </a:lnTo>
                <a:lnTo>
                  <a:pt x="436" y="535"/>
                </a:lnTo>
                <a:lnTo>
                  <a:pt x="440" y="543"/>
                </a:lnTo>
                <a:lnTo>
                  <a:pt x="436" y="554"/>
                </a:lnTo>
                <a:lnTo>
                  <a:pt x="440" y="556"/>
                </a:lnTo>
                <a:lnTo>
                  <a:pt x="438" y="566"/>
                </a:lnTo>
                <a:lnTo>
                  <a:pt x="436" y="566"/>
                </a:lnTo>
                <a:lnTo>
                  <a:pt x="432" y="570"/>
                </a:lnTo>
                <a:lnTo>
                  <a:pt x="426" y="570"/>
                </a:lnTo>
                <a:lnTo>
                  <a:pt x="424" y="572"/>
                </a:lnTo>
                <a:lnTo>
                  <a:pt x="424" y="574"/>
                </a:lnTo>
                <a:lnTo>
                  <a:pt x="422" y="574"/>
                </a:lnTo>
                <a:lnTo>
                  <a:pt x="418" y="576"/>
                </a:lnTo>
                <a:lnTo>
                  <a:pt x="415" y="580"/>
                </a:lnTo>
                <a:lnTo>
                  <a:pt x="411" y="574"/>
                </a:lnTo>
                <a:lnTo>
                  <a:pt x="411" y="576"/>
                </a:lnTo>
                <a:lnTo>
                  <a:pt x="407" y="576"/>
                </a:lnTo>
                <a:lnTo>
                  <a:pt x="407" y="568"/>
                </a:lnTo>
                <a:lnTo>
                  <a:pt x="403" y="566"/>
                </a:lnTo>
                <a:lnTo>
                  <a:pt x="401" y="566"/>
                </a:lnTo>
                <a:lnTo>
                  <a:pt x="401" y="568"/>
                </a:lnTo>
                <a:lnTo>
                  <a:pt x="399" y="570"/>
                </a:lnTo>
                <a:lnTo>
                  <a:pt x="395" y="574"/>
                </a:lnTo>
                <a:lnTo>
                  <a:pt x="389" y="572"/>
                </a:lnTo>
                <a:lnTo>
                  <a:pt x="375" y="574"/>
                </a:lnTo>
                <a:lnTo>
                  <a:pt x="373" y="570"/>
                </a:lnTo>
                <a:lnTo>
                  <a:pt x="362" y="572"/>
                </a:lnTo>
                <a:lnTo>
                  <a:pt x="360" y="570"/>
                </a:lnTo>
                <a:lnTo>
                  <a:pt x="358" y="570"/>
                </a:lnTo>
                <a:lnTo>
                  <a:pt x="348" y="566"/>
                </a:lnTo>
                <a:lnTo>
                  <a:pt x="342" y="568"/>
                </a:lnTo>
                <a:lnTo>
                  <a:pt x="336" y="566"/>
                </a:lnTo>
                <a:lnTo>
                  <a:pt x="334" y="566"/>
                </a:lnTo>
                <a:lnTo>
                  <a:pt x="332" y="566"/>
                </a:lnTo>
                <a:lnTo>
                  <a:pt x="330" y="564"/>
                </a:lnTo>
                <a:lnTo>
                  <a:pt x="327" y="568"/>
                </a:lnTo>
                <a:lnTo>
                  <a:pt x="323" y="566"/>
                </a:lnTo>
                <a:lnTo>
                  <a:pt x="321" y="568"/>
                </a:lnTo>
                <a:lnTo>
                  <a:pt x="321" y="570"/>
                </a:lnTo>
                <a:lnTo>
                  <a:pt x="315" y="576"/>
                </a:lnTo>
                <a:lnTo>
                  <a:pt x="323" y="576"/>
                </a:lnTo>
                <a:lnTo>
                  <a:pt x="327" y="578"/>
                </a:lnTo>
                <a:lnTo>
                  <a:pt x="329" y="580"/>
                </a:lnTo>
                <a:lnTo>
                  <a:pt x="334" y="578"/>
                </a:lnTo>
                <a:lnTo>
                  <a:pt x="340" y="582"/>
                </a:lnTo>
                <a:lnTo>
                  <a:pt x="344" y="582"/>
                </a:lnTo>
                <a:lnTo>
                  <a:pt x="346" y="598"/>
                </a:lnTo>
                <a:lnTo>
                  <a:pt x="350" y="596"/>
                </a:lnTo>
                <a:lnTo>
                  <a:pt x="350" y="594"/>
                </a:lnTo>
                <a:lnTo>
                  <a:pt x="356" y="596"/>
                </a:lnTo>
                <a:lnTo>
                  <a:pt x="358" y="598"/>
                </a:lnTo>
                <a:lnTo>
                  <a:pt x="362" y="598"/>
                </a:lnTo>
                <a:lnTo>
                  <a:pt x="370" y="602"/>
                </a:lnTo>
                <a:lnTo>
                  <a:pt x="370" y="608"/>
                </a:lnTo>
                <a:lnTo>
                  <a:pt x="373" y="610"/>
                </a:lnTo>
                <a:lnTo>
                  <a:pt x="373" y="618"/>
                </a:lnTo>
                <a:lnTo>
                  <a:pt x="375" y="620"/>
                </a:lnTo>
                <a:lnTo>
                  <a:pt x="373" y="624"/>
                </a:lnTo>
                <a:lnTo>
                  <a:pt x="372" y="624"/>
                </a:lnTo>
                <a:lnTo>
                  <a:pt x="370" y="622"/>
                </a:lnTo>
                <a:lnTo>
                  <a:pt x="368" y="622"/>
                </a:lnTo>
                <a:lnTo>
                  <a:pt x="366" y="626"/>
                </a:lnTo>
                <a:lnTo>
                  <a:pt x="362" y="630"/>
                </a:lnTo>
                <a:lnTo>
                  <a:pt x="358" y="628"/>
                </a:lnTo>
                <a:lnTo>
                  <a:pt x="358" y="626"/>
                </a:lnTo>
                <a:lnTo>
                  <a:pt x="356" y="626"/>
                </a:lnTo>
                <a:lnTo>
                  <a:pt x="352" y="624"/>
                </a:lnTo>
                <a:lnTo>
                  <a:pt x="346" y="626"/>
                </a:lnTo>
                <a:lnTo>
                  <a:pt x="338" y="624"/>
                </a:lnTo>
                <a:lnTo>
                  <a:pt x="330" y="624"/>
                </a:lnTo>
                <a:lnTo>
                  <a:pt x="330" y="630"/>
                </a:lnTo>
                <a:lnTo>
                  <a:pt x="327" y="632"/>
                </a:lnTo>
                <a:lnTo>
                  <a:pt x="323" y="636"/>
                </a:lnTo>
                <a:lnTo>
                  <a:pt x="323" y="638"/>
                </a:lnTo>
                <a:lnTo>
                  <a:pt x="323" y="640"/>
                </a:lnTo>
                <a:lnTo>
                  <a:pt x="321" y="642"/>
                </a:lnTo>
                <a:lnTo>
                  <a:pt x="321" y="652"/>
                </a:lnTo>
                <a:lnTo>
                  <a:pt x="321" y="658"/>
                </a:lnTo>
                <a:lnTo>
                  <a:pt x="323" y="658"/>
                </a:lnTo>
                <a:lnTo>
                  <a:pt x="327" y="660"/>
                </a:lnTo>
                <a:lnTo>
                  <a:pt x="327" y="664"/>
                </a:lnTo>
                <a:lnTo>
                  <a:pt x="327" y="666"/>
                </a:lnTo>
                <a:lnTo>
                  <a:pt x="329" y="668"/>
                </a:lnTo>
                <a:lnTo>
                  <a:pt x="327" y="672"/>
                </a:lnTo>
                <a:lnTo>
                  <a:pt x="327" y="676"/>
                </a:lnTo>
                <a:lnTo>
                  <a:pt x="329" y="680"/>
                </a:lnTo>
                <a:lnTo>
                  <a:pt x="327" y="684"/>
                </a:lnTo>
                <a:lnTo>
                  <a:pt x="325" y="686"/>
                </a:lnTo>
                <a:lnTo>
                  <a:pt x="327" y="688"/>
                </a:lnTo>
                <a:lnTo>
                  <a:pt x="327" y="690"/>
                </a:lnTo>
                <a:lnTo>
                  <a:pt x="330" y="694"/>
                </a:lnTo>
                <a:lnTo>
                  <a:pt x="327" y="694"/>
                </a:lnTo>
                <a:lnTo>
                  <a:pt x="327" y="696"/>
                </a:lnTo>
                <a:lnTo>
                  <a:pt x="327" y="700"/>
                </a:lnTo>
                <a:lnTo>
                  <a:pt x="307" y="702"/>
                </a:lnTo>
                <a:lnTo>
                  <a:pt x="305" y="698"/>
                </a:lnTo>
                <a:lnTo>
                  <a:pt x="307" y="692"/>
                </a:lnTo>
                <a:lnTo>
                  <a:pt x="301" y="692"/>
                </a:lnTo>
                <a:lnTo>
                  <a:pt x="297" y="688"/>
                </a:lnTo>
                <a:lnTo>
                  <a:pt x="284" y="676"/>
                </a:lnTo>
                <a:lnTo>
                  <a:pt x="274" y="674"/>
                </a:lnTo>
                <a:lnTo>
                  <a:pt x="246" y="658"/>
                </a:lnTo>
                <a:lnTo>
                  <a:pt x="243" y="650"/>
                </a:lnTo>
                <a:lnTo>
                  <a:pt x="231" y="654"/>
                </a:lnTo>
                <a:lnTo>
                  <a:pt x="223" y="650"/>
                </a:lnTo>
                <a:lnTo>
                  <a:pt x="221" y="654"/>
                </a:lnTo>
                <a:lnTo>
                  <a:pt x="205" y="654"/>
                </a:lnTo>
                <a:lnTo>
                  <a:pt x="201" y="662"/>
                </a:lnTo>
                <a:lnTo>
                  <a:pt x="196" y="656"/>
                </a:lnTo>
                <a:lnTo>
                  <a:pt x="190" y="656"/>
                </a:lnTo>
                <a:lnTo>
                  <a:pt x="184" y="644"/>
                </a:lnTo>
                <a:lnTo>
                  <a:pt x="180" y="644"/>
                </a:lnTo>
                <a:lnTo>
                  <a:pt x="176" y="638"/>
                </a:lnTo>
                <a:lnTo>
                  <a:pt x="160" y="636"/>
                </a:lnTo>
                <a:lnTo>
                  <a:pt x="155" y="626"/>
                </a:lnTo>
                <a:lnTo>
                  <a:pt x="145" y="636"/>
                </a:lnTo>
                <a:lnTo>
                  <a:pt x="135" y="632"/>
                </a:lnTo>
                <a:lnTo>
                  <a:pt x="129" y="610"/>
                </a:lnTo>
                <a:lnTo>
                  <a:pt x="108" y="610"/>
                </a:lnTo>
                <a:lnTo>
                  <a:pt x="108" y="608"/>
                </a:lnTo>
                <a:lnTo>
                  <a:pt x="92" y="614"/>
                </a:lnTo>
                <a:lnTo>
                  <a:pt x="80" y="614"/>
                </a:lnTo>
                <a:lnTo>
                  <a:pt x="78" y="618"/>
                </a:lnTo>
                <a:lnTo>
                  <a:pt x="71" y="612"/>
                </a:lnTo>
                <a:lnTo>
                  <a:pt x="57" y="608"/>
                </a:lnTo>
                <a:lnTo>
                  <a:pt x="51" y="604"/>
                </a:lnTo>
                <a:lnTo>
                  <a:pt x="49" y="594"/>
                </a:lnTo>
                <a:lnTo>
                  <a:pt x="47" y="598"/>
                </a:lnTo>
                <a:lnTo>
                  <a:pt x="31" y="598"/>
                </a:lnTo>
                <a:lnTo>
                  <a:pt x="30" y="604"/>
                </a:lnTo>
                <a:lnTo>
                  <a:pt x="24" y="604"/>
                </a:lnTo>
                <a:lnTo>
                  <a:pt x="16" y="608"/>
                </a:lnTo>
                <a:lnTo>
                  <a:pt x="2" y="604"/>
                </a:lnTo>
                <a:lnTo>
                  <a:pt x="0" y="588"/>
                </a:lnTo>
                <a:close/>
              </a:path>
            </a:pathLst>
          </a:custGeom>
          <a:solidFill>
            <a:srgbClr val="FF9999"/>
          </a:solidFill>
          <a:ln w="9525" cap="rnd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83" name="Freeform 32"/>
          <p:cNvSpPr>
            <a:spLocks/>
          </p:cNvSpPr>
          <p:nvPr/>
        </p:nvSpPr>
        <p:spPr bwMode="auto">
          <a:xfrm>
            <a:off x="4311650" y="3009900"/>
            <a:ext cx="446088" cy="717550"/>
          </a:xfrm>
          <a:custGeom>
            <a:avLst/>
            <a:gdLst>
              <a:gd name="T0" fmla="*/ 2147483647 w 258"/>
              <a:gd name="T1" fmla="*/ 2147483647 h 363"/>
              <a:gd name="T2" fmla="*/ 2147483647 w 258"/>
              <a:gd name="T3" fmla="*/ 2147483647 h 363"/>
              <a:gd name="T4" fmla="*/ 2147483647 w 258"/>
              <a:gd name="T5" fmla="*/ 2147483647 h 363"/>
              <a:gd name="T6" fmla="*/ 2147483647 w 258"/>
              <a:gd name="T7" fmla="*/ 2147483647 h 363"/>
              <a:gd name="T8" fmla="*/ 2147483647 w 258"/>
              <a:gd name="T9" fmla="*/ 2147483647 h 363"/>
              <a:gd name="T10" fmla="*/ 2147483647 w 258"/>
              <a:gd name="T11" fmla="*/ 2147483647 h 363"/>
              <a:gd name="T12" fmla="*/ 2147483647 w 258"/>
              <a:gd name="T13" fmla="*/ 2147483647 h 363"/>
              <a:gd name="T14" fmla="*/ 2147483647 w 258"/>
              <a:gd name="T15" fmla="*/ 2147483647 h 363"/>
              <a:gd name="T16" fmla="*/ 2147483647 w 258"/>
              <a:gd name="T17" fmla="*/ 2147483647 h 363"/>
              <a:gd name="T18" fmla="*/ 2147483647 w 258"/>
              <a:gd name="T19" fmla="*/ 2147483647 h 363"/>
              <a:gd name="T20" fmla="*/ 2147483647 w 258"/>
              <a:gd name="T21" fmla="*/ 2147483647 h 363"/>
              <a:gd name="T22" fmla="*/ 2147483647 w 258"/>
              <a:gd name="T23" fmla="*/ 2147483647 h 363"/>
              <a:gd name="T24" fmla="*/ 2147483647 w 258"/>
              <a:gd name="T25" fmla="*/ 2147483647 h 363"/>
              <a:gd name="T26" fmla="*/ 2147483647 w 258"/>
              <a:gd name="T27" fmla="*/ 2147483647 h 363"/>
              <a:gd name="T28" fmla="*/ 2147483647 w 258"/>
              <a:gd name="T29" fmla="*/ 2147483647 h 363"/>
              <a:gd name="T30" fmla="*/ 2147483647 w 258"/>
              <a:gd name="T31" fmla="*/ 2147483647 h 363"/>
              <a:gd name="T32" fmla="*/ 2147483647 w 258"/>
              <a:gd name="T33" fmla="*/ 2147483647 h 363"/>
              <a:gd name="T34" fmla="*/ 2147483647 w 258"/>
              <a:gd name="T35" fmla="*/ 2147483647 h 363"/>
              <a:gd name="T36" fmla="*/ 2147483647 w 258"/>
              <a:gd name="T37" fmla="*/ 2147483647 h 363"/>
              <a:gd name="T38" fmla="*/ 2147483647 w 258"/>
              <a:gd name="T39" fmla="*/ 2147483647 h 363"/>
              <a:gd name="T40" fmla="*/ 2147483647 w 258"/>
              <a:gd name="T41" fmla="*/ 2147483647 h 363"/>
              <a:gd name="T42" fmla="*/ 2147483647 w 258"/>
              <a:gd name="T43" fmla="*/ 2147483647 h 363"/>
              <a:gd name="T44" fmla="*/ 2147483647 w 258"/>
              <a:gd name="T45" fmla="*/ 2147483647 h 363"/>
              <a:gd name="T46" fmla="*/ 2147483647 w 258"/>
              <a:gd name="T47" fmla="*/ 2147483647 h 363"/>
              <a:gd name="T48" fmla="*/ 2147483647 w 258"/>
              <a:gd name="T49" fmla="*/ 2147483647 h 363"/>
              <a:gd name="T50" fmla="*/ 2147483647 w 258"/>
              <a:gd name="T51" fmla="*/ 2147483647 h 363"/>
              <a:gd name="T52" fmla="*/ 2147483647 w 258"/>
              <a:gd name="T53" fmla="*/ 2147483647 h 363"/>
              <a:gd name="T54" fmla="*/ 2147483647 w 258"/>
              <a:gd name="T55" fmla="*/ 2147483647 h 363"/>
              <a:gd name="T56" fmla="*/ 2147483647 w 258"/>
              <a:gd name="T57" fmla="*/ 2147483647 h 363"/>
              <a:gd name="T58" fmla="*/ 2147483647 w 258"/>
              <a:gd name="T59" fmla="*/ 2147483647 h 363"/>
              <a:gd name="T60" fmla="*/ 2147483647 w 258"/>
              <a:gd name="T61" fmla="*/ 2147483647 h 363"/>
              <a:gd name="T62" fmla="*/ 2147483647 w 258"/>
              <a:gd name="T63" fmla="*/ 2147483647 h 363"/>
              <a:gd name="T64" fmla="*/ 2147483647 w 258"/>
              <a:gd name="T65" fmla="*/ 2147483647 h 363"/>
              <a:gd name="T66" fmla="*/ 2147483647 w 258"/>
              <a:gd name="T67" fmla="*/ 2147483647 h 363"/>
              <a:gd name="T68" fmla="*/ 2147483647 w 258"/>
              <a:gd name="T69" fmla="*/ 2147483647 h 363"/>
              <a:gd name="T70" fmla="*/ 2147483647 w 258"/>
              <a:gd name="T71" fmla="*/ 2147483647 h 363"/>
              <a:gd name="T72" fmla="*/ 2147483647 w 258"/>
              <a:gd name="T73" fmla="*/ 0 h 363"/>
              <a:gd name="T74" fmla="*/ 2147483647 w 258"/>
              <a:gd name="T75" fmla="*/ 2147483647 h 363"/>
              <a:gd name="T76" fmla="*/ 2147483647 w 258"/>
              <a:gd name="T77" fmla="*/ 2147483647 h 363"/>
              <a:gd name="T78" fmla="*/ 2147483647 w 258"/>
              <a:gd name="T79" fmla="*/ 2147483647 h 363"/>
              <a:gd name="T80" fmla="*/ 2147483647 w 258"/>
              <a:gd name="T81" fmla="*/ 2147483647 h 363"/>
              <a:gd name="T82" fmla="*/ 2147483647 w 258"/>
              <a:gd name="T83" fmla="*/ 2147483647 h 363"/>
              <a:gd name="T84" fmla="*/ 0 w 258"/>
              <a:gd name="T85" fmla="*/ 2147483647 h 363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258"/>
              <a:gd name="T130" fmla="*/ 0 h 363"/>
              <a:gd name="T131" fmla="*/ 258 w 258"/>
              <a:gd name="T132" fmla="*/ 363 h 363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258" h="363">
                <a:moveTo>
                  <a:pt x="0" y="167"/>
                </a:moveTo>
                <a:lnTo>
                  <a:pt x="12" y="169"/>
                </a:lnTo>
                <a:lnTo>
                  <a:pt x="15" y="167"/>
                </a:lnTo>
                <a:lnTo>
                  <a:pt x="35" y="169"/>
                </a:lnTo>
                <a:lnTo>
                  <a:pt x="33" y="177"/>
                </a:lnTo>
                <a:lnTo>
                  <a:pt x="27" y="179"/>
                </a:lnTo>
                <a:lnTo>
                  <a:pt x="23" y="181"/>
                </a:lnTo>
                <a:lnTo>
                  <a:pt x="27" y="187"/>
                </a:lnTo>
                <a:lnTo>
                  <a:pt x="37" y="183"/>
                </a:lnTo>
                <a:lnTo>
                  <a:pt x="43" y="185"/>
                </a:lnTo>
                <a:lnTo>
                  <a:pt x="55" y="201"/>
                </a:lnTo>
                <a:lnTo>
                  <a:pt x="66" y="205"/>
                </a:lnTo>
                <a:lnTo>
                  <a:pt x="68" y="215"/>
                </a:lnTo>
                <a:lnTo>
                  <a:pt x="72" y="217"/>
                </a:lnTo>
                <a:lnTo>
                  <a:pt x="78" y="227"/>
                </a:lnTo>
                <a:lnTo>
                  <a:pt x="70" y="233"/>
                </a:lnTo>
                <a:lnTo>
                  <a:pt x="72" y="249"/>
                </a:lnTo>
                <a:lnTo>
                  <a:pt x="76" y="251"/>
                </a:lnTo>
                <a:lnTo>
                  <a:pt x="88" y="271"/>
                </a:lnTo>
                <a:lnTo>
                  <a:pt x="88" y="287"/>
                </a:lnTo>
                <a:lnTo>
                  <a:pt x="78" y="291"/>
                </a:lnTo>
                <a:lnTo>
                  <a:pt x="78" y="313"/>
                </a:lnTo>
                <a:lnTo>
                  <a:pt x="84" y="313"/>
                </a:lnTo>
                <a:lnTo>
                  <a:pt x="90" y="321"/>
                </a:lnTo>
                <a:lnTo>
                  <a:pt x="92" y="317"/>
                </a:lnTo>
                <a:lnTo>
                  <a:pt x="98" y="315"/>
                </a:lnTo>
                <a:lnTo>
                  <a:pt x="105" y="317"/>
                </a:lnTo>
                <a:lnTo>
                  <a:pt x="100" y="321"/>
                </a:lnTo>
                <a:lnTo>
                  <a:pt x="111" y="337"/>
                </a:lnTo>
                <a:lnTo>
                  <a:pt x="113" y="333"/>
                </a:lnTo>
                <a:lnTo>
                  <a:pt x="127" y="337"/>
                </a:lnTo>
                <a:lnTo>
                  <a:pt x="127" y="341"/>
                </a:lnTo>
                <a:lnTo>
                  <a:pt x="123" y="341"/>
                </a:lnTo>
                <a:lnTo>
                  <a:pt x="115" y="341"/>
                </a:lnTo>
                <a:lnTo>
                  <a:pt x="113" y="345"/>
                </a:lnTo>
                <a:lnTo>
                  <a:pt x="129" y="343"/>
                </a:lnTo>
                <a:lnTo>
                  <a:pt x="131" y="349"/>
                </a:lnTo>
                <a:lnTo>
                  <a:pt x="137" y="345"/>
                </a:lnTo>
                <a:lnTo>
                  <a:pt x="141" y="347"/>
                </a:lnTo>
                <a:lnTo>
                  <a:pt x="146" y="359"/>
                </a:lnTo>
                <a:lnTo>
                  <a:pt x="150" y="363"/>
                </a:lnTo>
                <a:lnTo>
                  <a:pt x="160" y="353"/>
                </a:lnTo>
                <a:lnTo>
                  <a:pt x="162" y="343"/>
                </a:lnTo>
                <a:lnTo>
                  <a:pt x="158" y="335"/>
                </a:lnTo>
                <a:lnTo>
                  <a:pt x="158" y="321"/>
                </a:lnTo>
                <a:lnTo>
                  <a:pt x="164" y="319"/>
                </a:lnTo>
                <a:lnTo>
                  <a:pt x="180" y="323"/>
                </a:lnTo>
                <a:lnTo>
                  <a:pt x="187" y="321"/>
                </a:lnTo>
                <a:lnTo>
                  <a:pt x="197" y="315"/>
                </a:lnTo>
                <a:lnTo>
                  <a:pt x="191" y="281"/>
                </a:lnTo>
                <a:lnTo>
                  <a:pt x="172" y="271"/>
                </a:lnTo>
                <a:lnTo>
                  <a:pt x="168" y="277"/>
                </a:lnTo>
                <a:lnTo>
                  <a:pt x="162" y="271"/>
                </a:lnTo>
                <a:lnTo>
                  <a:pt x="164" y="271"/>
                </a:lnTo>
                <a:lnTo>
                  <a:pt x="166" y="257"/>
                </a:lnTo>
                <a:lnTo>
                  <a:pt x="158" y="253"/>
                </a:lnTo>
                <a:lnTo>
                  <a:pt x="156" y="247"/>
                </a:lnTo>
                <a:lnTo>
                  <a:pt x="160" y="249"/>
                </a:lnTo>
                <a:lnTo>
                  <a:pt x="168" y="235"/>
                </a:lnTo>
                <a:lnTo>
                  <a:pt x="176" y="233"/>
                </a:lnTo>
                <a:lnTo>
                  <a:pt x="178" y="221"/>
                </a:lnTo>
                <a:lnTo>
                  <a:pt x="172" y="217"/>
                </a:lnTo>
                <a:lnTo>
                  <a:pt x="170" y="211"/>
                </a:lnTo>
                <a:lnTo>
                  <a:pt x="176" y="215"/>
                </a:lnTo>
                <a:lnTo>
                  <a:pt x="178" y="207"/>
                </a:lnTo>
                <a:lnTo>
                  <a:pt x="178" y="201"/>
                </a:lnTo>
                <a:lnTo>
                  <a:pt x="186" y="203"/>
                </a:lnTo>
                <a:lnTo>
                  <a:pt x="187" y="199"/>
                </a:lnTo>
                <a:lnTo>
                  <a:pt x="197" y="203"/>
                </a:lnTo>
                <a:lnTo>
                  <a:pt x="197" y="199"/>
                </a:lnTo>
                <a:lnTo>
                  <a:pt x="205" y="205"/>
                </a:lnTo>
                <a:lnTo>
                  <a:pt x="221" y="201"/>
                </a:lnTo>
                <a:lnTo>
                  <a:pt x="225" y="205"/>
                </a:lnTo>
                <a:lnTo>
                  <a:pt x="227" y="203"/>
                </a:lnTo>
                <a:lnTo>
                  <a:pt x="229" y="201"/>
                </a:lnTo>
                <a:lnTo>
                  <a:pt x="232" y="201"/>
                </a:lnTo>
                <a:lnTo>
                  <a:pt x="232" y="197"/>
                </a:lnTo>
                <a:lnTo>
                  <a:pt x="227" y="191"/>
                </a:lnTo>
                <a:lnTo>
                  <a:pt x="229" y="191"/>
                </a:lnTo>
                <a:lnTo>
                  <a:pt x="230" y="189"/>
                </a:lnTo>
                <a:lnTo>
                  <a:pt x="225" y="183"/>
                </a:lnTo>
                <a:lnTo>
                  <a:pt x="225" y="179"/>
                </a:lnTo>
                <a:lnTo>
                  <a:pt x="227" y="177"/>
                </a:lnTo>
                <a:lnTo>
                  <a:pt x="229" y="167"/>
                </a:lnTo>
                <a:lnTo>
                  <a:pt x="234" y="165"/>
                </a:lnTo>
                <a:lnTo>
                  <a:pt x="234" y="163"/>
                </a:lnTo>
                <a:lnTo>
                  <a:pt x="234" y="161"/>
                </a:lnTo>
                <a:lnTo>
                  <a:pt x="230" y="157"/>
                </a:lnTo>
                <a:lnTo>
                  <a:pt x="234" y="155"/>
                </a:lnTo>
                <a:lnTo>
                  <a:pt x="236" y="153"/>
                </a:lnTo>
                <a:lnTo>
                  <a:pt x="236" y="149"/>
                </a:lnTo>
                <a:lnTo>
                  <a:pt x="240" y="149"/>
                </a:lnTo>
                <a:lnTo>
                  <a:pt x="244" y="149"/>
                </a:lnTo>
                <a:lnTo>
                  <a:pt x="244" y="145"/>
                </a:lnTo>
                <a:lnTo>
                  <a:pt x="252" y="143"/>
                </a:lnTo>
                <a:lnTo>
                  <a:pt x="256" y="143"/>
                </a:lnTo>
                <a:lnTo>
                  <a:pt x="258" y="138"/>
                </a:lnTo>
                <a:lnTo>
                  <a:pt x="258" y="134"/>
                </a:lnTo>
                <a:lnTo>
                  <a:pt x="240" y="126"/>
                </a:lnTo>
                <a:lnTo>
                  <a:pt x="240" y="120"/>
                </a:lnTo>
                <a:lnTo>
                  <a:pt x="221" y="108"/>
                </a:lnTo>
                <a:lnTo>
                  <a:pt x="211" y="110"/>
                </a:lnTo>
                <a:lnTo>
                  <a:pt x="193" y="108"/>
                </a:lnTo>
                <a:lnTo>
                  <a:pt x="172" y="92"/>
                </a:lnTo>
                <a:lnTo>
                  <a:pt x="182" y="82"/>
                </a:lnTo>
                <a:lnTo>
                  <a:pt x="187" y="58"/>
                </a:lnTo>
                <a:lnTo>
                  <a:pt x="205" y="38"/>
                </a:lnTo>
                <a:lnTo>
                  <a:pt x="205" y="28"/>
                </a:lnTo>
                <a:lnTo>
                  <a:pt x="199" y="26"/>
                </a:lnTo>
                <a:lnTo>
                  <a:pt x="193" y="0"/>
                </a:lnTo>
                <a:lnTo>
                  <a:pt x="180" y="2"/>
                </a:lnTo>
                <a:lnTo>
                  <a:pt x="172" y="8"/>
                </a:lnTo>
                <a:lnTo>
                  <a:pt x="158" y="8"/>
                </a:lnTo>
                <a:lnTo>
                  <a:pt x="158" y="20"/>
                </a:lnTo>
                <a:lnTo>
                  <a:pt x="148" y="18"/>
                </a:lnTo>
                <a:lnTo>
                  <a:pt x="133" y="40"/>
                </a:lnTo>
                <a:lnTo>
                  <a:pt x="121" y="78"/>
                </a:lnTo>
                <a:lnTo>
                  <a:pt x="123" y="94"/>
                </a:lnTo>
                <a:lnTo>
                  <a:pt x="117" y="100"/>
                </a:lnTo>
                <a:lnTo>
                  <a:pt x="115" y="110"/>
                </a:lnTo>
                <a:lnTo>
                  <a:pt x="121" y="118"/>
                </a:lnTo>
                <a:lnTo>
                  <a:pt x="115" y="134"/>
                </a:lnTo>
                <a:lnTo>
                  <a:pt x="101" y="141"/>
                </a:lnTo>
                <a:lnTo>
                  <a:pt x="101" y="145"/>
                </a:lnTo>
                <a:lnTo>
                  <a:pt x="70" y="149"/>
                </a:lnTo>
                <a:lnTo>
                  <a:pt x="55" y="159"/>
                </a:lnTo>
                <a:lnTo>
                  <a:pt x="12" y="159"/>
                </a:lnTo>
                <a:lnTo>
                  <a:pt x="0" y="167"/>
                </a:lnTo>
                <a:close/>
              </a:path>
            </a:pathLst>
          </a:custGeom>
          <a:solidFill>
            <a:srgbClr val="FF9999"/>
          </a:solidFill>
          <a:ln w="9525" cap="rnd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84" name="Freeform 33"/>
          <p:cNvSpPr>
            <a:spLocks/>
          </p:cNvSpPr>
          <p:nvPr/>
        </p:nvSpPr>
        <p:spPr bwMode="auto">
          <a:xfrm>
            <a:off x="6562725" y="4327525"/>
            <a:ext cx="149225" cy="138113"/>
          </a:xfrm>
          <a:custGeom>
            <a:avLst/>
            <a:gdLst>
              <a:gd name="T0" fmla="*/ 2147483647 w 86"/>
              <a:gd name="T1" fmla="*/ 2147483647 h 72"/>
              <a:gd name="T2" fmla="*/ 2147483647 w 86"/>
              <a:gd name="T3" fmla="*/ 2147483647 h 72"/>
              <a:gd name="T4" fmla="*/ 2147483647 w 86"/>
              <a:gd name="T5" fmla="*/ 2147483647 h 72"/>
              <a:gd name="T6" fmla="*/ 2147483647 w 86"/>
              <a:gd name="T7" fmla="*/ 2147483647 h 72"/>
              <a:gd name="T8" fmla="*/ 2147483647 w 86"/>
              <a:gd name="T9" fmla="*/ 2147483647 h 72"/>
              <a:gd name="T10" fmla="*/ 2147483647 w 86"/>
              <a:gd name="T11" fmla="*/ 2147483647 h 72"/>
              <a:gd name="T12" fmla="*/ 2147483647 w 86"/>
              <a:gd name="T13" fmla="*/ 2147483647 h 72"/>
              <a:gd name="T14" fmla="*/ 2147483647 w 86"/>
              <a:gd name="T15" fmla="*/ 2147483647 h 72"/>
              <a:gd name="T16" fmla="*/ 2147483647 w 86"/>
              <a:gd name="T17" fmla="*/ 0 h 72"/>
              <a:gd name="T18" fmla="*/ 2147483647 w 86"/>
              <a:gd name="T19" fmla="*/ 0 h 72"/>
              <a:gd name="T20" fmla="*/ 2147483647 w 86"/>
              <a:gd name="T21" fmla="*/ 0 h 72"/>
              <a:gd name="T22" fmla="*/ 2147483647 w 86"/>
              <a:gd name="T23" fmla="*/ 2147483647 h 72"/>
              <a:gd name="T24" fmla="*/ 2147483647 w 86"/>
              <a:gd name="T25" fmla="*/ 2147483647 h 72"/>
              <a:gd name="T26" fmla="*/ 2147483647 w 86"/>
              <a:gd name="T27" fmla="*/ 2147483647 h 72"/>
              <a:gd name="T28" fmla="*/ 2147483647 w 86"/>
              <a:gd name="T29" fmla="*/ 2147483647 h 72"/>
              <a:gd name="T30" fmla="*/ 2147483647 w 86"/>
              <a:gd name="T31" fmla="*/ 2147483647 h 72"/>
              <a:gd name="T32" fmla="*/ 2147483647 w 86"/>
              <a:gd name="T33" fmla="*/ 2147483647 h 72"/>
              <a:gd name="T34" fmla="*/ 2147483647 w 86"/>
              <a:gd name="T35" fmla="*/ 2147483647 h 72"/>
              <a:gd name="T36" fmla="*/ 2147483647 w 86"/>
              <a:gd name="T37" fmla="*/ 2147483647 h 72"/>
              <a:gd name="T38" fmla="*/ 2147483647 w 86"/>
              <a:gd name="T39" fmla="*/ 2147483647 h 72"/>
              <a:gd name="T40" fmla="*/ 2147483647 w 86"/>
              <a:gd name="T41" fmla="*/ 2147483647 h 72"/>
              <a:gd name="T42" fmla="*/ 2147483647 w 86"/>
              <a:gd name="T43" fmla="*/ 2147483647 h 72"/>
              <a:gd name="T44" fmla="*/ 2147483647 w 86"/>
              <a:gd name="T45" fmla="*/ 2147483647 h 72"/>
              <a:gd name="T46" fmla="*/ 2147483647 w 86"/>
              <a:gd name="T47" fmla="*/ 2147483647 h 72"/>
              <a:gd name="T48" fmla="*/ 2147483647 w 86"/>
              <a:gd name="T49" fmla="*/ 2147483647 h 72"/>
              <a:gd name="T50" fmla="*/ 2147483647 w 86"/>
              <a:gd name="T51" fmla="*/ 2147483647 h 72"/>
              <a:gd name="T52" fmla="*/ 2147483647 w 86"/>
              <a:gd name="T53" fmla="*/ 2147483647 h 72"/>
              <a:gd name="T54" fmla="*/ 2147483647 w 86"/>
              <a:gd name="T55" fmla="*/ 2147483647 h 72"/>
              <a:gd name="T56" fmla="*/ 2147483647 w 86"/>
              <a:gd name="T57" fmla="*/ 2147483647 h 72"/>
              <a:gd name="T58" fmla="*/ 2147483647 w 86"/>
              <a:gd name="T59" fmla="*/ 2147483647 h 72"/>
              <a:gd name="T60" fmla="*/ 2147483647 w 86"/>
              <a:gd name="T61" fmla="*/ 2147483647 h 72"/>
              <a:gd name="T62" fmla="*/ 2147483647 w 86"/>
              <a:gd name="T63" fmla="*/ 2147483647 h 72"/>
              <a:gd name="T64" fmla="*/ 2147483647 w 86"/>
              <a:gd name="T65" fmla="*/ 2147483647 h 72"/>
              <a:gd name="T66" fmla="*/ 2147483647 w 86"/>
              <a:gd name="T67" fmla="*/ 2147483647 h 72"/>
              <a:gd name="T68" fmla="*/ 2147483647 w 86"/>
              <a:gd name="T69" fmla="*/ 2147483647 h 72"/>
              <a:gd name="T70" fmla="*/ 2147483647 w 86"/>
              <a:gd name="T71" fmla="*/ 2147483647 h 72"/>
              <a:gd name="T72" fmla="*/ 2147483647 w 86"/>
              <a:gd name="T73" fmla="*/ 2147483647 h 72"/>
              <a:gd name="T74" fmla="*/ 2147483647 w 86"/>
              <a:gd name="T75" fmla="*/ 2147483647 h 72"/>
              <a:gd name="T76" fmla="*/ 2147483647 w 86"/>
              <a:gd name="T77" fmla="*/ 2147483647 h 72"/>
              <a:gd name="T78" fmla="*/ 2147483647 w 86"/>
              <a:gd name="T79" fmla="*/ 2147483647 h 72"/>
              <a:gd name="T80" fmla="*/ 2147483647 w 86"/>
              <a:gd name="T81" fmla="*/ 2147483647 h 72"/>
              <a:gd name="T82" fmla="*/ 2147483647 w 86"/>
              <a:gd name="T83" fmla="*/ 2147483647 h 72"/>
              <a:gd name="T84" fmla="*/ 2147483647 w 86"/>
              <a:gd name="T85" fmla="*/ 2147483647 h 72"/>
              <a:gd name="T86" fmla="*/ 2147483647 w 86"/>
              <a:gd name="T87" fmla="*/ 2147483647 h 72"/>
              <a:gd name="T88" fmla="*/ 2147483647 w 86"/>
              <a:gd name="T89" fmla="*/ 2147483647 h 72"/>
              <a:gd name="T90" fmla="*/ 2147483647 w 86"/>
              <a:gd name="T91" fmla="*/ 2147483647 h 72"/>
              <a:gd name="T92" fmla="*/ 2147483647 w 86"/>
              <a:gd name="T93" fmla="*/ 2147483647 h 72"/>
              <a:gd name="T94" fmla="*/ 2147483647 w 86"/>
              <a:gd name="T95" fmla="*/ 2147483647 h 72"/>
              <a:gd name="T96" fmla="*/ 2147483647 w 86"/>
              <a:gd name="T97" fmla="*/ 2147483647 h 72"/>
              <a:gd name="T98" fmla="*/ 2147483647 w 86"/>
              <a:gd name="T99" fmla="*/ 2147483647 h 72"/>
              <a:gd name="T100" fmla="*/ 2147483647 w 86"/>
              <a:gd name="T101" fmla="*/ 2147483647 h 72"/>
              <a:gd name="T102" fmla="*/ 2147483647 w 86"/>
              <a:gd name="T103" fmla="*/ 2147483647 h 72"/>
              <a:gd name="T104" fmla="*/ 2147483647 w 86"/>
              <a:gd name="T105" fmla="*/ 2147483647 h 72"/>
              <a:gd name="T106" fmla="*/ 2147483647 w 86"/>
              <a:gd name="T107" fmla="*/ 2147483647 h 72"/>
              <a:gd name="T108" fmla="*/ 2147483647 w 86"/>
              <a:gd name="T109" fmla="*/ 2147483647 h 72"/>
              <a:gd name="T110" fmla="*/ 2147483647 w 86"/>
              <a:gd name="T111" fmla="*/ 2147483647 h 72"/>
              <a:gd name="T112" fmla="*/ 0 w 86"/>
              <a:gd name="T113" fmla="*/ 2147483647 h 7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6"/>
              <a:gd name="T172" fmla="*/ 0 h 72"/>
              <a:gd name="T173" fmla="*/ 86 w 86"/>
              <a:gd name="T174" fmla="*/ 72 h 7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6" h="72">
                <a:moveTo>
                  <a:pt x="0" y="38"/>
                </a:moveTo>
                <a:lnTo>
                  <a:pt x="2" y="36"/>
                </a:lnTo>
                <a:lnTo>
                  <a:pt x="12" y="36"/>
                </a:lnTo>
                <a:lnTo>
                  <a:pt x="14" y="34"/>
                </a:lnTo>
                <a:lnTo>
                  <a:pt x="16" y="34"/>
                </a:lnTo>
                <a:lnTo>
                  <a:pt x="16" y="32"/>
                </a:lnTo>
                <a:lnTo>
                  <a:pt x="18" y="32"/>
                </a:lnTo>
                <a:lnTo>
                  <a:pt x="16" y="24"/>
                </a:lnTo>
                <a:lnTo>
                  <a:pt x="18" y="22"/>
                </a:lnTo>
                <a:lnTo>
                  <a:pt x="24" y="22"/>
                </a:lnTo>
                <a:lnTo>
                  <a:pt x="24" y="20"/>
                </a:lnTo>
                <a:lnTo>
                  <a:pt x="22" y="20"/>
                </a:lnTo>
                <a:lnTo>
                  <a:pt x="20" y="18"/>
                </a:lnTo>
                <a:lnTo>
                  <a:pt x="20" y="14"/>
                </a:lnTo>
                <a:lnTo>
                  <a:pt x="22" y="14"/>
                </a:lnTo>
                <a:lnTo>
                  <a:pt x="24" y="8"/>
                </a:lnTo>
                <a:lnTo>
                  <a:pt x="20" y="8"/>
                </a:lnTo>
                <a:lnTo>
                  <a:pt x="30" y="0"/>
                </a:lnTo>
                <a:lnTo>
                  <a:pt x="30" y="4"/>
                </a:lnTo>
                <a:lnTo>
                  <a:pt x="34" y="0"/>
                </a:lnTo>
                <a:lnTo>
                  <a:pt x="36" y="0"/>
                </a:lnTo>
                <a:lnTo>
                  <a:pt x="37" y="0"/>
                </a:lnTo>
                <a:lnTo>
                  <a:pt x="39" y="2"/>
                </a:lnTo>
                <a:lnTo>
                  <a:pt x="41" y="2"/>
                </a:lnTo>
                <a:lnTo>
                  <a:pt x="43" y="4"/>
                </a:lnTo>
                <a:lnTo>
                  <a:pt x="45" y="4"/>
                </a:lnTo>
                <a:lnTo>
                  <a:pt x="47" y="8"/>
                </a:lnTo>
                <a:lnTo>
                  <a:pt x="49" y="8"/>
                </a:lnTo>
                <a:lnTo>
                  <a:pt x="49" y="10"/>
                </a:lnTo>
                <a:lnTo>
                  <a:pt x="51" y="10"/>
                </a:lnTo>
                <a:lnTo>
                  <a:pt x="53" y="10"/>
                </a:lnTo>
                <a:lnTo>
                  <a:pt x="55" y="10"/>
                </a:lnTo>
                <a:lnTo>
                  <a:pt x="57" y="10"/>
                </a:lnTo>
                <a:lnTo>
                  <a:pt x="59" y="12"/>
                </a:lnTo>
                <a:lnTo>
                  <a:pt x="61" y="12"/>
                </a:lnTo>
                <a:lnTo>
                  <a:pt x="61" y="14"/>
                </a:lnTo>
                <a:lnTo>
                  <a:pt x="65" y="14"/>
                </a:lnTo>
                <a:lnTo>
                  <a:pt x="65" y="16"/>
                </a:lnTo>
                <a:lnTo>
                  <a:pt x="67" y="16"/>
                </a:lnTo>
                <a:lnTo>
                  <a:pt x="69" y="16"/>
                </a:lnTo>
                <a:lnTo>
                  <a:pt x="69" y="18"/>
                </a:lnTo>
                <a:lnTo>
                  <a:pt x="69" y="20"/>
                </a:lnTo>
                <a:lnTo>
                  <a:pt x="71" y="20"/>
                </a:lnTo>
                <a:lnTo>
                  <a:pt x="73" y="22"/>
                </a:lnTo>
                <a:lnTo>
                  <a:pt x="73" y="24"/>
                </a:lnTo>
                <a:lnTo>
                  <a:pt x="75" y="26"/>
                </a:lnTo>
                <a:lnTo>
                  <a:pt x="77" y="30"/>
                </a:lnTo>
                <a:lnTo>
                  <a:pt x="80" y="34"/>
                </a:lnTo>
                <a:lnTo>
                  <a:pt x="82" y="36"/>
                </a:lnTo>
                <a:lnTo>
                  <a:pt x="82" y="38"/>
                </a:lnTo>
                <a:lnTo>
                  <a:pt x="84" y="42"/>
                </a:lnTo>
                <a:lnTo>
                  <a:pt x="86" y="44"/>
                </a:lnTo>
                <a:lnTo>
                  <a:pt x="86" y="46"/>
                </a:lnTo>
                <a:lnTo>
                  <a:pt x="86" y="50"/>
                </a:lnTo>
                <a:lnTo>
                  <a:pt x="86" y="52"/>
                </a:lnTo>
                <a:lnTo>
                  <a:pt x="84" y="52"/>
                </a:lnTo>
                <a:lnTo>
                  <a:pt x="84" y="54"/>
                </a:lnTo>
                <a:lnTo>
                  <a:pt x="82" y="54"/>
                </a:lnTo>
                <a:lnTo>
                  <a:pt x="80" y="54"/>
                </a:lnTo>
                <a:lnTo>
                  <a:pt x="79" y="54"/>
                </a:lnTo>
                <a:lnTo>
                  <a:pt x="77" y="54"/>
                </a:lnTo>
                <a:lnTo>
                  <a:pt x="75" y="54"/>
                </a:lnTo>
                <a:lnTo>
                  <a:pt x="73" y="54"/>
                </a:lnTo>
                <a:lnTo>
                  <a:pt x="71" y="54"/>
                </a:lnTo>
                <a:lnTo>
                  <a:pt x="69" y="54"/>
                </a:lnTo>
                <a:lnTo>
                  <a:pt x="67" y="54"/>
                </a:lnTo>
                <a:lnTo>
                  <a:pt x="65" y="54"/>
                </a:lnTo>
                <a:lnTo>
                  <a:pt x="59" y="58"/>
                </a:lnTo>
                <a:lnTo>
                  <a:pt x="57" y="58"/>
                </a:lnTo>
                <a:lnTo>
                  <a:pt x="55" y="60"/>
                </a:lnTo>
                <a:lnTo>
                  <a:pt x="51" y="60"/>
                </a:lnTo>
                <a:lnTo>
                  <a:pt x="49" y="62"/>
                </a:lnTo>
                <a:lnTo>
                  <a:pt x="49" y="64"/>
                </a:lnTo>
                <a:lnTo>
                  <a:pt x="49" y="66"/>
                </a:lnTo>
                <a:lnTo>
                  <a:pt x="47" y="66"/>
                </a:lnTo>
                <a:lnTo>
                  <a:pt x="47" y="68"/>
                </a:lnTo>
                <a:lnTo>
                  <a:pt x="45" y="68"/>
                </a:lnTo>
                <a:lnTo>
                  <a:pt x="45" y="70"/>
                </a:lnTo>
                <a:lnTo>
                  <a:pt x="43" y="70"/>
                </a:lnTo>
                <a:lnTo>
                  <a:pt x="41" y="70"/>
                </a:lnTo>
                <a:lnTo>
                  <a:pt x="37" y="72"/>
                </a:lnTo>
                <a:lnTo>
                  <a:pt x="37" y="68"/>
                </a:lnTo>
                <a:lnTo>
                  <a:pt x="32" y="66"/>
                </a:lnTo>
                <a:lnTo>
                  <a:pt x="26" y="66"/>
                </a:lnTo>
                <a:lnTo>
                  <a:pt x="26" y="62"/>
                </a:lnTo>
                <a:lnTo>
                  <a:pt x="24" y="60"/>
                </a:lnTo>
                <a:lnTo>
                  <a:pt x="18" y="60"/>
                </a:lnTo>
                <a:lnTo>
                  <a:pt x="18" y="64"/>
                </a:lnTo>
                <a:lnTo>
                  <a:pt x="18" y="62"/>
                </a:lnTo>
                <a:lnTo>
                  <a:pt x="14" y="62"/>
                </a:lnTo>
                <a:lnTo>
                  <a:pt x="16" y="58"/>
                </a:lnTo>
                <a:lnTo>
                  <a:pt x="14" y="58"/>
                </a:lnTo>
                <a:lnTo>
                  <a:pt x="12" y="46"/>
                </a:lnTo>
                <a:lnTo>
                  <a:pt x="8" y="46"/>
                </a:lnTo>
                <a:lnTo>
                  <a:pt x="6" y="46"/>
                </a:lnTo>
                <a:lnTo>
                  <a:pt x="4" y="44"/>
                </a:lnTo>
                <a:lnTo>
                  <a:pt x="4" y="42"/>
                </a:lnTo>
                <a:lnTo>
                  <a:pt x="0" y="38"/>
                </a:lnTo>
                <a:close/>
              </a:path>
            </a:pathLst>
          </a:custGeom>
          <a:solidFill>
            <a:srgbClr val="99CC33"/>
          </a:solidFill>
          <a:ln w="9525" cap="rnd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85" name="Freeform 34"/>
          <p:cNvSpPr>
            <a:spLocks/>
          </p:cNvSpPr>
          <p:nvPr/>
        </p:nvSpPr>
        <p:spPr bwMode="auto">
          <a:xfrm>
            <a:off x="5919788" y="2836863"/>
            <a:ext cx="166687" cy="293687"/>
          </a:xfrm>
          <a:custGeom>
            <a:avLst/>
            <a:gdLst>
              <a:gd name="T0" fmla="*/ 2147483647 w 96"/>
              <a:gd name="T1" fmla="*/ 2147483647 h 148"/>
              <a:gd name="T2" fmla="*/ 2147483647 w 96"/>
              <a:gd name="T3" fmla="*/ 2147483647 h 148"/>
              <a:gd name="T4" fmla="*/ 2147483647 w 96"/>
              <a:gd name="T5" fmla="*/ 2147483647 h 148"/>
              <a:gd name="T6" fmla="*/ 2147483647 w 96"/>
              <a:gd name="T7" fmla="*/ 2147483647 h 148"/>
              <a:gd name="T8" fmla="*/ 2147483647 w 96"/>
              <a:gd name="T9" fmla="*/ 2147483647 h 148"/>
              <a:gd name="T10" fmla="*/ 2147483647 w 96"/>
              <a:gd name="T11" fmla="*/ 2147483647 h 148"/>
              <a:gd name="T12" fmla="*/ 2147483647 w 96"/>
              <a:gd name="T13" fmla="*/ 2147483647 h 148"/>
              <a:gd name="T14" fmla="*/ 2147483647 w 96"/>
              <a:gd name="T15" fmla="*/ 2147483647 h 148"/>
              <a:gd name="T16" fmla="*/ 2147483647 w 96"/>
              <a:gd name="T17" fmla="*/ 2147483647 h 148"/>
              <a:gd name="T18" fmla="*/ 2147483647 w 96"/>
              <a:gd name="T19" fmla="*/ 2147483647 h 148"/>
              <a:gd name="T20" fmla="*/ 2147483647 w 96"/>
              <a:gd name="T21" fmla="*/ 2147483647 h 148"/>
              <a:gd name="T22" fmla="*/ 2147483647 w 96"/>
              <a:gd name="T23" fmla="*/ 2147483647 h 148"/>
              <a:gd name="T24" fmla="*/ 2147483647 w 96"/>
              <a:gd name="T25" fmla="*/ 2147483647 h 148"/>
              <a:gd name="T26" fmla="*/ 2147483647 w 96"/>
              <a:gd name="T27" fmla="*/ 2147483647 h 148"/>
              <a:gd name="T28" fmla="*/ 2147483647 w 96"/>
              <a:gd name="T29" fmla="*/ 2147483647 h 148"/>
              <a:gd name="T30" fmla="*/ 2147483647 w 96"/>
              <a:gd name="T31" fmla="*/ 2147483647 h 148"/>
              <a:gd name="T32" fmla="*/ 2147483647 w 96"/>
              <a:gd name="T33" fmla="*/ 2147483647 h 148"/>
              <a:gd name="T34" fmla="*/ 2147483647 w 96"/>
              <a:gd name="T35" fmla="*/ 2147483647 h 148"/>
              <a:gd name="T36" fmla="*/ 2147483647 w 96"/>
              <a:gd name="T37" fmla="*/ 2147483647 h 148"/>
              <a:gd name="T38" fmla="*/ 2147483647 w 96"/>
              <a:gd name="T39" fmla="*/ 2147483647 h 148"/>
              <a:gd name="T40" fmla="*/ 2147483647 w 96"/>
              <a:gd name="T41" fmla="*/ 2147483647 h 148"/>
              <a:gd name="T42" fmla="*/ 2147483647 w 96"/>
              <a:gd name="T43" fmla="*/ 2147483647 h 148"/>
              <a:gd name="T44" fmla="*/ 2147483647 w 96"/>
              <a:gd name="T45" fmla="*/ 2147483647 h 148"/>
              <a:gd name="T46" fmla="*/ 2147483647 w 96"/>
              <a:gd name="T47" fmla="*/ 2147483647 h 148"/>
              <a:gd name="T48" fmla="*/ 2147483647 w 96"/>
              <a:gd name="T49" fmla="*/ 2147483647 h 148"/>
              <a:gd name="T50" fmla="*/ 2147483647 w 96"/>
              <a:gd name="T51" fmla="*/ 2147483647 h 148"/>
              <a:gd name="T52" fmla="*/ 2147483647 w 96"/>
              <a:gd name="T53" fmla="*/ 2147483647 h 148"/>
              <a:gd name="T54" fmla="*/ 2147483647 w 96"/>
              <a:gd name="T55" fmla="*/ 2147483647 h 148"/>
              <a:gd name="T56" fmla="*/ 2147483647 w 96"/>
              <a:gd name="T57" fmla="*/ 2147483647 h 148"/>
              <a:gd name="T58" fmla="*/ 2147483647 w 96"/>
              <a:gd name="T59" fmla="*/ 2147483647 h 148"/>
              <a:gd name="T60" fmla="*/ 2147483647 w 96"/>
              <a:gd name="T61" fmla="*/ 2147483647 h 148"/>
              <a:gd name="T62" fmla="*/ 2147483647 w 96"/>
              <a:gd name="T63" fmla="*/ 2147483647 h 148"/>
              <a:gd name="T64" fmla="*/ 2147483647 w 96"/>
              <a:gd name="T65" fmla="*/ 2147483647 h 148"/>
              <a:gd name="T66" fmla="*/ 2147483647 w 96"/>
              <a:gd name="T67" fmla="*/ 2147483647 h 148"/>
              <a:gd name="T68" fmla="*/ 2147483647 w 96"/>
              <a:gd name="T69" fmla="*/ 2147483647 h 148"/>
              <a:gd name="T70" fmla="*/ 2147483647 w 96"/>
              <a:gd name="T71" fmla="*/ 2147483647 h 148"/>
              <a:gd name="T72" fmla="*/ 2147483647 w 96"/>
              <a:gd name="T73" fmla="*/ 2147483647 h 148"/>
              <a:gd name="T74" fmla="*/ 2147483647 w 96"/>
              <a:gd name="T75" fmla="*/ 2147483647 h 148"/>
              <a:gd name="T76" fmla="*/ 2147483647 w 96"/>
              <a:gd name="T77" fmla="*/ 2147483647 h 148"/>
              <a:gd name="T78" fmla="*/ 2147483647 w 96"/>
              <a:gd name="T79" fmla="*/ 0 h 148"/>
              <a:gd name="T80" fmla="*/ 2147483647 w 96"/>
              <a:gd name="T81" fmla="*/ 2147483647 h 148"/>
              <a:gd name="T82" fmla="*/ 2147483647 w 96"/>
              <a:gd name="T83" fmla="*/ 2147483647 h 148"/>
              <a:gd name="T84" fmla="*/ 2147483647 w 96"/>
              <a:gd name="T85" fmla="*/ 2147483647 h 148"/>
              <a:gd name="T86" fmla="*/ 2147483647 w 96"/>
              <a:gd name="T87" fmla="*/ 2147483647 h 148"/>
              <a:gd name="T88" fmla="*/ 2147483647 w 96"/>
              <a:gd name="T89" fmla="*/ 2147483647 h 148"/>
              <a:gd name="T90" fmla="*/ 2147483647 w 96"/>
              <a:gd name="T91" fmla="*/ 2147483647 h 148"/>
              <a:gd name="T92" fmla="*/ 2147483647 w 96"/>
              <a:gd name="T93" fmla="*/ 2147483647 h 148"/>
              <a:gd name="T94" fmla="*/ 2147483647 w 96"/>
              <a:gd name="T95" fmla="*/ 2147483647 h 148"/>
              <a:gd name="T96" fmla="*/ 2147483647 w 96"/>
              <a:gd name="T97" fmla="*/ 2147483647 h 148"/>
              <a:gd name="T98" fmla="*/ 2147483647 w 96"/>
              <a:gd name="T99" fmla="*/ 2147483647 h 148"/>
              <a:gd name="T100" fmla="*/ 2147483647 w 96"/>
              <a:gd name="T101" fmla="*/ 2147483647 h 148"/>
              <a:gd name="T102" fmla="*/ 2147483647 w 96"/>
              <a:gd name="T103" fmla="*/ 2147483647 h 148"/>
              <a:gd name="T104" fmla="*/ 2147483647 w 96"/>
              <a:gd name="T105" fmla="*/ 2147483647 h 148"/>
              <a:gd name="T106" fmla="*/ 2147483647 w 96"/>
              <a:gd name="T107" fmla="*/ 2147483647 h 148"/>
              <a:gd name="T108" fmla="*/ 2147483647 w 96"/>
              <a:gd name="T109" fmla="*/ 2147483647 h 148"/>
              <a:gd name="T110" fmla="*/ 2147483647 w 96"/>
              <a:gd name="T111" fmla="*/ 2147483647 h 148"/>
              <a:gd name="T112" fmla="*/ 2147483647 w 96"/>
              <a:gd name="T113" fmla="*/ 2147483647 h 148"/>
              <a:gd name="T114" fmla="*/ 2147483647 w 96"/>
              <a:gd name="T115" fmla="*/ 2147483647 h 148"/>
              <a:gd name="T116" fmla="*/ 2147483647 w 96"/>
              <a:gd name="T117" fmla="*/ 2147483647 h 148"/>
              <a:gd name="T118" fmla="*/ 2147483647 w 96"/>
              <a:gd name="T119" fmla="*/ 2147483647 h 148"/>
              <a:gd name="T120" fmla="*/ 2147483647 w 96"/>
              <a:gd name="T121" fmla="*/ 2147483647 h 14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96"/>
              <a:gd name="T184" fmla="*/ 0 h 148"/>
              <a:gd name="T185" fmla="*/ 96 w 96"/>
              <a:gd name="T186" fmla="*/ 148 h 148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96" h="148">
                <a:moveTo>
                  <a:pt x="0" y="116"/>
                </a:moveTo>
                <a:lnTo>
                  <a:pt x="2" y="124"/>
                </a:lnTo>
                <a:lnTo>
                  <a:pt x="2" y="126"/>
                </a:lnTo>
                <a:lnTo>
                  <a:pt x="2" y="132"/>
                </a:lnTo>
                <a:lnTo>
                  <a:pt x="4" y="136"/>
                </a:lnTo>
                <a:lnTo>
                  <a:pt x="8" y="134"/>
                </a:lnTo>
                <a:lnTo>
                  <a:pt x="10" y="136"/>
                </a:lnTo>
                <a:lnTo>
                  <a:pt x="16" y="138"/>
                </a:lnTo>
                <a:lnTo>
                  <a:pt x="22" y="138"/>
                </a:lnTo>
                <a:lnTo>
                  <a:pt x="25" y="138"/>
                </a:lnTo>
                <a:lnTo>
                  <a:pt x="27" y="138"/>
                </a:lnTo>
                <a:lnTo>
                  <a:pt x="27" y="144"/>
                </a:lnTo>
                <a:lnTo>
                  <a:pt x="31" y="148"/>
                </a:lnTo>
                <a:lnTo>
                  <a:pt x="33" y="146"/>
                </a:lnTo>
                <a:lnTo>
                  <a:pt x="35" y="144"/>
                </a:lnTo>
                <a:lnTo>
                  <a:pt x="39" y="144"/>
                </a:lnTo>
                <a:lnTo>
                  <a:pt x="41" y="144"/>
                </a:lnTo>
                <a:lnTo>
                  <a:pt x="41" y="148"/>
                </a:lnTo>
                <a:lnTo>
                  <a:pt x="53" y="146"/>
                </a:lnTo>
                <a:lnTo>
                  <a:pt x="55" y="144"/>
                </a:lnTo>
                <a:lnTo>
                  <a:pt x="59" y="142"/>
                </a:lnTo>
                <a:lnTo>
                  <a:pt x="65" y="144"/>
                </a:lnTo>
                <a:lnTo>
                  <a:pt x="65" y="142"/>
                </a:lnTo>
                <a:lnTo>
                  <a:pt x="63" y="136"/>
                </a:lnTo>
                <a:lnTo>
                  <a:pt x="65" y="136"/>
                </a:lnTo>
                <a:lnTo>
                  <a:pt x="65" y="132"/>
                </a:lnTo>
                <a:lnTo>
                  <a:pt x="65" y="130"/>
                </a:lnTo>
                <a:lnTo>
                  <a:pt x="65" y="126"/>
                </a:lnTo>
                <a:lnTo>
                  <a:pt x="68" y="124"/>
                </a:lnTo>
                <a:lnTo>
                  <a:pt x="68" y="122"/>
                </a:lnTo>
                <a:lnTo>
                  <a:pt x="68" y="120"/>
                </a:lnTo>
                <a:lnTo>
                  <a:pt x="70" y="118"/>
                </a:lnTo>
                <a:lnTo>
                  <a:pt x="70" y="116"/>
                </a:lnTo>
                <a:lnTo>
                  <a:pt x="74" y="114"/>
                </a:lnTo>
                <a:lnTo>
                  <a:pt x="74" y="112"/>
                </a:lnTo>
                <a:lnTo>
                  <a:pt x="72" y="110"/>
                </a:lnTo>
                <a:lnTo>
                  <a:pt x="74" y="110"/>
                </a:lnTo>
                <a:lnTo>
                  <a:pt x="76" y="110"/>
                </a:lnTo>
                <a:lnTo>
                  <a:pt x="78" y="110"/>
                </a:lnTo>
                <a:lnTo>
                  <a:pt x="78" y="108"/>
                </a:lnTo>
                <a:lnTo>
                  <a:pt x="76" y="108"/>
                </a:lnTo>
                <a:lnTo>
                  <a:pt x="76" y="104"/>
                </a:lnTo>
                <a:lnTo>
                  <a:pt x="76" y="102"/>
                </a:lnTo>
                <a:lnTo>
                  <a:pt x="74" y="100"/>
                </a:lnTo>
                <a:lnTo>
                  <a:pt x="76" y="100"/>
                </a:lnTo>
                <a:lnTo>
                  <a:pt x="76" y="98"/>
                </a:lnTo>
                <a:lnTo>
                  <a:pt x="78" y="98"/>
                </a:lnTo>
                <a:lnTo>
                  <a:pt x="78" y="96"/>
                </a:lnTo>
                <a:lnTo>
                  <a:pt x="80" y="94"/>
                </a:lnTo>
                <a:lnTo>
                  <a:pt x="80" y="92"/>
                </a:lnTo>
                <a:lnTo>
                  <a:pt x="82" y="92"/>
                </a:lnTo>
                <a:lnTo>
                  <a:pt x="82" y="90"/>
                </a:lnTo>
                <a:lnTo>
                  <a:pt x="86" y="88"/>
                </a:lnTo>
                <a:lnTo>
                  <a:pt x="88" y="88"/>
                </a:lnTo>
                <a:lnTo>
                  <a:pt x="90" y="88"/>
                </a:lnTo>
                <a:lnTo>
                  <a:pt x="92" y="88"/>
                </a:lnTo>
                <a:lnTo>
                  <a:pt x="94" y="88"/>
                </a:lnTo>
                <a:lnTo>
                  <a:pt x="96" y="86"/>
                </a:lnTo>
                <a:lnTo>
                  <a:pt x="94" y="74"/>
                </a:lnTo>
                <a:lnTo>
                  <a:pt x="90" y="72"/>
                </a:lnTo>
                <a:lnTo>
                  <a:pt x="86" y="72"/>
                </a:lnTo>
                <a:lnTo>
                  <a:pt x="84" y="72"/>
                </a:lnTo>
                <a:lnTo>
                  <a:pt x="82" y="66"/>
                </a:lnTo>
                <a:lnTo>
                  <a:pt x="86" y="64"/>
                </a:lnTo>
                <a:lnTo>
                  <a:pt x="86" y="56"/>
                </a:lnTo>
                <a:lnTo>
                  <a:pt x="82" y="54"/>
                </a:lnTo>
                <a:lnTo>
                  <a:pt x="80" y="54"/>
                </a:lnTo>
                <a:lnTo>
                  <a:pt x="76" y="54"/>
                </a:lnTo>
                <a:lnTo>
                  <a:pt x="74" y="56"/>
                </a:lnTo>
                <a:lnTo>
                  <a:pt x="72" y="60"/>
                </a:lnTo>
                <a:lnTo>
                  <a:pt x="70" y="62"/>
                </a:lnTo>
                <a:lnTo>
                  <a:pt x="68" y="60"/>
                </a:lnTo>
                <a:lnTo>
                  <a:pt x="70" y="58"/>
                </a:lnTo>
                <a:lnTo>
                  <a:pt x="68" y="58"/>
                </a:lnTo>
                <a:lnTo>
                  <a:pt x="66" y="58"/>
                </a:lnTo>
                <a:lnTo>
                  <a:pt x="65" y="58"/>
                </a:lnTo>
                <a:lnTo>
                  <a:pt x="65" y="56"/>
                </a:lnTo>
                <a:lnTo>
                  <a:pt x="66" y="52"/>
                </a:lnTo>
                <a:lnTo>
                  <a:pt x="66" y="50"/>
                </a:lnTo>
                <a:lnTo>
                  <a:pt x="65" y="48"/>
                </a:lnTo>
                <a:lnTo>
                  <a:pt x="63" y="46"/>
                </a:lnTo>
                <a:lnTo>
                  <a:pt x="59" y="46"/>
                </a:lnTo>
                <a:lnTo>
                  <a:pt x="59" y="44"/>
                </a:lnTo>
                <a:lnTo>
                  <a:pt x="59" y="42"/>
                </a:lnTo>
                <a:lnTo>
                  <a:pt x="57" y="42"/>
                </a:lnTo>
                <a:lnTo>
                  <a:pt x="57" y="38"/>
                </a:lnTo>
                <a:lnTo>
                  <a:pt x="57" y="36"/>
                </a:lnTo>
                <a:lnTo>
                  <a:pt x="53" y="32"/>
                </a:lnTo>
                <a:lnTo>
                  <a:pt x="53" y="30"/>
                </a:lnTo>
                <a:lnTo>
                  <a:pt x="57" y="22"/>
                </a:lnTo>
                <a:lnTo>
                  <a:pt x="59" y="20"/>
                </a:lnTo>
                <a:lnTo>
                  <a:pt x="63" y="24"/>
                </a:lnTo>
                <a:lnTo>
                  <a:pt x="68" y="22"/>
                </a:lnTo>
                <a:lnTo>
                  <a:pt x="72" y="24"/>
                </a:lnTo>
                <a:lnTo>
                  <a:pt x="74" y="24"/>
                </a:lnTo>
                <a:lnTo>
                  <a:pt x="76" y="22"/>
                </a:lnTo>
                <a:lnTo>
                  <a:pt x="74" y="20"/>
                </a:lnTo>
                <a:lnTo>
                  <a:pt x="70" y="14"/>
                </a:lnTo>
                <a:lnTo>
                  <a:pt x="68" y="12"/>
                </a:lnTo>
                <a:lnTo>
                  <a:pt x="66" y="12"/>
                </a:lnTo>
                <a:lnTo>
                  <a:pt x="65" y="12"/>
                </a:lnTo>
                <a:lnTo>
                  <a:pt x="63" y="12"/>
                </a:lnTo>
                <a:lnTo>
                  <a:pt x="63" y="10"/>
                </a:lnTo>
                <a:lnTo>
                  <a:pt x="59" y="8"/>
                </a:lnTo>
                <a:lnTo>
                  <a:pt x="57" y="6"/>
                </a:lnTo>
                <a:lnTo>
                  <a:pt x="55" y="2"/>
                </a:lnTo>
                <a:lnTo>
                  <a:pt x="53" y="2"/>
                </a:lnTo>
                <a:lnTo>
                  <a:pt x="51" y="2"/>
                </a:lnTo>
                <a:lnTo>
                  <a:pt x="49" y="0"/>
                </a:lnTo>
                <a:lnTo>
                  <a:pt x="45" y="0"/>
                </a:lnTo>
                <a:lnTo>
                  <a:pt x="43" y="2"/>
                </a:lnTo>
                <a:lnTo>
                  <a:pt x="41" y="2"/>
                </a:lnTo>
                <a:lnTo>
                  <a:pt x="41" y="4"/>
                </a:lnTo>
                <a:lnTo>
                  <a:pt x="43" y="6"/>
                </a:lnTo>
                <a:lnTo>
                  <a:pt x="41" y="6"/>
                </a:lnTo>
                <a:lnTo>
                  <a:pt x="41" y="8"/>
                </a:lnTo>
                <a:lnTo>
                  <a:pt x="39" y="8"/>
                </a:lnTo>
                <a:lnTo>
                  <a:pt x="39" y="10"/>
                </a:lnTo>
                <a:lnTo>
                  <a:pt x="37" y="10"/>
                </a:lnTo>
                <a:lnTo>
                  <a:pt x="35" y="12"/>
                </a:lnTo>
                <a:lnTo>
                  <a:pt x="33" y="12"/>
                </a:lnTo>
                <a:lnTo>
                  <a:pt x="29" y="14"/>
                </a:lnTo>
                <a:lnTo>
                  <a:pt x="29" y="16"/>
                </a:lnTo>
                <a:lnTo>
                  <a:pt x="29" y="18"/>
                </a:lnTo>
                <a:lnTo>
                  <a:pt x="29" y="24"/>
                </a:lnTo>
                <a:lnTo>
                  <a:pt x="24" y="26"/>
                </a:lnTo>
                <a:lnTo>
                  <a:pt x="25" y="28"/>
                </a:lnTo>
                <a:lnTo>
                  <a:pt x="27" y="28"/>
                </a:lnTo>
                <a:lnTo>
                  <a:pt x="25" y="30"/>
                </a:lnTo>
                <a:lnTo>
                  <a:pt x="27" y="30"/>
                </a:lnTo>
                <a:lnTo>
                  <a:pt x="27" y="34"/>
                </a:lnTo>
                <a:lnTo>
                  <a:pt x="29" y="34"/>
                </a:lnTo>
                <a:lnTo>
                  <a:pt x="27" y="36"/>
                </a:lnTo>
                <a:lnTo>
                  <a:pt x="33" y="36"/>
                </a:lnTo>
                <a:lnTo>
                  <a:pt x="35" y="36"/>
                </a:lnTo>
                <a:lnTo>
                  <a:pt x="35" y="38"/>
                </a:lnTo>
                <a:lnTo>
                  <a:pt x="31" y="38"/>
                </a:lnTo>
                <a:lnTo>
                  <a:pt x="29" y="38"/>
                </a:lnTo>
                <a:lnTo>
                  <a:pt x="27" y="40"/>
                </a:lnTo>
                <a:lnTo>
                  <a:pt x="31" y="44"/>
                </a:lnTo>
                <a:lnTo>
                  <a:pt x="29" y="46"/>
                </a:lnTo>
                <a:lnTo>
                  <a:pt x="29" y="54"/>
                </a:lnTo>
                <a:lnTo>
                  <a:pt x="24" y="54"/>
                </a:lnTo>
                <a:lnTo>
                  <a:pt x="22" y="54"/>
                </a:lnTo>
                <a:lnTo>
                  <a:pt x="16" y="54"/>
                </a:lnTo>
                <a:lnTo>
                  <a:pt x="14" y="54"/>
                </a:lnTo>
                <a:lnTo>
                  <a:pt x="14" y="48"/>
                </a:lnTo>
                <a:lnTo>
                  <a:pt x="12" y="48"/>
                </a:lnTo>
                <a:lnTo>
                  <a:pt x="10" y="52"/>
                </a:lnTo>
                <a:lnTo>
                  <a:pt x="8" y="54"/>
                </a:lnTo>
                <a:lnTo>
                  <a:pt x="6" y="54"/>
                </a:lnTo>
                <a:lnTo>
                  <a:pt x="4" y="56"/>
                </a:lnTo>
                <a:lnTo>
                  <a:pt x="4" y="58"/>
                </a:lnTo>
                <a:lnTo>
                  <a:pt x="4" y="64"/>
                </a:lnTo>
                <a:lnTo>
                  <a:pt x="4" y="70"/>
                </a:lnTo>
                <a:lnTo>
                  <a:pt x="6" y="72"/>
                </a:lnTo>
                <a:lnTo>
                  <a:pt x="8" y="80"/>
                </a:lnTo>
                <a:lnTo>
                  <a:pt x="10" y="80"/>
                </a:lnTo>
                <a:lnTo>
                  <a:pt x="10" y="98"/>
                </a:lnTo>
                <a:lnTo>
                  <a:pt x="14" y="98"/>
                </a:lnTo>
                <a:lnTo>
                  <a:pt x="14" y="106"/>
                </a:lnTo>
                <a:lnTo>
                  <a:pt x="10" y="108"/>
                </a:lnTo>
                <a:lnTo>
                  <a:pt x="2" y="110"/>
                </a:lnTo>
                <a:lnTo>
                  <a:pt x="0" y="116"/>
                </a:lnTo>
                <a:close/>
              </a:path>
            </a:pathLst>
          </a:custGeom>
          <a:solidFill>
            <a:srgbClr val="003366"/>
          </a:solidFill>
          <a:ln w="9525" cap="rnd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86" name="Freeform 35"/>
          <p:cNvSpPr>
            <a:spLocks/>
          </p:cNvSpPr>
          <p:nvPr/>
        </p:nvSpPr>
        <p:spPr bwMode="auto">
          <a:xfrm>
            <a:off x="6870700" y="4979988"/>
            <a:ext cx="571500" cy="1028700"/>
          </a:xfrm>
          <a:custGeom>
            <a:avLst/>
            <a:gdLst>
              <a:gd name="T0" fmla="*/ 2147483647 w 151"/>
              <a:gd name="T1" fmla="*/ 2147483647 h 327"/>
              <a:gd name="T2" fmla="*/ 2147483647 w 151"/>
              <a:gd name="T3" fmla="*/ 2147483647 h 327"/>
              <a:gd name="T4" fmla="*/ 2147483647 w 151"/>
              <a:gd name="T5" fmla="*/ 2147483647 h 327"/>
              <a:gd name="T6" fmla="*/ 2147483647 w 151"/>
              <a:gd name="T7" fmla="*/ 2147483647 h 327"/>
              <a:gd name="T8" fmla="*/ 2147483647 w 151"/>
              <a:gd name="T9" fmla="*/ 2147483647 h 327"/>
              <a:gd name="T10" fmla="*/ 2147483647 w 151"/>
              <a:gd name="T11" fmla="*/ 2147483647 h 327"/>
              <a:gd name="T12" fmla="*/ 2147483647 w 151"/>
              <a:gd name="T13" fmla="*/ 2147483647 h 327"/>
              <a:gd name="T14" fmla="*/ 2147483647 w 151"/>
              <a:gd name="T15" fmla="*/ 2147483647 h 327"/>
              <a:gd name="T16" fmla="*/ 2147483647 w 151"/>
              <a:gd name="T17" fmla="*/ 2147483647 h 327"/>
              <a:gd name="T18" fmla="*/ 2147483647 w 151"/>
              <a:gd name="T19" fmla="*/ 2147483647 h 327"/>
              <a:gd name="T20" fmla="*/ 2147483647 w 151"/>
              <a:gd name="T21" fmla="*/ 2147483647 h 327"/>
              <a:gd name="T22" fmla="*/ 2147483647 w 151"/>
              <a:gd name="T23" fmla="*/ 2147483647 h 327"/>
              <a:gd name="T24" fmla="*/ 2147483647 w 151"/>
              <a:gd name="T25" fmla="*/ 2147483647 h 327"/>
              <a:gd name="T26" fmla="*/ 2147483647 w 151"/>
              <a:gd name="T27" fmla="*/ 2147483647 h 327"/>
              <a:gd name="T28" fmla="*/ 2147483647 w 151"/>
              <a:gd name="T29" fmla="*/ 2147483647 h 327"/>
              <a:gd name="T30" fmla="*/ 2147483647 w 151"/>
              <a:gd name="T31" fmla="*/ 2147483647 h 327"/>
              <a:gd name="T32" fmla="*/ 2147483647 w 151"/>
              <a:gd name="T33" fmla="*/ 2147483647 h 327"/>
              <a:gd name="T34" fmla="*/ 2147483647 w 151"/>
              <a:gd name="T35" fmla="*/ 2147483647 h 327"/>
              <a:gd name="T36" fmla="*/ 2147483647 w 151"/>
              <a:gd name="T37" fmla="*/ 2147483647 h 327"/>
              <a:gd name="T38" fmla="*/ 2147483647 w 151"/>
              <a:gd name="T39" fmla="*/ 2147483647 h 327"/>
              <a:gd name="T40" fmla="*/ 2147483647 w 151"/>
              <a:gd name="T41" fmla="*/ 2147483647 h 327"/>
              <a:gd name="T42" fmla="*/ 2147483647 w 151"/>
              <a:gd name="T43" fmla="*/ 2147483647 h 327"/>
              <a:gd name="T44" fmla="*/ 2147483647 w 151"/>
              <a:gd name="T45" fmla="*/ 2147483647 h 327"/>
              <a:gd name="T46" fmla="*/ 2147483647 w 151"/>
              <a:gd name="T47" fmla="*/ 2147483647 h 327"/>
              <a:gd name="T48" fmla="*/ 2147483647 w 151"/>
              <a:gd name="T49" fmla="*/ 2147483647 h 327"/>
              <a:gd name="T50" fmla="*/ 2147483647 w 151"/>
              <a:gd name="T51" fmla="*/ 2147483647 h 327"/>
              <a:gd name="T52" fmla="*/ 2147483647 w 151"/>
              <a:gd name="T53" fmla="*/ 2147483647 h 327"/>
              <a:gd name="T54" fmla="*/ 2147483647 w 151"/>
              <a:gd name="T55" fmla="*/ 2147483647 h 327"/>
              <a:gd name="T56" fmla="*/ 2147483647 w 151"/>
              <a:gd name="T57" fmla="*/ 2147483647 h 327"/>
              <a:gd name="T58" fmla="*/ 2147483647 w 151"/>
              <a:gd name="T59" fmla="*/ 2147483647 h 327"/>
              <a:gd name="T60" fmla="*/ 2147483647 w 151"/>
              <a:gd name="T61" fmla="*/ 2147483647 h 327"/>
              <a:gd name="T62" fmla="*/ 2147483647 w 151"/>
              <a:gd name="T63" fmla="*/ 2147483647 h 327"/>
              <a:gd name="T64" fmla="*/ 2147483647 w 151"/>
              <a:gd name="T65" fmla="*/ 2147483647 h 327"/>
              <a:gd name="T66" fmla="*/ 2147483647 w 151"/>
              <a:gd name="T67" fmla="*/ 2147483647 h 327"/>
              <a:gd name="T68" fmla="*/ 2147483647 w 151"/>
              <a:gd name="T69" fmla="*/ 2147483647 h 327"/>
              <a:gd name="T70" fmla="*/ 2147483647 w 151"/>
              <a:gd name="T71" fmla="*/ 2147483647 h 327"/>
              <a:gd name="T72" fmla="*/ 2147483647 w 151"/>
              <a:gd name="T73" fmla="*/ 2147483647 h 327"/>
              <a:gd name="T74" fmla="*/ 2147483647 w 151"/>
              <a:gd name="T75" fmla="*/ 2147483647 h 327"/>
              <a:gd name="T76" fmla="*/ 2147483647 w 151"/>
              <a:gd name="T77" fmla="*/ 2147483647 h 327"/>
              <a:gd name="T78" fmla="*/ 2147483647 w 151"/>
              <a:gd name="T79" fmla="*/ 2147483647 h 327"/>
              <a:gd name="T80" fmla="*/ 2147483647 w 151"/>
              <a:gd name="T81" fmla="*/ 2147483647 h 327"/>
              <a:gd name="T82" fmla="*/ 2147483647 w 151"/>
              <a:gd name="T83" fmla="*/ 2147483647 h 327"/>
              <a:gd name="T84" fmla="*/ 2147483647 w 151"/>
              <a:gd name="T85" fmla="*/ 2147483647 h 327"/>
              <a:gd name="T86" fmla="*/ 2147483647 w 151"/>
              <a:gd name="T87" fmla="*/ 2147483647 h 327"/>
              <a:gd name="T88" fmla="*/ 2147483647 w 151"/>
              <a:gd name="T89" fmla="*/ 2147483647 h 327"/>
              <a:gd name="T90" fmla="*/ 2147483647 w 151"/>
              <a:gd name="T91" fmla="*/ 2147483647 h 327"/>
              <a:gd name="T92" fmla="*/ 2147483647 w 151"/>
              <a:gd name="T93" fmla="*/ 2147483647 h 327"/>
              <a:gd name="T94" fmla="*/ 2147483647 w 151"/>
              <a:gd name="T95" fmla="*/ 2147483647 h 327"/>
              <a:gd name="T96" fmla="*/ 2147483647 w 151"/>
              <a:gd name="T97" fmla="*/ 2147483647 h 327"/>
              <a:gd name="T98" fmla="*/ 2147483647 w 151"/>
              <a:gd name="T99" fmla="*/ 2147483647 h 327"/>
              <a:gd name="T100" fmla="*/ 2147483647 w 151"/>
              <a:gd name="T101" fmla="*/ 2147483647 h 327"/>
              <a:gd name="T102" fmla="*/ 2147483647 w 151"/>
              <a:gd name="T103" fmla="*/ 2147483647 h 327"/>
              <a:gd name="T104" fmla="*/ 2147483647 w 151"/>
              <a:gd name="T105" fmla="*/ 2147483647 h 327"/>
              <a:gd name="T106" fmla="*/ 2147483647 w 151"/>
              <a:gd name="T107" fmla="*/ 2147483647 h 327"/>
              <a:gd name="T108" fmla="*/ 2147483647 w 151"/>
              <a:gd name="T109" fmla="*/ 2147483647 h 327"/>
              <a:gd name="T110" fmla="*/ 2147483647 w 151"/>
              <a:gd name="T111" fmla="*/ 2147483647 h 327"/>
              <a:gd name="T112" fmla="*/ 2147483647 w 151"/>
              <a:gd name="T113" fmla="*/ 2147483647 h 327"/>
              <a:gd name="T114" fmla="*/ 2147483647 w 151"/>
              <a:gd name="T115" fmla="*/ 2147483647 h 327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51"/>
              <a:gd name="T175" fmla="*/ 0 h 327"/>
              <a:gd name="T176" fmla="*/ 151 w 151"/>
              <a:gd name="T177" fmla="*/ 327 h 327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51" h="327">
                <a:moveTo>
                  <a:pt x="0" y="225"/>
                </a:moveTo>
                <a:lnTo>
                  <a:pt x="2" y="227"/>
                </a:lnTo>
                <a:lnTo>
                  <a:pt x="4" y="227"/>
                </a:lnTo>
                <a:lnTo>
                  <a:pt x="6" y="229"/>
                </a:lnTo>
                <a:lnTo>
                  <a:pt x="8" y="229"/>
                </a:lnTo>
                <a:lnTo>
                  <a:pt x="8" y="231"/>
                </a:lnTo>
                <a:lnTo>
                  <a:pt x="8" y="233"/>
                </a:lnTo>
                <a:lnTo>
                  <a:pt x="10" y="233"/>
                </a:lnTo>
                <a:lnTo>
                  <a:pt x="12" y="237"/>
                </a:lnTo>
                <a:lnTo>
                  <a:pt x="14" y="239"/>
                </a:lnTo>
                <a:lnTo>
                  <a:pt x="14" y="243"/>
                </a:lnTo>
                <a:lnTo>
                  <a:pt x="14" y="245"/>
                </a:lnTo>
                <a:lnTo>
                  <a:pt x="16" y="247"/>
                </a:lnTo>
                <a:lnTo>
                  <a:pt x="18" y="251"/>
                </a:lnTo>
                <a:lnTo>
                  <a:pt x="20" y="255"/>
                </a:lnTo>
                <a:lnTo>
                  <a:pt x="20" y="257"/>
                </a:lnTo>
                <a:lnTo>
                  <a:pt x="20" y="255"/>
                </a:lnTo>
                <a:lnTo>
                  <a:pt x="22" y="257"/>
                </a:lnTo>
                <a:lnTo>
                  <a:pt x="22" y="259"/>
                </a:lnTo>
                <a:lnTo>
                  <a:pt x="20" y="259"/>
                </a:lnTo>
                <a:lnTo>
                  <a:pt x="20" y="257"/>
                </a:lnTo>
                <a:lnTo>
                  <a:pt x="20" y="259"/>
                </a:lnTo>
                <a:lnTo>
                  <a:pt x="20" y="261"/>
                </a:lnTo>
                <a:lnTo>
                  <a:pt x="20" y="263"/>
                </a:lnTo>
                <a:lnTo>
                  <a:pt x="22" y="265"/>
                </a:lnTo>
                <a:lnTo>
                  <a:pt x="22" y="267"/>
                </a:lnTo>
                <a:lnTo>
                  <a:pt x="24" y="267"/>
                </a:lnTo>
                <a:lnTo>
                  <a:pt x="26" y="271"/>
                </a:lnTo>
                <a:lnTo>
                  <a:pt x="28" y="273"/>
                </a:lnTo>
                <a:lnTo>
                  <a:pt x="30" y="273"/>
                </a:lnTo>
                <a:lnTo>
                  <a:pt x="32" y="273"/>
                </a:lnTo>
                <a:lnTo>
                  <a:pt x="32" y="275"/>
                </a:lnTo>
                <a:lnTo>
                  <a:pt x="34" y="277"/>
                </a:lnTo>
                <a:lnTo>
                  <a:pt x="34" y="275"/>
                </a:lnTo>
                <a:lnTo>
                  <a:pt x="36" y="277"/>
                </a:lnTo>
                <a:lnTo>
                  <a:pt x="36" y="275"/>
                </a:lnTo>
                <a:lnTo>
                  <a:pt x="38" y="277"/>
                </a:lnTo>
                <a:lnTo>
                  <a:pt x="40" y="277"/>
                </a:lnTo>
                <a:lnTo>
                  <a:pt x="38" y="277"/>
                </a:lnTo>
                <a:lnTo>
                  <a:pt x="40" y="279"/>
                </a:lnTo>
                <a:lnTo>
                  <a:pt x="42" y="279"/>
                </a:lnTo>
                <a:lnTo>
                  <a:pt x="43" y="279"/>
                </a:lnTo>
                <a:lnTo>
                  <a:pt x="40" y="279"/>
                </a:lnTo>
                <a:lnTo>
                  <a:pt x="42" y="279"/>
                </a:lnTo>
                <a:lnTo>
                  <a:pt x="43" y="281"/>
                </a:lnTo>
                <a:lnTo>
                  <a:pt x="43" y="283"/>
                </a:lnTo>
                <a:lnTo>
                  <a:pt x="45" y="283"/>
                </a:lnTo>
                <a:lnTo>
                  <a:pt x="47" y="285"/>
                </a:lnTo>
                <a:lnTo>
                  <a:pt x="49" y="285"/>
                </a:lnTo>
                <a:lnTo>
                  <a:pt x="51" y="285"/>
                </a:lnTo>
                <a:lnTo>
                  <a:pt x="53" y="289"/>
                </a:lnTo>
                <a:lnTo>
                  <a:pt x="55" y="289"/>
                </a:lnTo>
                <a:lnTo>
                  <a:pt x="55" y="291"/>
                </a:lnTo>
                <a:lnTo>
                  <a:pt x="57" y="291"/>
                </a:lnTo>
                <a:lnTo>
                  <a:pt x="57" y="293"/>
                </a:lnTo>
                <a:lnTo>
                  <a:pt x="57" y="295"/>
                </a:lnTo>
                <a:lnTo>
                  <a:pt x="57" y="297"/>
                </a:lnTo>
                <a:lnTo>
                  <a:pt x="59" y="297"/>
                </a:lnTo>
                <a:lnTo>
                  <a:pt x="61" y="299"/>
                </a:lnTo>
                <a:lnTo>
                  <a:pt x="61" y="301"/>
                </a:lnTo>
                <a:lnTo>
                  <a:pt x="61" y="303"/>
                </a:lnTo>
                <a:lnTo>
                  <a:pt x="63" y="305"/>
                </a:lnTo>
                <a:lnTo>
                  <a:pt x="63" y="307"/>
                </a:lnTo>
                <a:lnTo>
                  <a:pt x="65" y="307"/>
                </a:lnTo>
                <a:lnTo>
                  <a:pt x="67" y="311"/>
                </a:lnTo>
                <a:lnTo>
                  <a:pt x="65" y="311"/>
                </a:lnTo>
                <a:lnTo>
                  <a:pt x="65" y="313"/>
                </a:lnTo>
                <a:lnTo>
                  <a:pt x="63" y="315"/>
                </a:lnTo>
                <a:lnTo>
                  <a:pt x="65" y="315"/>
                </a:lnTo>
                <a:lnTo>
                  <a:pt x="63" y="315"/>
                </a:lnTo>
                <a:lnTo>
                  <a:pt x="63" y="319"/>
                </a:lnTo>
                <a:lnTo>
                  <a:pt x="65" y="321"/>
                </a:lnTo>
                <a:lnTo>
                  <a:pt x="67" y="321"/>
                </a:lnTo>
                <a:lnTo>
                  <a:pt x="67" y="323"/>
                </a:lnTo>
                <a:lnTo>
                  <a:pt x="67" y="325"/>
                </a:lnTo>
                <a:lnTo>
                  <a:pt x="67" y="327"/>
                </a:lnTo>
                <a:lnTo>
                  <a:pt x="69" y="327"/>
                </a:lnTo>
                <a:lnTo>
                  <a:pt x="69" y="325"/>
                </a:lnTo>
                <a:lnTo>
                  <a:pt x="69" y="323"/>
                </a:lnTo>
                <a:lnTo>
                  <a:pt x="71" y="323"/>
                </a:lnTo>
                <a:lnTo>
                  <a:pt x="73" y="325"/>
                </a:lnTo>
                <a:lnTo>
                  <a:pt x="75" y="325"/>
                </a:lnTo>
                <a:lnTo>
                  <a:pt x="77" y="327"/>
                </a:lnTo>
                <a:lnTo>
                  <a:pt x="79" y="327"/>
                </a:lnTo>
                <a:lnTo>
                  <a:pt x="81" y="327"/>
                </a:lnTo>
                <a:lnTo>
                  <a:pt x="79" y="327"/>
                </a:lnTo>
                <a:lnTo>
                  <a:pt x="79" y="325"/>
                </a:lnTo>
                <a:lnTo>
                  <a:pt x="77" y="325"/>
                </a:lnTo>
                <a:lnTo>
                  <a:pt x="77" y="323"/>
                </a:lnTo>
                <a:lnTo>
                  <a:pt x="77" y="321"/>
                </a:lnTo>
                <a:lnTo>
                  <a:pt x="79" y="319"/>
                </a:lnTo>
                <a:lnTo>
                  <a:pt x="81" y="319"/>
                </a:lnTo>
                <a:lnTo>
                  <a:pt x="81" y="315"/>
                </a:lnTo>
                <a:lnTo>
                  <a:pt x="81" y="313"/>
                </a:lnTo>
                <a:lnTo>
                  <a:pt x="81" y="309"/>
                </a:lnTo>
                <a:lnTo>
                  <a:pt x="81" y="307"/>
                </a:lnTo>
                <a:lnTo>
                  <a:pt x="81" y="305"/>
                </a:lnTo>
                <a:lnTo>
                  <a:pt x="81" y="303"/>
                </a:lnTo>
                <a:lnTo>
                  <a:pt x="81" y="301"/>
                </a:lnTo>
                <a:lnTo>
                  <a:pt x="81" y="299"/>
                </a:lnTo>
                <a:lnTo>
                  <a:pt x="81" y="297"/>
                </a:lnTo>
                <a:lnTo>
                  <a:pt x="81" y="295"/>
                </a:lnTo>
                <a:lnTo>
                  <a:pt x="79" y="291"/>
                </a:lnTo>
                <a:lnTo>
                  <a:pt x="79" y="289"/>
                </a:lnTo>
                <a:lnTo>
                  <a:pt x="79" y="285"/>
                </a:lnTo>
                <a:lnTo>
                  <a:pt x="81" y="285"/>
                </a:lnTo>
                <a:lnTo>
                  <a:pt x="81" y="279"/>
                </a:lnTo>
                <a:lnTo>
                  <a:pt x="83" y="275"/>
                </a:lnTo>
                <a:lnTo>
                  <a:pt x="83" y="271"/>
                </a:lnTo>
                <a:lnTo>
                  <a:pt x="85" y="269"/>
                </a:lnTo>
                <a:lnTo>
                  <a:pt x="85" y="265"/>
                </a:lnTo>
                <a:lnTo>
                  <a:pt x="86" y="263"/>
                </a:lnTo>
                <a:lnTo>
                  <a:pt x="86" y="261"/>
                </a:lnTo>
                <a:lnTo>
                  <a:pt x="86" y="257"/>
                </a:lnTo>
                <a:lnTo>
                  <a:pt x="86" y="255"/>
                </a:lnTo>
                <a:lnTo>
                  <a:pt x="88" y="255"/>
                </a:lnTo>
                <a:lnTo>
                  <a:pt x="90" y="253"/>
                </a:lnTo>
                <a:lnTo>
                  <a:pt x="92" y="253"/>
                </a:lnTo>
                <a:lnTo>
                  <a:pt x="92" y="251"/>
                </a:lnTo>
                <a:lnTo>
                  <a:pt x="94" y="249"/>
                </a:lnTo>
                <a:lnTo>
                  <a:pt x="96" y="249"/>
                </a:lnTo>
                <a:lnTo>
                  <a:pt x="98" y="245"/>
                </a:lnTo>
                <a:lnTo>
                  <a:pt x="100" y="243"/>
                </a:lnTo>
                <a:lnTo>
                  <a:pt x="100" y="241"/>
                </a:lnTo>
                <a:lnTo>
                  <a:pt x="100" y="239"/>
                </a:lnTo>
                <a:lnTo>
                  <a:pt x="100" y="237"/>
                </a:lnTo>
                <a:lnTo>
                  <a:pt x="100" y="235"/>
                </a:lnTo>
                <a:lnTo>
                  <a:pt x="100" y="233"/>
                </a:lnTo>
                <a:lnTo>
                  <a:pt x="102" y="233"/>
                </a:lnTo>
                <a:lnTo>
                  <a:pt x="104" y="233"/>
                </a:lnTo>
                <a:lnTo>
                  <a:pt x="106" y="231"/>
                </a:lnTo>
                <a:lnTo>
                  <a:pt x="106" y="227"/>
                </a:lnTo>
                <a:lnTo>
                  <a:pt x="108" y="225"/>
                </a:lnTo>
                <a:lnTo>
                  <a:pt x="110" y="225"/>
                </a:lnTo>
                <a:lnTo>
                  <a:pt x="110" y="221"/>
                </a:lnTo>
                <a:lnTo>
                  <a:pt x="110" y="219"/>
                </a:lnTo>
                <a:lnTo>
                  <a:pt x="110" y="217"/>
                </a:lnTo>
                <a:lnTo>
                  <a:pt x="112" y="217"/>
                </a:lnTo>
                <a:lnTo>
                  <a:pt x="112" y="215"/>
                </a:lnTo>
                <a:lnTo>
                  <a:pt x="112" y="213"/>
                </a:lnTo>
                <a:lnTo>
                  <a:pt x="112" y="211"/>
                </a:lnTo>
                <a:lnTo>
                  <a:pt x="114" y="211"/>
                </a:lnTo>
                <a:lnTo>
                  <a:pt x="114" y="209"/>
                </a:lnTo>
                <a:lnTo>
                  <a:pt x="116" y="209"/>
                </a:lnTo>
                <a:lnTo>
                  <a:pt x="116" y="207"/>
                </a:lnTo>
                <a:lnTo>
                  <a:pt x="116" y="203"/>
                </a:lnTo>
                <a:lnTo>
                  <a:pt x="114" y="201"/>
                </a:lnTo>
                <a:lnTo>
                  <a:pt x="116" y="201"/>
                </a:lnTo>
                <a:lnTo>
                  <a:pt x="116" y="199"/>
                </a:lnTo>
                <a:lnTo>
                  <a:pt x="116" y="197"/>
                </a:lnTo>
                <a:lnTo>
                  <a:pt x="116" y="195"/>
                </a:lnTo>
                <a:lnTo>
                  <a:pt x="116" y="193"/>
                </a:lnTo>
                <a:lnTo>
                  <a:pt x="118" y="191"/>
                </a:lnTo>
                <a:lnTo>
                  <a:pt x="118" y="189"/>
                </a:lnTo>
                <a:lnTo>
                  <a:pt x="118" y="187"/>
                </a:lnTo>
                <a:lnTo>
                  <a:pt x="118" y="185"/>
                </a:lnTo>
                <a:lnTo>
                  <a:pt x="118" y="183"/>
                </a:lnTo>
                <a:lnTo>
                  <a:pt x="122" y="181"/>
                </a:lnTo>
                <a:lnTo>
                  <a:pt x="122" y="179"/>
                </a:lnTo>
                <a:lnTo>
                  <a:pt x="122" y="177"/>
                </a:lnTo>
                <a:lnTo>
                  <a:pt x="122" y="173"/>
                </a:lnTo>
                <a:lnTo>
                  <a:pt x="122" y="171"/>
                </a:lnTo>
                <a:lnTo>
                  <a:pt x="122" y="169"/>
                </a:lnTo>
                <a:lnTo>
                  <a:pt x="122" y="167"/>
                </a:lnTo>
                <a:lnTo>
                  <a:pt x="122" y="165"/>
                </a:lnTo>
                <a:lnTo>
                  <a:pt x="122" y="163"/>
                </a:lnTo>
                <a:lnTo>
                  <a:pt x="122" y="159"/>
                </a:lnTo>
                <a:lnTo>
                  <a:pt x="124" y="159"/>
                </a:lnTo>
                <a:lnTo>
                  <a:pt x="124" y="157"/>
                </a:lnTo>
                <a:lnTo>
                  <a:pt x="124" y="153"/>
                </a:lnTo>
                <a:lnTo>
                  <a:pt x="124" y="151"/>
                </a:lnTo>
                <a:lnTo>
                  <a:pt x="124" y="149"/>
                </a:lnTo>
                <a:lnTo>
                  <a:pt x="124" y="147"/>
                </a:lnTo>
                <a:lnTo>
                  <a:pt x="124" y="143"/>
                </a:lnTo>
                <a:lnTo>
                  <a:pt x="124" y="141"/>
                </a:lnTo>
                <a:lnTo>
                  <a:pt x="126" y="141"/>
                </a:lnTo>
                <a:lnTo>
                  <a:pt x="126" y="137"/>
                </a:lnTo>
                <a:lnTo>
                  <a:pt x="126" y="135"/>
                </a:lnTo>
                <a:lnTo>
                  <a:pt x="126" y="131"/>
                </a:lnTo>
                <a:lnTo>
                  <a:pt x="126" y="129"/>
                </a:lnTo>
                <a:lnTo>
                  <a:pt x="126" y="127"/>
                </a:lnTo>
                <a:lnTo>
                  <a:pt x="126" y="125"/>
                </a:lnTo>
                <a:lnTo>
                  <a:pt x="128" y="125"/>
                </a:lnTo>
                <a:lnTo>
                  <a:pt x="128" y="123"/>
                </a:lnTo>
                <a:lnTo>
                  <a:pt x="128" y="121"/>
                </a:lnTo>
                <a:lnTo>
                  <a:pt x="126" y="119"/>
                </a:lnTo>
                <a:lnTo>
                  <a:pt x="126" y="117"/>
                </a:lnTo>
                <a:lnTo>
                  <a:pt x="126" y="115"/>
                </a:lnTo>
                <a:lnTo>
                  <a:pt x="128" y="113"/>
                </a:lnTo>
                <a:lnTo>
                  <a:pt x="128" y="111"/>
                </a:lnTo>
                <a:lnTo>
                  <a:pt x="129" y="109"/>
                </a:lnTo>
                <a:lnTo>
                  <a:pt x="128" y="109"/>
                </a:lnTo>
                <a:lnTo>
                  <a:pt x="128" y="107"/>
                </a:lnTo>
                <a:lnTo>
                  <a:pt x="128" y="105"/>
                </a:lnTo>
                <a:lnTo>
                  <a:pt x="129" y="103"/>
                </a:lnTo>
                <a:lnTo>
                  <a:pt x="133" y="101"/>
                </a:lnTo>
                <a:lnTo>
                  <a:pt x="133" y="99"/>
                </a:lnTo>
                <a:lnTo>
                  <a:pt x="135" y="99"/>
                </a:lnTo>
                <a:lnTo>
                  <a:pt x="135" y="95"/>
                </a:lnTo>
                <a:lnTo>
                  <a:pt x="135" y="93"/>
                </a:lnTo>
                <a:lnTo>
                  <a:pt x="135" y="91"/>
                </a:lnTo>
                <a:lnTo>
                  <a:pt x="135" y="89"/>
                </a:lnTo>
                <a:lnTo>
                  <a:pt x="137" y="89"/>
                </a:lnTo>
                <a:lnTo>
                  <a:pt x="137" y="85"/>
                </a:lnTo>
                <a:lnTo>
                  <a:pt x="137" y="82"/>
                </a:lnTo>
                <a:lnTo>
                  <a:pt x="139" y="80"/>
                </a:lnTo>
                <a:lnTo>
                  <a:pt x="139" y="78"/>
                </a:lnTo>
                <a:lnTo>
                  <a:pt x="141" y="76"/>
                </a:lnTo>
                <a:lnTo>
                  <a:pt x="141" y="74"/>
                </a:lnTo>
                <a:lnTo>
                  <a:pt x="139" y="72"/>
                </a:lnTo>
                <a:lnTo>
                  <a:pt x="141" y="72"/>
                </a:lnTo>
                <a:lnTo>
                  <a:pt x="141" y="70"/>
                </a:lnTo>
                <a:lnTo>
                  <a:pt x="143" y="70"/>
                </a:lnTo>
                <a:lnTo>
                  <a:pt x="141" y="66"/>
                </a:lnTo>
                <a:lnTo>
                  <a:pt x="141" y="64"/>
                </a:lnTo>
                <a:lnTo>
                  <a:pt x="143" y="64"/>
                </a:lnTo>
                <a:lnTo>
                  <a:pt x="141" y="62"/>
                </a:lnTo>
                <a:lnTo>
                  <a:pt x="141" y="60"/>
                </a:lnTo>
                <a:lnTo>
                  <a:pt x="139" y="60"/>
                </a:lnTo>
                <a:lnTo>
                  <a:pt x="139" y="58"/>
                </a:lnTo>
                <a:lnTo>
                  <a:pt x="139" y="54"/>
                </a:lnTo>
                <a:lnTo>
                  <a:pt x="137" y="54"/>
                </a:lnTo>
                <a:lnTo>
                  <a:pt x="139" y="52"/>
                </a:lnTo>
                <a:lnTo>
                  <a:pt x="137" y="52"/>
                </a:lnTo>
                <a:lnTo>
                  <a:pt x="135" y="48"/>
                </a:lnTo>
                <a:lnTo>
                  <a:pt x="135" y="46"/>
                </a:lnTo>
                <a:lnTo>
                  <a:pt x="135" y="42"/>
                </a:lnTo>
                <a:lnTo>
                  <a:pt x="137" y="40"/>
                </a:lnTo>
                <a:lnTo>
                  <a:pt x="137" y="38"/>
                </a:lnTo>
                <a:lnTo>
                  <a:pt x="139" y="36"/>
                </a:lnTo>
                <a:lnTo>
                  <a:pt x="141" y="34"/>
                </a:lnTo>
                <a:lnTo>
                  <a:pt x="141" y="32"/>
                </a:lnTo>
                <a:lnTo>
                  <a:pt x="143" y="30"/>
                </a:lnTo>
                <a:lnTo>
                  <a:pt x="143" y="28"/>
                </a:lnTo>
                <a:lnTo>
                  <a:pt x="145" y="28"/>
                </a:lnTo>
                <a:lnTo>
                  <a:pt x="147" y="28"/>
                </a:lnTo>
                <a:lnTo>
                  <a:pt x="147" y="26"/>
                </a:lnTo>
                <a:lnTo>
                  <a:pt x="149" y="26"/>
                </a:lnTo>
                <a:lnTo>
                  <a:pt x="149" y="24"/>
                </a:lnTo>
                <a:lnTo>
                  <a:pt x="151" y="24"/>
                </a:lnTo>
                <a:lnTo>
                  <a:pt x="149" y="24"/>
                </a:lnTo>
                <a:lnTo>
                  <a:pt x="149" y="22"/>
                </a:lnTo>
                <a:lnTo>
                  <a:pt x="147" y="22"/>
                </a:lnTo>
                <a:lnTo>
                  <a:pt x="145" y="24"/>
                </a:lnTo>
                <a:lnTo>
                  <a:pt x="145" y="22"/>
                </a:lnTo>
                <a:lnTo>
                  <a:pt x="143" y="22"/>
                </a:lnTo>
                <a:lnTo>
                  <a:pt x="143" y="20"/>
                </a:lnTo>
                <a:lnTo>
                  <a:pt x="141" y="18"/>
                </a:lnTo>
                <a:lnTo>
                  <a:pt x="141" y="16"/>
                </a:lnTo>
                <a:lnTo>
                  <a:pt x="141" y="14"/>
                </a:lnTo>
                <a:lnTo>
                  <a:pt x="139" y="16"/>
                </a:lnTo>
                <a:lnTo>
                  <a:pt x="139" y="14"/>
                </a:lnTo>
                <a:lnTo>
                  <a:pt x="137" y="14"/>
                </a:lnTo>
                <a:lnTo>
                  <a:pt x="135" y="14"/>
                </a:lnTo>
                <a:lnTo>
                  <a:pt x="135" y="16"/>
                </a:lnTo>
                <a:lnTo>
                  <a:pt x="133" y="16"/>
                </a:lnTo>
                <a:lnTo>
                  <a:pt x="133" y="14"/>
                </a:lnTo>
                <a:lnTo>
                  <a:pt x="133" y="12"/>
                </a:lnTo>
                <a:lnTo>
                  <a:pt x="129" y="12"/>
                </a:lnTo>
                <a:lnTo>
                  <a:pt x="129" y="14"/>
                </a:lnTo>
                <a:lnTo>
                  <a:pt x="129" y="12"/>
                </a:lnTo>
                <a:lnTo>
                  <a:pt x="128" y="12"/>
                </a:lnTo>
                <a:lnTo>
                  <a:pt x="128" y="14"/>
                </a:lnTo>
                <a:lnTo>
                  <a:pt x="128" y="16"/>
                </a:lnTo>
                <a:lnTo>
                  <a:pt x="128" y="14"/>
                </a:lnTo>
                <a:lnTo>
                  <a:pt x="128" y="12"/>
                </a:lnTo>
                <a:lnTo>
                  <a:pt x="126" y="12"/>
                </a:lnTo>
                <a:lnTo>
                  <a:pt x="124" y="12"/>
                </a:lnTo>
                <a:lnTo>
                  <a:pt x="124" y="10"/>
                </a:lnTo>
                <a:lnTo>
                  <a:pt x="122" y="10"/>
                </a:lnTo>
                <a:lnTo>
                  <a:pt x="122" y="8"/>
                </a:lnTo>
                <a:lnTo>
                  <a:pt x="124" y="8"/>
                </a:lnTo>
                <a:lnTo>
                  <a:pt x="122" y="6"/>
                </a:lnTo>
                <a:lnTo>
                  <a:pt x="122" y="8"/>
                </a:lnTo>
                <a:lnTo>
                  <a:pt x="118" y="8"/>
                </a:lnTo>
                <a:lnTo>
                  <a:pt x="118" y="6"/>
                </a:lnTo>
                <a:lnTo>
                  <a:pt x="116" y="6"/>
                </a:lnTo>
                <a:lnTo>
                  <a:pt x="116" y="4"/>
                </a:lnTo>
                <a:lnTo>
                  <a:pt x="116" y="2"/>
                </a:lnTo>
                <a:lnTo>
                  <a:pt x="114" y="2"/>
                </a:lnTo>
                <a:lnTo>
                  <a:pt x="112" y="2"/>
                </a:lnTo>
                <a:lnTo>
                  <a:pt x="112" y="0"/>
                </a:lnTo>
                <a:lnTo>
                  <a:pt x="110" y="0"/>
                </a:lnTo>
                <a:lnTo>
                  <a:pt x="110" y="2"/>
                </a:lnTo>
                <a:lnTo>
                  <a:pt x="108" y="0"/>
                </a:lnTo>
                <a:lnTo>
                  <a:pt x="108" y="2"/>
                </a:lnTo>
                <a:lnTo>
                  <a:pt x="106" y="2"/>
                </a:lnTo>
                <a:lnTo>
                  <a:pt x="104" y="2"/>
                </a:lnTo>
                <a:lnTo>
                  <a:pt x="102" y="4"/>
                </a:lnTo>
                <a:lnTo>
                  <a:pt x="102" y="6"/>
                </a:lnTo>
                <a:lnTo>
                  <a:pt x="100" y="6"/>
                </a:lnTo>
                <a:lnTo>
                  <a:pt x="100" y="8"/>
                </a:lnTo>
                <a:lnTo>
                  <a:pt x="98" y="10"/>
                </a:lnTo>
                <a:lnTo>
                  <a:pt x="98" y="12"/>
                </a:lnTo>
                <a:lnTo>
                  <a:pt x="98" y="14"/>
                </a:lnTo>
                <a:lnTo>
                  <a:pt x="98" y="16"/>
                </a:lnTo>
                <a:lnTo>
                  <a:pt x="96" y="16"/>
                </a:lnTo>
                <a:lnTo>
                  <a:pt x="94" y="18"/>
                </a:lnTo>
                <a:lnTo>
                  <a:pt x="92" y="18"/>
                </a:lnTo>
                <a:lnTo>
                  <a:pt x="90" y="18"/>
                </a:lnTo>
                <a:lnTo>
                  <a:pt x="88" y="18"/>
                </a:lnTo>
                <a:lnTo>
                  <a:pt x="86" y="20"/>
                </a:lnTo>
                <a:lnTo>
                  <a:pt x="86" y="18"/>
                </a:lnTo>
                <a:lnTo>
                  <a:pt x="85" y="20"/>
                </a:lnTo>
                <a:lnTo>
                  <a:pt x="83" y="22"/>
                </a:lnTo>
                <a:lnTo>
                  <a:pt x="81" y="22"/>
                </a:lnTo>
                <a:lnTo>
                  <a:pt x="81" y="24"/>
                </a:lnTo>
                <a:lnTo>
                  <a:pt x="79" y="22"/>
                </a:lnTo>
                <a:lnTo>
                  <a:pt x="79" y="24"/>
                </a:lnTo>
                <a:lnTo>
                  <a:pt x="75" y="24"/>
                </a:lnTo>
                <a:lnTo>
                  <a:pt x="73" y="24"/>
                </a:lnTo>
                <a:lnTo>
                  <a:pt x="73" y="26"/>
                </a:lnTo>
                <a:lnTo>
                  <a:pt x="71" y="28"/>
                </a:lnTo>
                <a:lnTo>
                  <a:pt x="69" y="28"/>
                </a:lnTo>
                <a:lnTo>
                  <a:pt x="69" y="30"/>
                </a:lnTo>
                <a:lnTo>
                  <a:pt x="67" y="32"/>
                </a:lnTo>
                <a:lnTo>
                  <a:pt x="67" y="34"/>
                </a:lnTo>
                <a:lnTo>
                  <a:pt x="67" y="36"/>
                </a:lnTo>
                <a:lnTo>
                  <a:pt x="67" y="38"/>
                </a:lnTo>
                <a:lnTo>
                  <a:pt x="65" y="38"/>
                </a:lnTo>
                <a:lnTo>
                  <a:pt x="65" y="40"/>
                </a:lnTo>
                <a:lnTo>
                  <a:pt x="63" y="40"/>
                </a:lnTo>
                <a:lnTo>
                  <a:pt x="63" y="42"/>
                </a:lnTo>
                <a:lnTo>
                  <a:pt x="65" y="42"/>
                </a:lnTo>
                <a:lnTo>
                  <a:pt x="63" y="42"/>
                </a:lnTo>
                <a:lnTo>
                  <a:pt x="61" y="44"/>
                </a:lnTo>
                <a:lnTo>
                  <a:pt x="61" y="46"/>
                </a:lnTo>
                <a:lnTo>
                  <a:pt x="61" y="48"/>
                </a:lnTo>
                <a:lnTo>
                  <a:pt x="59" y="48"/>
                </a:lnTo>
                <a:lnTo>
                  <a:pt x="59" y="50"/>
                </a:lnTo>
                <a:lnTo>
                  <a:pt x="61" y="50"/>
                </a:lnTo>
                <a:lnTo>
                  <a:pt x="61" y="52"/>
                </a:lnTo>
                <a:lnTo>
                  <a:pt x="59" y="54"/>
                </a:lnTo>
                <a:lnTo>
                  <a:pt x="59" y="58"/>
                </a:lnTo>
                <a:lnTo>
                  <a:pt x="57" y="58"/>
                </a:lnTo>
                <a:lnTo>
                  <a:pt x="55" y="60"/>
                </a:lnTo>
                <a:lnTo>
                  <a:pt x="55" y="62"/>
                </a:lnTo>
                <a:lnTo>
                  <a:pt x="55" y="66"/>
                </a:lnTo>
                <a:lnTo>
                  <a:pt x="55" y="64"/>
                </a:lnTo>
                <a:lnTo>
                  <a:pt x="55" y="66"/>
                </a:lnTo>
                <a:lnTo>
                  <a:pt x="57" y="66"/>
                </a:lnTo>
                <a:lnTo>
                  <a:pt x="55" y="66"/>
                </a:lnTo>
                <a:lnTo>
                  <a:pt x="51" y="66"/>
                </a:lnTo>
                <a:lnTo>
                  <a:pt x="49" y="66"/>
                </a:lnTo>
                <a:lnTo>
                  <a:pt x="49" y="68"/>
                </a:lnTo>
                <a:lnTo>
                  <a:pt x="47" y="68"/>
                </a:lnTo>
                <a:lnTo>
                  <a:pt x="47" y="70"/>
                </a:lnTo>
                <a:lnTo>
                  <a:pt x="49" y="72"/>
                </a:lnTo>
                <a:lnTo>
                  <a:pt x="47" y="72"/>
                </a:lnTo>
                <a:lnTo>
                  <a:pt x="45" y="72"/>
                </a:lnTo>
                <a:lnTo>
                  <a:pt x="43" y="72"/>
                </a:lnTo>
                <a:lnTo>
                  <a:pt x="43" y="74"/>
                </a:lnTo>
                <a:lnTo>
                  <a:pt x="43" y="76"/>
                </a:lnTo>
                <a:lnTo>
                  <a:pt x="43" y="78"/>
                </a:lnTo>
                <a:lnTo>
                  <a:pt x="43" y="80"/>
                </a:lnTo>
                <a:lnTo>
                  <a:pt x="43" y="82"/>
                </a:lnTo>
                <a:lnTo>
                  <a:pt x="42" y="82"/>
                </a:lnTo>
                <a:lnTo>
                  <a:pt x="42" y="85"/>
                </a:lnTo>
                <a:lnTo>
                  <a:pt x="40" y="87"/>
                </a:lnTo>
                <a:lnTo>
                  <a:pt x="40" y="89"/>
                </a:lnTo>
                <a:lnTo>
                  <a:pt x="38" y="89"/>
                </a:lnTo>
                <a:lnTo>
                  <a:pt x="38" y="91"/>
                </a:lnTo>
                <a:lnTo>
                  <a:pt x="36" y="91"/>
                </a:lnTo>
                <a:lnTo>
                  <a:pt x="36" y="93"/>
                </a:lnTo>
                <a:lnTo>
                  <a:pt x="34" y="93"/>
                </a:lnTo>
                <a:lnTo>
                  <a:pt x="34" y="95"/>
                </a:lnTo>
                <a:lnTo>
                  <a:pt x="34" y="97"/>
                </a:lnTo>
                <a:lnTo>
                  <a:pt x="34" y="99"/>
                </a:lnTo>
                <a:lnTo>
                  <a:pt x="34" y="101"/>
                </a:lnTo>
                <a:lnTo>
                  <a:pt x="32" y="101"/>
                </a:lnTo>
                <a:lnTo>
                  <a:pt x="32" y="103"/>
                </a:lnTo>
                <a:lnTo>
                  <a:pt x="32" y="105"/>
                </a:lnTo>
                <a:lnTo>
                  <a:pt x="32" y="107"/>
                </a:lnTo>
                <a:lnTo>
                  <a:pt x="32" y="109"/>
                </a:lnTo>
                <a:lnTo>
                  <a:pt x="30" y="109"/>
                </a:lnTo>
                <a:lnTo>
                  <a:pt x="30" y="111"/>
                </a:lnTo>
                <a:lnTo>
                  <a:pt x="28" y="113"/>
                </a:lnTo>
                <a:lnTo>
                  <a:pt x="30" y="113"/>
                </a:lnTo>
                <a:lnTo>
                  <a:pt x="32" y="113"/>
                </a:lnTo>
                <a:lnTo>
                  <a:pt x="32" y="115"/>
                </a:lnTo>
                <a:lnTo>
                  <a:pt x="30" y="115"/>
                </a:lnTo>
                <a:lnTo>
                  <a:pt x="30" y="113"/>
                </a:lnTo>
                <a:lnTo>
                  <a:pt x="28" y="113"/>
                </a:lnTo>
                <a:lnTo>
                  <a:pt x="28" y="115"/>
                </a:lnTo>
                <a:lnTo>
                  <a:pt x="26" y="117"/>
                </a:lnTo>
                <a:lnTo>
                  <a:pt x="26" y="119"/>
                </a:lnTo>
                <a:lnTo>
                  <a:pt x="26" y="121"/>
                </a:lnTo>
                <a:lnTo>
                  <a:pt x="26" y="123"/>
                </a:lnTo>
                <a:lnTo>
                  <a:pt x="26" y="125"/>
                </a:lnTo>
                <a:lnTo>
                  <a:pt x="24" y="125"/>
                </a:lnTo>
                <a:lnTo>
                  <a:pt x="22" y="125"/>
                </a:lnTo>
                <a:lnTo>
                  <a:pt x="22" y="127"/>
                </a:lnTo>
                <a:lnTo>
                  <a:pt x="20" y="129"/>
                </a:lnTo>
                <a:lnTo>
                  <a:pt x="20" y="131"/>
                </a:lnTo>
                <a:lnTo>
                  <a:pt x="18" y="131"/>
                </a:lnTo>
                <a:lnTo>
                  <a:pt x="18" y="133"/>
                </a:lnTo>
                <a:lnTo>
                  <a:pt x="16" y="135"/>
                </a:lnTo>
                <a:lnTo>
                  <a:pt x="16" y="137"/>
                </a:lnTo>
                <a:lnTo>
                  <a:pt x="16" y="141"/>
                </a:lnTo>
                <a:lnTo>
                  <a:pt x="14" y="143"/>
                </a:lnTo>
                <a:lnTo>
                  <a:pt x="14" y="145"/>
                </a:lnTo>
                <a:lnTo>
                  <a:pt x="14" y="147"/>
                </a:lnTo>
                <a:lnTo>
                  <a:pt x="12" y="147"/>
                </a:lnTo>
                <a:lnTo>
                  <a:pt x="10" y="149"/>
                </a:lnTo>
                <a:lnTo>
                  <a:pt x="10" y="151"/>
                </a:lnTo>
                <a:lnTo>
                  <a:pt x="8" y="153"/>
                </a:lnTo>
                <a:lnTo>
                  <a:pt x="6" y="155"/>
                </a:lnTo>
                <a:lnTo>
                  <a:pt x="6" y="157"/>
                </a:lnTo>
                <a:lnTo>
                  <a:pt x="6" y="159"/>
                </a:lnTo>
                <a:lnTo>
                  <a:pt x="6" y="161"/>
                </a:lnTo>
                <a:lnTo>
                  <a:pt x="6" y="163"/>
                </a:lnTo>
                <a:lnTo>
                  <a:pt x="8" y="165"/>
                </a:lnTo>
                <a:lnTo>
                  <a:pt x="6" y="165"/>
                </a:lnTo>
                <a:lnTo>
                  <a:pt x="6" y="163"/>
                </a:lnTo>
                <a:lnTo>
                  <a:pt x="4" y="165"/>
                </a:lnTo>
                <a:lnTo>
                  <a:pt x="2" y="171"/>
                </a:lnTo>
                <a:lnTo>
                  <a:pt x="2" y="173"/>
                </a:lnTo>
                <a:lnTo>
                  <a:pt x="2" y="171"/>
                </a:lnTo>
                <a:lnTo>
                  <a:pt x="2" y="173"/>
                </a:lnTo>
                <a:lnTo>
                  <a:pt x="2" y="175"/>
                </a:lnTo>
                <a:lnTo>
                  <a:pt x="2" y="177"/>
                </a:lnTo>
                <a:lnTo>
                  <a:pt x="4" y="177"/>
                </a:lnTo>
                <a:lnTo>
                  <a:pt x="6" y="177"/>
                </a:lnTo>
                <a:lnTo>
                  <a:pt x="4" y="179"/>
                </a:lnTo>
                <a:lnTo>
                  <a:pt x="6" y="179"/>
                </a:lnTo>
                <a:lnTo>
                  <a:pt x="4" y="179"/>
                </a:lnTo>
                <a:lnTo>
                  <a:pt x="4" y="181"/>
                </a:lnTo>
                <a:lnTo>
                  <a:pt x="6" y="183"/>
                </a:lnTo>
                <a:lnTo>
                  <a:pt x="4" y="183"/>
                </a:lnTo>
                <a:lnTo>
                  <a:pt x="4" y="185"/>
                </a:lnTo>
                <a:lnTo>
                  <a:pt x="6" y="185"/>
                </a:lnTo>
                <a:lnTo>
                  <a:pt x="6" y="187"/>
                </a:lnTo>
                <a:lnTo>
                  <a:pt x="6" y="189"/>
                </a:lnTo>
                <a:lnTo>
                  <a:pt x="6" y="191"/>
                </a:lnTo>
                <a:lnTo>
                  <a:pt x="6" y="193"/>
                </a:lnTo>
                <a:lnTo>
                  <a:pt x="6" y="195"/>
                </a:lnTo>
                <a:lnTo>
                  <a:pt x="6" y="193"/>
                </a:lnTo>
                <a:lnTo>
                  <a:pt x="4" y="193"/>
                </a:lnTo>
                <a:lnTo>
                  <a:pt x="4" y="195"/>
                </a:lnTo>
                <a:lnTo>
                  <a:pt x="4" y="197"/>
                </a:lnTo>
                <a:lnTo>
                  <a:pt x="6" y="199"/>
                </a:lnTo>
                <a:lnTo>
                  <a:pt x="6" y="201"/>
                </a:lnTo>
                <a:lnTo>
                  <a:pt x="6" y="199"/>
                </a:lnTo>
                <a:lnTo>
                  <a:pt x="4" y="199"/>
                </a:lnTo>
                <a:lnTo>
                  <a:pt x="4" y="201"/>
                </a:lnTo>
                <a:lnTo>
                  <a:pt x="4" y="203"/>
                </a:lnTo>
                <a:lnTo>
                  <a:pt x="2" y="203"/>
                </a:lnTo>
                <a:lnTo>
                  <a:pt x="2" y="205"/>
                </a:lnTo>
                <a:lnTo>
                  <a:pt x="2" y="207"/>
                </a:lnTo>
                <a:lnTo>
                  <a:pt x="4" y="207"/>
                </a:lnTo>
                <a:lnTo>
                  <a:pt x="2" y="209"/>
                </a:lnTo>
                <a:lnTo>
                  <a:pt x="2" y="211"/>
                </a:lnTo>
                <a:lnTo>
                  <a:pt x="2" y="213"/>
                </a:lnTo>
                <a:lnTo>
                  <a:pt x="2" y="215"/>
                </a:lnTo>
                <a:lnTo>
                  <a:pt x="2" y="217"/>
                </a:lnTo>
                <a:lnTo>
                  <a:pt x="2" y="219"/>
                </a:lnTo>
                <a:lnTo>
                  <a:pt x="0" y="219"/>
                </a:lnTo>
                <a:lnTo>
                  <a:pt x="0" y="221"/>
                </a:lnTo>
                <a:lnTo>
                  <a:pt x="0" y="223"/>
                </a:lnTo>
                <a:lnTo>
                  <a:pt x="0" y="225"/>
                </a:lnTo>
                <a:lnTo>
                  <a:pt x="2" y="223"/>
                </a:lnTo>
                <a:lnTo>
                  <a:pt x="4" y="223"/>
                </a:lnTo>
                <a:lnTo>
                  <a:pt x="2" y="225"/>
                </a:lnTo>
                <a:lnTo>
                  <a:pt x="0" y="225"/>
                </a:lnTo>
                <a:close/>
              </a:path>
            </a:pathLst>
          </a:custGeom>
          <a:solidFill>
            <a:srgbClr val="FF6600"/>
          </a:solidFill>
          <a:ln w="9525" cap="rnd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87" name="Rectangle 70"/>
          <p:cNvSpPr>
            <a:spLocks noChangeArrowheads="1"/>
          </p:cNvSpPr>
          <p:nvPr/>
        </p:nvSpPr>
        <p:spPr bwMode="auto">
          <a:xfrm>
            <a:off x="5830888" y="3849688"/>
            <a:ext cx="495300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zh-TW" sz="1200">
                <a:solidFill>
                  <a:srgbClr val="000000"/>
                </a:solidFill>
                <a:ea typeface="新細明體" pitchFamily="18" charset="-120"/>
              </a:rPr>
              <a:t>Nanjing</a:t>
            </a:r>
          </a:p>
        </p:txBody>
      </p:sp>
      <p:sp>
        <p:nvSpPr>
          <p:cNvPr id="45088" name="Rectangle 71"/>
          <p:cNvSpPr>
            <a:spLocks noChangeArrowheads="1"/>
          </p:cNvSpPr>
          <p:nvPr/>
        </p:nvSpPr>
        <p:spPr bwMode="auto">
          <a:xfrm>
            <a:off x="6556375" y="4779963"/>
            <a:ext cx="46196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0" hangingPunct="0"/>
            <a:r>
              <a:rPr lang="en-US" altLang="zh-TW" sz="1200">
                <a:solidFill>
                  <a:srgbClr val="000000"/>
                </a:solidFill>
                <a:ea typeface="新細明體" pitchFamily="18" charset="-120"/>
              </a:rPr>
              <a:t>Ningbo</a:t>
            </a:r>
          </a:p>
        </p:txBody>
      </p:sp>
      <p:sp>
        <p:nvSpPr>
          <p:cNvPr id="45089" name="Rectangle 83"/>
          <p:cNvSpPr>
            <a:spLocks noChangeArrowheads="1"/>
          </p:cNvSpPr>
          <p:nvPr/>
        </p:nvSpPr>
        <p:spPr bwMode="auto">
          <a:xfrm>
            <a:off x="5897563" y="2516188"/>
            <a:ext cx="61595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zh-TW" sz="1200">
                <a:solidFill>
                  <a:srgbClr val="FFFFFF"/>
                </a:solidFill>
                <a:ea typeface="新細明體" pitchFamily="18" charset="-120"/>
              </a:rPr>
              <a:t>Shenyang</a:t>
            </a:r>
            <a:endParaRPr lang="en-US" altLang="zh-TW" sz="1600">
              <a:solidFill>
                <a:srgbClr val="FFFFFF"/>
              </a:solidFill>
              <a:ea typeface="新細明體" pitchFamily="18" charset="-120"/>
            </a:endParaRPr>
          </a:p>
        </p:txBody>
      </p:sp>
      <p:sp>
        <p:nvSpPr>
          <p:cNvPr id="45090" name="Rectangle 84"/>
          <p:cNvSpPr>
            <a:spLocks noChangeArrowheads="1"/>
          </p:cNvSpPr>
          <p:nvPr/>
        </p:nvSpPr>
        <p:spPr bwMode="auto">
          <a:xfrm>
            <a:off x="6773863" y="2879725"/>
            <a:ext cx="4079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zh-TW" sz="1200">
                <a:solidFill>
                  <a:srgbClr val="000000"/>
                </a:solidFill>
                <a:ea typeface="新細明體" pitchFamily="18" charset="-120"/>
              </a:rPr>
              <a:t>Dalian</a:t>
            </a:r>
            <a:endParaRPr lang="en-US" altLang="zh-TW" sz="900">
              <a:solidFill>
                <a:srgbClr val="000000"/>
              </a:solidFill>
              <a:ea typeface="新細明體" pitchFamily="18" charset="-120"/>
            </a:endParaRPr>
          </a:p>
        </p:txBody>
      </p:sp>
      <p:sp>
        <p:nvSpPr>
          <p:cNvPr id="45091" name="Rectangle 85"/>
          <p:cNvSpPr>
            <a:spLocks noChangeArrowheads="1"/>
          </p:cNvSpPr>
          <p:nvPr/>
        </p:nvSpPr>
        <p:spPr bwMode="auto">
          <a:xfrm>
            <a:off x="6070600" y="3036888"/>
            <a:ext cx="4699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zh-TW" sz="1200">
                <a:solidFill>
                  <a:srgbClr val="000000"/>
                </a:solidFill>
                <a:ea typeface="新細明體" pitchFamily="18" charset="-120"/>
              </a:rPr>
              <a:t>Tianjin</a:t>
            </a:r>
          </a:p>
        </p:txBody>
      </p:sp>
      <p:sp>
        <p:nvSpPr>
          <p:cNvPr id="45092" name="Rectangle 86"/>
          <p:cNvSpPr>
            <a:spLocks noChangeArrowheads="1"/>
          </p:cNvSpPr>
          <p:nvPr/>
        </p:nvSpPr>
        <p:spPr bwMode="auto">
          <a:xfrm>
            <a:off x="6461125" y="3424238"/>
            <a:ext cx="54133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zh-TW" sz="1200">
                <a:solidFill>
                  <a:srgbClr val="000000"/>
                </a:solidFill>
                <a:ea typeface="新細明體" pitchFamily="18" charset="-120"/>
              </a:rPr>
              <a:t>Qingdao</a:t>
            </a:r>
          </a:p>
        </p:txBody>
      </p:sp>
      <p:sp>
        <p:nvSpPr>
          <p:cNvPr id="45093" name="Rectangle 87"/>
          <p:cNvSpPr>
            <a:spLocks noChangeArrowheads="1"/>
          </p:cNvSpPr>
          <p:nvPr/>
        </p:nvSpPr>
        <p:spPr bwMode="auto">
          <a:xfrm>
            <a:off x="5930900" y="5491163"/>
            <a:ext cx="4826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zh-TW" sz="1200">
                <a:solidFill>
                  <a:srgbClr val="000000"/>
                </a:solidFill>
                <a:ea typeface="新細明體" pitchFamily="18" charset="-120"/>
              </a:rPr>
              <a:t>Xiamen</a:t>
            </a:r>
          </a:p>
        </p:txBody>
      </p:sp>
      <p:sp>
        <p:nvSpPr>
          <p:cNvPr id="45094" name="Rectangle 90"/>
          <p:cNvSpPr>
            <a:spLocks noChangeArrowheads="1"/>
          </p:cNvSpPr>
          <p:nvPr/>
        </p:nvSpPr>
        <p:spPr bwMode="auto">
          <a:xfrm>
            <a:off x="5815013" y="6048375"/>
            <a:ext cx="68580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zh-TW" sz="1200">
                <a:solidFill>
                  <a:srgbClr val="000000"/>
                </a:solidFill>
                <a:ea typeface="新細明體" pitchFamily="18" charset="-120"/>
              </a:rPr>
              <a:t>HongKong</a:t>
            </a:r>
          </a:p>
        </p:txBody>
      </p:sp>
      <p:sp>
        <p:nvSpPr>
          <p:cNvPr id="45095" name="Line 115"/>
          <p:cNvSpPr>
            <a:spLocks noChangeShapeType="1"/>
          </p:cNvSpPr>
          <p:nvPr/>
        </p:nvSpPr>
        <p:spPr bwMode="auto">
          <a:xfrm>
            <a:off x="608013" y="2632075"/>
            <a:ext cx="1014412" cy="0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96" name="Line 116"/>
          <p:cNvSpPr>
            <a:spLocks noChangeShapeType="1"/>
          </p:cNvSpPr>
          <p:nvPr/>
        </p:nvSpPr>
        <p:spPr bwMode="auto">
          <a:xfrm>
            <a:off x="608013" y="4054475"/>
            <a:ext cx="1014412" cy="0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97" name="Line 117"/>
          <p:cNvSpPr>
            <a:spLocks noChangeShapeType="1"/>
          </p:cNvSpPr>
          <p:nvPr/>
        </p:nvSpPr>
        <p:spPr bwMode="auto">
          <a:xfrm>
            <a:off x="608013" y="2632075"/>
            <a:ext cx="0" cy="473075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98" name="Line 118"/>
          <p:cNvSpPr>
            <a:spLocks noChangeShapeType="1"/>
          </p:cNvSpPr>
          <p:nvPr/>
        </p:nvSpPr>
        <p:spPr bwMode="auto">
          <a:xfrm>
            <a:off x="4089400" y="2632075"/>
            <a:ext cx="0" cy="473075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99" name="Line 119"/>
          <p:cNvSpPr>
            <a:spLocks noChangeShapeType="1"/>
          </p:cNvSpPr>
          <p:nvPr/>
        </p:nvSpPr>
        <p:spPr bwMode="auto">
          <a:xfrm>
            <a:off x="1622425" y="2632075"/>
            <a:ext cx="2466975" cy="0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100" name="Line 120"/>
          <p:cNvSpPr>
            <a:spLocks noChangeShapeType="1"/>
          </p:cNvSpPr>
          <p:nvPr/>
        </p:nvSpPr>
        <p:spPr bwMode="auto">
          <a:xfrm>
            <a:off x="608013" y="3105150"/>
            <a:ext cx="0" cy="474663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101" name="Line 121"/>
          <p:cNvSpPr>
            <a:spLocks noChangeShapeType="1"/>
          </p:cNvSpPr>
          <p:nvPr/>
        </p:nvSpPr>
        <p:spPr bwMode="auto">
          <a:xfrm>
            <a:off x="4089400" y="3105150"/>
            <a:ext cx="0" cy="474663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102" name="Line 122"/>
          <p:cNvSpPr>
            <a:spLocks noChangeShapeType="1"/>
          </p:cNvSpPr>
          <p:nvPr/>
        </p:nvSpPr>
        <p:spPr bwMode="auto">
          <a:xfrm>
            <a:off x="608013" y="3579813"/>
            <a:ext cx="0" cy="474662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103" name="Line 123"/>
          <p:cNvSpPr>
            <a:spLocks noChangeShapeType="1"/>
          </p:cNvSpPr>
          <p:nvPr/>
        </p:nvSpPr>
        <p:spPr bwMode="auto">
          <a:xfrm>
            <a:off x="4089400" y="3579813"/>
            <a:ext cx="0" cy="474662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104" name="Line 124"/>
          <p:cNvSpPr>
            <a:spLocks noChangeShapeType="1"/>
          </p:cNvSpPr>
          <p:nvPr/>
        </p:nvSpPr>
        <p:spPr bwMode="auto">
          <a:xfrm>
            <a:off x="1622425" y="4054475"/>
            <a:ext cx="2466975" cy="0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105" name="Rectangle 88"/>
          <p:cNvSpPr>
            <a:spLocks noChangeArrowheads="1"/>
          </p:cNvSpPr>
          <p:nvPr/>
        </p:nvSpPr>
        <p:spPr bwMode="auto">
          <a:xfrm>
            <a:off x="5299075" y="2784475"/>
            <a:ext cx="43815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zh-TW" sz="1200">
                <a:solidFill>
                  <a:srgbClr val="FFFFFF"/>
                </a:solidFill>
                <a:ea typeface="新細明體" pitchFamily="18" charset="-120"/>
              </a:rPr>
              <a:t>Beijing</a:t>
            </a:r>
            <a:endParaRPr lang="en-US" altLang="zh-TW" sz="900">
              <a:solidFill>
                <a:srgbClr val="FFFFFF"/>
              </a:solidFill>
              <a:ea typeface="新細明體" pitchFamily="18" charset="-120"/>
            </a:endParaRPr>
          </a:p>
        </p:txBody>
      </p:sp>
      <p:sp>
        <p:nvSpPr>
          <p:cNvPr id="45106" name="Rectangle 91"/>
          <p:cNvSpPr>
            <a:spLocks noChangeArrowheads="1"/>
          </p:cNvSpPr>
          <p:nvPr/>
        </p:nvSpPr>
        <p:spPr bwMode="auto">
          <a:xfrm>
            <a:off x="6688138" y="4281488"/>
            <a:ext cx="5842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zh-TW" sz="1200">
                <a:solidFill>
                  <a:srgbClr val="000000"/>
                </a:solidFill>
                <a:ea typeface="新細明體" pitchFamily="18" charset="-120"/>
              </a:rPr>
              <a:t>Shanghai</a:t>
            </a:r>
          </a:p>
        </p:txBody>
      </p:sp>
      <p:sp>
        <p:nvSpPr>
          <p:cNvPr id="45107" name="Rectangle 87"/>
          <p:cNvSpPr>
            <a:spLocks noChangeArrowheads="1"/>
          </p:cNvSpPr>
          <p:nvPr/>
        </p:nvSpPr>
        <p:spPr bwMode="auto">
          <a:xfrm>
            <a:off x="6022975" y="5181600"/>
            <a:ext cx="46513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zh-TW" sz="1200">
                <a:solidFill>
                  <a:srgbClr val="000000"/>
                </a:solidFill>
                <a:ea typeface="新細明體" pitchFamily="18" charset="-120"/>
              </a:rPr>
              <a:t>Fuzhou</a:t>
            </a:r>
          </a:p>
        </p:txBody>
      </p:sp>
      <p:sp>
        <p:nvSpPr>
          <p:cNvPr id="45108" name="Rectangle 83"/>
          <p:cNvSpPr>
            <a:spLocks noChangeArrowheads="1"/>
          </p:cNvSpPr>
          <p:nvPr/>
        </p:nvSpPr>
        <p:spPr bwMode="auto">
          <a:xfrm>
            <a:off x="6761163" y="2276475"/>
            <a:ext cx="7112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zh-TW" sz="1200">
                <a:solidFill>
                  <a:srgbClr val="FFFFFF"/>
                </a:solidFill>
                <a:ea typeface="新細明體" pitchFamily="18" charset="-120"/>
              </a:rPr>
              <a:t>Changchun</a:t>
            </a:r>
            <a:endParaRPr lang="en-US" altLang="zh-TW" sz="1000">
              <a:solidFill>
                <a:srgbClr val="FFFFFF"/>
              </a:solidFill>
              <a:ea typeface="新細明體" pitchFamily="18" charset="-120"/>
            </a:endParaRPr>
          </a:p>
        </p:txBody>
      </p:sp>
      <p:sp>
        <p:nvSpPr>
          <p:cNvPr id="45109" name="Oval 8"/>
          <p:cNvSpPr>
            <a:spLocks noChangeArrowheads="1"/>
          </p:cNvSpPr>
          <p:nvPr/>
        </p:nvSpPr>
        <p:spPr bwMode="auto">
          <a:xfrm>
            <a:off x="5745163" y="2830513"/>
            <a:ext cx="163512" cy="173037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solidFill>
                <a:srgbClr val="666666"/>
              </a:solidFill>
              <a:ea typeface="新細明體" pitchFamily="18" charset="-120"/>
            </a:endParaRPr>
          </a:p>
        </p:txBody>
      </p:sp>
      <p:sp>
        <p:nvSpPr>
          <p:cNvPr id="45110" name="Rectangle 83"/>
          <p:cNvSpPr>
            <a:spLocks noChangeArrowheads="1"/>
          </p:cNvSpPr>
          <p:nvPr/>
        </p:nvSpPr>
        <p:spPr bwMode="auto">
          <a:xfrm>
            <a:off x="5780088" y="4603750"/>
            <a:ext cx="639762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zh-TW" sz="1200">
                <a:solidFill>
                  <a:srgbClr val="000000"/>
                </a:solidFill>
                <a:ea typeface="新細明體" pitchFamily="18" charset="-120"/>
              </a:rPr>
              <a:t>Hangzhou</a:t>
            </a:r>
          </a:p>
        </p:txBody>
      </p:sp>
      <p:sp>
        <p:nvSpPr>
          <p:cNvPr id="45111" name="Rectangle 83"/>
          <p:cNvSpPr>
            <a:spLocks noChangeArrowheads="1"/>
          </p:cNvSpPr>
          <p:nvPr/>
        </p:nvSpPr>
        <p:spPr bwMode="auto">
          <a:xfrm>
            <a:off x="6089650" y="4397375"/>
            <a:ext cx="4667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zh-TW" sz="1200">
                <a:solidFill>
                  <a:srgbClr val="000000"/>
                </a:solidFill>
                <a:ea typeface="新細明體" pitchFamily="18" charset="-120"/>
              </a:rPr>
              <a:t>Suzhou</a:t>
            </a:r>
          </a:p>
        </p:txBody>
      </p:sp>
      <p:sp>
        <p:nvSpPr>
          <p:cNvPr id="45112" name="Rectangle 83"/>
          <p:cNvSpPr>
            <a:spLocks noChangeArrowheads="1"/>
          </p:cNvSpPr>
          <p:nvPr/>
        </p:nvSpPr>
        <p:spPr bwMode="auto">
          <a:xfrm>
            <a:off x="6010275" y="4167188"/>
            <a:ext cx="32861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0" hangingPunct="0"/>
            <a:r>
              <a:rPr lang="en-US" altLang="zh-TW" sz="1200">
                <a:solidFill>
                  <a:srgbClr val="000000"/>
                </a:solidFill>
                <a:ea typeface="新細明體" pitchFamily="18" charset="-120"/>
              </a:rPr>
              <a:t>Wuxi</a:t>
            </a:r>
          </a:p>
        </p:txBody>
      </p:sp>
      <p:sp>
        <p:nvSpPr>
          <p:cNvPr id="45113" name="Oval 6"/>
          <p:cNvSpPr>
            <a:spLocks noChangeArrowheads="1"/>
          </p:cNvSpPr>
          <p:nvPr/>
        </p:nvSpPr>
        <p:spPr bwMode="auto">
          <a:xfrm>
            <a:off x="5711825" y="5805488"/>
            <a:ext cx="163513" cy="173037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solidFill>
                <a:srgbClr val="666666"/>
              </a:solidFill>
              <a:ea typeface="新細明體" pitchFamily="18" charset="-120"/>
            </a:endParaRPr>
          </a:p>
        </p:txBody>
      </p:sp>
      <p:sp>
        <p:nvSpPr>
          <p:cNvPr id="45114" name="Oval 6"/>
          <p:cNvSpPr>
            <a:spLocks noChangeArrowheads="1"/>
          </p:cNvSpPr>
          <p:nvPr/>
        </p:nvSpPr>
        <p:spPr bwMode="auto">
          <a:xfrm>
            <a:off x="5634038" y="5921375"/>
            <a:ext cx="163512" cy="173038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solidFill>
                <a:srgbClr val="666666"/>
              </a:solidFill>
              <a:ea typeface="新細明體" pitchFamily="18" charset="-120"/>
            </a:endParaRPr>
          </a:p>
        </p:txBody>
      </p:sp>
      <p:sp>
        <p:nvSpPr>
          <p:cNvPr id="45115" name="Oval 5"/>
          <p:cNvSpPr>
            <a:spLocks noChangeArrowheads="1"/>
          </p:cNvSpPr>
          <p:nvPr/>
        </p:nvSpPr>
        <p:spPr bwMode="auto">
          <a:xfrm>
            <a:off x="6551613" y="4264025"/>
            <a:ext cx="120650" cy="1143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solidFill>
                <a:srgbClr val="666666"/>
              </a:solidFill>
              <a:ea typeface="新細明體" pitchFamily="18" charset="-120"/>
            </a:endParaRPr>
          </a:p>
        </p:txBody>
      </p:sp>
      <p:sp>
        <p:nvSpPr>
          <p:cNvPr id="45116" name="Oval 5"/>
          <p:cNvSpPr>
            <a:spLocks noChangeArrowheads="1"/>
          </p:cNvSpPr>
          <p:nvPr/>
        </p:nvSpPr>
        <p:spPr bwMode="auto">
          <a:xfrm>
            <a:off x="5437188" y="5837238"/>
            <a:ext cx="165100" cy="173037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solidFill>
                <a:srgbClr val="666666"/>
              </a:solidFill>
              <a:ea typeface="新細明體" pitchFamily="18" charset="-120"/>
            </a:endParaRPr>
          </a:p>
        </p:txBody>
      </p:sp>
      <p:sp>
        <p:nvSpPr>
          <p:cNvPr id="45117" name="Rectangle 87"/>
          <p:cNvSpPr>
            <a:spLocks noChangeArrowheads="1"/>
          </p:cNvSpPr>
          <p:nvPr/>
        </p:nvSpPr>
        <p:spPr bwMode="auto">
          <a:xfrm>
            <a:off x="5132388" y="6097588"/>
            <a:ext cx="65563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zh-TW" sz="1200">
                <a:solidFill>
                  <a:srgbClr val="000000"/>
                </a:solidFill>
                <a:ea typeface="新細明體" pitchFamily="18" charset="-120"/>
              </a:rPr>
              <a:t>Dongguan</a:t>
            </a:r>
          </a:p>
        </p:txBody>
      </p:sp>
      <p:sp>
        <p:nvSpPr>
          <p:cNvPr id="45118" name="Rectangle 70"/>
          <p:cNvSpPr>
            <a:spLocks noChangeArrowheads="1"/>
          </p:cNvSpPr>
          <p:nvPr/>
        </p:nvSpPr>
        <p:spPr bwMode="auto">
          <a:xfrm>
            <a:off x="3984625" y="4368800"/>
            <a:ext cx="56515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zh-TW" sz="1200">
                <a:solidFill>
                  <a:srgbClr val="000000"/>
                </a:solidFill>
                <a:ea typeface="新細明體" pitchFamily="18" charset="-120"/>
              </a:rPr>
              <a:t>Chengdu</a:t>
            </a:r>
          </a:p>
        </p:txBody>
      </p:sp>
      <p:sp>
        <p:nvSpPr>
          <p:cNvPr id="45119" name="Rectangle 70"/>
          <p:cNvSpPr>
            <a:spLocks noChangeArrowheads="1"/>
          </p:cNvSpPr>
          <p:nvPr/>
        </p:nvSpPr>
        <p:spPr bwMode="auto">
          <a:xfrm>
            <a:off x="4805363" y="3840163"/>
            <a:ext cx="3143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zh-TW" sz="1200">
                <a:solidFill>
                  <a:srgbClr val="000000"/>
                </a:solidFill>
                <a:ea typeface="新細明體" pitchFamily="18" charset="-120"/>
              </a:rPr>
              <a:t>Xi’an</a:t>
            </a:r>
          </a:p>
        </p:txBody>
      </p:sp>
      <p:sp>
        <p:nvSpPr>
          <p:cNvPr id="45120" name="Rectangle 70"/>
          <p:cNvSpPr>
            <a:spLocks noChangeArrowheads="1"/>
          </p:cNvSpPr>
          <p:nvPr/>
        </p:nvSpPr>
        <p:spPr bwMode="auto">
          <a:xfrm>
            <a:off x="4143375" y="4586288"/>
            <a:ext cx="682625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zh-TW" sz="1200">
                <a:solidFill>
                  <a:srgbClr val="000000"/>
                </a:solidFill>
                <a:ea typeface="新細明體" pitchFamily="18" charset="-120"/>
              </a:rPr>
              <a:t>Chongqing</a:t>
            </a:r>
          </a:p>
        </p:txBody>
      </p:sp>
      <p:sp>
        <p:nvSpPr>
          <p:cNvPr id="45121" name="Oval 6"/>
          <p:cNvSpPr>
            <a:spLocks noChangeArrowheads="1"/>
          </p:cNvSpPr>
          <p:nvPr/>
        </p:nvSpPr>
        <p:spPr bwMode="auto">
          <a:xfrm>
            <a:off x="3957638" y="4616450"/>
            <a:ext cx="163512" cy="173038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solidFill>
                <a:srgbClr val="666666"/>
              </a:solidFill>
              <a:ea typeface="新細明體" pitchFamily="18" charset="-120"/>
            </a:endParaRPr>
          </a:p>
        </p:txBody>
      </p:sp>
      <p:sp>
        <p:nvSpPr>
          <p:cNvPr id="45122" name="Oval 6"/>
          <p:cNvSpPr>
            <a:spLocks noChangeArrowheads="1"/>
          </p:cNvSpPr>
          <p:nvPr/>
        </p:nvSpPr>
        <p:spPr bwMode="auto">
          <a:xfrm>
            <a:off x="5359400" y="4522788"/>
            <a:ext cx="163513" cy="173037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solidFill>
                <a:srgbClr val="666666"/>
              </a:solidFill>
              <a:ea typeface="新細明體" pitchFamily="18" charset="-120"/>
            </a:endParaRPr>
          </a:p>
        </p:txBody>
      </p:sp>
      <p:sp>
        <p:nvSpPr>
          <p:cNvPr id="45123" name="Rectangle 70"/>
          <p:cNvSpPr>
            <a:spLocks noChangeArrowheads="1"/>
          </p:cNvSpPr>
          <p:nvPr/>
        </p:nvSpPr>
        <p:spPr bwMode="auto">
          <a:xfrm>
            <a:off x="5391150" y="4673600"/>
            <a:ext cx="46037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zh-TW" sz="1200">
                <a:solidFill>
                  <a:srgbClr val="000000"/>
                </a:solidFill>
                <a:ea typeface="新細明體" pitchFamily="18" charset="-120"/>
              </a:rPr>
              <a:t>Wuhan</a:t>
            </a:r>
          </a:p>
        </p:txBody>
      </p:sp>
      <p:sp>
        <p:nvSpPr>
          <p:cNvPr id="10335" name="Freeform 14"/>
          <p:cNvSpPr>
            <a:spLocks/>
          </p:cNvSpPr>
          <p:nvPr/>
        </p:nvSpPr>
        <p:spPr bwMode="auto">
          <a:xfrm>
            <a:off x="7531100" y="1550988"/>
            <a:ext cx="407988" cy="685800"/>
          </a:xfrm>
          <a:custGeom>
            <a:avLst/>
            <a:gdLst>
              <a:gd name="T0" fmla="*/ 2147483647 w 142"/>
              <a:gd name="T1" fmla="*/ 2147483647 h 248"/>
              <a:gd name="T2" fmla="*/ 2147483647 w 142"/>
              <a:gd name="T3" fmla="*/ 2147483647 h 248"/>
              <a:gd name="T4" fmla="*/ 2147483647 w 142"/>
              <a:gd name="T5" fmla="*/ 2147483647 h 248"/>
              <a:gd name="T6" fmla="*/ 2147483647 w 142"/>
              <a:gd name="T7" fmla="*/ 2147483647 h 248"/>
              <a:gd name="T8" fmla="*/ 2147483647 w 142"/>
              <a:gd name="T9" fmla="*/ 2147483647 h 248"/>
              <a:gd name="T10" fmla="*/ 2147483647 w 142"/>
              <a:gd name="T11" fmla="*/ 2147483647 h 248"/>
              <a:gd name="T12" fmla="*/ 2147483647 w 142"/>
              <a:gd name="T13" fmla="*/ 2147483647 h 248"/>
              <a:gd name="T14" fmla="*/ 2147483647 w 142"/>
              <a:gd name="T15" fmla="*/ 0 h 248"/>
              <a:gd name="T16" fmla="*/ 2147483647 w 142"/>
              <a:gd name="T17" fmla="*/ 2147483647 h 248"/>
              <a:gd name="T18" fmla="*/ 2147483647 w 142"/>
              <a:gd name="T19" fmla="*/ 2147483647 h 248"/>
              <a:gd name="T20" fmla="*/ 2147483647 w 142"/>
              <a:gd name="T21" fmla="*/ 2147483647 h 248"/>
              <a:gd name="T22" fmla="*/ 2147483647 w 142"/>
              <a:gd name="T23" fmla="*/ 2147483647 h 248"/>
              <a:gd name="T24" fmla="*/ 2147483647 w 142"/>
              <a:gd name="T25" fmla="*/ 2147483647 h 248"/>
              <a:gd name="T26" fmla="*/ 2147483647 w 142"/>
              <a:gd name="T27" fmla="*/ 2147483647 h 248"/>
              <a:gd name="T28" fmla="*/ 2147483647 w 142"/>
              <a:gd name="T29" fmla="*/ 2147483647 h 248"/>
              <a:gd name="T30" fmla="*/ 2147483647 w 142"/>
              <a:gd name="T31" fmla="*/ 2147483647 h 248"/>
              <a:gd name="T32" fmla="*/ 2147483647 w 142"/>
              <a:gd name="T33" fmla="*/ 2147483647 h 248"/>
              <a:gd name="T34" fmla="*/ 2147483647 w 142"/>
              <a:gd name="T35" fmla="*/ 2147483647 h 248"/>
              <a:gd name="T36" fmla="*/ 2147483647 w 142"/>
              <a:gd name="T37" fmla="*/ 2147483647 h 248"/>
              <a:gd name="T38" fmla="*/ 2147483647 w 142"/>
              <a:gd name="T39" fmla="*/ 2147483647 h 248"/>
              <a:gd name="T40" fmla="*/ 2147483647 w 142"/>
              <a:gd name="T41" fmla="*/ 2147483647 h 248"/>
              <a:gd name="T42" fmla="*/ 2147483647 w 142"/>
              <a:gd name="T43" fmla="*/ 2147483647 h 248"/>
              <a:gd name="T44" fmla="*/ 2147483647 w 142"/>
              <a:gd name="T45" fmla="*/ 2147483647 h 248"/>
              <a:gd name="T46" fmla="*/ 2147483647 w 142"/>
              <a:gd name="T47" fmla="*/ 2147483647 h 248"/>
              <a:gd name="T48" fmla="*/ 2147483647 w 142"/>
              <a:gd name="T49" fmla="*/ 2147483647 h 248"/>
              <a:gd name="T50" fmla="*/ 2147483647 w 142"/>
              <a:gd name="T51" fmla="*/ 2147483647 h 248"/>
              <a:gd name="T52" fmla="*/ 2147483647 w 142"/>
              <a:gd name="T53" fmla="*/ 2147483647 h 248"/>
              <a:gd name="T54" fmla="*/ 2147483647 w 142"/>
              <a:gd name="T55" fmla="*/ 2147483647 h 248"/>
              <a:gd name="T56" fmla="*/ 2147483647 w 142"/>
              <a:gd name="T57" fmla="*/ 2147483647 h 248"/>
              <a:gd name="T58" fmla="*/ 2147483647 w 142"/>
              <a:gd name="T59" fmla="*/ 2147483647 h 248"/>
              <a:gd name="T60" fmla="*/ 2147483647 w 142"/>
              <a:gd name="T61" fmla="*/ 2147483647 h 248"/>
              <a:gd name="T62" fmla="*/ 2147483647 w 142"/>
              <a:gd name="T63" fmla="*/ 2147483647 h 248"/>
              <a:gd name="T64" fmla="*/ 2147483647 w 142"/>
              <a:gd name="T65" fmla="*/ 2147483647 h 248"/>
              <a:gd name="T66" fmla="*/ 2147483647 w 142"/>
              <a:gd name="T67" fmla="*/ 2147483647 h 24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42"/>
              <a:gd name="T103" fmla="*/ 0 h 248"/>
              <a:gd name="T104" fmla="*/ 142 w 142"/>
              <a:gd name="T105" fmla="*/ 248 h 248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42" h="248">
                <a:moveTo>
                  <a:pt x="2" y="180"/>
                </a:moveTo>
                <a:lnTo>
                  <a:pt x="10" y="164"/>
                </a:lnTo>
                <a:lnTo>
                  <a:pt x="16" y="146"/>
                </a:lnTo>
                <a:lnTo>
                  <a:pt x="22" y="120"/>
                </a:lnTo>
                <a:lnTo>
                  <a:pt x="30" y="98"/>
                </a:lnTo>
                <a:lnTo>
                  <a:pt x="34" y="90"/>
                </a:lnTo>
                <a:lnTo>
                  <a:pt x="38" y="86"/>
                </a:lnTo>
                <a:lnTo>
                  <a:pt x="46" y="84"/>
                </a:lnTo>
                <a:lnTo>
                  <a:pt x="54" y="84"/>
                </a:lnTo>
                <a:lnTo>
                  <a:pt x="66" y="86"/>
                </a:lnTo>
                <a:lnTo>
                  <a:pt x="72" y="86"/>
                </a:lnTo>
                <a:lnTo>
                  <a:pt x="76" y="86"/>
                </a:lnTo>
                <a:lnTo>
                  <a:pt x="78" y="82"/>
                </a:lnTo>
                <a:lnTo>
                  <a:pt x="80" y="76"/>
                </a:lnTo>
                <a:lnTo>
                  <a:pt x="80" y="60"/>
                </a:lnTo>
                <a:lnTo>
                  <a:pt x="102" y="0"/>
                </a:lnTo>
                <a:lnTo>
                  <a:pt x="112" y="2"/>
                </a:lnTo>
                <a:lnTo>
                  <a:pt x="120" y="4"/>
                </a:lnTo>
                <a:lnTo>
                  <a:pt x="132" y="12"/>
                </a:lnTo>
                <a:lnTo>
                  <a:pt x="126" y="18"/>
                </a:lnTo>
                <a:lnTo>
                  <a:pt x="122" y="26"/>
                </a:lnTo>
                <a:lnTo>
                  <a:pt x="120" y="34"/>
                </a:lnTo>
                <a:lnTo>
                  <a:pt x="118" y="44"/>
                </a:lnTo>
                <a:lnTo>
                  <a:pt x="120" y="54"/>
                </a:lnTo>
                <a:lnTo>
                  <a:pt x="126" y="64"/>
                </a:lnTo>
                <a:lnTo>
                  <a:pt x="130" y="72"/>
                </a:lnTo>
                <a:lnTo>
                  <a:pt x="136" y="78"/>
                </a:lnTo>
                <a:lnTo>
                  <a:pt x="132" y="82"/>
                </a:lnTo>
                <a:lnTo>
                  <a:pt x="132" y="88"/>
                </a:lnTo>
                <a:lnTo>
                  <a:pt x="130" y="92"/>
                </a:lnTo>
                <a:lnTo>
                  <a:pt x="128" y="98"/>
                </a:lnTo>
                <a:lnTo>
                  <a:pt x="108" y="126"/>
                </a:lnTo>
                <a:lnTo>
                  <a:pt x="98" y="142"/>
                </a:lnTo>
                <a:lnTo>
                  <a:pt x="94" y="152"/>
                </a:lnTo>
                <a:lnTo>
                  <a:pt x="94" y="160"/>
                </a:lnTo>
                <a:lnTo>
                  <a:pt x="94" y="164"/>
                </a:lnTo>
                <a:lnTo>
                  <a:pt x="98" y="164"/>
                </a:lnTo>
                <a:lnTo>
                  <a:pt x="104" y="166"/>
                </a:lnTo>
                <a:lnTo>
                  <a:pt x="134" y="166"/>
                </a:lnTo>
                <a:lnTo>
                  <a:pt x="138" y="168"/>
                </a:lnTo>
                <a:lnTo>
                  <a:pt x="142" y="170"/>
                </a:lnTo>
                <a:lnTo>
                  <a:pt x="138" y="178"/>
                </a:lnTo>
                <a:lnTo>
                  <a:pt x="132" y="186"/>
                </a:lnTo>
                <a:lnTo>
                  <a:pt x="118" y="198"/>
                </a:lnTo>
                <a:lnTo>
                  <a:pt x="110" y="206"/>
                </a:lnTo>
                <a:lnTo>
                  <a:pt x="106" y="214"/>
                </a:lnTo>
                <a:lnTo>
                  <a:pt x="102" y="224"/>
                </a:lnTo>
                <a:lnTo>
                  <a:pt x="100" y="236"/>
                </a:lnTo>
                <a:lnTo>
                  <a:pt x="94" y="236"/>
                </a:lnTo>
                <a:lnTo>
                  <a:pt x="88" y="238"/>
                </a:lnTo>
                <a:lnTo>
                  <a:pt x="82" y="242"/>
                </a:lnTo>
                <a:lnTo>
                  <a:pt x="76" y="246"/>
                </a:lnTo>
                <a:lnTo>
                  <a:pt x="72" y="248"/>
                </a:lnTo>
                <a:lnTo>
                  <a:pt x="66" y="248"/>
                </a:lnTo>
                <a:lnTo>
                  <a:pt x="56" y="248"/>
                </a:lnTo>
                <a:lnTo>
                  <a:pt x="50" y="244"/>
                </a:lnTo>
                <a:lnTo>
                  <a:pt x="46" y="238"/>
                </a:lnTo>
                <a:lnTo>
                  <a:pt x="44" y="230"/>
                </a:lnTo>
                <a:lnTo>
                  <a:pt x="48" y="224"/>
                </a:lnTo>
                <a:lnTo>
                  <a:pt x="52" y="220"/>
                </a:lnTo>
                <a:lnTo>
                  <a:pt x="48" y="214"/>
                </a:lnTo>
                <a:lnTo>
                  <a:pt x="46" y="208"/>
                </a:lnTo>
                <a:lnTo>
                  <a:pt x="44" y="194"/>
                </a:lnTo>
                <a:lnTo>
                  <a:pt x="20" y="190"/>
                </a:lnTo>
                <a:lnTo>
                  <a:pt x="8" y="186"/>
                </a:lnTo>
                <a:lnTo>
                  <a:pt x="2" y="184"/>
                </a:lnTo>
                <a:lnTo>
                  <a:pt x="0" y="180"/>
                </a:lnTo>
                <a:lnTo>
                  <a:pt x="2" y="180"/>
                </a:lnTo>
                <a:close/>
              </a:path>
            </a:pathLst>
          </a:custGeom>
          <a:solidFill>
            <a:srgbClr val="003366"/>
          </a:solidFill>
          <a:ln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 altLang="zh-TW" sz="2800" dirty="0">
              <a:solidFill>
                <a:srgbClr val="FFFFFF"/>
              </a:solidFill>
            </a:endParaRPr>
          </a:p>
        </p:txBody>
      </p:sp>
      <p:sp>
        <p:nvSpPr>
          <p:cNvPr id="45125" name="Oval 6"/>
          <p:cNvSpPr>
            <a:spLocks noChangeArrowheads="1"/>
          </p:cNvSpPr>
          <p:nvPr/>
        </p:nvSpPr>
        <p:spPr bwMode="auto">
          <a:xfrm>
            <a:off x="508000" y="5270500"/>
            <a:ext cx="244475" cy="252413"/>
          </a:xfrm>
          <a:prstGeom prst="ellipse">
            <a:avLst/>
          </a:prstGeom>
          <a:solidFill>
            <a:srgbClr val="800000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solidFill>
                <a:srgbClr val="666666"/>
              </a:solidFill>
              <a:ea typeface="新細明體" pitchFamily="18" charset="-120"/>
            </a:endParaRPr>
          </a:p>
        </p:txBody>
      </p:sp>
      <p:sp>
        <p:nvSpPr>
          <p:cNvPr id="45126" name="Oval 5"/>
          <p:cNvSpPr>
            <a:spLocks noChangeArrowheads="1"/>
          </p:cNvSpPr>
          <p:nvPr/>
        </p:nvSpPr>
        <p:spPr bwMode="auto">
          <a:xfrm>
            <a:off x="7183438" y="5137150"/>
            <a:ext cx="171450" cy="1651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solidFill>
                <a:srgbClr val="666666"/>
              </a:solidFill>
              <a:ea typeface="新細明體" pitchFamily="18" charset="-120"/>
            </a:endParaRPr>
          </a:p>
        </p:txBody>
      </p:sp>
      <p:sp>
        <p:nvSpPr>
          <p:cNvPr id="45127" name="Text Box 119"/>
          <p:cNvSpPr txBox="1">
            <a:spLocks noChangeArrowheads="1"/>
          </p:cNvSpPr>
          <p:nvPr/>
        </p:nvSpPr>
        <p:spPr bwMode="auto">
          <a:xfrm>
            <a:off x="6492875" y="5062538"/>
            <a:ext cx="102870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 sz="1200">
                <a:solidFill>
                  <a:srgbClr val="000000"/>
                </a:solidFill>
              </a:rPr>
              <a:t>Taoyuan</a:t>
            </a:r>
          </a:p>
        </p:txBody>
      </p:sp>
      <p:sp>
        <p:nvSpPr>
          <p:cNvPr id="45128" name="Text Box 118"/>
          <p:cNvSpPr txBox="1">
            <a:spLocks noChangeArrowheads="1"/>
          </p:cNvSpPr>
          <p:nvPr/>
        </p:nvSpPr>
        <p:spPr bwMode="auto">
          <a:xfrm>
            <a:off x="6565900" y="5842000"/>
            <a:ext cx="9350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TW" sz="1200">
                <a:solidFill>
                  <a:srgbClr val="000000"/>
                </a:solidFill>
              </a:rPr>
              <a:t>Kaohsiung</a:t>
            </a:r>
          </a:p>
        </p:txBody>
      </p:sp>
      <p:sp>
        <p:nvSpPr>
          <p:cNvPr id="45129" name="Text Box 118"/>
          <p:cNvSpPr txBox="1">
            <a:spLocks noChangeArrowheads="1"/>
          </p:cNvSpPr>
          <p:nvPr/>
        </p:nvSpPr>
        <p:spPr bwMode="auto">
          <a:xfrm>
            <a:off x="6434138" y="5495925"/>
            <a:ext cx="7874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TW" sz="1200">
                <a:solidFill>
                  <a:srgbClr val="000000"/>
                </a:solidFill>
              </a:rPr>
              <a:t>Taichung </a:t>
            </a:r>
          </a:p>
        </p:txBody>
      </p:sp>
      <p:sp>
        <p:nvSpPr>
          <p:cNvPr id="45130" name="Text Box 178"/>
          <p:cNvSpPr txBox="1">
            <a:spLocks noChangeArrowheads="1"/>
          </p:cNvSpPr>
          <p:nvPr/>
        </p:nvSpPr>
        <p:spPr bwMode="auto">
          <a:xfrm>
            <a:off x="7180263" y="4962525"/>
            <a:ext cx="56197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TW" sz="1200">
                <a:solidFill>
                  <a:srgbClr val="000000"/>
                </a:solidFill>
              </a:rPr>
              <a:t>Taipei</a:t>
            </a:r>
          </a:p>
        </p:txBody>
      </p:sp>
      <p:sp>
        <p:nvSpPr>
          <p:cNvPr id="45131" name="Rectangle 89"/>
          <p:cNvSpPr>
            <a:spLocks noChangeArrowheads="1"/>
          </p:cNvSpPr>
          <p:nvPr/>
        </p:nvSpPr>
        <p:spPr bwMode="auto">
          <a:xfrm>
            <a:off x="5842000" y="5894388"/>
            <a:ext cx="6191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zh-TW" sz="1200">
                <a:solidFill>
                  <a:srgbClr val="000000"/>
                </a:solidFill>
                <a:ea typeface="新細明體" pitchFamily="18" charset="-120"/>
              </a:rPr>
              <a:t>Shenzhen</a:t>
            </a:r>
          </a:p>
        </p:txBody>
      </p:sp>
      <p:graphicFrame>
        <p:nvGraphicFramePr>
          <p:cNvPr id="127" name="Table 126"/>
          <p:cNvGraphicFramePr>
            <a:graphicFrameLocks noGrp="1"/>
          </p:cNvGraphicFramePr>
          <p:nvPr/>
        </p:nvGraphicFramePr>
        <p:xfrm>
          <a:off x="481013" y="3621088"/>
          <a:ext cx="1911688" cy="182880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328366"/>
                <a:gridCol w="1583322"/>
              </a:tblGrid>
              <a:tr h="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solidFill>
                            <a:schemeClr val="bg2"/>
                          </a:solidFill>
                        </a:rPr>
                        <a:t>North China</a:t>
                      </a:r>
                      <a:endParaRPr lang="en-US" sz="1400" b="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solidFill>
                            <a:schemeClr val="bg2"/>
                          </a:solidFill>
                        </a:rPr>
                        <a:t>East China</a:t>
                      </a:r>
                      <a:endParaRPr lang="en-US" sz="1400" b="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9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solidFill>
                            <a:schemeClr val="bg2"/>
                          </a:solidFill>
                        </a:rPr>
                        <a:t>South China</a:t>
                      </a:r>
                      <a:endParaRPr lang="en-US" sz="1400" b="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rgbClr val="FF99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solidFill>
                            <a:schemeClr val="bg2"/>
                          </a:solidFill>
                        </a:rPr>
                        <a:t>West China</a:t>
                      </a:r>
                      <a:endParaRPr lang="en-US" sz="1400" b="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solidFill>
                            <a:schemeClr val="bg2"/>
                          </a:solidFill>
                        </a:rPr>
                        <a:t>Taiwan</a:t>
                      </a:r>
                      <a:r>
                        <a:rPr lang="en-US" sz="1400" b="0" baseline="0" dirty="0" smtClean="0">
                          <a:solidFill>
                            <a:schemeClr val="bg2"/>
                          </a:solidFill>
                        </a:rPr>
                        <a:t> and </a:t>
                      </a:r>
                      <a:r>
                        <a:rPr lang="en-US" sz="1400" b="0" dirty="0" smtClean="0">
                          <a:solidFill>
                            <a:schemeClr val="bg2"/>
                          </a:solidFill>
                        </a:rPr>
                        <a:t>Fujian</a:t>
                      </a:r>
                      <a:endParaRPr lang="en-US" sz="1400" b="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solidFill>
                            <a:schemeClr val="bg2"/>
                          </a:solidFill>
                        </a:rPr>
                        <a:t>Sites</a:t>
                      </a:r>
                      <a:r>
                        <a:rPr lang="en-US" sz="1400" b="0" baseline="0" dirty="0" smtClean="0">
                          <a:solidFill>
                            <a:schemeClr val="bg2"/>
                          </a:solidFill>
                        </a:rPr>
                        <a:t> and Stations</a:t>
                      </a:r>
                      <a:endParaRPr lang="en-US" sz="1400" b="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5145" name="Oval 5"/>
          <p:cNvSpPr>
            <a:spLocks noChangeArrowheads="1"/>
          </p:cNvSpPr>
          <p:nvPr/>
        </p:nvSpPr>
        <p:spPr bwMode="auto">
          <a:xfrm>
            <a:off x="3792538" y="4367213"/>
            <a:ext cx="163512" cy="173037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solidFill>
                <a:srgbClr val="666666"/>
              </a:solidFill>
              <a:ea typeface="新細明體" pitchFamily="18" charset="-120"/>
            </a:endParaRPr>
          </a:p>
        </p:txBody>
      </p:sp>
      <p:sp>
        <p:nvSpPr>
          <p:cNvPr id="45146" name="Oval 5"/>
          <p:cNvSpPr>
            <a:spLocks noChangeArrowheads="1"/>
          </p:cNvSpPr>
          <p:nvPr/>
        </p:nvSpPr>
        <p:spPr bwMode="auto">
          <a:xfrm>
            <a:off x="6410325" y="4318000"/>
            <a:ext cx="131763" cy="130175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solidFill>
                <a:srgbClr val="666666"/>
              </a:solidFill>
              <a:ea typeface="新細明體" pitchFamily="18" charset="-120"/>
            </a:endParaRPr>
          </a:p>
        </p:txBody>
      </p:sp>
      <p:sp>
        <p:nvSpPr>
          <p:cNvPr id="45147" name="Oval 6"/>
          <p:cNvSpPr>
            <a:spLocks noChangeArrowheads="1"/>
          </p:cNvSpPr>
          <p:nvPr/>
        </p:nvSpPr>
        <p:spPr bwMode="auto">
          <a:xfrm>
            <a:off x="6615113" y="4630738"/>
            <a:ext cx="163512" cy="173037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solidFill>
                <a:srgbClr val="666666"/>
              </a:solidFill>
              <a:ea typeface="新細明體" pitchFamily="18" charset="-120"/>
            </a:endParaRPr>
          </a:p>
        </p:txBody>
      </p:sp>
      <p:sp>
        <p:nvSpPr>
          <p:cNvPr id="45148" name="Oval 6"/>
          <p:cNvSpPr>
            <a:spLocks noChangeArrowheads="1"/>
          </p:cNvSpPr>
          <p:nvPr/>
        </p:nvSpPr>
        <p:spPr bwMode="auto">
          <a:xfrm>
            <a:off x="6407150" y="4618038"/>
            <a:ext cx="163513" cy="173037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solidFill>
                <a:srgbClr val="666666"/>
              </a:solidFill>
              <a:ea typeface="新細明體" pitchFamily="18" charset="-120"/>
            </a:endParaRPr>
          </a:p>
        </p:txBody>
      </p:sp>
      <p:sp>
        <p:nvSpPr>
          <p:cNvPr id="45149" name="Oval 6"/>
          <p:cNvSpPr>
            <a:spLocks noChangeArrowheads="1"/>
          </p:cNvSpPr>
          <p:nvPr/>
        </p:nvSpPr>
        <p:spPr bwMode="auto">
          <a:xfrm>
            <a:off x="4886325" y="5664200"/>
            <a:ext cx="163513" cy="173038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solidFill>
                <a:srgbClr val="666666"/>
              </a:solidFill>
              <a:ea typeface="新細明體" pitchFamily="18" charset="-120"/>
            </a:endParaRPr>
          </a:p>
        </p:txBody>
      </p:sp>
      <p:sp>
        <p:nvSpPr>
          <p:cNvPr id="45150" name="Oval 5"/>
          <p:cNvSpPr>
            <a:spLocks noChangeArrowheads="1"/>
          </p:cNvSpPr>
          <p:nvPr/>
        </p:nvSpPr>
        <p:spPr bwMode="auto">
          <a:xfrm>
            <a:off x="6215063" y="5357813"/>
            <a:ext cx="163512" cy="173037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solidFill>
                <a:srgbClr val="666666"/>
              </a:solidFill>
              <a:ea typeface="新細明體" pitchFamily="18" charset="-120"/>
            </a:endParaRPr>
          </a:p>
        </p:txBody>
      </p:sp>
      <p:sp>
        <p:nvSpPr>
          <p:cNvPr id="45151" name="Oval 5"/>
          <p:cNvSpPr>
            <a:spLocks noChangeArrowheads="1"/>
          </p:cNvSpPr>
          <p:nvPr/>
        </p:nvSpPr>
        <p:spPr bwMode="auto">
          <a:xfrm>
            <a:off x="6167438" y="5068888"/>
            <a:ext cx="163512" cy="173037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solidFill>
                <a:srgbClr val="666666"/>
              </a:solidFill>
              <a:ea typeface="新細明體" pitchFamily="18" charset="-120"/>
            </a:endParaRPr>
          </a:p>
        </p:txBody>
      </p:sp>
      <p:sp>
        <p:nvSpPr>
          <p:cNvPr id="45152" name="Oval 6"/>
          <p:cNvSpPr>
            <a:spLocks noChangeArrowheads="1"/>
          </p:cNvSpPr>
          <p:nvPr/>
        </p:nvSpPr>
        <p:spPr bwMode="auto">
          <a:xfrm>
            <a:off x="6249988" y="3402013"/>
            <a:ext cx="163512" cy="173037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solidFill>
                <a:srgbClr val="666666"/>
              </a:solidFill>
              <a:ea typeface="新細明體" pitchFamily="18" charset="-120"/>
            </a:endParaRPr>
          </a:p>
        </p:txBody>
      </p:sp>
      <p:sp>
        <p:nvSpPr>
          <p:cNvPr id="45153" name="Oval 5"/>
          <p:cNvSpPr>
            <a:spLocks noChangeArrowheads="1"/>
          </p:cNvSpPr>
          <p:nvPr/>
        </p:nvSpPr>
        <p:spPr bwMode="auto">
          <a:xfrm>
            <a:off x="6604000" y="2281238"/>
            <a:ext cx="163513" cy="173037"/>
          </a:xfrm>
          <a:prstGeom prst="ellipse">
            <a:avLst/>
          </a:prstGeom>
          <a:solidFill>
            <a:srgbClr val="800000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eaLnBrk="0" hangingPunct="0"/>
            <a:endParaRPr lang="zh-TW" altLang="zh-TW" sz="700">
              <a:solidFill>
                <a:srgbClr val="666666"/>
              </a:solidFill>
              <a:ea typeface="新細明體" pitchFamily="18" charset="-120"/>
            </a:endParaRPr>
          </a:p>
        </p:txBody>
      </p:sp>
      <p:sp>
        <p:nvSpPr>
          <p:cNvPr id="45154" name="Oval 6"/>
          <p:cNvSpPr>
            <a:spLocks noChangeArrowheads="1"/>
          </p:cNvSpPr>
          <p:nvPr/>
        </p:nvSpPr>
        <p:spPr bwMode="auto">
          <a:xfrm>
            <a:off x="6537325" y="2857500"/>
            <a:ext cx="163513" cy="173038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solidFill>
                <a:srgbClr val="666666"/>
              </a:solidFill>
              <a:ea typeface="新細明體" pitchFamily="18" charset="-120"/>
            </a:endParaRPr>
          </a:p>
        </p:txBody>
      </p:sp>
      <p:sp>
        <p:nvSpPr>
          <p:cNvPr id="45155" name="Oval 6"/>
          <p:cNvSpPr>
            <a:spLocks noChangeArrowheads="1"/>
          </p:cNvSpPr>
          <p:nvPr/>
        </p:nvSpPr>
        <p:spPr bwMode="auto">
          <a:xfrm>
            <a:off x="6554788" y="2486025"/>
            <a:ext cx="163512" cy="173038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solidFill>
                <a:srgbClr val="666666"/>
              </a:solidFill>
              <a:ea typeface="新細明體" pitchFamily="18" charset="-120"/>
            </a:endParaRPr>
          </a:p>
        </p:txBody>
      </p:sp>
      <p:sp>
        <p:nvSpPr>
          <p:cNvPr id="45156" name="Oval 6"/>
          <p:cNvSpPr>
            <a:spLocks noChangeArrowheads="1"/>
          </p:cNvSpPr>
          <p:nvPr/>
        </p:nvSpPr>
        <p:spPr bwMode="auto">
          <a:xfrm>
            <a:off x="5921375" y="3038475"/>
            <a:ext cx="163513" cy="173038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solidFill>
                <a:srgbClr val="666666"/>
              </a:solidFill>
              <a:ea typeface="新細明體" pitchFamily="18" charset="-120"/>
            </a:endParaRPr>
          </a:p>
        </p:txBody>
      </p:sp>
      <p:sp>
        <p:nvSpPr>
          <p:cNvPr id="45157" name="Oval 6"/>
          <p:cNvSpPr>
            <a:spLocks noChangeArrowheads="1"/>
          </p:cNvSpPr>
          <p:nvPr/>
        </p:nvSpPr>
        <p:spPr bwMode="auto">
          <a:xfrm>
            <a:off x="4608513" y="3929063"/>
            <a:ext cx="163512" cy="173037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solidFill>
                <a:srgbClr val="666666"/>
              </a:solidFill>
              <a:ea typeface="新細明體" pitchFamily="18" charset="-120"/>
            </a:endParaRPr>
          </a:p>
        </p:txBody>
      </p:sp>
      <p:sp>
        <p:nvSpPr>
          <p:cNvPr id="45158" name="Text Box 1136"/>
          <p:cNvSpPr txBox="1">
            <a:spLocks noChangeArrowheads="1"/>
          </p:cNvSpPr>
          <p:nvPr/>
        </p:nvSpPr>
        <p:spPr bwMode="auto">
          <a:xfrm>
            <a:off x="2170113" y="1965325"/>
            <a:ext cx="7937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1200">
                <a:solidFill>
                  <a:srgbClr val="000000"/>
                </a:solidFill>
                <a:ea typeface="新細明體" pitchFamily="18" charset="-120"/>
              </a:rPr>
              <a:t>Ulumuqi</a:t>
            </a:r>
            <a:endParaRPr lang="en-US" altLang="zh-CN" sz="1200">
              <a:solidFill>
                <a:srgbClr val="000000"/>
              </a:solidFill>
              <a:ea typeface="新細明體" pitchFamily="18" charset="-120"/>
            </a:endParaRPr>
          </a:p>
        </p:txBody>
      </p:sp>
      <p:sp>
        <p:nvSpPr>
          <p:cNvPr id="45159" name="Oval 1148"/>
          <p:cNvSpPr>
            <a:spLocks noChangeArrowheads="1"/>
          </p:cNvSpPr>
          <p:nvPr/>
        </p:nvSpPr>
        <p:spPr bwMode="auto">
          <a:xfrm>
            <a:off x="2422525" y="2184400"/>
            <a:ext cx="144463" cy="149225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CN" altLang="en-US" sz="2800">
              <a:solidFill>
                <a:srgbClr val="666666"/>
              </a:solidFill>
              <a:ea typeface="新細明體" pitchFamily="18" charset="-120"/>
            </a:endParaRPr>
          </a:p>
        </p:txBody>
      </p:sp>
      <p:sp>
        <p:nvSpPr>
          <p:cNvPr id="45160" name="Text Box 1135"/>
          <p:cNvSpPr txBox="1">
            <a:spLocks noChangeArrowheads="1"/>
          </p:cNvSpPr>
          <p:nvPr/>
        </p:nvSpPr>
        <p:spPr bwMode="auto">
          <a:xfrm>
            <a:off x="3546475" y="3448050"/>
            <a:ext cx="7937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1200">
                <a:solidFill>
                  <a:srgbClr val="000000"/>
                </a:solidFill>
                <a:ea typeface="新細明體" pitchFamily="18" charset="-120"/>
              </a:rPr>
              <a:t>Lanzhou</a:t>
            </a:r>
          </a:p>
        </p:txBody>
      </p:sp>
      <p:sp>
        <p:nvSpPr>
          <p:cNvPr id="45161" name="Oval 6"/>
          <p:cNvSpPr>
            <a:spLocks noChangeArrowheads="1"/>
          </p:cNvSpPr>
          <p:nvPr/>
        </p:nvSpPr>
        <p:spPr bwMode="auto">
          <a:xfrm>
            <a:off x="4183063" y="3560763"/>
            <a:ext cx="163512" cy="173037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solidFill>
                <a:srgbClr val="666666"/>
              </a:solidFill>
              <a:ea typeface="新細明體" pitchFamily="18" charset="-120"/>
            </a:endParaRPr>
          </a:p>
        </p:txBody>
      </p:sp>
      <p:sp>
        <p:nvSpPr>
          <p:cNvPr id="45162" name="Rectangle 70"/>
          <p:cNvSpPr>
            <a:spLocks noChangeArrowheads="1"/>
          </p:cNvSpPr>
          <p:nvPr/>
        </p:nvSpPr>
        <p:spPr bwMode="auto">
          <a:xfrm>
            <a:off x="4202113" y="4173538"/>
            <a:ext cx="474662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zh-TW" sz="1200">
                <a:solidFill>
                  <a:srgbClr val="000000"/>
                </a:solidFill>
                <a:ea typeface="新細明體" pitchFamily="18" charset="-120"/>
              </a:rPr>
              <a:t>Deyang</a:t>
            </a:r>
          </a:p>
        </p:txBody>
      </p:sp>
      <p:sp>
        <p:nvSpPr>
          <p:cNvPr id="45163" name="Oval 5"/>
          <p:cNvSpPr>
            <a:spLocks noChangeArrowheads="1"/>
          </p:cNvSpPr>
          <p:nvPr/>
        </p:nvSpPr>
        <p:spPr bwMode="auto">
          <a:xfrm>
            <a:off x="3962400" y="4186238"/>
            <a:ext cx="163513" cy="173037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solidFill>
                <a:srgbClr val="666666"/>
              </a:solidFill>
              <a:ea typeface="新細明體" pitchFamily="18" charset="-120"/>
            </a:endParaRPr>
          </a:p>
        </p:txBody>
      </p:sp>
      <p:sp>
        <p:nvSpPr>
          <p:cNvPr id="45164" name="Rectangle 70"/>
          <p:cNvSpPr>
            <a:spLocks noChangeArrowheads="1"/>
          </p:cNvSpPr>
          <p:nvPr/>
        </p:nvSpPr>
        <p:spPr bwMode="auto">
          <a:xfrm>
            <a:off x="4421188" y="4786313"/>
            <a:ext cx="56515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zh-TW" sz="1200">
                <a:solidFill>
                  <a:srgbClr val="000000"/>
                </a:solidFill>
                <a:ea typeface="新細明體" pitchFamily="18" charset="-120"/>
              </a:rPr>
              <a:t>Hongyan</a:t>
            </a:r>
          </a:p>
        </p:txBody>
      </p:sp>
      <p:sp>
        <p:nvSpPr>
          <p:cNvPr id="45165" name="Oval 5"/>
          <p:cNvSpPr>
            <a:spLocks noChangeArrowheads="1"/>
          </p:cNvSpPr>
          <p:nvPr/>
        </p:nvSpPr>
        <p:spPr bwMode="auto">
          <a:xfrm>
            <a:off x="4244975" y="4775200"/>
            <a:ext cx="163513" cy="173038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solidFill>
                <a:srgbClr val="666666"/>
              </a:solidFill>
              <a:ea typeface="新細明體" pitchFamily="18" charset="-120"/>
            </a:endParaRPr>
          </a:p>
        </p:txBody>
      </p:sp>
      <p:sp>
        <p:nvSpPr>
          <p:cNvPr id="45166" name="Rectangle 70"/>
          <p:cNvSpPr>
            <a:spLocks noChangeArrowheads="1"/>
          </p:cNvSpPr>
          <p:nvPr/>
        </p:nvSpPr>
        <p:spPr bwMode="auto">
          <a:xfrm>
            <a:off x="4002088" y="5391150"/>
            <a:ext cx="56673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zh-TW" sz="1200">
                <a:solidFill>
                  <a:srgbClr val="000000"/>
                </a:solidFill>
                <a:ea typeface="新細明體" pitchFamily="18" charset="-120"/>
              </a:rPr>
              <a:t>Kunming</a:t>
            </a:r>
          </a:p>
        </p:txBody>
      </p:sp>
      <p:sp>
        <p:nvSpPr>
          <p:cNvPr id="45167" name="Oval 6"/>
          <p:cNvSpPr>
            <a:spLocks noChangeArrowheads="1"/>
          </p:cNvSpPr>
          <p:nvPr/>
        </p:nvSpPr>
        <p:spPr bwMode="auto">
          <a:xfrm>
            <a:off x="3800475" y="5391150"/>
            <a:ext cx="163513" cy="173038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solidFill>
                <a:srgbClr val="666666"/>
              </a:solidFill>
              <a:ea typeface="新細明體" pitchFamily="18" charset="-120"/>
            </a:endParaRPr>
          </a:p>
        </p:txBody>
      </p:sp>
      <p:sp>
        <p:nvSpPr>
          <p:cNvPr id="45168" name="Rectangle 87"/>
          <p:cNvSpPr>
            <a:spLocks noChangeArrowheads="1"/>
          </p:cNvSpPr>
          <p:nvPr/>
        </p:nvSpPr>
        <p:spPr bwMode="auto">
          <a:xfrm>
            <a:off x="4391025" y="5648325"/>
            <a:ext cx="4953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zh-TW" sz="1200">
                <a:solidFill>
                  <a:srgbClr val="000000"/>
                </a:solidFill>
                <a:ea typeface="新細明體" pitchFamily="18" charset="-120"/>
              </a:rPr>
              <a:t>Liuzhou</a:t>
            </a:r>
          </a:p>
        </p:txBody>
      </p:sp>
      <p:sp>
        <p:nvSpPr>
          <p:cNvPr id="45169" name="Oval 6"/>
          <p:cNvSpPr>
            <a:spLocks noChangeArrowheads="1"/>
          </p:cNvSpPr>
          <p:nvPr/>
        </p:nvSpPr>
        <p:spPr bwMode="auto">
          <a:xfrm>
            <a:off x="5338763" y="5927725"/>
            <a:ext cx="163512" cy="173038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solidFill>
                <a:srgbClr val="666666"/>
              </a:solidFill>
              <a:ea typeface="新細明體" pitchFamily="18" charset="-120"/>
            </a:endParaRPr>
          </a:p>
        </p:txBody>
      </p:sp>
      <p:sp>
        <p:nvSpPr>
          <p:cNvPr id="45170" name="Rectangle 70"/>
          <p:cNvSpPr>
            <a:spLocks noChangeArrowheads="1"/>
          </p:cNvSpPr>
          <p:nvPr/>
        </p:nvSpPr>
        <p:spPr bwMode="auto">
          <a:xfrm>
            <a:off x="5267325" y="4267200"/>
            <a:ext cx="588963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0" hangingPunct="0"/>
            <a:r>
              <a:rPr lang="en-US" altLang="zh-TW" sz="1200">
                <a:solidFill>
                  <a:srgbClr val="000000"/>
                </a:solidFill>
                <a:ea typeface="新細明體" pitchFamily="18" charset="-120"/>
              </a:rPr>
              <a:t>Xianyang</a:t>
            </a:r>
          </a:p>
        </p:txBody>
      </p:sp>
      <p:sp>
        <p:nvSpPr>
          <p:cNvPr id="45171" name="Oval 5"/>
          <p:cNvSpPr>
            <a:spLocks noChangeArrowheads="1"/>
          </p:cNvSpPr>
          <p:nvPr/>
        </p:nvSpPr>
        <p:spPr bwMode="auto">
          <a:xfrm>
            <a:off x="5100638" y="4275138"/>
            <a:ext cx="163512" cy="173037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solidFill>
                <a:srgbClr val="666666"/>
              </a:solidFill>
              <a:ea typeface="新細明體" pitchFamily="18" charset="-120"/>
            </a:endParaRPr>
          </a:p>
        </p:txBody>
      </p:sp>
      <p:sp>
        <p:nvSpPr>
          <p:cNvPr id="45172" name="Rectangle 85"/>
          <p:cNvSpPr>
            <a:spLocks noChangeArrowheads="1"/>
          </p:cNvSpPr>
          <p:nvPr/>
        </p:nvSpPr>
        <p:spPr bwMode="auto">
          <a:xfrm>
            <a:off x="5138738" y="3243263"/>
            <a:ext cx="30797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zh-TW" sz="1200">
                <a:solidFill>
                  <a:srgbClr val="000000"/>
                </a:solidFill>
                <a:ea typeface="新細明體" pitchFamily="18" charset="-120"/>
              </a:rPr>
              <a:t>Yuci</a:t>
            </a:r>
          </a:p>
        </p:txBody>
      </p:sp>
      <p:sp>
        <p:nvSpPr>
          <p:cNvPr id="45173" name="Oval 6"/>
          <p:cNvSpPr>
            <a:spLocks noChangeArrowheads="1"/>
          </p:cNvSpPr>
          <p:nvPr/>
        </p:nvSpPr>
        <p:spPr bwMode="auto">
          <a:xfrm>
            <a:off x="5218113" y="3111500"/>
            <a:ext cx="163512" cy="173038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solidFill>
                <a:srgbClr val="666666"/>
              </a:solidFill>
              <a:ea typeface="新細明體" pitchFamily="18" charset="-120"/>
            </a:endParaRPr>
          </a:p>
        </p:txBody>
      </p:sp>
      <p:sp>
        <p:nvSpPr>
          <p:cNvPr id="45174" name="Rectangle 83"/>
          <p:cNvSpPr>
            <a:spLocks noChangeArrowheads="1"/>
          </p:cNvSpPr>
          <p:nvPr/>
        </p:nvSpPr>
        <p:spPr bwMode="auto">
          <a:xfrm>
            <a:off x="6915150" y="2655888"/>
            <a:ext cx="51911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zh-TW" sz="1200">
                <a:solidFill>
                  <a:srgbClr val="000000"/>
                </a:solidFill>
                <a:ea typeface="新細明體" pitchFamily="18" charset="-120"/>
              </a:rPr>
              <a:t>Yingkou</a:t>
            </a:r>
          </a:p>
        </p:txBody>
      </p:sp>
      <p:sp>
        <p:nvSpPr>
          <p:cNvPr id="45175" name="Oval 6"/>
          <p:cNvSpPr>
            <a:spLocks noChangeArrowheads="1"/>
          </p:cNvSpPr>
          <p:nvPr/>
        </p:nvSpPr>
        <p:spPr bwMode="auto">
          <a:xfrm>
            <a:off x="6696075" y="2671763"/>
            <a:ext cx="163513" cy="173037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solidFill>
                <a:srgbClr val="666666"/>
              </a:solidFill>
              <a:ea typeface="新細明體" pitchFamily="18" charset="-120"/>
            </a:endParaRPr>
          </a:p>
        </p:txBody>
      </p:sp>
      <p:sp>
        <p:nvSpPr>
          <p:cNvPr id="45176" name="Rectangle 86"/>
          <p:cNvSpPr>
            <a:spLocks noChangeArrowheads="1"/>
          </p:cNvSpPr>
          <p:nvPr/>
        </p:nvSpPr>
        <p:spPr bwMode="auto">
          <a:xfrm>
            <a:off x="5359400" y="3449638"/>
            <a:ext cx="698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zh-TW" sz="1200">
                <a:solidFill>
                  <a:srgbClr val="000000"/>
                </a:solidFill>
                <a:ea typeface="新細明體" pitchFamily="18" charset="-120"/>
              </a:rPr>
              <a:t>Zhengzhou</a:t>
            </a:r>
          </a:p>
        </p:txBody>
      </p:sp>
      <p:sp>
        <p:nvSpPr>
          <p:cNvPr id="45177" name="Oval 6"/>
          <p:cNvSpPr>
            <a:spLocks noChangeArrowheads="1"/>
          </p:cNvSpPr>
          <p:nvPr/>
        </p:nvSpPr>
        <p:spPr bwMode="auto">
          <a:xfrm>
            <a:off x="5489575" y="3633788"/>
            <a:ext cx="163513" cy="173037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solidFill>
                <a:srgbClr val="666666"/>
              </a:solidFill>
              <a:ea typeface="新細明體" pitchFamily="18" charset="-120"/>
            </a:endParaRPr>
          </a:p>
        </p:txBody>
      </p:sp>
      <p:sp>
        <p:nvSpPr>
          <p:cNvPr id="45178" name="Rectangle 86"/>
          <p:cNvSpPr>
            <a:spLocks noChangeArrowheads="1"/>
          </p:cNvSpPr>
          <p:nvPr/>
        </p:nvSpPr>
        <p:spPr bwMode="auto">
          <a:xfrm>
            <a:off x="6570663" y="3165475"/>
            <a:ext cx="40957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zh-TW" sz="1200">
                <a:solidFill>
                  <a:srgbClr val="000000"/>
                </a:solidFill>
                <a:ea typeface="新細明體" pitchFamily="18" charset="-120"/>
              </a:rPr>
              <a:t>Yantai</a:t>
            </a:r>
          </a:p>
        </p:txBody>
      </p:sp>
      <p:sp>
        <p:nvSpPr>
          <p:cNvPr id="45179" name="Oval 6"/>
          <p:cNvSpPr>
            <a:spLocks noChangeArrowheads="1"/>
          </p:cNvSpPr>
          <p:nvPr/>
        </p:nvSpPr>
        <p:spPr bwMode="auto">
          <a:xfrm>
            <a:off x="6378575" y="3203575"/>
            <a:ext cx="163513" cy="173038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solidFill>
                <a:srgbClr val="666666"/>
              </a:solidFill>
              <a:ea typeface="新細明體" pitchFamily="18" charset="-120"/>
            </a:endParaRPr>
          </a:p>
        </p:txBody>
      </p:sp>
      <p:sp>
        <p:nvSpPr>
          <p:cNvPr id="45180" name="Rectangle 91"/>
          <p:cNvSpPr>
            <a:spLocks noChangeArrowheads="1"/>
          </p:cNvSpPr>
          <p:nvPr/>
        </p:nvSpPr>
        <p:spPr bwMode="auto">
          <a:xfrm>
            <a:off x="6521450" y="3830638"/>
            <a:ext cx="514350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zh-TW" sz="1200">
                <a:solidFill>
                  <a:srgbClr val="000000"/>
                </a:solidFill>
                <a:ea typeface="新細明體" pitchFamily="18" charset="-120"/>
              </a:rPr>
              <a:t>Yizheng</a:t>
            </a:r>
          </a:p>
        </p:txBody>
      </p:sp>
      <p:sp>
        <p:nvSpPr>
          <p:cNvPr id="45181" name="Oval 5"/>
          <p:cNvSpPr>
            <a:spLocks noChangeArrowheads="1"/>
          </p:cNvSpPr>
          <p:nvPr/>
        </p:nvSpPr>
        <p:spPr bwMode="auto">
          <a:xfrm>
            <a:off x="6305550" y="3863975"/>
            <a:ext cx="134938" cy="1524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solidFill>
                <a:srgbClr val="666666"/>
              </a:solidFill>
              <a:ea typeface="新細明體" pitchFamily="18" charset="-120"/>
            </a:endParaRPr>
          </a:p>
        </p:txBody>
      </p:sp>
      <p:sp>
        <p:nvSpPr>
          <p:cNvPr id="45182" name="Rectangle 71"/>
          <p:cNvSpPr>
            <a:spLocks noChangeArrowheads="1"/>
          </p:cNvSpPr>
          <p:nvPr/>
        </p:nvSpPr>
        <p:spPr bwMode="auto">
          <a:xfrm>
            <a:off x="6751638" y="4386263"/>
            <a:ext cx="423862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zh-TW" sz="1200">
                <a:solidFill>
                  <a:srgbClr val="000000"/>
                </a:solidFill>
                <a:ea typeface="新細明體" pitchFamily="18" charset="-120"/>
              </a:rPr>
              <a:t>Anting</a:t>
            </a:r>
          </a:p>
        </p:txBody>
      </p:sp>
      <p:sp>
        <p:nvSpPr>
          <p:cNvPr id="45183" name="Oval 6"/>
          <p:cNvSpPr>
            <a:spLocks noChangeArrowheads="1"/>
          </p:cNvSpPr>
          <p:nvPr/>
        </p:nvSpPr>
        <p:spPr bwMode="auto">
          <a:xfrm>
            <a:off x="6589713" y="4394200"/>
            <a:ext cx="95250" cy="1143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solidFill>
                <a:srgbClr val="666666"/>
              </a:solidFill>
              <a:ea typeface="新細明體" pitchFamily="18" charset="-120"/>
            </a:endParaRPr>
          </a:p>
        </p:txBody>
      </p:sp>
      <p:sp>
        <p:nvSpPr>
          <p:cNvPr id="45184" name="Rectangle 71"/>
          <p:cNvSpPr>
            <a:spLocks noChangeArrowheads="1"/>
          </p:cNvSpPr>
          <p:nvPr/>
        </p:nvSpPr>
        <p:spPr bwMode="auto">
          <a:xfrm>
            <a:off x="6662738" y="4476750"/>
            <a:ext cx="37465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zh-TW" sz="1200">
                <a:solidFill>
                  <a:srgbClr val="000000"/>
                </a:solidFill>
                <a:ea typeface="新細明體" pitchFamily="18" charset="-120"/>
              </a:rPr>
              <a:t>Annei</a:t>
            </a:r>
          </a:p>
        </p:txBody>
      </p:sp>
      <p:sp>
        <p:nvSpPr>
          <p:cNvPr id="45185" name="Rectangle 71"/>
          <p:cNvSpPr>
            <a:spLocks noChangeArrowheads="1"/>
          </p:cNvSpPr>
          <p:nvPr/>
        </p:nvSpPr>
        <p:spPr bwMode="auto">
          <a:xfrm>
            <a:off x="6772275" y="4149725"/>
            <a:ext cx="61595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zh-TW" sz="1200">
                <a:solidFill>
                  <a:srgbClr val="000000"/>
                </a:solidFill>
                <a:ea typeface="新細明體" pitchFamily="18" charset="-120"/>
              </a:rPr>
              <a:t>Tongyong</a:t>
            </a:r>
          </a:p>
        </p:txBody>
      </p:sp>
      <p:sp>
        <p:nvSpPr>
          <p:cNvPr id="45186" name="Oval 6"/>
          <p:cNvSpPr>
            <a:spLocks noChangeArrowheads="1"/>
          </p:cNvSpPr>
          <p:nvPr/>
        </p:nvSpPr>
        <p:spPr bwMode="auto">
          <a:xfrm>
            <a:off x="6648450" y="4224338"/>
            <a:ext cx="114300" cy="109537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solidFill>
                <a:srgbClr val="666666"/>
              </a:solidFill>
              <a:ea typeface="新細明體" pitchFamily="18" charset="-120"/>
            </a:endParaRPr>
          </a:p>
        </p:txBody>
      </p:sp>
      <p:sp>
        <p:nvSpPr>
          <p:cNvPr id="45187" name="Rectangle 71"/>
          <p:cNvSpPr>
            <a:spLocks noChangeArrowheads="1"/>
          </p:cNvSpPr>
          <p:nvPr/>
        </p:nvSpPr>
        <p:spPr bwMode="auto">
          <a:xfrm>
            <a:off x="6618288" y="4051300"/>
            <a:ext cx="487362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zh-TW" sz="1200">
                <a:solidFill>
                  <a:srgbClr val="000000"/>
                </a:solidFill>
                <a:ea typeface="新細明體" pitchFamily="18" charset="-120"/>
              </a:rPr>
              <a:t>Lingang</a:t>
            </a:r>
          </a:p>
        </p:txBody>
      </p:sp>
      <p:sp>
        <p:nvSpPr>
          <p:cNvPr id="45188" name="Oval 6"/>
          <p:cNvSpPr>
            <a:spLocks noChangeArrowheads="1"/>
          </p:cNvSpPr>
          <p:nvPr/>
        </p:nvSpPr>
        <p:spPr bwMode="auto">
          <a:xfrm>
            <a:off x="6523038" y="4162425"/>
            <a:ext cx="109537" cy="103188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solidFill>
                <a:srgbClr val="666666"/>
              </a:solidFill>
              <a:ea typeface="新細明體" pitchFamily="18" charset="-120"/>
            </a:endParaRPr>
          </a:p>
        </p:txBody>
      </p:sp>
      <p:sp>
        <p:nvSpPr>
          <p:cNvPr id="45189" name="Oval 5"/>
          <p:cNvSpPr>
            <a:spLocks noChangeArrowheads="1"/>
          </p:cNvSpPr>
          <p:nvPr/>
        </p:nvSpPr>
        <p:spPr bwMode="auto">
          <a:xfrm>
            <a:off x="6348413" y="4200525"/>
            <a:ext cx="134937" cy="1397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solidFill>
                <a:srgbClr val="666666"/>
              </a:solidFill>
              <a:ea typeface="新細明體" pitchFamily="18" charset="-120"/>
            </a:endParaRPr>
          </a:p>
        </p:txBody>
      </p:sp>
      <p:sp>
        <p:nvSpPr>
          <p:cNvPr id="45190" name="Oval 5"/>
          <p:cNvSpPr>
            <a:spLocks noChangeArrowheads="1"/>
          </p:cNvSpPr>
          <p:nvPr/>
        </p:nvSpPr>
        <p:spPr bwMode="auto">
          <a:xfrm>
            <a:off x="6551613" y="4475163"/>
            <a:ext cx="114300" cy="1143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solidFill>
                <a:srgbClr val="666666"/>
              </a:solidFill>
              <a:ea typeface="新細明體" pitchFamily="18" charset="-120"/>
            </a:endParaRPr>
          </a:p>
        </p:txBody>
      </p:sp>
      <p:sp>
        <p:nvSpPr>
          <p:cNvPr id="45191" name="Oval 6"/>
          <p:cNvSpPr>
            <a:spLocks noChangeArrowheads="1"/>
          </p:cNvSpPr>
          <p:nvPr/>
        </p:nvSpPr>
        <p:spPr bwMode="auto">
          <a:xfrm>
            <a:off x="6254750" y="4010025"/>
            <a:ext cx="163513" cy="173038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solidFill>
                <a:srgbClr val="666666"/>
              </a:solidFill>
              <a:ea typeface="新細明體" pitchFamily="18" charset="-120"/>
            </a:endParaRPr>
          </a:p>
        </p:txBody>
      </p:sp>
      <p:sp>
        <p:nvSpPr>
          <p:cNvPr id="45192" name="Oval 6"/>
          <p:cNvSpPr>
            <a:spLocks noChangeArrowheads="1"/>
          </p:cNvSpPr>
          <p:nvPr/>
        </p:nvSpPr>
        <p:spPr bwMode="auto">
          <a:xfrm>
            <a:off x="7032625" y="5238750"/>
            <a:ext cx="163513" cy="173038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solidFill>
                <a:srgbClr val="666666"/>
              </a:solidFill>
              <a:ea typeface="新細明體" pitchFamily="18" charset="-120"/>
            </a:endParaRPr>
          </a:p>
        </p:txBody>
      </p:sp>
      <p:sp>
        <p:nvSpPr>
          <p:cNvPr id="45193" name="Oval 6"/>
          <p:cNvSpPr>
            <a:spLocks noChangeArrowheads="1"/>
          </p:cNvSpPr>
          <p:nvPr/>
        </p:nvSpPr>
        <p:spPr bwMode="auto">
          <a:xfrm>
            <a:off x="6953250" y="5399088"/>
            <a:ext cx="163513" cy="173037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solidFill>
                <a:srgbClr val="666666"/>
              </a:solidFill>
              <a:ea typeface="新細明體" pitchFamily="18" charset="-120"/>
            </a:endParaRPr>
          </a:p>
        </p:txBody>
      </p:sp>
      <p:sp>
        <p:nvSpPr>
          <p:cNvPr id="45194" name="Oval 6"/>
          <p:cNvSpPr>
            <a:spLocks noChangeArrowheads="1"/>
          </p:cNvSpPr>
          <p:nvPr/>
        </p:nvSpPr>
        <p:spPr bwMode="auto">
          <a:xfrm>
            <a:off x="6913563" y="5711825"/>
            <a:ext cx="163512" cy="173038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solidFill>
                <a:srgbClr val="666666"/>
              </a:solidFill>
              <a:ea typeface="新細明體" pitchFamily="18" charset="-120"/>
            </a:endParaRPr>
          </a:p>
        </p:txBody>
      </p:sp>
      <p:sp>
        <p:nvSpPr>
          <p:cNvPr id="45195" name="TextBox 132"/>
          <p:cNvSpPr txBox="1">
            <a:spLocks noChangeArrowheads="1"/>
          </p:cNvSpPr>
          <p:nvPr/>
        </p:nvSpPr>
        <p:spPr bwMode="auto">
          <a:xfrm>
            <a:off x="390525" y="268288"/>
            <a:ext cx="65944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chemeClr val="accent1"/>
                </a:solidFill>
              </a:rPr>
              <a:t>CEVA’s sites and stations in Greater China</a:t>
            </a:r>
          </a:p>
          <a:p>
            <a:r>
              <a:rPr lang="en-US" altLang="zh-CN">
                <a:solidFill>
                  <a:schemeClr val="accent1"/>
                </a:solidFill>
              </a:rPr>
              <a:t>CEVA and Anji-CEVA</a:t>
            </a:r>
          </a:p>
        </p:txBody>
      </p:sp>
      <p:sp>
        <p:nvSpPr>
          <p:cNvPr id="45196" name="Freeform 858"/>
          <p:cNvSpPr>
            <a:spLocks noChangeAspect="1"/>
          </p:cNvSpPr>
          <p:nvPr/>
        </p:nvSpPr>
        <p:spPr bwMode="auto">
          <a:xfrm>
            <a:off x="4810125" y="6376988"/>
            <a:ext cx="336550" cy="307975"/>
          </a:xfrm>
          <a:custGeom>
            <a:avLst/>
            <a:gdLst>
              <a:gd name="T0" fmla="*/ 0 w 204"/>
              <a:gd name="T1" fmla="*/ 438106242 h 182"/>
              <a:gd name="T2" fmla="*/ 19051370 w 204"/>
              <a:gd name="T3" fmla="*/ 483921844 h 182"/>
              <a:gd name="T4" fmla="*/ 27217661 w 204"/>
              <a:gd name="T5" fmla="*/ 561233696 h 182"/>
              <a:gd name="T6" fmla="*/ 84371766 w 204"/>
              <a:gd name="T7" fmla="*/ 587005441 h 182"/>
              <a:gd name="T8" fmla="*/ 141527533 w 204"/>
              <a:gd name="T9" fmla="*/ 609912343 h 182"/>
              <a:gd name="T10" fmla="*/ 166023086 w 204"/>
              <a:gd name="T11" fmla="*/ 627092943 h 182"/>
              <a:gd name="T12" fmla="*/ 231343514 w 204"/>
              <a:gd name="T13" fmla="*/ 635684089 h 182"/>
              <a:gd name="T14" fmla="*/ 244952338 w 204"/>
              <a:gd name="T15" fmla="*/ 652864688 h 182"/>
              <a:gd name="T16" fmla="*/ 250394878 w 204"/>
              <a:gd name="T17" fmla="*/ 675771590 h 182"/>
              <a:gd name="T18" fmla="*/ 288499256 w 204"/>
              <a:gd name="T19" fmla="*/ 652864688 h 182"/>
              <a:gd name="T20" fmla="*/ 291221350 w 204"/>
              <a:gd name="T21" fmla="*/ 635684089 h 182"/>
              <a:gd name="T22" fmla="*/ 296663890 w 204"/>
              <a:gd name="T23" fmla="*/ 638547240 h 182"/>
              <a:gd name="T24" fmla="*/ 315716904 w 204"/>
              <a:gd name="T25" fmla="*/ 592731744 h 182"/>
              <a:gd name="T26" fmla="*/ 370150550 w 204"/>
              <a:gd name="T27" fmla="*/ 584142290 h 182"/>
              <a:gd name="T28" fmla="*/ 372870995 w 204"/>
              <a:gd name="T29" fmla="*/ 601322890 h 182"/>
              <a:gd name="T30" fmla="*/ 405532833 w 204"/>
              <a:gd name="T31" fmla="*/ 544053096 h 182"/>
              <a:gd name="T32" fmla="*/ 451800299 w 204"/>
              <a:gd name="T33" fmla="*/ 503965594 h 182"/>
              <a:gd name="T34" fmla="*/ 479017947 w 204"/>
              <a:gd name="T35" fmla="*/ 498239292 h 182"/>
              <a:gd name="T36" fmla="*/ 481740042 w 204"/>
              <a:gd name="T37" fmla="*/ 503965594 h 182"/>
              <a:gd name="T38" fmla="*/ 508956040 w 204"/>
              <a:gd name="T39" fmla="*/ 463878093 h 182"/>
              <a:gd name="T40" fmla="*/ 508956040 w 204"/>
              <a:gd name="T41" fmla="*/ 449560644 h 182"/>
              <a:gd name="T42" fmla="*/ 498069311 w 204"/>
              <a:gd name="T43" fmla="*/ 438106242 h 182"/>
              <a:gd name="T44" fmla="*/ 517120675 w 204"/>
              <a:gd name="T45" fmla="*/ 377974989 h 182"/>
              <a:gd name="T46" fmla="*/ 519842770 w 204"/>
              <a:gd name="T47" fmla="*/ 352203244 h 182"/>
              <a:gd name="T48" fmla="*/ 503513500 w 204"/>
              <a:gd name="T49" fmla="*/ 337885795 h 182"/>
              <a:gd name="T50" fmla="*/ 538894133 w 204"/>
              <a:gd name="T51" fmla="*/ 312115742 h 182"/>
              <a:gd name="T52" fmla="*/ 552502958 w 204"/>
              <a:gd name="T53" fmla="*/ 269163397 h 182"/>
              <a:gd name="T54" fmla="*/ 576998511 w 204"/>
              <a:gd name="T55" fmla="*/ 234802198 h 182"/>
              <a:gd name="T56" fmla="*/ 582442701 w 204"/>
              <a:gd name="T57" fmla="*/ 183260346 h 182"/>
              <a:gd name="T58" fmla="*/ 590607335 w 204"/>
              <a:gd name="T59" fmla="*/ 194714643 h 182"/>
              <a:gd name="T60" fmla="*/ 625989618 w 204"/>
              <a:gd name="T61" fmla="*/ 183260346 h 182"/>
              <a:gd name="T62" fmla="*/ 642318887 w 204"/>
              <a:gd name="T63" fmla="*/ 148899147 h 182"/>
              <a:gd name="T64" fmla="*/ 609658699 w 204"/>
              <a:gd name="T65" fmla="*/ 54404963 h 182"/>
              <a:gd name="T66" fmla="*/ 557947147 w 204"/>
              <a:gd name="T67" fmla="*/ 17180606 h 182"/>
              <a:gd name="T68" fmla="*/ 536173688 w 204"/>
              <a:gd name="T69" fmla="*/ 14317455 h 182"/>
              <a:gd name="T70" fmla="*/ 533451594 w 204"/>
              <a:gd name="T71" fmla="*/ 48678661 h 182"/>
              <a:gd name="T72" fmla="*/ 530729499 w 204"/>
              <a:gd name="T73" fmla="*/ 60132971 h 182"/>
              <a:gd name="T74" fmla="*/ 514400230 w 204"/>
              <a:gd name="T75" fmla="*/ 45815510 h 182"/>
              <a:gd name="T76" fmla="*/ 481740042 w 204"/>
              <a:gd name="T77" fmla="*/ 40087515 h 182"/>
              <a:gd name="T78" fmla="*/ 470853312 w 204"/>
              <a:gd name="T79" fmla="*/ 42952358 h 182"/>
              <a:gd name="T80" fmla="*/ 443635664 w 204"/>
              <a:gd name="T81" fmla="*/ 45815510 h 182"/>
              <a:gd name="T82" fmla="*/ 405532833 w 204"/>
              <a:gd name="T83" fmla="*/ 60132971 h 182"/>
              <a:gd name="T84" fmla="*/ 372870995 w 204"/>
              <a:gd name="T85" fmla="*/ 83039873 h 182"/>
              <a:gd name="T86" fmla="*/ 370150550 w 204"/>
              <a:gd name="T87" fmla="*/ 71585576 h 182"/>
              <a:gd name="T88" fmla="*/ 334768268 w 204"/>
              <a:gd name="T89" fmla="*/ 62996122 h 182"/>
              <a:gd name="T90" fmla="*/ 318437349 w 204"/>
              <a:gd name="T91" fmla="*/ 71585576 h 182"/>
              <a:gd name="T92" fmla="*/ 296663890 w 204"/>
              <a:gd name="T93" fmla="*/ 54404963 h 182"/>
              <a:gd name="T94" fmla="*/ 244952338 w 204"/>
              <a:gd name="T95" fmla="*/ 77313571 h 182"/>
              <a:gd name="T96" fmla="*/ 244952338 w 204"/>
              <a:gd name="T97" fmla="*/ 97357322 h 182"/>
              <a:gd name="T98" fmla="*/ 244952338 w 204"/>
              <a:gd name="T99" fmla="*/ 100220473 h 182"/>
              <a:gd name="T100" fmla="*/ 225900974 w 204"/>
              <a:gd name="T101" fmla="*/ 97357322 h 182"/>
              <a:gd name="T102" fmla="*/ 198683274 w 204"/>
              <a:gd name="T103" fmla="*/ 91629327 h 182"/>
              <a:gd name="T104" fmla="*/ 168745181 w 204"/>
              <a:gd name="T105" fmla="*/ 100220473 h 182"/>
              <a:gd name="T106" fmla="*/ 152414262 w 204"/>
              <a:gd name="T107" fmla="*/ 146035996 h 182"/>
              <a:gd name="T108" fmla="*/ 174187721 w 204"/>
              <a:gd name="T109" fmla="*/ 120264250 h 182"/>
              <a:gd name="T110" fmla="*/ 171467276 w 204"/>
              <a:gd name="T111" fmla="*/ 146035996 h 182"/>
              <a:gd name="T112" fmla="*/ 138807088 w 204"/>
              <a:gd name="T113" fmla="*/ 171806049 h 182"/>
              <a:gd name="T114" fmla="*/ 87093861 w 204"/>
              <a:gd name="T115" fmla="*/ 220484696 h 182"/>
              <a:gd name="T116" fmla="*/ 29938106 w 204"/>
              <a:gd name="T117" fmla="*/ 260573943 h 182"/>
              <a:gd name="T118" fmla="*/ 13608831 w 204"/>
              <a:gd name="T119" fmla="*/ 292070299 h 182"/>
              <a:gd name="T120" fmla="*/ 13608831 w 204"/>
              <a:gd name="T121" fmla="*/ 329296341 h 18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204"/>
              <a:gd name="T184" fmla="*/ 0 h 182"/>
              <a:gd name="T185" fmla="*/ 204 w 204"/>
              <a:gd name="T186" fmla="*/ 182 h 18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204" h="182">
                <a:moveTo>
                  <a:pt x="0" y="97"/>
                </a:moveTo>
                <a:lnTo>
                  <a:pt x="0" y="100"/>
                </a:lnTo>
                <a:lnTo>
                  <a:pt x="2" y="101"/>
                </a:lnTo>
                <a:lnTo>
                  <a:pt x="2" y="102"/>
                </a:lnTo>
                <a:lnTo>
                  <a:pt x="3" y="106"/>
                </a:lnTo>
                <a:lnTo>
                  <a:pt x="3" y="108"/>
                </a:lnTo>
                <a:lnTo>
                  <a:pt x="3" y="109"/>
                </a:lnTo>
                <a:lnTo>
                  <a:pt x="4" y="110"/>
                </a:lnTo>
                <a:lnTo>
                  <a:pt x="3" y="113"/>
                </a:lnTo>
                <a:lnTo>
                  <a:pt x="3" y="115"/>
                </a:lnTo>
                <a:lnTo>
                  <a:pt x="2" y="118"/>
                </a:lnTo>
                <a:lnTo>
                  <a:pt x="0" y="119"/>
                </a:lnTo>
                <a:lnTo>
                  <a:pt x="0" y="120"/>
                </a:lnTo>
                <a:lnTo>
                  <a:pt x="0" y="121"/>
                </a:lnTo>
                <a:lnTo>
                  <a:pt x="2" y="121"/>
                </a:lnTo>
                <a:lnTo>
                  <a:pt x="3" y="121"/>
                </a:lnTo>
                <a:lnTo>
                  <a:pt x="3" y="123"/>
                </a:lnTo>
                <a:lnTo>
                  <a:pt x="4" y="124"/>
                </a:lnTo>
                <a:lnTo>
                  <a:pt x="4" y="125"/>
                </a:lnTo>
                <a:lnTo>
                  <a:pt x="5" y="127"/>
                </a:lnTo>
                <a:lnTo>
                  <a:pt x="7" y="127"/>
                </a:lnTo>
                <a:lnTo>
                  <a:pt x="5" y="129"/>
                </a:lnTo>
                <a:lnTo>
                  <a:pt x="7" y="130"/>
                </a:lnTo>
                <a:lnTo>
                  <a:pt x="7" y="131"/>
                </a:lnTo>
                <a:lnTo>
                  <a:pt x="7" y="132"/>
                </a:lnTo>
                <a:lnTo>
                  <a:pt x="7" y="133"/>
                </a:lnTo>
                <a:lnTo>
                  <a:pt x="7" y="135"/>
                </a:lnTo>
                <a:lnTo>
                  <a:pt x="8" y="136"/>
                </a:lnTo>
                <a:lnTo>
                  <a:pt x="7" y="137"/>
                </a:lnTo>
                <a:lnTo>
                  <a:pt x="7" y="140"/>
                </a:lnTo>
                <a:lnTo>
                  <a:pt x="5" y="143"/>
                </a:lnTo>
                <a:lnTo>
                  <a:pt x="4" y="146"/>
                </a:lnTo>
                <a:lnTo>
                  <a:pt x="5" y="149"/>
                </a:lnTo>
                <a:lnTo>
                  <a:pt x="7" y="150"/>
                </a:lnTo>
                <a:lnTo>
                  <a:pt x="8" y="152"/>
                </a:lnTo>
                <a:lnTo>
                  <a:pt x="10" y="152"/>
                </a:lnTo>
                <a:lnTo>
                  <a:pt x="11" y="152"/>
                </a:lnTo>
                <a:lnTo>
                  <a:pt x="15" y="153"/>
                </a:lnTo>
                <a:lnTo>
                  <a:pt x="17" y="154"/>
                </a:lnTo>
                <a:lnTo>
                  <a:pt x="19" y="155"/>
                </a:lnTo>
                <a:lnTo>
                  <a:pt x="20" y="156"/>
                </a:lnTo>
                <a:lnTo>
                  <a:pt x="20" y="155"/>
                </a:lnTo>
                <a:lnTo>
                  <a:pt x="21" y="156"/>
                </a:lnTo>
                <a:lnTo>
                  <a:pt x="23" y="158"/>
                </a:lnTo>
                <a:lnTo>
                  <a:pt x="22" y="158"/>
                </a:lnTo>
                <a:lnTo>
                  <a:pt x="25" y="158"/>
                </a:lnTo>
                <a:lnTo>
                  <a:pt x="26" y="159"/>
                </a:lnTo>
                <a:lnTo>
                  <a:pt x="27" y="159"/>
                </a:lnTo>
                <a:lnTo>
                  <a:pt x="28" y="160"/>
                </a:lnTo>
                <a:lnTo>
                  <a:pt x="30" y="160"/>
                </a:lnTo>
                <a:lnTo>
                  <a:pt x="30" y="161"/>
                </a:lnTo>
                <a:lnTo>
                  <a:pt x="31" y="163"/>
                </a:lnTo>
                <a:lnTo>
                  <a:pt x="32" y="164"/>
                </a:lnTo>
                <a:lnTo>
                  <a:pt x="34" y="164"/>
                </a:lnTo>
                <a:lnTo>
                  <a:pt x="38" y="163"/>
                </a:lnTo>
                <a:lnTo>
                  <a:pt x="39" y="163"/>
                </a:lnTo>
                <a:lnTo>
                  <a:pt x="40" y="163"/>
                </a:lnTo>
                <a:lnTo>
                  <a:pt x="42" y="164"/>
                </a:lnTo>
                <a:lnTo>
                  <a:pt x="43" y="165"/>
                </a:lnTo>
                <a:lnTo>
                  <a:pt x="44" y="165"/>
                </a:lnTo>
                <a:lnTo>
                  <a:pt x="45" y="166"/>
                </a:lnTo>
                <a:lnTo>
                  <a:pt x="45" y="167"/>
                </a:lnTo>
                <a:lnTo>
                  <a:pt x="44" y="167"/>
                </a:lnTo>
                <a:lnTo>
                  <a:pt x="45" y="169"/>
                </a:lnTo>
                <a:lnTo>
                  <a:pt x="45" y="170"/>
                </a:lnTo>
                <a:lnTo>
                  <a:pt x="47" y="170"/>
                </a:lnTo>
                <a:lnTo>
                  <a:pt x="47" y="171"/>
                </a:lnTo>
                <a:lnTo>
                  <a:pt x="49" y="171"/>
                </a:lnTo>
                <a:lnTo>
                  <a:pt x="49" y="170"/>
                </a:lnTo>
                <a:lnTo>
                  <a:pt x="50" y="170"/>
                </a:lnTo>
                <a:lnTo>
                  <a:pt x="51" y="169"/>
                </a:lnTo>
                <a:lnTo>
                  <a:pt x="53" y="169"/>
                </a:lnTo>
                <a:lnTo>
                  <a:pt x="54" y="170"/>
                </a:lnTo>
                <a:lnTo>
                  <a:pt x="55" y="169"/>
                </a:lnTo>
                <a:lnTo>
                  <a:pt x="57" y="169"/>
                </a:lnTo>
                <a:lnTo>
                  <a:pt x="60" y="169"/>
                </a:lnTo>
                <a:lnTo>
                  <a:pt x="61" y="170"/>
                </a:lnTo>
                <a:lnTo>
                  <a:pt x="62" y="170"/>
                </a:lnTo>
                <a:lnTo>
                  <a:pt x="65" y="171"/>
                </a:lnTo>
                <a:lnTo>
                  <a:pt x="66" y="170"/>
                </a:lnTo>
                <a:lnTo>
                  <a:pt x="68" y="170"/>
                </a:lnTo>
                <a:lnTo>
                  <a:pt x="70" y="171"/>
                </a:lnTo>
                <a:lnTo>
                  <a:pt x="72" y="171"/>
                </a:lnTo>
                <a:lnTo>
                  <a:pt x="73" y="172"/>
                </a:lnTo>
                <a:lnTo>
                  <a:pt x="73" y="173"/>
                </a:lnTo>
                <a:lnTo>
                  <a:pt x="74" y="175"/>
                </a:lnTo>
                <a:lnTo>
                  <a:pt x="74" y="176"/>
                </a:lnTo>
                <a:lnTo>
                  <a:pt x="73" y="176"/>
                </a:lnTo>
                <a:lnTo>
                  <a:pt x="74" y="177"/>
                </a:lnTo>
                <a:lnTo>
                  <a:pt x="72" y="178"/>
                </a:lnTo>
                <a:lnTo>
                  <a:pt x="73" y="180"/>
                </a:lnTo>
                <a:lnTo>
                  <a:pt x="74" y="178"/>
                </a:lnTo>
                <a:lnTo>
                  <a:pt x="76" y="177"/>
                </a:lnTo>
                <a:lnTo>
                  <a:pt x="77" y="177"/>
                </a:lnTo>
                <a:lnTo>
                  <a:pt x="78" y="178"/>
                </a:lnTo>
                <a:lnTo>
                  <a:pt x="78" y="177"/>
                </a:lnTo>
                <a:lnTo>
                  <a:pt x="77" y="176"/>
                </a:lnTo>
                <a:lnTo>
                  <a:pt x="78" y="176"/>
                </a:lnTo>
                <a:lnTo>
                  <a:pt x="79" y="175"/>
                </a:lnTo>
                <a:lnTo>
                  <a:pt x="80" y="175"/>
                </a:lnTo>
                <a:lnTo>
                  <a:pt x="79" y="176"/>
                </a:lnTo>
                <a:lnTo>
                  <a:pt x="78" y="176"/>
                </a:lnTo>
                <a:lnTo>
                  <a:pt x="79" y="177"/>
                </a:lnTo>
                <a:lnTo>
                  <a:pt x="79" y="178"/>
                </a:lnTo>
                <a:lnTo>
                  <a:pt x="80" y="178"/>
                </a:lnTo>
                <a:lnTo>
                  <a:pt x="80" y="180"/>
                </a:lnTo>
                <a:lnTo>
                  <a:pt x="80" y="181"/>
                </a:lnTo>
                <a:lnTo>
                  <a:pt x="80" y="182"/>
                </a:lnTo>
                <a:lnTo>
                  <a:pt x="82" y="181"/>
                </a:lnTo>
                <a:lnTo>
                  <a:pt x="83" y="181"/>
                </a:lnTo>
                <a:lnTo>
                  <a:pt x="84" y="181"/>
                </a:lnTo>
                <a:lnTo>
                  <a:pt x="84" y="180"/>
                </a:lnTo>
                <a:lnTo>
                  <a:pt x="84" y="177"/>
                </a:lnTo>
                <a:lnTo>
                  <a:pt x="85" y="176"/>
                </a:lnTo>
                <a:lnTo>
                  <a:pt x="87" y="176"/>
                </a:lnTo>
                <a:lnTo>
                  <a:pt x="88" y="176"/>
                </a:lnTo>
                <a:lnTo>
                  <a:pt x="89" y="176"/>
                </a:lnTo>
                <a:lnTo>
                  <a:pt x="90" y="176"/>
                </a:lnTo>
                <a:lnTo>
                  <a:pt x="91" y="177"/>
                </a:lnTo>
                <a:lnTo>
                  <a:pt x="90" y="177"/>
                </a:lnTo>
                <a:lnTo>
                  <a:pt x="91" y="180"/>
                </a:lnTo>
                <a:lnTo>
                  <a:pt x="93" y="178"/>
                </a:lnTo>
                <a:lnTo>
                  <a:pt x="91" y="177"/>
                </a:lnTo>
                <a:lnTo>
                  <a:pt x="93" y="177"/>
                </a:lnTo>
                <a:lnTo>
                  <a:pt x="94" y="177"/>
                </a:lnTo>
                <a:lnTo>
                  <a:pt x="94" y="176"/>
                </a:lnTo>
                <a:lnTo>
                  <a:pt x="95" y="176"/>
                </a:lnTo>
                <a:lnTo>
                  <a:pt x="95" y="175"/>
                </a:lnTo>
                <a:lnTo>
                  <a:pt x="95" y="173"/>
                </a:lnTo>
                <a:lnTo>
                  <a:pt x="94" y="173"/>
                </a:lnTo>
                <a:lnTo>
                  <a:pt x="93" y="173"/>
                </a:lnTo>
                <a:lnTo>
                  <a:pt x="91" y="172"/>
                </a:lnTo>
                <a:lnTo>
                  <a:pt x="91" y="171"/>
                </a:lnTo>
                <a:lnTo>
                  <a:pt x="91" y="173"/>
                </a:lnTo>
                <a:lnTo>
                  <a:pt x="90" y="173"/>
                </a:lnTo>
                <a:lnTo>
                  <a:pt x="89" y="172"/>
                </a:lnTo>
                <a:lnTo>
                  <a:pt x="90" y="171"/>
                </a:lnTo>
                <a:lnTo>
                  <a:pt x="91" y="171"/>
                </a:lnTo>
                <a:lnTo>
                  <a:pt x="93" y="171"/>
                </a:lnTo>
                <a:lnTo>
                  <a:pt x="93" y="170"/>
                </a:lnTo>
                <a:lnTo>
                  <a:pt x="93" y="169"/>
                </a:lnTo>
                <a:lnTo>
                  <a:pt x="93" y="170"/>
                </a:lnTo>
                <a:lnTo>
                  <a:pt x="93" y="172"/>
                </a:lnTo>
                <a:lnTo>
                  <a:pt x="93" y="173"/>
                </a:lnTo>
                <a:lnTo>
                  <a:pt x="94" y="172"/>
                </a:lnTo>
                <a:lnTo>
                  <a:pt x="95" y="172"/>
                </a:lnTo>
                <a:lnTo>
                  <a:pt x="94" y="171"/>
                </a:lnTo>
                <a:lnTo>
                  <a:pt x="94" y="169"/>
                </a:lnTo>
                <a:lnTo>
                  <a:pt x="95" y="167"/>
                </a:lnTo>
                <a:lnTo>
                  <a:pt x="95" y="165"/>
                </a:lnTo>
                <a:lnTo>
                  <a:pt x="96" y="163"/>
                </a:lnTo>
                <a:lnTo>
                  <a:pt x="96" y="161"/>
                </a:lnTo>
                <a:lnTo>
                  <a:pt x="96" y="160"/>
                </a:lnTo>
                <a:lnTo>
                  <a:pt x="97" y="161"/>
                </a:lnTo>
                <a:lnTo>
                  <a:pt x="99" y="160"/>
                </a:lnTo>
                <a:lnTo>
                  <a:pt x="100" y="160"/>
                </a:lnTo>
                <a:lnTo>
                  <a:pt x="101" y="160"/>
                </a:lnTo>
                <a:lnTo>
                  <a:pt x="101" y="163"/>
                </a:lnTo>
                <a:lnTo>
                  <a:pt x="102" y="163"/>
                </a:lnTo>
                <a:lnTo>
                  <a:pt x="102" y="161"/>
                </a:lnTo>
                <a:lnTo>
                  <a:pt x="104" y="161"/>
                </a:lnTo>
                <a:lnTo>
                  <a:pt x="105" y="161"/>
                </a:lnTo>
                <a:lnTo>
                  <a:pt x="107" y="160"/>
                </a:lnTo>
                <a:lnTo>
                  <a:pt x="111" y="159"/>
                </a:lnTo>
                <a:lnTo>
                  <a:pt x="112" y="159"/>
                </a:lnTo>
                <a:lnTo>
                  <a:pt x="114" y="159"/>
                </a:lnTo>
                <a:lnTo>
                  <a:pt x="114" y="158"/>
                </a:lnTo>
                <a:lnTo>
                  <a:pt x="116" y="158"/>
                </a:lnTo>
                <a:lnTo>
                  <a:pt x="118" y="158"/>
                </a:lnTo>
                <a:lnTo>
                  <a:pt x="118" y="156"/>
                </a:lnTo>
                <a:lnTo>
                  <a:pt x="118" y="155"/>
                </a:lnTo>
                <a:lnTo>
                  <a:pt x="119" y="156"/>
                </a:lnTo>
                <a:lnTo>
                  <a:pt x="119" y="158"/>
                </a:lnTo>
                <a:lnTo>
                  <a:pt x="119" y="159"/>
                </a:lnTo>
                <a:lnTo>
                  <a:pt x="117" y="160"/>
                </a:lnTo>
                <a:lnTo>
                  <a:pt x="116" y="160"/>
                </a:lnTo>
                <a:lnTo>
                  <a:pt x="114" y="160"/>
                </a:lnTo>
                <a:lnTo>
                  <a:pt x="114" y="161"/>
                </a:lnTo>
                <a:lnTo>
                  <a:pt x="117" y="161"/>
                </a:lnTo>
                <a:lnTo>
                  <a:pt x="117" y="163"/>
                </a:lnTo>
                <a:lnTo>
                  <a:pt x="118" y="163"/>
                </a:lnTo>
                <a:lnTo>
                  <a:pt x="119" y="161"/>
                </a:lnTo>
                <a:lnTo>
                  <a:pt x="120" y="161"/>
                </a:lnTo>
                <a:lnTo>
                  <a:pt x="122" y="163"/>
                </a:lnTo>
                <a:lnTo>
                  <a:pt x="122" y="161"/>
                </a:lnTo>
                <a:lnTo>
                  <a:pt x="123" y="160"/>
                </a:lnTo>
                <a:lnTo>
                  <a:pt x="124" y="154"/>
                </a:lnTo>
                <a:lnTo>
                  <a:pt x="124" y="152"/>
                </a:lnTo>
                <a:lnTo>
                  <a:pt x="123" y="152"/>
                </a:lnTo>
                <a:lnTo>
                  <a:pt x="124" y="150"/>
                </a:lnTo>
                <a:lnTo>
                  <a:pt x="127" y="148"/>
                </a:lnTo>
                <a:lnTo>
                  <a:pt x="128" y="147"/>
                </a:lnTo>
                <a:lnTo>
                  <a:pt x="129" y="147"/>
                </a:lnTo>
                <a:lnTo>
                  <a:pt x="129" y="146"/>
                </a:lnTo>
                <a:lnTo>
                  <a:pt x="130" y="143"/>
                </a:lnTo>
                <a:lnTo>
                  <a:pt x="131" y="143"/>
                </a:lnTo>
                <a:lnTo>
                  <a:pt x="133" y="142"/>
                </a:lnTo>
                <a:lnTo>
                  <a:pt x="134" y="141"/>
                </a:lnTo>
                <a:lnTo>
                  <a:pt x="135" y="140"/>
                </a:lnTo>
                <a:lnTo>
                  <a:pt x="136" y="140"/>
                </a:lnTo>
                <a:lnTo>
                  <a:pt x="136" y="138"/>
                </a:lnTo>
                <a:lnTo>
                  <a:pt x="140" y="136"/>
                </a:lnTo>
                <a:lnTo>
                  <a:pt x="141" y="136"/>
                </a:lnTo>
                <a:lnTo>
                  <a:pt x="142" y="136"/>
                </a:lnTo>
                <a:lnTo>
                  <a:pt x="144" y="136"/>
                </a:lnTo>
                <a:lnTo>
                  <a:pt x="145" y="136"/>
                </a:lnTo>
                <a:lnTo>
                  <a:pt x="145" y="135"/>
                </a:lnTo>
                <a:lnTo>
                  <a:pt x="147" y="133"/>
                </a:lnTo>
                <a:lnTo>
                  <a:pt x="148" y="133"/>
                </a:lnTo>
                <a:lnTo>
                  <a:pt x="150" y="133"/>
                </a:lnTo>
                <a:lnTo>
                  <a:pt x="151" y="133"/>
                </a:lnTo>
                <a:lnTo>
                  <a:pt x="151" y="132"/>
                </a:lnTo>
                <a:lnTo>
                  <a:pt x="152" y="133"/>
                </a:lnTo>
                <a:lnTo>
                  <a:pt x="152" y="135"/>
                </a:lnTo>
                <a:lnTo>
                  <a:pt x="152" y="133"/>
                </a:lnTo>
                <a:lnTo>
                  <a:pt x="151" y="135"/>
                </a:lnTo>
                <a:lnTo>
                  <a:pt x="151" y="133"/>
                </a:lnTo>
                <a:lnTo>
                  <a:pt x="150" y="135"/>
                </a:lnTo>
                <a:lnTo>
                  <a:pt x="148" y="133"/>
                </a:lnTo>
                <a:lnTo>
                  <a:pt x="147" y="135"/>
                </a:lnTo>
                <a:lnTo>
                  <a:pt x="146" y="135"/>
                </a:lnTo>
                <a:lnTo>
                  <a:pt x="146" y="136"/>
                </a:lnTo>
                <a:lnTo>
                  <a:pt x="147" y="136"/>
                </a:lnTo>
                <a:lnTo>
                  <a:pt x="148" y="135"/>
                </a:lnTo>
                <a:lnTo>
                  <a:pt x="150" y="136"/>
                </a:lnTo>
                <a:lnTo>
                  <a:pt x="151" y="135"/>
                </a:lnTo>
                <a:lnTo>
                  <a:pt x="151" y="136"/>
                </a:lnTo>
                <a:lnTo>
                  <a:pt x="152" y="136"/>
                </a:lnTo>
                <a:lnTo>
                  <a:pt x="153" y="136"/>
                </a:lnTo>
                <a:lnTo>
                  <a:pt x="153" y="135"/>
                </a:lnTo>
                <a:lnTo>
                  <a:pt x="153" y="132"/>
                </a:lnTo>
                <a:lnTo>
                  <a:pt x="154" y="130"/>
                </a:lnTo>
                <a:lnTo>
                  <a:pt x="156" y="130"/>
                </a:lnTo>
                <a:lnTo>
                  <a:pt x="156" y="129"/>
                </a:lnTo>
                <a:lnTo>
                  <a:pt x="156" y="127"/>
                </a:lnTo>
                <a:lnTo>
                  <a:pt x="157" y="127"/>
                </a:lnTo>
                <a:lnTo>
                  <a:pt x="158" y="126"/>
                </a:lnTo>
                <a:lnTo>
                  <a:pt x="158" y="127"/>
                </a:lnTo>
                <a:lnTo>
                  <a:pt x="159" y="126"/>
                </a:lnTo>
                <a:lnTo>
                  <a:pt x="160" y="126"/>
                </a:lnTo>
                <a:lnTo>
                  <a:pt x="162" y="125"/>
                </a:lnTo>
                <a:lnTo>
                  <a:pt x="163" y="126"/>
                </a:lnTo>
                <a:lnTo>
                  <a:pt x="163" y="125"/>
                </a:lnTo>
                <a:lnTo>
                  <a:pt x="162" y="125"/>
                </a:lnTo>
                <a:lnTo>
                  <a:pt x="162" y="124"/>
                </a:lnTo>
                <a:lnTo>
                  <a:pt x="162" y="121"/>
                </a:lnTo>
                <a:lnTo>
                  <a:pt x="160" y="119"/>
                </a:lnTo>
                <a:lnTo>
                  <a:pt x="160" y="116"/>
                </a:lnTo>
                <a:lnTo>
                  <a:pt x="159" y="118"/>
                </a:lnTo>
                <a:lnTo>
                  <a:pt x="159" y="119"/>
                </a:lnTo>
                <a:lnTo>
                  <a:pt x="159" y="120"/>
                </a:lnTo>
                <a:lnTo>
                  <a:pt x="160" y="121"/>
                </a:lnTo>
                <a:lnTo>
                  <a:pt x="159" y="123"/>
                </a:lnTo>
                <a:lnTo>
                  <a:pt x="160" y="124"/>
                </a:lnTo>
                <a:lnTo>
                  <a:pt x="159" y="124"/>
                </a:lnTo>
                <a:lnTo>
                  <a:pt x="159" y="125"/>
                </a:lnTo>
                <a:lnTo>
                  <a:pt x="158" y="125"/>
                </a:lnTo>
                <a:lnTo>
                  <a:pt x="158" y="124"/>
                </a:lnTo>
                <a:lnTo>
                  <a:pt x="157" y="124"/>
                </a:lnTo>
                <a:lnTo>
                  <a:pt x="156" y="124"/>
                </a:lnTo>
                <a:lnTo>
                  <a:pt x="154" y="123"/>
                </a:lnTo>
                <a:lnTo>
                  <a:pt x="154" y="120"/>
                </a:lnTo>
                <a:lnTo>
                  <a:pt x="156" y="120"/>
                </a:lnTo>
                <a:lnTo>
                  <a:pt x="157" y="119"/>
                </a:lnTo>
                <a:lnTo>
                  <a:pt x="156" y="118"/>
                </a:lnTo>
                <a:lnTo>
                  <a:pt x="157" y="118"/>
                </a:lnTo>
                <a:lnTo>
                  <a:pt x="156" y="116"/>
                </a:lnTo>
                <a:lnTo>
                  <a:pt x="157" y="116"/>
                </a:lnTo>
                <a:lnTo>
                  <a:pt x="157" y="118"/>
                </a:lnTo>
                <a:lnTo>
                  <a:pt x="158" y="116"/>
                </a:lnTo>
                <a:lnTo>
                  <a:pt x="160" y="115"/>
                </a:lnTo>
                <a:lnTo>
                  <a:pt x="160" y="112"/>
                </a:lnTo>
                <a:lnTo>
                  <a:pt x="160" y="108"/>
                </a:lnTo>
                <a:lnTo>
                  <a:pt x="162" y="106"/>
                </a:lnTo>
                <a:lnTo>
                  <a:pt x="163" y="103"/>
                </a:lnTo>
                <a:lnTo>
                  <a:pt x="163" y="102"/>
                </a:lnTo>
                <a:lnTo>
                  <a:pt x="165" y="102"/>
                </a:lnTo>
                <a:lnTo>
                  <a:pt x="165" y="101"/>
                </a:lnTo>
                <a:lnTo>
                  <a:pt x="165" y="96"/>
                </a:lnTo>
                <a:lnTo>
                  <a:pt x="165" y="95"/>
                </a:lnTo>
                <a:lnTo>
                  <a:pt x="167" y="93"/>
                </a:lnTo>
                <a:lnTo>
                  <a:pt x="165" y="93"/>
                </a:lnTo>
                <a:lnTo>
                  <a:pt x="165" y="95"/>
                </a:lnTo>
                <a:lnTo>
                  <a:pt x="165" y="97"/>
                </a:lnTo>
                <a:lnTo>
                  <a:pt x="164" y="97"/>
                </a:lnTo>
                <a:lnTo>
                  <a:pt x="164" y="98"/>
                </a:lnTo>
                <a:lnTo>
                  <a:pt x="164" y="96"/>
                </a:lnTo>
                <a:lnTo>
                  <a:pt x="164" y="95"/>
                </a:lnTo>
                <a:lnTo>
                  <a:pt x="164" y="93"/>
                </a:lnTo>
                <a:lnTo>
                  <a:pt x="164" y="92"/>
                </a:lnTo>
                <a:lnTo>
                  <a:pt x="163" y="93"/>
                </a:lnTo>
                <a:lnTo>
                  <a:pt x="162" y="93"/>
                </a:lnTo>
                <a:lnTo>
                  <a:pt x="160" y="93"/>
                </a:lnTo>
                <a:lnTo>
                  <a:pt x="159" y="93"/>
                </a:lnTo>
                <a:lnTo>
                  <a:pt x="159" y="92"/>
                </a:lnTo>
                <a:lnTo>
                  <a:pt x="158" y="91"/>
                </a:lnTo>
                <a:lnTo>
                  <a:pt x="158" y="90"/>
                </a:lnTo>
                <a:lnTo>
                  <a:pt x="159" y="90"/>
                </a:lnTo>
                <a:lnTo>
                  <a:pt x="159" y="91"/>
                </a:lnTo>
                <a:lnTo>
                  <a:pt x="159" y="92"/>
                </a:lnTo>
                <a:lnTo>
                  <a:pt x="160" y="92"/>
                </a:lnTo>
                <a:lnTo>
                  <a:pt x="162" y="92"/>
                </a:lnTo>
                <a:lnTo>
                  <a:pt x="163" y="92"/>
                </a:lnTo>
                <a:lnTo>
                  <a:pt x="164" y="91"/>
                </a:lnTo>
                <a:lnTo>
                  <a:pt x="164" y="92"/>
                </a:lnTo>
                <a:lnTo>
                  <a:pt x="165" y="92"/>
                </a:lnTo>
                <a:lnTo>
                  <a:pt x="167" y="92"/>
                </a:lnTo>
                <a:lnTo>
                  <a:pt x="167" y="90"/>
                </a:lnTo>
                <a:lnTo>
                  <a:pt x="168" y="89"/>
                </a:lnTo>
                <a:lnTo>
                  <a:pt x="169" y="87"/>
                </a:lnTo>
                <a:lnTo>
                  <a:pt x="169" y="85"/>
                </a:lnTo>
                <a:lnTo>
                  <a:pt x="170" y="84"/>
                </a:lnTo>
                <a:lnTo>
                  <a:pt x="170" y="83"/>
                </a:lnTo>
                <a:lnTo>
                  <a:pt x="171" y="81"/>
                </a:lnTo>
                <a:lnTo>
                  <a:pt x="171" y="80"/>
                </a:lnTo>
                <a:lnTo>
                  <a:pt x="170" y="79"/>
                </a:lnTo>
                <a:lnTo>
                  <a:pt x="170" y="78"/>
                </a:lnTo>
                <a:lnTo>
                  <a:pt x="171" y="78"/>
                </a:lnTo>
                <a:lnTo>
                  <a:pt x="171" y="76"/>
                </a:lnTo>
                <a:lnTo>
                  <a:pt x="173" y="76"/>
                </a:lnTo>
                <a:lnTo>
                  <a:pt x="173" y="78"/>
                </a:lnTo>
                <a:lnTo>
                  <a:pt x="174" y="76"/>
                </a:lnTo>
                <a:lnTo>
                  <a:pt x="175" y="75"/>
                </a:lnTo>
                <a:lnTo>
                  <a:pt x="174" y="73"/>
                </a:lnTo>
                <a:lnTo>
                  <a:pt x="174" y="72"/>
                </a:lnTo>
                <a:lnTo>
                  <a:pt x="174" y="70"/>
                </a:lnTo>
                <a:lnTo>
                  <a:pt x="175" y="69"/>
                </a:lnTo>
                <a:lnTo>
                  <a:pt x="176" y="68"/>
                </a:lnTo>
                <a:lnTo>
                  <a:pt x="177" y="68"/>
                </a:lnTo>
                <a:lnTo>
                  <a:pt x="179" y="68"/>
                </a:lnTo>
                <a:lnTo>
                  <a:pt x="179" y="69"/>
                </a:lnTo>
                <a:lnTo>
                  <a:pt x="179" y="68"/>
                </a:lnTo>
                <a:lnTo>
                  <a:pt x="180" y="67"/>
                </a:lnTo>
                <a:lnTo>
                  <a:pt x="181" y="67"/>
                </a:lnTo>
                <a:lnTo>
                  <a:pt x="181" y="66"/>
                </a:lnTo>
                <a:lnTo>
                  <a:pt x="182" y="64"/>
                </a:lnTo>
                <a:lnTo>
                  <a:pt x="182" y="63"/>
                </a:lnTo>
                <a:lnTo>
                  <a:pt x="184" y="63"/>
                </a:lnTo>
                <a:lnTo>
                  <a:pt x="185" y="62"/>
                </a:lnTo>
                <a:lnTo>
                  <a:pt x="185" y="61"/>
                </a:lnTo>
                <a:lnTo>
                  <a:pt x="185" y="58"/>
                </a:lnTo>
                <a:lnTo>
                  <a:pt x="185" y="56"/>
                </a:lnTo>
                <a:lnTo>
                  <a:pt x="186" y="56"/>
                </a:lnTo>
                <a:lnTo>
                  <a:pt x="187" y="56"/>
                </a:lnTo>
                <a:lnTo>
                  <a:pt x="186" y="55"/>
                </a:lnTo>
                <a:lnTo>
                  <a:pt x="186" y="52"/>
                </a:lnTo>
                <a:lnTo>
                  <a:pt x="185" y="51"/>
                </a:lnTo>
                <a:lnTo>
                  <a:pt x="184" y="50"/>
                </a:lnTo>
                <a:lnTo>
                  <a:pt x="185" y="50"/>
                </a:lnTo>
                <a:lnTo>
                  <a:pt x="185" y="49"/>
                </a:lnTo>
                <a:lnTo>
                  <a:pt x="186" y="49"/>
                </a:lnTo>
                <a:lnTo>
                  <a:pt x="190" y="49"/>
                </a:lnTo>
                <a:lnTo>
                  <a:pt x="191" y="50"/>
                </a:lnTo>
                <a:lnTo>
                  <a:pt x="190" y="50"/>
                </a:lnTo>
                <a:lnTo>
                  <a:pt x="188" y="50"/>
                </a:lnTo>
                <a:lnTo>
                  <a:pt x="187" y="50"/>
                </a:lnTo>
                <a:lnTo>
                  <a:pt x="186" y="51"/>
                </a:lnTo>
                <a:lnTo>
                  <a:pt x="187" y="51"/>
                </a:lnTo>
                <a:lnTo>
                  <a:pt x="187" y="52"/>
                </a:lnTo>
                <a:lnTo>
                  <a:pt x="186" y="53"/>
                </a:lnTo>
                <a:lnTo>
                  <a:pt x="187" y="53"/>
                </a:lnTo>
                <a:lnTo>
                  <a:pt x="187" y="55"/>
                </a:lnTo>
                <a:lnTo>
                  <a:pt x="188" y="55"/>
                </a:lnTo>
                <a:lnTo>
                  <a:pt x="188" y="56"/>
                </a:lnTo>
                <a:lnTo>
                  <a:pt x="188" y="57"/>
                </a:lnTo>
                <a:lnTo>
                  <a:pt x="190" y="57"/>
                </a:lnTo>
                <a:lnTo>
                  <a:pt x="191" y="56"/>
                </a:lnTo>
                <a:lnTo>
                  <a:pt x="192" y="56"/>
                </a:lnTo>
                <a:lnTo>
                  <a:pt x="192" y="55"/>
                </a:lnTo>
                <a:lnTo>
                  <a:pt x="193" y="52"/>
                </a:lnTo>
                <a:lnTo>
                  <a:pt x="194" y="52"/>
                </a:lnTo>
                <a:lnTo>
                  <a:pt x="197" y="50"/>
                </a:lnTo>
                <a:lnTo>
                  <a:pt x="198" y="49"/>
                </a:lnTo>
                <a:lnTo>
                  <a:pt x="199" y="47"/>
                </a:lnTo>
                <a:lnTo>
                  <a:pt x="199" y="46"/>
                </a:lnTo>
                <a:lnTo>
                  <a:pt x="202" y="46"/>
                </a:lnTo>
                <a:lnTo>
                  <a:pt x="203" y="47"/>
                </a:lnTo>
                <a:lnTo>
                  <a:pt x="204" y="47"/>
                </a:lnTo>
                <a:lnTo>
                  <a:pt x="204" y="46"/>
                </a:lnTo>
                <a:lnTo>
                  <a:pt x="204" y="45"/>
                </a:lnTo>
                <a:lnTo>
                  <a:pt x="204" y="44"/>
                </a:lnTo>
                <a:lnTo>
                  <a:pt x="203" y="43"/>
                </a:lnTo>
                <a:lnTo>
                  <a:pt x="202" y="43"/>
                </a:lnTo>
                <a:lnTo>
                  <a:pt x="202" y="40"/>
                </a:lnTo>
                <a:lnTo>
                  <a:pt x="200" y="34"/>
                </a:lnTo>
                <a:lnTo>
                  <a:pt x="200" y="33"/>
                </a:lnTo>
                <a:lnTo>
                  <a:pt x="200" y="32"/>
                </a:lnTo>
                <a:lnTo>
                  <a:pt x="200" y="30"/>
                </a:lnTo>
                <a:lnTo>
                  <a:pt x="198" y="22"/>
                </a:lnTo>
                <a:lnTo>
                  <a:pt x="198" y="21"/>
                </a:lnTo>
                <a:lnTo>
                  <a:pt x="197" y="18"/>
                </a:lnTo>
                <a:lnTo>
                  <a:pt x="197" y="16"/>
                </a:lnTo>
                <a:lnTo>
                  <a:pt x="196" y="13"/>
                </a:lnTo>
                <a:lnTo>
                  <a:pt x="194" y="12"/>
                </a:lnTo>
                <a:lnTo>
                  <a:pt x="193" y="15"/>
                </a:lnTo>
                <a:lnTo>
                  <a:pt x="192" y="15"/>
                </a:lnTo>
                <a:lnTo>
                  <a:pt x="191" y="15"/>
                </a:lnTo>
                <a:lnTo>
                  <a:pt x="188" y="15"/>
                </a:lnTo>
                <a:lnTo>
                  <a:pt x="186" y="13"/>
                </a:lnTo>
                <a:lnTo>
                  <a:pt x="185" y="13"/>
                </a:lnTo>
                <a:lnTo>
                  <a:pt x="182" y="13"/>
                </a:lnTo>
                <a:lnTo>
                  <a:pt x="182" y="12"/>
                </a:lnTo>
                <a:lnTo>
                  <a:pt x="181" y="12"/>
                </a:lnTo>
                <a:lnTo>
                  <a:pt x="181" y="11"/>
                </a:lnTo>
                <a:lnTo>
                  <a:pt x="180" y="10"/>
                </a:lnTo>
                <a:lnTo>
                  <a:pt x="179" y="9"/>
                </a:lnTo>
                <a:lnTo>
                  <a:pt x="177" y="7"/>
                </a:lnTo>
                <a:lnTo>
                  <a:pt x="176" y="6"/>
                </a:lnTo>
                <a:lnTo>
                  <a:pt x="176" y="5"/>
                </a:lnTo>
                <a:lnTo>
                  <a:pt x="176" y="4"/>
                </a:lnTo>
                <a:lnTo>
                  <a:pt x="176" y="3"/>
                </a:lnTo>
                <a:lnTo>
                  <a:pt x="175" y="1"/>
                </a:lnTo>
                <a:lnTo>
                  <a:pt x="175" y="0"/>
                </a:lnTo>
                <a:lnTo>
                  <a:pt x="174" y="0"/>
                </a:lnTo>
                <a:lnTo>
                  <a:pt x="174" y="3"/>
                </a:lnTo>
                <a:lnTo>
                  <a:pt x="173" y="3"/>
                </a:lnTo>
                <a:lnTo>
                  <a:pt x="173" y="4"/>
                </a:lnTo>
                <a:lnTo>
                  <a:pt x="171" y="5"/>
                </a:lnTo>
                <a:lnTo>
                  <a:pt x="170" y="5"/>
                </a:lnTo>
                <a:lnTo>
                  <a:pt x="169" y="5"/>
                </a:lnTo>
                <a:lnTo>
                  <a:pt x="168" y="4"/>
                </a:lnTo>
                <a:lnTo>
                  <a:pt x="167" y="5"/>
                </a:lnTo>
                <a:lnTo>
                  <a:pt x="165" y="5"/>
                </a:lnTo>
                <a:lnTo>
                  <a:pt x="165" y="6"/>
                </a:lnTo>
                <a:lnTo>
                  <a:pt x="165" y="9"/>
                </a:lnTo>
                <a:lnTo>
                  <a:pt x="165" y="10"/>
                </a:lnTo>
                <a:lnTo>
                  <a:pt x="165" y="11"/>
                </a:lnTo>
                <a:lnTo>
                  <a:pt x="165" y="12"/>
                </a:lnTo>
                <a:lnTo>
                  <a:pt x="167" y="12"/>
                </a:lnTo>
                <a:lnTo>
                  <a:pt x="168" y="12"/>
                </a:lnTo>
                <a:lnTo>
                  <a:pt x="169" y="12"/>
                </a:lnTo>
                <a:lnTo>
                  <a:pt x="168" y="13"/>
                </a:lnTo>
                <a:lnTo>
                  <a:pt x="168" y="15"/>
                </a:lnTo>
                <a:lnTo>
                  <a:pt x="169" y="16"/>
                </a:lnTo>
                <a:lnTo>
                  <a:pt x="169" y="17"/>
                </a:lnTo>
                <a:lnTo>
                  <a:pt x="169" y="18"/>
                </a:lnTo>
                <a:lnTo>
                  <a:pt x="170" y="21"/>
                </a:lnTo>
                <a:lnTo>
                  <a:pt x="169" y="21"/>
                </a:lnTo>
                <a:lnTo>
                  <a:pt x="169" y="22"/>
                </a:lnTo>
                <a:lnTo>
                  <a:pt x="168" y="21"/>
                </a:lnTo>
                <a:lnTo>
                  <a:pt x="168" y="20"/>
                </a:lnTo>
                <a:lnTo>
                  <a:pt x="167" y="20"/>
                </a:lnTo>
                <a:lnTo>
                  <a:pt x="167" y="18"/>
                </a:lnTo>
                <a:lnTo>
                  <a:pt x="167" y="17"/>
                </a:lnTo>
                <a:lnTo>
                  <a:pt x="165" y="17"/>
                </a:lnTo>
                <a:lnTo>
                  <a:pt x="165" y="16"/>
                </a:lnTo>
                <a:lnTo>
                  <a:pt x="167" y="15"/>
                </a:lnTo>
                <a:lnTo>
                  <a:pt x="164" y="15"/>
                </a:lnTo>
                <a:lnTo>
                  <a:pt x="165" y="15"/>
                </a:lnTo>
                <a:lnTo>
                  <a:pt x="165" y="16"/>
                </a:lnTo>
                <a:lnTo>
                  <a:pt x="164" y="16"/>
                </a:lnTo>
                <a:lnTo>
                  <a:pt x="164" y="17"/>
                </a:lnTo>
                <a:lnTo>
                  <a:pt x="163" y="16"/>
                </a:lnTo>
                <a:lnTo>
                  <a:pt x="163" y="13"/>
                </a:lnTo>
                <a:lnTo>
                  <a:pt x="162" y="13"/>
                </a:lnTo>
                <a:lnTo>
                  <a:pt x="162" y="12"/>
                </a:lnTo>
                <a:lnTo>
                  <a:pt x="162" y="13"/>
                </a:lnTo>
                <a:lnTo>
                  <a:pt x="159" y="13"/>
                </a:lnTo>
                <a:lnTo>
                  <a:pt x="158" y="12"/>
                </a:lnTo>
                <a:lnTo>
                  <a:pt x="157" y="11"/>
                </a:lnTo>
                <a:lnTo>
                  <a:pt x="154" y="11"/>
                </a:lnTo>
                <a:lnTo>
                  <a:pt x="153" y="11"/>
                </a:lnTo>
                <a:lnTo>
                  <a:pt x="154" y="11"/>
                </a:lnTo>
                <a:lnTo>
                  <a:pt x="153" y="10"/>
                </a:lnTo>
                <a:lnTo>
                  <a:pt x="152" y="10"/>
                </a:lnTo>
                <a:lnTo>
                  <a:pt x="151" y="10"/>
                </a:lnTo>
                <a:lnTo>
                  <a:pt x="151" y="9"/>
                </a:lnTo>
                <a:lnTo>
                  <a:pt x="152" y="10"/>
                </a:lnTo>
                <a:lnTo>
                  <a:pt x="152" y="9"/>
                </a:lnTo>
                <a:lnTo>
                  <a:pt x="150" y="7"/>
                </a:lnTo>
                <a:lnTo>
                  <a:pt x="150" y="6"/>
                </a:lnTo>
                <a:lnTo>
                  <a:pt x="148" y="6"/>
                </a:lnTo>
                <a:lnTo>
                  <a:pt x="150" y="7"/>
                </a:lnTo>
                <a:lnTo>
                  <a:pt x="150" y="9"/>
                </a:lnTo>
                <a:lnTo>
                  <a:pt x="150" y="7"/>
                </a:lnTo>
                <a:lnTo>
                  <a:pt x="148" y="9"/>
                </a:lnTo>
                <a:lnTo>
                  <a:pt x="148" y="10"/>
                </a:lnTo>
                <a:lnTo>
                  <a:pt x="150" y="10"/>
                </a:lnTo>
                <a:lnTo>
                  <a:pt x="150" y="11"/>
                </a:lnTo>
                <a:lnTo>
                  <a:pt x="148" y="11"/>
                </a:lnTo>
                <a:lnTo>
                  <a:pt x="148" y="10"/>
                </a:lnTo>
                <a:lnTo>
                  <a:pt x="147" y="10"/>
                </a:lnTo>
                <a:lnTo>
                  <a:pt x="148" y="10"/>
                </a:lnTo>
                <a:lnTo>
                  <a:pt x="148" y="7"/>
                </a:lnTo>
                <a:lnTo>
                  <a:pt x="147" y="7"/>
                </a:lnTo>
                <a:lnTo>
                  <a:pt x="146" y="7"/>
                </a:lnTo>
                <a:lnTo>
                  <a:pt x="146" y="9"/>
                </a:lnTo>
                <a:lnTo>
                  <a:pt x="145" y="9"/>
                </a:lnTo>
                <a:lnTo>
                  <a:pt x="145" y="10"/>
                </a:lnTo>
                <a:lnTo>
                  <a:pt x="144" y="11"/>
                </a:lnTo>
                <a:lnTo>
                  <a:pt x="141" y="12"/>
                </a:lnTo>
                <a:lnTo>
                  <a:pt x="140" y="12"/>
                </a:lnTo>
                <a:lnTo>
                  <a:pt x="137" y="12"/>
                </a:lnTo>
                <a:lnTo>
                  <a:pt x="135" y="11"/>
                </a:lnTo>
                <a:lnTo>
                  <a:pt x="134" y="9"/>
                </a:lnTo>
                <a:lnTo>
                  <a:pt x="133" y="9"/>
                </a:lnTo>
                <a:lnTo>
                  <a:pt x="131" y="10"/>
                </a:lnTo>
                <a:lnTo>
                  <a:pt x="130" y="10"/>
                </a:lnTo>
                <a:lnTo>
                  <a:pt x="130" y="11"/>
                </a:lnTo>
                <a:lnTo>
                  <a:pt x="130" y="13"/>
                </a:lnTo>
                <a:lnTo>
                  <a:pt x="130" y="15"/>
                </a:lnTo>
                <a:lnTo>
                  <a:pt x="129" y="15"/>
                </a:lnTo>
                <a:lnTo>
                  <a:pt x="129" y="16"/>
                </a:lnTo>
                <a:lnTo>
                  <a:pt x="128" y="17"/>
                </a:lnTo>
                <a:lnTo>
                  <a:pt x="128" y="18"/>
                </a:lnTo>
                <a:lnTo>
                  <a:pt x="127" y="17"/>
                </a:lnTo>
                <a:lnTo>
                  <a:pt x="124" y="17"/>
                </a:lnTo>
                <a:lnTo>
                  <a:pt x="123" y="16"/>
                </a:lnTo>
                <a:lnTo>
                  <a:pt x="122" y="17"/>
                </a:lnTo>
                <a:lnTo>
                  <a:pt x="120" y="18"/>
                </a:lnTo>
                <a:lnTo>
                  <a:pt x="119" y="18"/>
                </a:lnTo>
                <a:lnTo>
                  <a:pt x="119" y="20"/>
                </a:lnTo>
                <a:lnTo>
                  <a:pt x="119" y="21"/>
                </a:lnTo>
                <a:lnTo>
                  <a:pt x="118" y="21"/>
                </a:lnTo>
                <a:lnTo>
                  <a:pt x="117" y="21"/>
                </a:lnTo>
                <a:lnTo>
                  <a:pt x="117" y="22"/>
                </a:lnTo>
                <a:lnTo>
                  <a:pt x="118" y="22"/>
                </a:lnTo>
                <a:lnTo>
                  <a:pt x="118" y="23"/>
                </a:lnTo>
                <a:lnTo>
                  <a:pt x="117" y="22"/>
                </a:lnTo>
                <a:lnTo>
                  <a:pt x="117" y="23"/>
                </a:lnTo>
                <a:lnTo>
                  <a:pt x="116" y="23"/>
                </a:lnTo>
                <a:lnTo>
                  <a:pt x="114" y="22"/>
                </a:lnTo>
                <a:lnTo>
                  <a:pt x="113" y="22"/>
                </a:lnTo>
                <a:lnTo>
                  <a:pt x="113" y="21"/>
                </a:lnTo>
                <a:lnTo>
                  <a:pt x="114" y="21"/>
                </a:lnTo>
                <a:lnTo>
                  <a:pt x="116" y="22"/>
                </a:lnTo>
                <a:lnTo>
                  <a:pt x="116" y="21"/>
                </a:lnTo>
                <a:lnTo>
                  <a:pt x="116" y="20"/>
                </a:lnTo>
                <a:lnTo>
                  <a:pt x="114" y="18"/>
                </a:lnTo>
                <a:lnTo>
                  <a:pt x="113" y="16"/>
                </a:lnTo>
                <a:lnTo>
                  <a:pt x="112" y="15"/>
                </a:lnTo>
                <a:lnTo>
                  <a:pt x="111" y="15"/>
                </a:lnTo>
                <a:lnTo>
                  <a:pt x="111" y="16"/>
                </a:lnTo>
                <a:lnTo>
                  <a:pt x="110" y="16"/>
                </a:lnTo>
                <a:lnTo>
                  <a:pt x="108" y="16"/>
                </a:lnTo>
                <a:lnTo>
                  <a:pt x="107" y="16"/>
                </a:lnTo>
                <a:lnTo>
                  <a:pt x="107" y="17"/>
                </a:lnTo>
                <a:lnTo>
                  <a:pt x="107" y="18"/>
                </a:lnTo>
                <a:lnTo>
                  <a:pt x="107" y="17"/>
                </a:lnTo>
                <a:lnTo>
                  <a:pt x="106" y="18"/>
                </a:lnTo>
                <a:lnTo>
                  <a:pt x="106" y="20"/>
                </a:lnTo>
                <a:lnTo>
                  <a:pt x="104" y="20"/>
                </a:lnTo>
                <a:lnTo>
                  <a:pt x="104" y="18"/>
                </a:lnTo>
                <a:lnTo>
                  <a:pt x="104" y="17"/>
                </a:lnTo>
                <a:lnTo>
                  <a:pt x="104" y="16"/>
                </a:lnTo>
                <a:lnTo>
                  <a:pt x="102" y="16"/>
                </a:lnTo>
                <a:lnTo>
                  <a:pt x="101" y="16"/>
                </a:lnTo>
                <a:lnTo>
                  <a:pt x="102" y="17"/>
                </a:lnTo>
                <a:lnTo>
                  <a:pt x="101" y="18"/>
                </a:lnTo>
                <a:lnTo>
                  <a:pt x="102" y="18"/>
                </a:lnTo>
                <a:lnTo>
                  <a:pt x="102" y="20"/>
                </a:lnTo>
                <a:lnTo>
                  <a:pt x="101" y="20"/>
                </a:lnTo>
                <a:lnTo>
                  <a:pt x="100" y="20"/>
                </a:lnTo>
                <a:lnTo>
                  <a:pt x="100" y="18"/>
                </a:lnTo>
                <a:lnTo>
                  <a:pt x="101" y="18"/>
                </a:lnTo>
                <a:lnTo>
                  <a:pt x="101" y="17"/>
                </a:lnTo>
                <a:lnTo>
                  <a:pt x="97" y="17"/>
                </a:lnTo>
                <a:lnTo>
                  <a:pt x="96" y="17"/>
                </a:lnTo>
                <a:lnTo>
                  <a:pt x="95" y="16"/>
                </a:lnTo>
                <a:lnTo>
                  <a:pt x="95" y="17"/>
                </a:lnTo>
                <a:lnTo>
                  <a:pt x="94" y="16"/>
                </a:lnTo>
                <a:lnTo>
                  <a:pt x="95" y="15"/>
                </a:lnTo>
                <a:lnTo>
                  <a:pt x="94" y="15"/>
                </a:lnTo>
                <a:lnTo>
                  <a:pt x="93" y="15"/>
                </a:lnTo>
                <a:lnTo>
                  <a:pt x="91" y="13"/>
                </a:lnTo>
                <a:lnTo>
                  <a:pt x="90" y="13"/>
                </a:lnTo>
                <a:lnTo>
                  <a:pt x="88" y="15"/>
                </a:lnTo>
                <a:lnTo>
                  <a:pt x="87" y="15"/>
                </a:lnTo>
                <a:lnTo>
                  <a:pt x="85" y="15"/>
                </a:lnTo>
                <a:lnTo>
                  <a:pt x="84" y="16"/>
                </a:lnTo>
                <a:lnTo>
                  <a:pt x="82" y="16"/>
                </a:lnTo>
                <a:lnTo>
                  <a:pt x="80" y="17"/>
                </a:lnTo>
                <a:lnTo>
                  <a:pt x="80" y="18"/>
                </a:lnTo>
                <a:lnTo>
                  <a:pt x="79" y="18"/>
                </a:lnTo>
                <a:lnTo>
                  <a:pt x="78" y="20"/>
                </a:lnTo>
                <a:lnTo>
                  <a:pt x="78" y="21"/>
                </a:lnTo>
                <a:lnTo>
                  <a:pt x="78" y="22"/>
                </a:lnTo>
                <a:lnTo>
                  <a:pt x="79" y="21"/>
                </a:lnTo>
                <a:lnTo>
                  <a:pt x="79" y="22"/>
                </a:lnTo>
                <a:lnTo>
                  <a:pt x="80" y="22"/>
                </a:lnTo>
                <a:lnTo>
                  <a:pt x="80" y="23"/>
                </a:lnTo>
                <a:lnTo>
                  <a:pt x="79" y="22"/>
                </a:lnTo>
                <a:lnTo>
                  <a:pt x="78" y="22"/>
                </a:lnTo>
                <a:lnTo>
                  <a:pt x="77" y="22"/>
                </a:lnTo>
                <a:lnTo>
                  <a:pt x="77" y="23"/>
                </a:lnTo>
                <a:lnTo>
                  <a:pt x="77" y="24"/>
                </a:lnTo>
                <a:lnTo>
                  <a:pt x="77" y="26"/>
                </a:lnTo>
                <a:lnTo>
                  <a:pt x="78" y="26"/>
                </a:lnTo>
                <a:lnTo>
                  <a:pt x="79" y="27"/>
                </a:lnTo>
                <a:lnTo>
                  <a:pt x="80" y="27"/>
                </a:lnTo>
                <a:lnTo>
                  <a:pt x="82" y="27"/>
                </a:lnTo>
                <a:lnTo>
                  <a:pt x="82" y="28"/>
                </a:lnTo>
                <a:lnTo>
                  <a:pt x="80" y="28"/>
                </a:lnTo>
                <a:lnTo>
                  <a:pt x="80" y="27"/>
                </a:lnTo>
                <a:lnTo>
                  <a:pt x="79" y="28"/>
                </a:lnTo>
                <a:lnTo>
                  <a:pt x="78" y="29"/>
                </a:lnTo>
                <a:lnTo>
                  <a:pt x="78" y="28"/>
                </a:lnTo>
                <a:lnTo>
                  <a:pt x="78" y="27"/>
                </a:lnTo>
                <a:lnTo>
                  <a:pt x="78" y="26"/>
                </a:lnTo>
                <a:lnTo>
                  <a:pt x="78" y="27"/>
                </a:lnTo>
                <a:lnTo>
                  <a:pt x="77" y="28"/>
                </a:lnTo>
                <a:lnTo>
                  <a:pt x="76" y="28"/>
                </a:lnTo>
                <a:lnTo>
                  <a:pt x="74" y="29"/>
                </a:lnTo>
                <a:lnTo>
                  <a:pt x="73" y="29"/>
                </a:lnTo>
                <a:lnTo>
                  <a:pt x="73" y="30"/>
                </a:lnTo>
                <a:lnTo>
                  <a:pt x="72" y="29"/>
                </a:lnTo>
                <a:lnTo>
                  <a:pt x="73" y="29"/>
                </a:lnTo>
                <a:lnTo>
                  <a:pt x="73" y="28"/>
                </a:lnTo>
                <a:lnTo>
                  <a:pt x="72" y="27"/>
                </a:lnTo>
                <a:lnTo>
                  <a:pt x="71" y="26"/>
                </a:lnTo>
                <a:lnTo>
                  <a:pt x="71" y="27"/>
                </a:lnTo>
                <a:lnTo>
                  <a:pt x="71" y="26"/>
                </a:lnTo>
                <a:lnTo>
                  <a:pt x="70" y="26"/>
                </a:lnTo>
                <a:lnTo>
                  <a:pt x="70" y="27"/>
                </a:lnTo>
                <a:lnTo>
                  <a:pt x="68" y="27"/>
                </a:lnTo>
                <a:lnTo>
                  <a:pt x="67" y="27"/>
                </a:lnTo>
                <a:lnTo>
                  <a:pt x="66" y="26"/>
                </a:lnTo>
                <a:lnTo>
                  <a:pt x="66" y="24"/>
                </a:lnTo>
                <a:lnTo>
                  <a:pt x="65" y="24"/>
                </a:lnTo>
                <a:lnTo>
                  <a:pt x="66" y="26"/>
                </a:lnTo>
                <a:lnTo>
                  <a:pt x="65" y="26"/>
                </a:lnTo>
                <a:lnTo>
                  <a:pt x="65" y="24"/>
                </a:lnTo>
                <a:lnTo>
                  <a:pt x="64" y="24"/>
                </a:lnTo>
                <a:lnTo>
                  <a:pt x="62" y="24"/>
                </a:lnTo>
                <a:lnTo>
                  <a:pt x="61" y="24"/>
                </a:lnTo>
                <a:lnTo>
                  <a:pt x="60" y="23"/>
                </a:lnTo>
                <a:lnTo>
                  <a:pt x="61" y="22"/>
                </a:lnTo>
                <a:lnTo>
                  <a:pt x="59" y="22"/>
                </a:lnTo>
                <a:lnTo>
                  <a:pt x="57" y="22"/>
                </a:lnTo>
                <a:lnTo>
                  <a:pt x="57" y="23"/>
                </a:lnTo>
                <a:lnTo>
                  <a:pt x="56" y="23"/>
                </a:lnTo>
                <a:lnTo>
                  <a:pt x="55" y="23"/>
                </a:lnTo>
                <a:lnTo>
                  <a:pt x="55" y="24"/>
                </a:lnTo>
                <a:lnTo>
                  <a:pt x="55" y="26"/>
                </a:lnTo>
                <a:lnTo>
                  <a:pt x="55" y="27"/>
                </a:lnTo>
                <a:lnTo>
                  <a:pt x="54" y="27"/>
                </a:lnTo>
                <a:lnTo>
                  <a:pt x="51" y="27"/>
                </a:lnTo>
                <a:lnTo>
                  <a:pt x="50" y="28"/>
                </a:lnTo>
                <a:lnTo>
                  <a:pt x="50" y="29"/>
                </a:lnTo>
                <a:lnTo>
                  <a:pt x="50" y="30"/>
                </a:lnTo>
                <a:lnTo>
                  <a:pt x="48" y="30"/>
                </a:lnTo>
                <a:lnTo>
                  <a:pt x="47" y="32"/>
                </a:lnTo>
                <a:lnTo>
                  <a:pt x="47" y="33"/>
                </a:lnTo>
                <a:lnTo>
                  <a:pt x="47" y="34"/>
                </a:lnTo>
                <a:lnTo>
                  <a:pt x="47" y="35"/>
                </a:lnTo>
                <a:lnTo>
                  <a:pt x="47" y="36"/>
                </a:lnTo>
                <a:lnTo>
                  <a:pt x="48" y="38"/>
                </a:lnTo>
                <a:lnTo>
                  <a:pt x="48" y="39"/>
                </a:lnTo>
                <a:lnTo>
                  <a:pt x="47" y="40"/>
                </a:lnTo>
                <a:lnTo>
                  <a:pt x="48" y="39"/>
                </a:lnTo>
                <a:lnTo>
                  <a:pt x="49" y="39"/>
                </a:lnTo>
                <a:lnTo>
                  <a:pt x="50" y="39"/>
                </a:lnTo>
                <a:lnTo>
                  <a:pt x="50" y="38"/>
                </a:lnTo>
                <a:lnTo>
                  <a:pt x="51" y="36"/>
                </a:lnTo>
                <a:lnTo>
                  <a:pt x="51" y="38"/>
                </a:lnTo>
                <a:lnTo>
                  <a:pt x="53" y="36"/>
                </a:lnTo>
                <a:lnTo>
                  <a:pt x="54" y="36"/>
                </a:lnTo>
                <a:lnTo>
                  <a:pt x="55" y="35"/>
                </a:lnTo>
                <a:lnTo>
                  <a:pt x="56" y="35"/>
                </a:lnTo>
                <a:lnTo>
                  <a:pt x="56" y="33"/>
                </a:lnTo>
                <a:lnTo>
                  <a:pt x="57" y="34"/>
                </a:lnTo>
                <a:lnTo>
                  <a:pt x="60" y="34"/>
                </a:lnTo>
                <a:lnTo>
                  <a:pt x="59" y="34"/>
                </a:lnTo>
                <a:lnTo>
                  <a:pt x="59" y="35"/>
                </a:lnTo>
                <a:lnTo>
                  <a:pt x="59" y="36"/>
                </a:lnTo>
                <a:lnTo>
                  <a:pt x="57" y="36"/>
                </a:lnTo>
                <a:lnTo>
                  <a:pt x="56" y="38"/>
                </a:lnTo>
                <a:lnTo>
                  <a:pt x="57" y="39"/>
                </a:lnTo>
                <a:lnTo>
                  <a:pt x="59" y="40"/>
                </a:lnTo>
                <a:lnTo>
                  <a:pt x="57" y="40"/>
                </a:lnTo>
                <a:lnTo>
                  <a:pt x="56" y="39"/>
                </a:lnTo>
                <a:lnTo>
                  <a:pt x="55" y="39"/>
                </a:lnTo>
                <a:lnTo>
                  <a:pt x="54" y="39"/>
                </a:lnTo>
                <a:lnTo>
                  <a:pt x="53" y="39"/>
                </a:lnTo>
                <a:lnTo>
                  <a:pt x="53" y="40"/>
                </a:lnTo>
                <a:lnTo>
                  <a:pt x="51" y="40"/>
                </a:lnTo>
                <a:lnTo>
                  <a:pt x="50" y="39"/>
                </a:lnTo>
                <a:lnTo>
                  <a:pt x="50" y="43"/>
                </a:lnTo>
                <a:lnTo>
                  <a:pt x="50" y="44"/>
                </a:lnTo>
                <a:lnTo>
                  <a:pt x="48" y="46"/>
                </a:lnTo>
                <a:lnTo>
                  <a:pt x="47" y="46"/>
                </a:lnTo>
                <a:lnTo>
                  <a:pt x="45" y="46"/>
                </a:lnTo>
                <a:lnTo>
                  <a:pt x="44" y="47"/>
                </a:lnTo>
                <a:lnTo>
                  <a:pt x="43" y="47"/>
                </a:lnTo>
                <a:lnTo>
                  <a:pt x="43" y="49"/>
                </a:lnTo>
                <a:lnTo>
                  <a:pt x="42" y="49"/>
                </a:lnTo>
                <a:lnTo>
                  <a:pt x="39" y="51"/>
                </a:lnTo>
                <a:lnTo>
                  <a:pt x="36" y="51"/>
                </a:lnTo>
                <a:lnTo>
                  <a:pt x="34" y="52"/>
                </a:lnTo>
                <a:lnTo>
                  <a:pt x="33" y="52"/>
                </a:lnTo>
                <a:lnTo>
                  <a:pt x="32" y="55"/>
                </a:lnTo>
                <a:lnTo>
                  <a:pt x="30" y="56"/>
                </a:lnTo>
                <a:lnTo>
                  <a:pt x="27" y="58"/>
                </a:lnTo>
                <a:lnTo>
                  <a:pt x="28" y="58"/>
                </a:lnTo>
                <a:lnTo>
                  <a:pt x="27" y="60"/>
                </a:lnTo>
                <a:lnTo>
                  <a:pt x="28" y="60"/>
                </a:lnTo>
                <a:lnTo>
                  <a:pt x="27" y="61"/>
                </a:lnTo>
                <a:lnTo>
                  <a:pt x="27" y="60"/>
                </a:lnTo>
                <a:lnTo>
                  <a:pt x="26" y="60"/>
                </a:lnTo>
                <a:lnTo>
                  <a:pt x="25" y="61"/>
                </a:lnTo>
                <a:lnTo>
                  <a:pt x="22" y="63"/>
                </a:lnTo>
                <a:lnTo>
                  <a:pt x="21" y="63"/>
                </a:lnTo>
                <a:lnTo>
                  <a:pt x="19" y="64"/>
                </a:lnTo>
                <a:lnTo>
                  <a:pt x="17" y="64"/>
                </a:lnTo>
                <a:lnTo>
                  <a:pt x="15" y="67"/>
                </a:lnTo>
                <a:lnTo>
                  <a:pt x="15" y="68"/>
                </a:lnTo>
                <a:lnTo>
                  <a:pt x="13" y="69"/>
                </a:lnTo>
                <a:lnTo>
                  <a:pt x="11" y="70"/>
                </a:lnTo>
                <a:lnTo>
                  <a:pt x="10" y="72"/>
                </a:lnTo>
                <a:lnTo>
                  <a:pt x="8" y="72"/>
                </a:lnTo>
                <a:lnTo>
                  <a:pt x="7" y="72"/>
                </a:lnTo>
                <a:lnTo>
                  <a:pt x="5" y="72"/>
                </a:lnTo>
                <a:lnTo>
                  <a:pt x="5" y="73"/>
                </a:lnTo>
                <a:lnTo>
                  <a:pt x="4" y="74"/>
                </a:lnTo>
                <a:lnTo>
                  <a:pt x="5" y="75"/>
                </a:lnTo>
                <a:lnTo>
                  <a:pt x="5" y="76"/>
                </a:lnTo>
                <a:lnTo>
                  <a:pt x="4" y="75"/>
                </a:lnTo>
                <a:lnTo>
                  <a:pt x="4" y="76"/>
                </a:lnTo>
                <a:lnTo>
                  <a:pt x="4" y="78"/>
                </a:lnTo>
                <a:lnTo>
                  <a:pt x="5" y="79"/>
                </a:lnTo>
                <a:lnTo>
                  <a:pt x="4" y="78"/>
                </a:lnTo>
                <a:lnTo>
                  <a:pt x="3" y="78"/>
                </a:lnTo>
                <a:lnTo>
                  <a:pt x="3" y="79"/>
                </a:lnTo>
                <a:lnTo>
                  <a:pt x="2" y="79"/>
                </a:lnTo>
                <a:lnTo>
                  <a:pt x="2" y="80"/>
                </a:lnTo>
                <a:lnTo>
                  <a:pt x="2" y="83"/>
                </a:lnTo>
                <a:lnTo>
                  <a:pt x="0" y="85"/>
                </a:lnTo>
                <a:lnTo>
                  <a:pt x="2" y="86"/>
                </a:lnTo>
                <a:lnTo>
                  <a:pt x="2" y="85"/>
                </a:lnTo>
                <a:lnTo>
                  <a:pt x="4" y="87"/>
                </a:lnTo>
                <a:lnTo>
                  <a:pt x="5" y="87"/>
                </a:lnTo>
                <a:lnTo>
                  <a:pt x="5" y="89"/>
                </a:lnTo>
                <a:lnTo>
                  <a:pt x="5" y="91"/>
                </a:lnTo>
                <a:lnTo>
                  <a:pt x="4" y="91"/>
                </a:lnTo>
                <a:lnTo>
                  <a:pt x="4" y="93"/>
                </a:lnTo>
                <a:lnTo>
                  <a:pt x="3" y="93"/>
                </a:lnTo>
                <a:lnTo>
                  <a:pt x="3" y="95"/>
                </a:lnTo>
                <a:lnTo>
                  <a:pt x="0" y="96"/>
                </a:lnTo>
                <a:lnTo>
                  <a:pt x="0" y="97"/>
                </a:lnTo>
                <a:close/>
              </a:path>
            </a:pathLst>
          </a:custGeom>
          <a:solidFill>
            <a:srgbClr val="009999"/>
          </a:solidFill>
          <a:ln w="9525" cap="rnd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197" name="Rectangle 72"/>
          <p:cNvSpPr>
            <a:spLocks noChangeArrowheads="1"/>
          </p:cNvSpPr>
          <p:nvPr/>
        </p:nvSpPr>
        <p:spPr bwMode="auto">
          <a:xfrm>
            <a:off x="5076825" y="5691188"/>
            <a:ext cx="7239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zh-TW" sz="1200">
                <a:solidFill>
                  <a:srgbClr val="000000"/>
                </a:solidFill>
                <a:ea typeface="新細明體" pitchFamily="18" charset="-120"/>
              </a:rPr>
              <a:t>Guangzhou</a:t>
            </a:r>
          </a:p>
        </p:txBody>
      </p:sp>
      <p:sp>
        <p:nvSpPr>
          <p:cNvPr id="45198" name="Oval 5"/>
          <p:cNvSpPr>
            <a:spLocks noChangeArrowheads="1"/>
          </p:cNvSpPr>
          <p:nvPr/>
        </p:nvSpPr>
        <p:spPr bwMode="auto">
          <a:xfrm>
            <a:off x="6026150" y="4016375"/>
            <a:ext cx="134938" cy="1524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solidFill>
                <a:srgbClr val="666666"/>
              </a:solidFill>
              <a:ea typeface="新細明體" pitchFamily="18" charset="-120"/>
            </a:endParaRPr>
          </a:p>
        </p:txBody>
      </p:sp>
      <p:sp>
        <p:nvSpPr>
          <p:cNvPr id="45199" name="TextBox 134"/>
          <p:cNvSpPr txBox="1">
            <a:spLocks noChangeArrowheads="1"/>
          </p:cNvSpPr>
          <p:nvPr/>
        </p:nvSpPr>
        <p:spPr bwMode="auto">
          <a:xfrm>
            <a:off x="5356225" y="3970338"/>
            <a:ext cx="796925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1200">
                <a:solidFill>
                  <a:srgbClr val="000000"/>
                </a:solidFill>
                <a:ea typeface="新細明體" pitchFamily="18" charset="-120"/>
              </a:rPr>
              <a:t>Chuzhou</a:t>
            </a:r>
          </a:p>
        </p:txBody>
      </p:sp>
      <p:sp>
        <p:nvSpPr>
          <p:cNvPr id="163985" name="Slide Number Placeholder 135"/>
          <p:cNvSpPr txBox="1">
            <a:spLocks noGrp="1"/>
          </p:cNvSpPr>
          <p:nvPr/>
        </p:nvSpPr>
        <p:spPr bwMode="black">
          <a:xfrm>
            <a:off x="0" y="6400800"/>
            <a:ext cx="4572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fld id="{99D1DF7E-6BBF-4953-9B04-EA7A45589DE0}" type="slidenum">
              <a:rPr lang="en-GB" altLang="zh-TW" sz="1200">
                <a:solidFill>
                  <a:schemeClr val="accent1"/>
                </a:solidFill>
                <a:ea typeface="+mn-ea"/>
              </a:rPr>
              <a:pPr algn="r">
                <a:defRPr/>
              </a:pPr>
              <a:t>19</a:t>
            </a:fld>
            <a:endParaRPr lang="en-GB" altLang="zh-TW" sz="1200">
              <a:solidFill>
                <a:schemeClr val="accent1"/>
              </a:solidFill>
              <a:ea typeface="+mn-ea"/>
            </a:endParaRPr>
          </a:p>
        </p:txBody>
      </p:sp>
      <p:sp>
        <p:nvSpPr>
          <p:cNvPr id="163986" name="Footer Placeholder 13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ea typeface="+mn-ea"/>
                <a:cs typeface="Arial" pitchFamily="34" charset="0"/>
              </a:rPr>
              <a:t>CEVA in China Company Introduction</a:t>
            </a:r>
            <a:endParaRPr lang="en-GB"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Picture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28600" y="914400"/>
            <a:ext cx="4343399" cy="548640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CCCABC53-F06F-4CBE-B102-56D7CD579756}" type="slidenum">
              <a:rPr lang="en-GB"/>
              <a:pPr>
                <a:defRPr/>
              </a:pPr>
              <a:t>2</a:t>
            </a:fld>
            <a:endParaRPr lang="en-GB"/>
          </a:p>
        </p:txBody>
      </p:sp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>
          <a:xfrm>
            <a:off x="342900" y="228600"/>
            <a:ext cx="7315200" cy="914400"/>
          </a:xfrm>
        </p:spPr>
        <p:txBody>
          <a:bodyPr/>
          <a:lstStyle/>
          <a:p>
            <a:r>
              <a:rPr lang="en-US" altLang="zh-CN" dirty="0" smtClean="0"/>
              <a:t>Agenda	</a:t>
            </a:r>
          </a:p>
        </p:txBody>
      </p:sp>
      <p:sp>
        <p:nvSpPr>
          <p:cNvPr id="215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43500" y="1143000"/>
            <a:ext cx="3086100" cy="3657600"/>
          </a:xfrm>
        </p:spPr>
        <p:txBody>
          <a:bodyPr/>
          <a:lstStyle/>
          <a:p>
            <a:r>
              <a:rPr lang="en-US" altLang="zh-CN" sz="2400" b="1" dirty="0" smtClean="0">
                <a:solidFill>
                  <a:schemeClr val="accent1"/>
                </a:solidFill>
              </a:rPr>
              <a:t>CEVA Introduction</a:t>
            </a:r>
          </a:p>
          <a:p>
            <a:r>
              <a:rPr lang="en-US" altLang="zh-CN" sz="2400" b="1" dirty="0" smtClean="0">
                <a:solidFill>
                  <a:schemeClr val="accent1"/>
                </a:solidFill>
              </a:rPr>
              <a:t>CEVA in Asia Pacific</a:t>
            </a:r>
          </a:p>
          <a:p>
            <a:r>
              <a:rPr lang="en-US" altLang="zh-CN" sz="2400" b="1" dirty="0" smtClean="0">
                <a:solidFill>
                  <a:schemeClr val="accent1"/>
                </a:solidFill>
              </a:rPr>
              <a:t>CEVA in China </a:t>
            </a:r>
          </a:p>
          <a:p>
            <a:r>
              <a:rPr lang="en-US" altLang="zh-CN" sz="2400" b="1" dirty="0" smtClean="0">
                <a:solidFill>
                  <a:schemeClr val="accent1"/>
                </a:solidFill>
              </a:rPr>
              <a:t>CEVA Qingdao office</a:t>
            </a:r>
          </a:p>
        </p:txBody>
      </p:sp>
      <p:pic>
        <p:nvPicPr>
          <p:cNvPr id="7" name="Picture 6" descr="Solaris.em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43600" y="4114800"/>
            <a:ext cx="1631950" cy="166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E105D1EA-235C-49BF-B65A-8866EC4AA7AF}" type="slidenum">
              <a:rPr lang="en-GB"/>
              <a:pPr>
                <a:defRPr/>
              </a:pPr>
              <a:t>20</a:t>
            </a:fld>
            <a:endParaRPr lang="en-GB"/>
          </a:p>
        </p:txBody>
      </p:sp>
      <p:sp>
        <p:nvSpPr>
          <p:cNvPr id="54273" name="Title 1"/>
          <p:cNvSpPr>
            <a:spLocks noGrp="1"/>
          </p:cNvSpPr>
          <p:nvPr>
            <p:ph type="title"/>
          </p:nvPr>
        </p:nvSpPr>
        <p:spPr>
          <a:xfrm>
            <a:off x="368300" y="241300"/>
            <a:ext cx="7315200" cy="876300"/>
          </a:xfrm>
        </p:spPr>
        <p:txBody>
          <a:bodyPr/>
          <a:lstStyle/>
          <a:p>
            <a:pPr>
              <a:lnSpc>
                <a:spcPts val="2600"/>
              </a:lnSpc>
              <a:spcAft>
                <a:spcPts val="1800"/>
              </a:spcAft>
            </a:pPr>
            <a:r>
              <a:rPr lang="en-US" altLang="zh-CN" smtClean="0"/>
              <a:t>CEVA’s air solution</a:t>
            </a:r>
            <a:br>
              <a:rPr lang="en-US" altLang="zh-CN" smtClean="0"/>
            </a:br>
            <a:endParaRPr lang="en-US" altLang="zh-CN" sz="2000" smtClean="0"/>
          </a:p>
        </p:txBody>
      </p:sp>
      <p:sp>
        <p:nvSpPr>
          <p:cNvPr id="54274" name="TextBox 13"/>
          <p:cNvSpPr txBox="1">
            <a:spLocks noChangeArrowheads="1"/>
          </p:cNvSpPr>
          <p:nvPr/>
        </p:nvSpPr>
        <p:spPr bwMode="auto">
          <a:xfrm>
            <a:off x="365125" y="1000125"/>
            <a:ext cx="4279900" cy="526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chemeClr val="accent1"/>
              </a:buClr>
              <a:buFont typeface="Arial" charset="0"/>
              <a:buChar char="•"/>
            </a:pPr>
            <a:r>
              <a:rPr lang="en-US" altLang="zh-CN" sz="1600" dirty="0"/>
              <a:t>   Global consolidation flight schedules for </a:t>
            </a:r>
          </a:p>
          <a:p>
            <a:pPr>
              <a:buClr>
                <a:schemeClr val="accent1"/>
              </a:buClr>
            </a:pPr>
            <a:r>
              <a:rPr lang="en-US" altLang="zh-CN" sz="1600" dirty="0"/>
              <a:t>     inbound and outbound freight</a:t>
            </a:r>
          </a:p>
          <a:p>
            <a:pPr>
              <a:buClr>
                <a:schemeClr val="accent1"/>
              </a:buClr>
              <a:buFont typeface="Arial" charset="0"/>
              <a:buChar char="•"/>
            </a:pPr>
            <a:endParaRPr lang="en-US" altLang="zh-CN" sz="1600" dirty="0"/>
          </a:p>
          <a:p>
            <a:pPr>
              <a:buClr>
                <a:schemeClr val="accent1"/>
              </a:buClr>
              <a:buFont typeface="Arial" charset="0"/>
              <a:buChar char="•"/>
            </a:pPr>
            <a:r>
              <a:rPr lang="en-US" altLang="zh-CN" sz="1600" dirty="0"/>
              <a:t>   Five gateways in Beijing, Shanghai, Chengdu, </a:t>
            </a:r>
          </a:p>
          <a:p>
            <a:pPr>
              <a:buClr>
                <a:schemeClr val="accent1"/>
              </a:buClr>
            </a:pPr>
            <a:r>
              <a:rPr lang="en-US" altLang="zh-CN" sz="1600" dirty="0"/>
              <a:t>     Hong Kong and Taipei</a:t>
            </a:r>
          </a:p>
          <a:p>
            <a:pPr>
              <a:buClr>
                <a:schemeClr val="accent1"/>
              </a:buClr>
              <a:buFont typeface="Arial" charset="0"/>
              <a:buChar char="•"/>
            </a:pPr>
            <a:endParaRPr lang="en-US" altLang="zh-CN" sz="1600" dirty="0"/>
          </a:p>
          <a:p>
            <a:pPr>
              <a:buClr>
                <a:schemeClr val="accent1"/>
              </a:buClr>
              <a:buFont typeface="Arial" charset="0"/>
              <a:buChar char="•"/>
            </a:pPr>
            <a:r>
              <a:rPr lang="en-US" altLang="zh-CN" sz="1600" dirty="0"/>
              <a:t>   24/7 worldwide coverage charter services</a:t>
            </a:r>
          </a:p>
          <a:p>
            <a:pPr>
              <a:buClr>
                <a:schemeClr val="accent1"/>
              </a:buClr>
              <a:buFont typeface="Arial" charset="0"/>
              <a:buChar char="•"/>
            </a:pPr>
            <a:endParaRPr lang="en-US" altLang="zh-CN" sz="1600" dirty="0"/>
          </a:p>
          <a:p>
            <a:pPr>
              <a:buClr>
                <a:schemeClr val="accent1"/>
              </a:buClr>
              <a:buFont typeface="Arial" charset="0"/>
              <a:buChar char="•"/>
            </a:pPr>
            <a:r>
              <a:rPr lang="en-US" altLang="zh-CN" sz="1600" dirty="0"/>
              <a:t>   Ranked top five in general cargo export </a:t>
            </a:r>
          </a:p>
          <a:p>
            <a:pPr>
              <a:buClr>
                <a:schemeClr val="accent1"/>
              </a:buClr>
            </a:pPr>
            <a:r>
              <a:rPr lang="en-US" altLang="zh-CN" sz="1600" dirty="0"/>
              <a:t>     tonnage in 2009</a:t>
            </a:r>
          </a:p>
          <a:p>
            <a:pPr>
              <a:buClr>
                <a:schemeClr val="accent1"/>
              </a:buClr>
              <a:buFont typeface="Arial" charset="0"/>
              <a:buChar char="•"/>
            </a:pPr>
            <a:endParaRPr lang="en-US" altLang="zh-CN" sz="1600" dirty="0"/>
          </a:p>
          <a:p>
            <a:pPr>
              <a:buClr>
                <a:schemeClr val="accent1"/>
              </a:buClr>
              <a:buFont typeface="Arial" charset="0"/>
              <a:buChar char="•"/>
            </a:pPr>
            <a:r>
              <a:rPr lang="en-US" altLang="zh-CN" sz="1600" dirty="0"/>
              <a:t>   Utilize global preferred carriers to maximize</a:t>
            </a:r>
          </a:p>
          <a:p>
            <a:pPr>
              <a:buClr>
                <a:schemeClr val="accent1"/>
              </a:buClr>
            </a:pPr>
            <a:r>
              <a:rPr lang="en-US" altLang="zh-CN" sz="1600" dirty="0"/>
              <a:t>     inbound and outbound capacity  </a:t>
            </a:r>
          </a:p>
          <a:p>
            <a:pPr>
              <a:buClr>
                <a:schemeClr val="accent1"/>
              </a:buClr>
              <a:buFont typeface="Arial" charset="0"/>
              <a:buChar char="•"/>
            </a:pPr>
            <a:endParaRPr lang="en-US" altLang="zh-CN" sz="1600" dirty="0"/>
          </a:p>
          <a:p>
            <a:pPr>
              <a:buClr>
                <a:schemeClr val="accent1"/>
              </a:buClr>
              <a:buFont typeface="Arial" charset="0"/>
              <a:buChar char="•"/>
            </a:pPr>
            <a:r>
              <a:rPr lang="en-US" altLang="zh-CN" sz="1600" dirty="0"/>
              <a:t>   Service and solution provider to wide range </a:t>
            </a:r>
          </a:p>
          <a:p>
            <a:pPr>
              <a:buClr>
                <a:schemeClr val="accent1"/>
              </a:buClr>
            </a:pPr>
            <a:r>
              <a:rPr lang="en-US" altLang="zh-CN" sz="1600" dirty="0"/>
              <a:t>     of leading brands cross sector.</a:t>
            </a:r>
          </a:p>
          <a:p>
            <a:pPr>
              <a:buClr>
                <a:schemeClr val="accent1"/>
              </a:buClr>
            </a:pPr>
            <a:endParaRPr lang="en-US" altLang="zh-CN" sz="1600" dirty="0"/>
          </a:p>
          <a:p>
            <a:pPr>
              <a:buClr>
                <a:schemeClr val="accent1"/>
              </a:buClr>
              <a:buFont typeface="Arial" charset="0"/>
              <a:buChar char="•"/>
            </a:pPr>
            <a:endParaRPr lang="en-US" altLang="zh-CN" sz="1600" dirty="0"/>
          </a:p>
          <a:p>
            <a:pPr>
              <a:buClr>
                <a:schemeClr val="accent1"/>
              </a:buClr>
              <a:buFont typeface="Arial" charset="0"/>
              <a:buChar char="•"/>
            </a:pPr>
            <a:endParaRPr lang="en-US" altLang="zh-CN" sz="1600" dirty="0"/>
          </a:p>
          <a:p>
            <a:pPr>
              <a:buClr>
                <a:schemeClr val="accent1"/>
              </a:buClr>
              <a:buFont typeface="Arial" charset="0"/>
              <a:buChar char="•"/>
            </a:pPr>
            <a:endParaRPr lang="en-US" altLang="zh-CN" sz="1600" dirty="0"/>
          </a:p>
          <a:p>
            <a:pPr>
              <a:buClr>
                <a:schemeClr val="accent1"/>
              </a:buClr>
              <a:buFont typeface="Arial" charset="0"/>
              <a:buChar char="•"/>
            </a:pPr>
            <a:endParaRPr lang="en-US" altLang="zh-CN" sz="1600" dirty="0"/>
          </a:p>
        </p:txBody>
      </p:sp>
      <p:pic>
        <p:nvPicPr>
          <p:cNvPr id="54275" name="Picture 41" descr="Airplane open cargo door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00600" y="1143000"/>
            <a:ext cx="3543300" cy="5029200"/>
          </a:xfrm>
          <a:prstGeom prst="flowChartProcess">
            <a:avLst/>
          </a:prstGeom>
          <a:noFill/>
          <a:ln w="9525">
            <a:noFill/>
            <a:miter lim="800000"/>
            <a:headEnd/>
            <a:tailEnd/>
          </a:ln>
          <a:scene3d>
            <a:camera prst="perspectiveLeft"/>
            <a:lightRig rig="threePt" dir="t"/>
          </a:scene3d>
          <a:sp3d>
            <a:bevelT/>
          </a:sp3d>
        </p:spPr>
      </p:pic>
      <p:sp>
        <p:nvSpPr>
          <p:cNvPr id="165893" name="Slide Number Placeholder 6"/>
          <p:cNvSpPr txBox="1">
            <a:spLocks noGrp="1"/>
          </p:cNvSpPr>
          <p:nvPr/>
        </p:nvSpPr>
        <p:spPr bwMode="black">
          <a:xfrm>
            <a:off x="0" y="6400800"/>
            <a:ext cx="4572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fld id="{3DAD942E-5C9B-4790-813B-8084CD165F5C}" type="slidenum">
              <a:rPr lang="en-GB" altLang="zh-TW" sz="1200">
                <a:solidFill>
                  <a:schemeClr val="accent1"/>
                </a:solidFill>
                <a:ea typeface="+mn-ea"/>
              </a:rPr>
              <a:pPr algn="r">
                <a:defRPr/>
              </a:pPr>
              <a:t>20</a:t>
            </a:fld>
            <a:endParaRPr lang="en-GB" altLang="zh-TW" sz="1200">
              <a:solidFill>
                <a:schemeClr val="accent1"/>
              </a:solidFill>
              <a:ea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03C2FC-57D0-411D-9531-0BD7A9BA78EF}" type="slidenum">
              <a:rPr lang="en-GB"/>
              <a:pPr>
                <a:defRPr/>
              </a:pPr>
              <a:t>21</a:t>
            </a:fld>
            <a:endParaRPr lang="en-GB"/>
          </a:p>
        </p:txBody>
      </p:sp>
      <p:sp>
        <p:nvSpPr>
          <p:cNvPr id="5632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CEVA’s ocean solution </a:t>
            </a:r>
          </a:p>
        </p:txBody>
      </p:sp>
      <p:sp>
        <p:nvSpPr>
          <p:cNvPr id="166915" name="Slide Number Placeholder 4"/>
          <p:cNvSpPr txBox="1">
            <a:spLocks noGrp="1"/>
          </p:cNvSpPr>
          <p:nvPr/>
        </p:nvSpPr>
        <p:spPr bwMode="black">
          <a:xfrm>
            <a:off x="0" y="6400800"/>
            <a:ext cx="4572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fld id="{7ED0AE0D-5376-495F-B1BC-BB339A35AA5F}" type="slidenum">
              <a:rPr lang="en-GB" sz="1200">
                <a:solidFill>
                  <a:schemeClr val="accent1"/>
                </a:solidFill>
                <a:ea typeface="+mn-ea"/>
              </a:rPr>
              <a:pPr algn="r">
                <a:defRPr/>
              </a:pPr>
              <a:t>21</a:t>
            </a:fld>
            <a:endParaRPr lang="en-GB" sz="1200">
              <a:solidFill>
                <a:schemeClr val="accent1"/>
              </a:solidFill>
              <a:ea typeface="+mn-ea"/>
            </a:endParaRPr>
          </a:p>
        </p:txBody>
      </p:sp>
      <p:sp>
        <p:nvSpPr>
          <p:cNvPr id="56323" name="Content Placeholder 6"/>
          <p:cNvSpPr>
            <a:spLocks noGrp="1"/>
          </p:cNvSpPr>
          <p:nvPr>
            <p:ph idx="1"/>
          </p:nvPr>
        </p:nvSpPr>
        <p:spPr>
          <a:xfrm>
            <a:off x="4552950" y="1162050"/>
            <a:ext cx="4067175" cy="50292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zh-CN" sz="1600" dirty="0" smtClean="0"/>
              <a:t>Global footprint </a:t>
            </a:r>
          </a:p>
          <a:p>
            <a:pPr>
              <a:lnSpc>
                <a:spcPct val="100000"/>
              </a:lnSpc>
            </a:pPr>
            <a:r>
              <a:rPr lang="en-US" altLang="zh-CN" sz="1600" dirty="0" smtClean="0"/>
              <a:t>Comprehensive portfolio of ocean products</a:t>
            </a:r>
          </a:p>
          <a:p>
            <a:pPr>
              <a:lnSpc>
                <a:spcPct val="100000"/>
              </a:lnSpc>
            </a:pPr>
            <a:r>
              <a:rPr lang="en-US" altLang="zh-CN" sz="1600" dirty="0" smtClean="0"/>
              <a:t>FCL, LCL, project cargo, FM services </a:t>
            </a:r>
          </a:p>
          <a:p>
            <a:pPr>
              <a:lnSpc>
                <a:spcPct val="100000"/>
              </a:lnSpc>
            </a:pPr>
            <a:r>
              <a:rPr lang="en-US" altLang="zh-CN" sz="1600" dirty="0" smtClean="0"/>
              <a:t>Global strategic carrier alliances </a:t>
            </a:r>
          </a:p>
          <a:p>
            <a:pPr>
              <a:lnSpc>
                <a:spcPct val="100000"/>
              </a:lnSpc>
            </a:pPr>
            <a:r>
              <a:rPr lang="en-US" altLang="zh-CN" sz="1600" dirty="0" smtClean="0"/>
              <a:t>World-class technology and visibility  tools</a:t>
            </a:r>
          </a:p>
          <a:p>
            <a:pPr>
              <a:lnSpc>
                <a:spcPct val="100000"/>
              </a:lnSpc>
            </a:pPr>
            <a:r>
              <a:rPr lang="en-US" altLang="zh-CN" sz="1600" dirty="0" smtClean="0"/>
              <a:t>Supply Chain Solutions</a:t>
            </a:r>
          </a:p>
          <a:p>
            <a:pPr>
              <a:lnSpc>
                <a:spcPct val="100000"/>
              </a:lnSpc>
            </a:pPr>
            <a:r>
              <a:rPr lang="en-US" altLang="zh-CN" sz="1600" dirty="0" smtClean="0"/>
              <a:t>Consolidation / DC bypass operations </a:t>
            </a:r>
          </a:p>
          <a:p>
            <a:pPr>
              <a:lnSpc>
                <a:spcPct val="100000"/>
              </a:lnSpc>
            </a:pPr>
            <a:r>
              <a:rPr lang="en-US" altLang="zh-CN" sz="1600" dirty="0" smtClean="0"/>
              <a:t>PO management</a:t>
            </a:r>
          </a:p>
          <a:p>
            <a:pPr>
              <a:lnSpc>
                <a:spcPct val="100000"/>
              </a:lnSpc>
            </a:pPr>
            <a:r>
              <a:rPr lang="en-US" altLang="zh-CN" sz="1600" dirty="0" smtClean="0"/>
              <a:t>Bundled solutions</a:t>
            </a:r>
          </a:p>
          <a:p>
            <a:pPr>
              <a:lnSpc>
                <a:spcPct val="100000"/>
              </a:lnSpc>
            </a:pPr>
            <a:r>
              <a:rPr lang="en-US" altLang="zh-CN" sz="1600" dirty="0" smtClean="0"/>
              <a:t>Value-added services (kitting and labeling)</a:t>
            </a:r>
          </a:p>
          <a:p>
            <a:pPr>
              <a:lnSpc>
                <a:spcPct val="100000"/>
              </a:lnSpc>
            </a:pPr>
            <a:r>
              <a:rPr lang="en-US" altLang="zh-CN" sz="1600" dirty="0" smtClean="0"/>
              <a:t>Supply chain solution provides end-to-end logistics solutions surrounding the ocean product </a:t>
            </a:r>
          </a:p>
          <a:p>
            <a:endParaRPr lang="en-US" altLang="zh-CN" dirty="0" smtClean="0"/>
          </a:p>
        </p:txBody>
      </p:sp>
      <p:pic>
        <p:nvPicPr>
          <p:cNvPr id="56324" name="Picture 4" descr="Picture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275" y="1276350"/>
            <a:ext cx="3932238" cy="47117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25B3FC99-D4E4-440C-A4B0-3AD3568F4FF2}" type="slidenum">
              <a:rPr lang="en-GB"/>
              <a:pPr>
                <a:defRPr/>
              </a:pPr>
              <a:t>22</a:t>
            </a:fld>
            <a:endParaRPr lang="en-GB"/>
          </a:p>
        </p:txBody>
      </p:sp>
      <p:cxnSp>
        <p:nvCxnSpPr>
          <p:cNvPr id="57345" name="Straight Connector 225"/>
          <p:cNvCxnSpPr>
            <a:cxnSpLocks noChangeShapeType="1"/>
          </p:cNvCxnSpPr>
          <p:nvPr/>
        </p:nvCxnSpPr>
        <p:spPr bwMode="auto">
          <a:xfrm rot="5400000">
            <a:off x="6507163" y="1146175"/>
            <a:ext cx="1309687" cy="1255713"/>
          </a:xfrm>
          <a:prstGeom prst="line">
            <a:avLst/>
          </a:prstGeom>
          <a:noFill/>
          <a:ln w="6350" algn="ctr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57346" name="Straight Connector 242"/>
          <p:cNvCxnSpPr>
            <a:cxnSpLocks noChangeShapeType="1"/>
            <a:stCxn id="57396" idx="6"/>
          </p:cNvCxnSpPr>
          <p:nvPr/>
        </p:nvCxnSpPr>
        <p:spPr bwMode="auto">
          <a:xfrm flipV="1">
            <a:off x="5756275" y="2560638"/>
            <a:ext cx="665163" cy="503237"/>
          </a:xfrm>
          <a:prstGeom prst="line">
            <a:avLst/>
          </a:prstGeom>
          <a:noFill/>
          <a:ln w="6350" algn="ctr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57347" name="Straight Connector 248"/>
          <p:cNvCxnSpPr>
            <a:cxnSpLocks noChangeShapeType="1"/>
            <a:endCxn id="57383" idx="5"/>
          </p:cNvCxnSpPr>
          <p:nvPr/>
        </p:nvCxnSpPr>
        <p:spPr bwMode="auto">
          <a:xfrm rot="10800000">
            <a:off x="6065838" y="3436938"/>
            <a:ext cx="981075" cy="403225"/>
          </a:xfrm>
          <a:prstGeom prst="line">
            <a:avLst/>
          </a:prstGeom>
          <a:noFill/>
          <a:ln w="6350" algn="ctr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57348" name="Straight Connector 231"/>
          <p:cNvCxnSpPr>
            <a:cxnSpLocks noChangeShapeType="1"/>
          </p:cNvCxnSpPr>
          <p:nvPr/>
        </p:nvCxnSpPr>
        <p:spPr bwMode="auto">
          <a:xfrm rot="16200000" flipH="1">
            <a:off x="5625306" y="4680744"/>
            <a:ext cx="1114425" cy="71438"/>
          </a:xfrm>
          <a:prstGeom prst="line">
            <a:avLst/>
          </a:prstGeom>
          <a:noFill/>
          <a:ln w="6350" algn="ctr">
            <a:solidFill>
              <a:schemeClr val="accent2"/>
            </a:solidFill>
            <a:round/>
            <a:headEnd/>
            <a:tailEnd/>
          </a:ln>
        </p:spPr>
      </p:cxnSp>
      <p:sp>
        <p:nvSpPr>
          <p:cNvPr id="57349" name="Rectangle 2"/>
          <p:cNvSpPr txBox="1">
            <a:spLocks noChangeArrowheads="1"/>
          </p:cNvSpPr>
          <p:nvPr/>
        </p:nvSpPr>
        <p:spPr bwMode="black">
          <a:xfrm>
            <a:off x="201613" y="174625"/>
            <a:ext cx="7713662" cy="8620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marL="514350" indent="-514350" eaLnBrk="0" hangingPunct="0"/>
            <a:r>
              <a:rPr lang="en-GB" altLang="zh-CN" sz="2800">
                <a:solidFill>
                  <a:schemeClr val="accent1"/>
                </a:solidFill>
              </a:rPr>
              <a:t>CEVA Ground</a:t>
            </a:r>
          </a:p>
        </p:txBody>
      </p:sp>
      <p:sp>
        <p:nvSpPr>
          <p:cNvPr id="57350" name="Rectangle 17"/>
          <p:cNvSpPr>
            <a:spLocks noChangeArrowheads="1"/>
          </p:cNvSpPr>
          <p:nvPr/>
        </p:nvSpPr>
        <p:spPr bwMode="auto">
          <a:xfrm>
            <a:off x="1249363" y="6197600"/>
            <a:ext cx="682942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7351" name="Line 115"/>
          <p:cNvSpPr>
            <a:spLocks noChangeShapeType="1"/>
          </p:cNvSpPr>
          <p:nvPr/>
        </p:nvSpPr>
        <p:spPr bwMode="auto">
          <a:xfrm>
            <a:off x="608013" y="2460625"/>
            <a:ext cx="1014412" cy="0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352" name="Line 116"/>
          <p:cNvSpPr>
            <a:spLocks noChangeShapeType="1"/>
          </p:cNvSpPr>
          <p:nvPr/>
        </p:nvSpPr>
        <p:spPr bwMode="auto">
          <a:xfrm>
            <a:off x="608013" y="3883025"/>
            <a:ext cx="1014412" cy="0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353" name="Line 117"/>
          <p:cNvSpPr>
            <a:spLocks noChangeShapeType="1"/>
          </p:cNvSpPr>
          <p:nvPr/>
        </p:nvSpPr>
        <p:spPr bwMode="auto">
          <a:xfrm>
            <a:off x="608013" y="2460625"/>
            <a:ext cx="0" cy="473075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354" name="Line 120"/>
          <p:cNvSpPr>
            <a:spLocks noChangeShapeType="1"/>
          </p:cNvSpPr>
          <p:nvPr/>
        </p:nvSpPr>
        <p:spPr bwMode="auto">
          <a:xfrm>
            <a:off x="608013" y="2933700"/>
            <a:ext cx="0" cy="474663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355" name="Line 122"/>
          <p:cNvSpPr>
            <a:spLocks noChangeShapeType="1"/>
          </p:cNvSpPr>
          <p:nvPr/>
        </p:nvSpPr>
        <p:spPr bwMode="auto">
          <a:xfrm>
            <a:off x="608013" y="3408363"/>
            <a:ext cx="0" cy="474662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120"/>
          <p:cNvGrpSpPr>
            <a:grpSpLocks/>
          </p:cNvGrpSpPr>
          <p:nvPr/>
        </p:nvGrpSpPr>
        <p:grpSpPr bwMode="auto">
          <a:xfrm>
            <a:off x="1011238" y="152400"/>
            <a:ext cx="7469187" cy="5942013"/>
            <a:chOff x="469141" y="465843"/>
            <a:chExt cx="7469188" cy="5942375"/>
          </a:xfrm>
          <a:solidFill>
            <a:schemeClr val="bg1">
              <a:lumMod val="85000"/>
            </a:schemeClr>
          </a:solidFill>
        </p:grpSpPr>
        <p:sp>
          <p:nvSpPr>
            <p:cNvPr id="371" name="Freeform 6"/>
            <p:cNvSpPr>
              <a:spLocks/>
            </p:cNvSpPr>
            <p:nvPr/>
          </p:nvSpPr>
          <p:spPr bwMode="auto">
            <a:xfrm>
              <a:off x="3483803" y="465843"/>
              <a:ext cx="3390900" cy="2710028"/>
            </a:xfrm>
            <a:custGeom>
              <a:avLst/>
              <a:gdLst>
                <a:gd name="T0" fmla="*/ 2147483647 w 1962"/>
                <a:gd name="T1" fmla="*/ 2147483647 h 1374"/>
                <a:gd name="T2" fmla="*/ 2147483647 w 1962"/>
                <a:gd name="T3" fmla="*/ 2147483647 h 1374"/>
                <a:gd name="T4" fmla="*/ 2147483647 w 1962"/>
                <a:gd name="T5" fmla="*/ 2147483647 h 1374"/>
                <a:gd name="T6" fmla="*/ 2147483647 w 1962"/>
                <a:gd name="T7" fmla="*/ 2147483647 h 1374"/>
                <a:gd name="T8" fmla="*/ 2147483647 w 1962"/>
                <a:gd name="T9" fmla="*/ 2147483647 h 1374"/>
                <a:gd name="T10" fmla="*/ 2147483647 w 1962"/>
                <a:gd name="T11" fmla="*/ 2147483647 h 1374"/>
                <a:gd name="T12" fmla="*/ 2147483647 w 1962"/>
                <a:gd name="T13" fmla="*/ 2147483647 h 1374"/>
                <a:gd name="T14" fmla="*/ 2147483647 w 1962"/>
                <a:gd name="T15" fmla="*/ 2147483647 h 1374"/>
                <a:gd name="T16" fmla="*/ 2147483647 w 1962"/>
                <a:gd name="T17" fmla="*/ 2147483647 h 1374"/>
                <a:gd name="T18" fmla="*/ 2147483647 w 1962"/>
                <a:gd name="T19" fmla="*/ 2147483647 h 1374"/>
                <a:gd name="T20" fmla="*/ 2147483647 w 1962"/>
                <a:gd name="T21" fmla="*/ 2147483647 h 1374"/>
                <a:gd name="T22" fmla="*/ 2147483647 w 1962"/>
                <a:gd name="T23" fmla="*/ 2147483647 h 1374"/>
                <a:gd name="T24" fmla="*/ 2147483647 w 1962"/>
                <a:gd name="T25" fmla="*/ 2147483647 h 1374"/>
                <a:gd name="T26" fmla="*/ 2147483647 w 1962"/>
                <a:gd name="T27" fmla="*/ 2147483647 h 1374"/>
                <a:gd name="T28" fmla="*/ 2147483647 w 1962"/>
                <a:gd name="T29" fmla="*/ 2147483647 h 1374"/>
                <a:gd name="T30" fmla="*/ 2147483647 w 1962"/>
                <a:gd name="T31" fmla="*/ 2147483647 h 1374"/>
                <a:gd name="T32" fmla="*/ 2147483647 w 1962"/>
                <a:gd name="T33" fmla="*/ 2147483647 h 1374"/>
                <a:gd name="T34" fmla="*/ 2147483647 w 1962"/>
                <a:gd name="T35" fmla="*/ 2147483647 h 1374"/>
                <a:gd name="T36" fmla="*/ 2147483647 w 1962"/>
                <a:gd name="T37" fmla="*/ 2147483647 h 1374"/>
                <a:gd name="T38" fmla="*/ 2147483647 w 1962"/>
                <a:gd name="T39" fmla="*/ 2147483647 h 1374"/>
                <a:gd name="T40" fmla="*/ 2147483647 w 1962"/>
                <a:gd name="T41" fmla="*/ 2147483647 h 1374"/>
                <a:gd name="T42" fmla="*/ 2147483647 w 1962"/>
                <a:gd name="T43" fmla="*/ 2147483647 h 1374"/>
                <a:gd name="T44" fmla="*/ 2147483647 w 1962"/>
                <a:gd name="T45" fmla="*/ 2147483647 h 1374"/>
                <a:gd name="T46" fmla="*/ 2147483647 w 1962"/>
                <a:gd name="T47" fmla="*/ 2147483647 h 1374"/>
                <a:gd name="T48" fmla="*/ 2147483647 w 1962"/>
                <a:gd name="T49" fmla="*/ 2147483647 h 1374"/>
                <a:gd name="T50" fmla="*/ 2147483647 w 1962"/>
                <a:gd name="T51" fmla="*/ 2147483647 h 1374"/>
                <a:gd name="T52" fmla="*/ 2147483647 w 1962"/>
                <a:gd name="T53" fmla="*/ 2147483647 h 1374"/>
                <a:gd name="T54" fmla="*/ 2147483647 w 1962"/>
                <a:gd name="T55" fmla="*/ 2147483647 h 1374"/>
                <a:gd name="T56" fmla="*/ 2147483647 w 1962"/>
                <a:gd name="T57" fmla="*/ 2147483647 h 1374"/>
                <a:gd name="T58" fmla="*/ 2147483647 w 1962"/>
                <a:gd name="T59" fmla="*/ 2147483647 h 1374"/>
                <a:gd name="T60" fmla="*/ 2147483647 w 1962"/>
                <a:gd name="T61" fmla="*/ 2147483647 h 1374"/>
                <a:gd name="T62" fmla="*/ 2147483647 w 1962"/>
                <a:gd name="T63" fmla="*/ 2147483647 h 1374"/>
                <a:gd name="T64" fmla="*/ 2147483647 w 1962"/>
                <a:gd name="T65" fmla="*/ 2147483647 h 1374"/>
                <a:gd name="T66" fmla="*/ 2147483647 w 1962"/>
                <a:gd name="T67" fmla="*/ 2147483647 h 1374"/>
                <a:gd name="T68" fmla="*/ 2147483647 w 1962"/>
                <a:gd name="T69" fmla="*/ 2147483647 h 1374"/>
                <a:gd name="T70" fmla="*/ 2147483647 w 1962"/>
                <a:gd name="T71" fmla="*/ 2147483647 h 1374"/>
                <a:gd name="T72" fmla="*/ 2147483647 w 1962"/>
                <a:gd name="T73" fmla="*/ 2147483647 h 1374"/>
                <a:gd name="T74" fmla="*/ 2147483647 w 1962"/>
                <a:gd name="T75" fmla="*/ 2147483647 h 1374"/>
                <a:gd name="T76" fmla="*/ 2147483647 w 1962"/>
                <a:gd name="T77" fmla="*/ 2147483647 h 1374"/>
                <a:gd name="T78" fmla="*/ 2147483647 w 1962"/>
                <a:gd name="T79" fmla="*/ 2147483647 h 1374"/>
                <a:gd name="T80" fmla="*/ 2147483647 w 1962"/>
                <a:gd name="T81" fmla="*/ 2147483647 h 1374"/>
                <a:gd name="T82" fmla="*/ 2147483647 w 1962"/>
                <a:gd name="T83" fmla="*/ 2147483647 h 1374"/>
                <a:gd name="T84" fmla="*/ 2147483647 w 1962"/>
                <a:gd name="T85" fmla="*/ 2147483647 h 1374"/>
                <a:gd name="T86" fmla="*/ 2147483647 w 1962"/>
                <a:gd name="T87" fmla="*/ 2147483647 h 1374"/>
                <a:gd name="T88" fmla="*/ 2147483647 w 1962"/>
                <a:gd name="T89" fmla="*/ 2147483647 h 1374"/>
                <a:gd name="T90" fmla="*/ 2147483647 w 1962"/>
                <a:gd name="T91" fmla="*/ 2147483647 h 1374"/>
                <a:gd name="T92" fmla="*/ 2147483647 w 1962"/>
                <a:gd name="T93" fmla="*/ 2147483647 h 1374"/>
                <a:gd name="T94" fmla="*/ 2147483647 w 1962"/>
                <a:gd name="T95" fmla="*/ 2147483647 h 1374"/>
                <a:gd name="T96" fmla="*/ 2147483647 w 1962"/>
                <a:gd name="T97" fmla="*/ 2147483647 h 1374"/>
                <a:gd name="T98" fmla="*/ 2147483647 w 1962"/>
                <a:gd name="T99" fmla="*/ 2147483647 h 1374"/>
                <a:gd name="T100" fmla="*/ 2147483647 w 1962"/>
                <a:gd name="T101" fmla="*/ 2147483647 h 1374"/>
                <a:gd name="T102" fmla="*/ 2147483647 w 1962"/>
                <a:gd name="T103" fmla="*/ 2147483647 h 1374"/>
                <a:gd name="T104" fmla="*/ 2147483647 w 1962"/>
                <a:gd name="T105" fmla="*/ 2147483647 h 1374"/>
                <a:gd name="T106" fmla="*/ 2147483647 w 1962"/>
                <a:gd name="T107" fmla="*/ 2147483647 h 1374"/>
                <a:gd name="T108" fmla="*/ 2147483647 w 1962"/>
                <a:gd name="T109" fmla="*/ 2147483647 h 1374"/>
                <a:gd name="T110" fmla="*/ 2147483647 w 1962"/>
                <a:gd name="T111" fmla="*/ 2147483647 h 1374"/>
                <a:gd name="T112" fmla="*/ 2147483647 w 1962"/>
                <a:gd name="T113" fmla="*/ 2147483647 h 1374"/>
                <a:gd name="T114" fmla="*/ 2147483647 w 1962"/>
                <a:gd name="T115" fmla="*/ 2147483647 h 1374"/>
                <a:gd name="T116" fmla="*/ 2147483647 w 1962"/>
                <a:gd name="T117" fmla="*/ 2147483647 h 1374"/>
                <a:gd name="T118" fmla="*/ 2147483647 w 1962"/>
                <a:gd name="T119" fmla="*/ 2147483647 h 1374"/>
                <a:gd name="T120" fmla="*/ 2147483647 w 1962"/>
                <a:gd name="T121" fmla="*/ 2147483647 h 137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962"/>
                <a:gd name="T184" fmla="*/ 0 h 1374"/>
                <a:gd name="T185" fmla="*/ 1962 w 1962"/>
                <a:gd name="T186" fmla="*/ 1374 h 137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962" h="1374">
                  <a:moveTo>
                    <a:pt x="0" y="870"/>
                  </a:moveTo>
                  <a:lnTo>
                    <a:pt x="22" y="876"/>
                  </a:lnTo>
                  <a:lnTo>
                    <a:pt x="57" y="882"/>
                  </a:lnTo>
                  <a:lnTo>
                    <a:pt x="74" y="888"/>
                  </a:lnTo>
                  <a:lnTo>
                    <a:pt x="80" y="888"/>
                  </a:lnTo>
                  <a:lnTo>
                    <a:pt x="127" y="894"/>
                  </a:lnTo>
                  <a:lnTo>
                    <a:pt x="162" y="900"/>
                  </a:lnTo>
                  <a:lnTo>
                    <a:pt x="197" y="896"/>
                  </a:lnTo>
                  <a:lnTo>
                    <a:pt x="219" y="900"/>
                  </a:lnTo>
                  <a:lnTo>
                    <a:pt x="221" y="894"/>
                  </a:lnTo>
                  <a:lnTo>
                    <a:pt x="256" y="900"/>
                  </a:lnTo>
                  <a:lnTo>
                    <a:pt x="262" y="900"/>
                  </a:lnTo>
                  <a:lnTo>
                    <a:pt x="326" y="920"/>
                  </a:lnTo>
                  <a:lnTo>
                    <a:pt x="342" y="942"/>
                  </a:lnTo>
                  <a:lnTo>
                    <a:pt x="367" y="950"/>
                  </a:lnTo>
                  <a:lnTo>
                    <a:pt x="377" y="950"/>
                  </a:lnTo>
                  <a:lnTo>
                    <a:pt x="391" y="954"/>
                  </a:lnTo>
                  <a:lnTo>
                    <a:pt x="407" y="965"/>
                  </a:lnTo>
                  <a:lnTo>
                    <a:pt x="432" y="975"/>
                  </a:lnTo>
                  <a:lnTo>
                    <a:pt x="471" y="987"/>
                  </a:lnTo>
                  <a:lnTo>
                    <a:pt x="483" y="987"/>
                  </a:lnTo>
                  <a:lnTo>
                    <a:pt x="489" y="985"/>
                  </a:lnTo>
                  <a:lnTo>
                    <a:pt x="520" y="981"/>
                  </a:lnTo>
                  <a:lnTo>
                    <a:pt x="518" y="1001"/>
                  </a:lnTo>
                  <a:lnTo>
                    <a:pt x="532" y="1003"/>
                  </a:lnTo>
                  <a:lnTo>
                    <a:pt x="547" y="1003"/>
                  </a:lnTo>
                  <a:lnTo>
                    <a:pt x="553" y="1011"/>
                  </a:lnTo>
                  <a:lnTo>
                    <a:pt x="571" y="997"/>
                  </a:lnTo>
                  <a:lnTo>
                    <a:pt x="575" y="997"/>
                  </a:lnTo>
                  <a:lnTo>
                    <a:pt x="592" y="987"/>
                  </a:lnTo>
                  <a:lnTo>
                    <a:pt x="610" y="977"/>
                  </a:lnTo>
                  <a:lnTo>
                    <a:pt x="625" y="973"/>
                  </a:lnTo>
                  <a:lnTo>
                    <a:pt x="674" y="954"/>
                  </a:lnTo>
                  <a:lnTo>
                    <a:pt x="696" y="948"/>
                  </a:lnTo>
                  <a:lnTo>
                    <a:pt x="715" y="944"/>
                  </a:lnTo>
                  <a:lnTo>
                    <a:pt x="719" y="942"/>
                  </a:lnTo>
                  <a:lnTo>
                    <a:pt x="731" y="938"/>
                  </a:lnTo>
                  <a:lnTo>
                    <a:pt x="733" y="936"/>
                  </a:lnTo>
                  <a:lnTo>
                    <a:pt x="737" y="940"/>
                  </a:lnTo>
                  <a:lnTo>
                    <a:pt x="762" y="942"/>
                  </a:lnTo>
                  <a:lnTo>
                    <a:pt x="770" y="940"/>
                  </a:lnTo>
                  <a:lnTo>
                    <a:pt x="786" y="938"/>
                  </a:lnTo>
                  <a:lnTo>
                    <a:pt x="792" y="940"/>
                  </a:lnTo>
                  <a:lnTo>
                    <a:pt x="807" y="938"/>
                  </a:lnTo>
                  <a:lnTo>
                    <a:pt x="825" y="942"/>
                  </a:lnTo>
                  <a:lnTo>
                    <a:pt x="827" y="944"/>
                  </a:lnTo>
                  <a:lnTo>
                    <a:pt x="838" y="938"/>
                  </a:lnTo>
                  <a:lnTo>
                    <a:pt x="840" y="940"/>
                  </a:lnTo>
                  <a:lnTo>
                    <a:pt x="858" y="940"/>
                  </a:lnTo>
                  <a:lnTo>
                    <a:pt x="866" y="940"/>
                  </a:lnTo>
                  <a:lnTo>
                    <a:pt x="879" y="938"/>
                  </a:lnTo>
                  <a:lnTo>
                    <a:pt x="901" y="924"/>
                  </a:lnTo>
                  <a:lnTo>
                    <a:pt x="909" y="922"/>
                  </a:lnTo>
                  <a:lnTo>
                    <a:pt x="922" y="922"/>
                  </a:lnTo>
                  <a:lnTo>
                    <a:pt x="942" y="910"/>
                  </a:lnTo>
                  <a:lnTo>
                    <a:pt x="944" y="910"/>
                  </a:lnTo>
                  <a:lnTo>
                    <a:pt x="944" y="904"/>
                  </a:lnTo>
                  <a:lnTo>
                    <a:pt x="956" y="898"/>
                  </a:lnTo>
                  <a:lnTo>
                    <a:pt x="962" y="890"/>
                  </a:lnTo>
                  <a:lnTo>
                    <a:pt x="962" y="886"/>
                  </a:lnTo>
                  <a:lnTo>
                    <a:pt x="969" y="882"/>
                  </a:lnTo>
                  <a:lnTo>
                    <a:pt x="981" y="866"/>
                  </a:lnTo>
                  <a:lnTo>
                    <a:pt x="985" y="862"/>
                  </a:lnTo>
                  <a:lnTo>
                    <a:pt x="997" y="856"/>
                  </a:lnTo>
                  <a:lnTo>
                    <a:pt x="1008" y="854"/>
                  </a:lnTo>
                  <a:lnTo>
                    <a:pt x="1014" y="850"/>
                  </a:lnTo>
                  <a:lnTo>
                    <a:pt x="1020" y="850"/>
                  </a:lnTo>
                  <a:lnTo>
                    <a:pt x="1026" y="848"/>
                  </a:lnTo>
                  <a:lnTo>
                    <a:pt x="1034" y="838"/>
                  </a:lnTo>
                  <a:lnTo>
                    <a:pt x="1036" y="832"/>
                  </a:lnTo>
                  <a:lnTo>
                    <a:pt x="1049" y="828"/>
                  </a:lnTo>
                  <a:lnTo>
                    <a:pt x="1053" y="822"/>
                  </a:lnTo>
                  <a:lnTo>
                    <a:pt x="1053" y="820"/>
                  </a:lnTo>
                  <a:lnTo>
                    <a:pt x="1042" y="806"/>
                  </a:lnTo>
                  <a:lnTo>
                    <a:pt x="1040" y="804"/>
                  </a:lnTo>
                  <a:lnTo>
                    <a:pt x="1030" y="802"/>
                  </a:lnTo>
                  <a:lnTo>
                    <a:pt x="1022" y="796"/>
                  </a:lnTo>
                  <a:lnTo>
                    <a:pt x="1018" y="790"/>
                  </a:lnTo>
                  <a:lnTo>
                    <a:pt x="1014" y="782"/>
                  </a:lnTo>
                  <a:lnTo>
                    <a:pt x="1010" y="778"/>
                  </a:lnTo>
                  <a:lnTo>
                    <a:pt x="1008" y="772"/>
                  </a:lnTo>
                  <a:lnTo>
                    <a:pt x="1010" y="766"/>
                  </a:lnTo>
                  <a:lnTo>
                    <a:pt x="1014" y="762"/>
                  </a:lnTo>
                  <a:lnTo>
                    <a:pt x="1018" y="756"/>
                  </a:lnTo>
                  <a:lnTo>
                    <a:pt x="1020" y="744"/>
                  </a:lnTo>
                  <a:lnTo>
                    <a:pt x="1028" y="732"/>
                  </a:lnTo>
                  <a:lnTo>
                    <a:pt x="1034" y="722"/>
                  </a:lnTo>
                  <a:lnTo>
                    <a:pt x="1040" y="716"/>
                  </a:lnTo>
                  <a:lnTo>
                    <a:pt x="1046" y="712"/>
                  </a:lnTo>
                  <a:lnTo>
                    <a:pt x="1049" y="712"/>
                  </a:lnTo>
                  <a:lnTo>
                    <a:pt x="1065" y="712"/>
                  </a:lnTo>
                  <a:lnTo>
                    <a:pt x="1081" y="714"/>
                  </a:lnTo>
                  <a:lnTo>
                    <a:pt x="1087" y="718"/>
                  </a:lnTo>
                  <a:lnTo>
                    <a:pt x="1089" y="722"/>
                  </a:lnTo>
                  <a:lnTo>
                    <a:pt x="1098" y="728"/>
                  </a:lnTo>
                  <a:lnTo>
                    <a:pt x="1104" y="728"/>
                  </a:lnTo>
                  <a:lnTo>
                    <a:pt x="1114" y="728"/>
                  </a:lnTo>
                  <a:lnTo>
                    <a:pt x="1120" y="732"/>
                  </a:lnTo>
                  <a:lnTo>
                    <a:pt x="1132" y="734"/>
                  </a:lnTo>
                  <a:lnTo>
                    <a:pt x="1137" y="734"/>
                  </a:lnTo>
                  <a:lnTo>
                    <a:pt x="1155" y="734"/>
                  </a:lnTo>
                  <a:lnTo>
                    <a:pt x="1163" y="738"/>
                  </a:lnTo>
                  <a:lnTo>
                    <a:pt x="1169" y="736"/>
                  </a:lnTo>
                  <a:lnTo>
                    <a:pt x="1177" y="728"/>
                  </a:lnTo>
                  <a:lnTo>
                    <a:pt x="1186" y="724"/>
                  </a:lnTo>
                  <a:lnTo>
                    <a:pt x="1194" y="720"/>
                  </a:lnTo>
                  <a:lnTo>
                    <a:pt x="1212" y="704"/>
                  </a:lnTo>
                  <a:lnTo>
                    <a:pt x="1216" y="700"/>
                  </a:lnTo>
                  <a:lnTo>
                    <a:pt x="1225" y="690"/>
                  </a:lnTo>
                  <a:lnTo>
                    <a:pt x="1225" y="684"/>
                  </a:lnTo>
                  <a:lnTo>
                    <a:pt x="1227" y="682"/>
                  </a:lnTo>
                  <a:lnTo>
                    <a:pt x="1243" y="676"/>
                  </a:lnTo>
                  <a:lnTo>
                    <a:pt x="1253" y="680"/>
                  </a:lnTo>
                  <a:lnTo>
                    <a:pt x="1259" y="680"/>
                  </a:lnTo>
                  <a:lnTo>
                    <a:pt x="1261" y="682"/>
                  </a:lnTo>
                  <a:lnTo>
                    <a:pt x="1274" y="680"/>
                  </a:lnTo>
                  <a:lnTo>
                    <a:pt x="1282" y="680"/>
                  </a:lnTo>
                  <a:lnTo>
                    <a:pt x="1304" y="676"/>
                  </a:lnTo>
                  <a:lnTo>
                    <a:pt x="1309" y="674"/>
                  </a:lnTo>
                  <a:lnTo>
                    <a:pt x="1311" y="668"/>
                  </a:lnTo>
                  <a:lnTo>
                    <a:pt x="1317" y="666"/>
                  </a:lnTo>
                  <a:lnTo>
                    <a:pt x="1323" y="660"/>
                  </a:lnTo>
                  <a:lnTo>
                    <a:pt x="1333" y="654"/>
                  </a:lnTo>
                  <a:lnTo>
                    <a:pt x="1341" y="652"/>
                  </a:lnTo>
                  <a:lnTo>
                    <a:pt x="1347" y="646"/>
                  </a:lnTo>
                  <a:lnTo>
                    <a:pt x="1347" y="640"/>
                  </a:lnTo>
                  <a:lnTo>
                    <a:pt x="1345" y="636"/>
                  </a:lnTo>
                  <a:lnTo>
                    <a:pt x="1345" y="630"/>
                  </a:lnTo>
                  <a:lnTo>
                    <a:pt x="1350" y="618"/>
                  </a:lnTo>
                  <a:lnTo>
                    <a:pt x="1360" y="608"/>
                  </a:lnTo>
                  <a:lnTo>
                    <a:pt x="1364" y="604"/>
                  </a:lnTo>
                  <a:lnTo>
                    <a:pt x="1366" y="600"/>
                  </a:lnTo>
                  <a:lnTo>
                    <a:pt x="1378" y="596"/>
                  </a:lnTo>
                  <a:lnTo>
                    <a:pt x="1384" y="592"/>
                  </a:lnTo>
                  <a:lnTo>
                    <a:pt x="1390" y="594"/>
                  </a:lnTo>
                  <a:lnTo>
                    <a:pt x="1401" y="594"/>
                  </a:lnTo>
                  <a:lnTo>
                    <a:pt x="1409" y="592"/>
                  </a:lnTo>
                  <a:lnTo>
                    <a:pt x="1419" y="592"/>
                  </a:lnTo>
                  <a:lnTo>
                    <a:pt x="1419" y="584"/>
                  </a:lnTo>
                  <a:lnTo>
                    <a:pt x="1423" y="578"/>
                  </a:lnTo>
                  <a:lnTo>
                    <a:pt x="1421" y="572"/>
                  </a:lnTo>
                  <a:lnTo>
                    <a:pt x="1427" y="572"/>
                  </a:lnTo>
                  <a:lnTo>
                    <a:pt x="1434" y="572"/>
                  </a:lnTo>
                  <a:lnTo>
                    <a:pt x="1436" y="576"/>
                  </a:lnTo>
                  <a:lnTo>
                    <a:pt x="1440" y="578"/>
                  </a:lnTo>
                  <a:lnTo>
                    <a:pt x="1450" y="576"/>
                  </a:lnTo>
                  <a:lnTo>
                    <a:pt x="1452" y="572"/>
                  </a:lnTo>
                  <a:lnTo>
                    <a:pt x="1464" y="565"/>
                  </a:lnTo>
                  <a:lnTo>
                    <a:pt x="1466" y="561"/>
                  </a:lnTo>
                  <a:lnTo>
                    <a:pt x="1474" y="555"/>
                  </a:lnTo>
                  <a:lnTo>
                    <a:pt x="1477" y="555"/>
                  </a:lnTo>
                  <a:lnTo>
                    <a:pt x="1477" y="551"/>
                  </a:lnTo>
                  <a:lnTo>
                    <a:pt x="1491" y="551"/>
                  </a:lnTo>
                  <a:lnTo>
                    <a:pt x="1493" y="549"/>
                  </a:lnTo>
                  <a:lnTo>
                    <a:pt x="1497" y="551"/>
                  </a:lnTo>
                  <a:lnTo>
                    <a:pt x="1503" y="551"/>
                  </a:lnTo>
                  <a:lnTo>
                    <a:pt x="1505" y="547"/>
                  </a:lnTo>
                  <a:lnTo>
                    <a:pt x="1515" y="549"/>
                  </a:lnTo>
                  <a:lnTo>
                    <a:pt x="1522" y="545"/>
                  </a:lnTo>
                  <a:lnTo>
                    <a:pt x="1530" y="549"/>
                  </a:lnTo>
                  <a:lnTo>
                    <a:pt x="1534" y="547"/>
                  </a:lnTo>
                  <a:lnTo>
                    <a:pt x="1534" y="551"/>
                  </a:lnTo>
                  <a:lnTo>
                    <a:pt x="1536" y="553"/>
                  </a:lnTo>
                  <a:lnTo>
                    <a:pt x="1542" y="551"/>
                  </a:lnTo>
                  <a:lnTo>
                    <a:pt x="1556" y="559"/>
                  </a:lnTo>
                  <a:lnTo>
                    <a:pt x="1560" y="565"/>
                  </a:lnTo>
                  <a:lnTo>
                    <a:pt x="1558" y="568"/>
                  </a:lnTo>
                  <a:lnTo>
                    <a:pt x="1558" y="574"/>
                  </a:lnTo>
                  <a:lnTo>
                    <a:pt x="1563" y="578"/>
                  </a:lnTo>
                  <a:lnTo>
                    <a:pt x="1563" y="574"/>
                  </a:lnTo>
                  <a:lnTo>
                    <a:pt x="1569" y="572"/>
                  </a:lnTo>
                  <a:lnTo>
                    <a:pt x="1571" y="565"/>
                  </a:lnTo>
                  <a:lnTo>
                    <a:pt x="1575" y="563"/>
                  </a:lnTo>
                  <a:lnTo>
                    <a:pt x="1581" y="559"/>
                  </a:lnTo>
                  <a:lnTo>
                    <a:pt x="1583" y="551"/>
                  </a:lnTo>
                  <a:lnTo>
                    <a:pt x="1589" y="547"/>
                  </a:lnTo>
                  <a:lnTo>
                    <a:pt x="1587" y="539"/>
                  </a:lnTo>
                  <a:lnTo>
                    <a:pt x="1581" y="533"/>
                  </a:lnTo>
                  <a:lnTo>
                    <a:pt x="1581" y="527"/>
                  </a:lnTo>
                  <a:lnTo>
                    <a:pt x="1581" y="523"/>
                  </a:lnTo>
                  <a:lnTo>
                    <a:pt x="1583" y="523"/>
                  </a:lnTo>
                  <a:lnTo>
                    <a:pt x="1581" y="519"/>
                  </a:lnTo>
                  <a:lnTo>
                    <a:pt x="1583" y="517"/>
                  </a:lnTo>
                  <a:lnTo>
                    <a:pt x="1579" y="515"/>
                  </a:lnTo>
                  <a:lnTo>
                    <a:pt x="1571" y="511"/>
                  </a:lnTo>
                  <a:lnTo>
                    <a:pt x="1579" y="509"/>
                  </a:lnTo>
                  <a:lnTo>
                    <a:pt x="1581" y="513"/>
                  </a:lnTo>
                  <a:lnTo>
                    <a:pt x="1583" y="511"/>
                  </a:lnTo>
                  <a:lnTo>
                    <a:pt x="1581" y="505"/>
                  </a:lnTo>
                  <a:lnTo>
                    <a:pt x="1577" y="501"/>
                  </a:lnTo>
                  <a:lnTo>
                    <a:pt x="1571" y="499"/>
                  </a:lnTo>
                  <a:lnTo>
                    <a:pt x="1567" y="501"/>
                  </a:lnTo>
                  <a:lnTo>
                    <a:pt x="1561" y="499"/>
                  </a:lnTo>
                  <a:lnTo>
                    <a:pt x="1556" y="499"/>
                  </a:lnTo>
                  <a:lnTo>
                    <a:pt x="1546" y="493"/>
                  </a:lnTo>
                  <a:lnTo>
                    <a:pt x="1546" y="483"/>
                  </a:lnTo>
                  <a:lnTo>
                    <a:pt x="1542" y="483"/>
                  </a:lnTo>
                  <a:lnTo>
                    <a:pt x="1534" y="485"/>
                  </a:lnTo>
                  <a:lnTo>
                    <a:pt x="1532" y="483"/>
                  </a:lnTo>
                  <a:lnTo>
                    <a:pt x="1532" y="481"/>
                  </a:lnTo>
                  <a:lnTo>
                    <a:pt x="1530" y="471"/>
                  </a:lnTo>
                  <a:lnTo>
                    <a:pt x="1509" y="465"/>
                  </a:lnTo>
                  <a:lnTo>
                    <a:pt x="1503" y="461"/>
                  </a:lnTo>
                  <a:lnTo>
                    <a:pt x="1497" y="459"/>
                  </a:lnTo>
                  <a:lnTo>
                    <a:pt x="1483" y="449"/>
                  </a:lnTo>
                  <a:lnTo>
                    <a:pt x="1470" y="449"/>
                  </a:lnTo>
                  <a:lnTo>
                    <a:pt x="1464" y="447"/>
                  </a:lnTo>
                  <a:lnTo>
                    <a:pt x="1456" y="445"/>
                  </a:lnTo>
                  <a:lnTo>
                    <a:pt x="1454" y="447"/>
                  </a:lnTo>
                  <a:lnTo>
                    <a:pt x="1444" y="447"/>
                  </a:lnTo>
                  <a:lnTo>
                    <a:pt x="1436" y="451"/>
                  </a:lnTo>
                  <a:lnTo>
                    <a:pt x="1425" y="471"/>
                  </a:lnTo>
                  <a:lnTo>
                    <a:pt x="1417" y="473"/>
                  </a:lnTo>
                  <a:lnTo>
                    <a:pt x="1413" y="481"/>
                  </a:lnTo>
                  <a:lnTo>
                    <a:pt x="1413" y="483"/>
                  </a:lnTo>
                  <a:lnTo>
                    <a:pt x="1407" y="479"/>
                  </a:lnTo>
                  <a:lnTo>
                    <a:pt x="1399" y="475"/>
                  </a:lnTo>
                  <a:lnTo>
                    <a:pt x="1393" y="471"/>
                  </a:lnTo>
                  <a:lnTo>
                    <a:pt x="1382" y="465"/>
                  </a:lnTo>
                  <a:lnTo>
                    <a:pt x="1374" y="463"/>
                  </a:lnTo>
                  <a:lnTo>
                    <a:pt x="1360" y="465"/>
                  </a:lnTo>
                  <a:lnTo>
                    <a:pt x="1354" y="469"/>
                  </a:lnTo>
                  <a:lnTo>
                    <a:pt x="1348" y="469"/>
                  </a:lnTo>
                  <a:lnTo>
                    <a:pt x="1335" y="467"/>
                  </a:lnTo>
                  <a:lnTo>
                    <a:pt x="1327" y="471"/>
                  </a:lnTo>
                  <a:lnTo>
                    <a:pt x="1315" y="483"/>
                  </a:lnTo>
                  <a:lnTo>
                    <a:pt x="1311" y="483"/>
                  </a:lnTo>
                  <a:lnTo>
                    <a:pt x="1305" y="477"/>
                  </a:lnTo>
                  <a:lnTo>
                    <a:pt x="1294" y="471"/>
                  </a:lnTo>
                  <a:lnTo>
                    <a:pt x="1286" y="463"/>
                  </a:lnTo>
                  <a:lnTo>
                    <a:pt x="1282" y="461"/>
                  </a:lnTo>
                  <a:lnTo>
                    <a:pt x="1280" y="459"/>
                  </a:lnTo>
                  <a:lnTo>
                    <a:pt x="1286" y="459"/>
                  </a:lnTo>
                  <a:lnTo>
                    <a:pt x="1282" y="445"/>
                  </a:lnTo>
                  <a:lnTo>
                    <a:pt x="1284" y="443"/>
                  </a:lnTo>
                  <a:lnTo>
                    <a:pt x="1304" y="435"/>
                  </a:lnTo>
                  <a:lnTo>
                    <a:pt x="1305" y="429"/>
                  </a:lnTo>
                  <a:lnTo>
                    <a:pt x="1304" y="417"/>
                  </a:lnTo>
                  <a:lnTo>
                    <a:pt x="1304" y="413"/>
                  </a:lnTo>
                  <a:lnTo>
                    <a:pt x="1321" y="391"/>
                  </a:lnTo>
                  <a:lnTo>
                    <a:pt x="1321" y="389"/>
                  </a:lnTo>
                  <a:lnTo>
                    <a:pt x="1317" y="385"/>
                  </a:lnTo>
                  <a:lnTo>
                    <a:pt x="1339" y="337"/>
                  </a:lnTo>
                  <a:lnTo>
                    <a:pt x="1343" y="333"/>
                  </a:lnTo>
                  <a:lnTo>
                    <a:pt x="1354" y="303"/>
                  </a:lnTo>
                  <a:lnTo>
                    <a:pt x="1372" y="311"/>
                  </a:lnTo>
                  <a:lnTo>
                    <a:pt x="1395" y="319"/>
                  </a:lnTo>
                  <a:lnTo>
                    <a:pt x="1409" y="319"/>
                  </a:lnTo>
                  <a:lnTo>
                    <a:pt x="1425" y="325"/>
                  </a:lnTo>
                  <a:lnTo>
                    <a:pt x="1433" y="327"/>
                  </a:lnTo>
                  <a:lnTo>
                    <a:pt x="1442" y="319"/>
                  </a:lnTo>
                  <a:lnTo>
                    <a:pt x="1444" y="317"/>
                  </a:lnTo>
                  <a:lnTo>
                    <a:pt x="1450" y="315"/>
                  </a:lnTo>
                  <a:lnTo>
                    <a:pt x="1456" y="311"/>
                  </a:lnTo>
                  <a:lnTo>
                    <a:pt x="1456" y="307"/>
                  </a:lnTo>
                  <a:lnTo>
                    <a:pt x="1462" y="303"/>
                  </a:lnTo>
                  <a:lnTo>
                    <a:pt x="1468" y="301"/>
                  </a:lnTo>
                  <a:lnTo>
                    <a:pt x="1468" y="299"/>
                  </a:lnTo>
                  <a:lnTo>
                    <a:pt x="1470" y="299"/>
                  </a:lnTo>
                  <a:lnTo>
                    <a:pt x="1474" y="297"/>
                  </a:lnTo>
                  <a:lnTo>
                    <a:pt x="1477" y="291"/>
                  </a:lnTo>
                  <a:lnTo>
                    <a:pt x="1485" y="287"/>
                  </a:lnTo>
                  <a:lnTo>
                    <a:pt x="1491" y="287"/>
                  </a:lnTo>
                  <a:lnTo>
                    <a:pt x="1505" y="283"/>
                  </a:lnTo>
                  <a:lnTo>
                    <a:pt x="1511" y="283"/>
                  </a:lnTo>
                  <a:lnTo>
                    <a:pt x="1515" y="279"/>
                  </a:lnTo>
                  <a:lnTo>
                    <a:pt x="1520" y="279"/>
                  </a:lnTo>
                  <a:lnTo>
                    <a:pt x="1528" y="271"/>
                  </a:lnTo>
                  <a:lnTo>
                    <a:pt x="1528" y="269"/>
                  </a:lnTo>
                  <a:lnTo>
                    <a:pt x="1530" y="265"/>
                  </a:lnTo>
                  <a:lnTo>
                    <a:pt x="1526" y="257"/>
                  </a:lnTo>
                  <a:lnTo>
                    <a:pt x="1528" y="255"/>
                  </a:lnTo>
                  <a:lnTo>
                    <a:pt x="1528" y="251"/>
                  </a:lnTo>
                  <a:lnTo>
                    <a:pt x="1520" y="253"/>
                  </a:lnTo>
                  <a:lnTo>
                    <a:pt x="1511" y="249"/>
                  </a:lnTo>
                  <a:lnTo>
                    <a:pt x="1515" y="247"/>
                  </a:lnTo>
                  <a:lnTo>
                    <a:pt x="1517" y="247"/>
                  </a:lnTo>
                  <a:lnTo>
                    <a:pt x="1520" y="241"/>
                  </a:lnTo>
                  <a:lnTo>
                    <a:pt x="1520" y="233"/>
                  </a:lnTo>
                  <a:lnTo>
                    <a:pt x="1528" y="227"/>
                  </a:lnTo>
                  <a:lnTo>
                    <a:pt x="1534" y="219"/>
                  </a:lnTo>
                  <a:lnTo>
                    <a:pt x="1534" y="215"/>
                  </a:lnTo>
                  <a:lnTo>
                    <a:pt x="1534" y="211"/>
                  </a:lnTo>
                  <a:lnTo>
                    <a:pt x="1534" y="205"/>
                  </a:lnTo>
                  <a:lnTo>
                    <a:pt x="1540" y="197"/>
                  </a:lnTo>
                  <a:lnTo>
                    <a:pt x="1546" y="197"/>
                  </a:lnTo>
                  <a:lnTo>
                    <a:pt x="1546" y="191"/>
                  </a:lnTo>
                  <a:lnTo>
                    <a:pt x="1550" y="189"/>
                  </a:lnTo>
                  <a:lnTo>
                    <a:pt x="1550" y="183"/>
                  </a:lnTo>
                  <a:lnTo>
                    <a:pt x="1550" y="179"/>
                  </a:lnTo>
                  <a:lnTo>
                    <a:pt x="1552" y="179"/>
                  </a:lnTo>
                  <a:lnTo>
                    <a:pt x="1550" y="176"/>
                  </a:lnTo>
                  <a:lnTo>
                    <a:pt x="1552" y="172"/>
                  </a:lnTo>
                  <a:lnTo>
                    <a:pt x="1556" y="172"/>
                  </a:lnTo>
                  <a:lnTo>
                    <a:pt x="1556" y="168"/>
                  </a:lnTo>
                  <a:lnTo>
                    <a:pt x="1560" y="166"/>
                  </a:lnTo>
                  <a:lnTo>
                    <a:pt x="1558" y="164"/>
                  </a:lnTo>
                  <a:lnTo>
                    <a:pt x="1560" y="162"/>
                  </a:lnTo>
                  <a:lnTo>
                    <a:pt x="1561" y="160"/>
                  </a:lnTo>
                  <a:lnTo>
                    <a:pt x="1560" y="156"/>
                  </a:lnTo>
                  <a:lnTo>
                    <a:pt x="1563" y="150"/>
                  </a:lnTo>
                  <a:lnTo>
                    <a:pt x="1563" y="148"/>
                  </a:lnTo>
                  <a:lnTo>
                    <a:pt x="1567" y="142"/>
                  </a:lnTo>
                  <a:lnTo>
                    <a:pt x="1567" y="140"/>
                  </a:lnTo>
                  <a:lnTo>
                    <a:pt x="1571" y="140"/>
                  </a:lnTo>
                  <a:lnTo>
                    <a:pt x="1581" y="132"/>
                  </a:lnTo>
                  <a:lnTo>
                    <a:pt x="1587" y="128"/>
                  </a:lnTo>
                  <a:lnTo>
                    <a:pt x="1591" y="122"/>
                  </a:lnTo>
                  <a:lnTo>
                    <a:pt x="1595" y="122"/>
                  </a:lnTo>
                  <a:lnTo>
                    <a:pt x="1595" y="118"/>
                  </a:lnTo>
                  <a:lnTo>
                    <a:pt x="1601" y="116"/>
                  </a:lnTo>
                  <a:lnTo>
                    <a:pt x="1604" y="112"/>
                  </a:lnTo>
                  <a:lnTo>
                    <a:pt x="1603" y="108"/>
                  </a:lnTo>
                  <a:lnTo>
                    <a:pt x="1606" y="102"/>
                  </a:lnTo>
                  <a:lnTo>
                    <a:pt x="1608" y="98"/>
                  </a:lnTo>
                  <a:lnTo>
                    <a:pt x="1606" y="94"/>
                  </a:lnTo>
                  <a:lnTo>
                    <a:pt x="1606" y="92"/>
                  </a:lnTo>
                  <a:lnTo>
                    <a:pt x="1597" y="86"/>
                  </a:lnTo>
                  <a:lnTo>
                    <a:pt x="1599" y="82"/>
                  </a:lnTo>
                  <a:lnTo>
                    <a:pt x="1599" y="78"/>
                  </a:lnTo>
                  <a:lnTo>
                    <a:pt x="1599" y="72"/>
                  </a:lnTo>
                  <a:lnTo>
                    <a:pt x="1601" y="68"/>
                  </a:lnTo>
                  <a:lnTo>
                    <a:pt x="1593" y="66"/>
                  </a:lnTo>
                  <a:lnTo>
                    <a:pt x="1589" y="66"/>
                  </a:lnTo>
                  <a:lnTo>
                    <a:pt x="1583" y="62"/>
                  </a:lnTo>
                  <a:lnTo>
                    <a:pt x="1579" y="64"/>
                  </a:lnTo>
                  <a:lnTo>
                    <a:pt x="1571" y="64"/>
                  </a:lnTo>
                  <a:lnTo>
                    <a:pt x="1567" y="68"/>
                  </a:lnTo>
                  <a:lnTo>
                    <a:pt x="1560" y="68"/>
                  </a:lnTo>
                  <a:lnTo>
                    <a:pt x="1556" y="64"/>
                  </a:lnTo>
                  <a:lnTo>
                    <a:pt x="1558" y="58"/>
                  </a:lnTo>
                  <a:lnTo>
                    <a:pt x="1556" y="54"/>
                  </a:lnTo>
                  <a:lnTo>
                    <a:pt x="1560" y="50"/>
                  </a:lnTo>
                  <a:lnTo>
                    <a:pt x="1563" y="50"/>
                  </a:lnTo>
                  <a:lnTo>
                    <a:pt x="1565" y="48"/>
                  </a:lnTo>
                  <a:lnTo>
                    <a:pt x="1571" y="46"/>
                  </a:lnTo>
                  <a:lnTo>
                    <a:pt x="1575" y="40"/>
                  </a:lnTo>
                  <a:lnTo>
                    <a:pt x="1579" y="38"/>
                  </a:lnTo>
                  <a:lnTo>
                    <a:pt x="1581" y="34"/>
                  </a:lnTo>
                  <a:lnTo>
                    <a:pt x="1583" y="32"/>
                  </a:lnTo>
                  <a:lnTo>
                    <a:pt x="1585" y="28"/>
                  </a:lnTo>
                  <a:lnTo>
                    <a:pt x="1591" y="24"/>
                  </a:lnTo>
                  <a:lnTo>
                    <a:pt x="1595" y="18"/>
                  </a:lnTo>
                  <a:lnTo>
                    <a:pt x="1603" y="12"/>
                  </a:lnTo>
                  <a:lnTo>
                    <a:pt x="1601" y="12"/>
                  </a:lnTo>
                  <a:lnTo>
                    <a:pt x="1606" y="8"/>
                  </a:lnTo>
                  <a:lnTo>
                    <a:pt x="1618" y="8"/>
                  </a:lnTo>
                  <a:lnTo>
                    <a:pt x="1618" y="6"/>
                  </a:lnTo>
                  <a:lnTo>
                    <a:pt x="1620" y="8"/>
                  </a:lnTo>
                  <a:lnTo>
                    <a:pt x="1626" y="8"/>
                  </a:lnTo>
                  <a:lnTo>
                    <a:pt x="1634" y="4"/>
                  </a:lnTo>
                  <a:lnTo>
                    <a:pt x="1642" y="2"/>
                  </a:lnTo>
                  <a:lnTo>
                    <a:pt x="1647" y="0"/>
                  </a:lnTo>
                  <a:lnTo>
                    <a:pt x="1659" y="8"/>
                  </a:lnTo>
                  <a:lnTo>
                    <a:pt x="1667" y="22"/>
                  </a:lnTo>
                  <a:lnTo>
                    <a:pt x="1655" y="36"/>
                  </a:lnTo>
                  <a:lnTo>
                    <a:pt x="1632" y="62"/>
                  </a:lnTo>
                  <a:lnTo>
                    <a:pt x="1665" y="74"/>
                  </a:lnTo>
                  <a:lnTo>
                    <a:pt x="1667" y="78"/>
                  </a:lnTo>
                  <a:lnTo>
                    <a:pt x="1673" y="82"/>
                  </a:lnTo>
                  <a:lnTo>
                    <a:pt x="1683" y="78"/>
                  </a:lnTo>
                  <a:lnTo>
                    <a:pt x="1694" y="62"/>
                  </a:lnTo>
                  <a:lnTo>
                    <a:pt x="1720" y="80"/>
                  </a:lnTo>
                  <a:lnTo>
                    <a:pt x="1733" y="78"/>
                  </a:lnTo>
                  <a:lnTo>
                    <a:pt x="1733" y="88"/>
                  </a:lnTo>
                  <a:lnTo>
                    <a:pt x="1728" y="90"/>
                  </a:lnTo>
                  <a:lnTo>
                    <a:pt x="1755" y="152"/>
                  </a:lnTo>
                  <a:lnTo>
                    <a:pt x="1776" y="156"/>
                  </a:lnTo>
                  <a:lnTo>
                    <a:pt x="1800" y="148"/>
                  </a:lnTo>
                  <a:lnTo>
                    <a:pt x="1806" y="142"/>
                  </a:lnTo>
                  <a:lnTo>
                    <a:pt x="1833" y="142"/>
                  </a:lnTo>
                  <a:lnTo>
                    <a:pt x="1849" y="148"/>
                  </a:lnTo>
                  <a:lnTo>
                    <a:pt x="1849" y="140"/>
                  </a:lnTo>
                  <a:lnTo>
                    <a:pt x="1870" y="140"/>
                  </a:lnTo>
                  <a:lnTo>
                    <a:pt x="1878" y="134"/>
                  </a:lnTo>
                  <a:lnTo>
                    <a:pt x="1890" y="118"/>
                  </a:lnTo>
                  <a:lnTo>
                    <a:pt x="1888" y="112"/>
                  </a:lnTo>
                  <a:lnTo>
                    <a:pt x="1905" y="112"/>
                  </a:lnTo>
                  <a:lnTo>
                    <a:pt x="1943" y="142"/>
                  </a:lnTo>
                  <a:lnTo>
                    <a:pt x="1946" y="148"/>
                  </a:lnTo>
                  <a:lnTo>
                    <a:pt x="1958" y="154"/>
                  </a:lnTo>
                  <a:lnTo>
                    <a:pt x="1962" y="160"/>
                  </a:lnTo>
                  <a:lnTo>
                    <a:pt x="1956" y="168"/>
                  </a:lnTo>
                  <a:lnTo>
                    <a:pt x="1954" y="168"/>
                  </a:lnTo>
                  <a:lnTo>
                    <a:pt x="1948" y="179"/>
                  </a:lnTo>
                  <a:lnTo>
                    <a:pt x="1943" y="181"/>
                  </a:lnTo>
                  <a:lnTo>
                    <a:pt x="1948" y="183"/>
                  </a:lnTo>
                  <a:lnTo>
                    <a:pt x="1946" y="187"/>
                  </a:lnTo>
                  <a:lnTo>
                    <a:pt x="1950" y="195"/>
                  </a:lnTo>
                  <a:lnTo>
                    <a:pt x="1931" y="209"/>
                  </a:lnTo>
                  <a:lnTo>
                    <a:pt x="1935" y="213"/>
                  </a:lnTo>
                  <a:lnTo>
                    <a:pt x="1927" y="223"/>
                  </a:lnTo>
                  <a:lnTo>
                    <a:pt x="1929" y="227"/>
                  </a:lnTo>
                  <a:lnTo>
                    <a:pt x="1923" y="233"/>
                  </a:lnTo>
                  <a:lnTo>
                    <a:pt x="1925" y="233"/>
                  </a:lnTo>
                  <a:lnTo>
                    <a:pt x="1919" y="235"/>
                  </a:lnTo>
                  <a:lnTo>
                    <a:pt x="1919" y="249"/>
                  </a:lnTo>
                  <a:lnTo>
                    <a:pt x="1913" y="249"/>
                  </a:lnTo>
                  <a:lnTo>
                    <a:pt x="1919" y="255"/>
                  </a:lnTo>
                  <a:lnTo>
                    <a:pt x="1915" y="261"/>
                  </a:lnTo>
                  <a:lnTo>
                    <a:pt x="1921" y="263"/>
                  </a:lnTo>
                  <a:lnTo>
                    <a:pt x="1919" y="273"/>
                  </a:lnTo>
                  <a:lnTo>
                    <a:pt x="1913" y="273"/>
                  </a:lnTo>
                  <a:lnTo>
                    <a:pt x="1925" y="291"/>
                  </a:lnTo>
                  <a:lnTo>
                    <a:pt x="1921" y="317"/>
                  </a:lnTo>
                  <a:lnTo>
                    <a:pt x="1903" y="315"/>
                  </a:lnTo>
                  <a:lnTo>
                    <a:pt x="1886" y="369"/>
                  </a:lnTo>
                  <a:lnTo>
                    <a:pt x="1888" y="405"/>
                  </a:lnTo>
                  <a:lnTo>
                    <a:pt x="1866" y="371"/>
                  </a:lnTo>
                  <a:lnTo>
                    <a:pt x="1823" y="419"/>
                  </a:lnTo>
                  <a:lnTo>
                    <a:pt x="1808" y="427"/>
                  </a:lnTo>
                  <a:lnTo>
                    <a:pt x="1798" y="443"/>
                  </a:lnTo>
                  <a:lnTo>
                    <a:pt x="1765" y="465"/>
                  </a:lnTo>
                  <a:lnTo>
                    <a:pt x="1753" y="483"/>
                  </a:lnTo>
                  <a:lnTo>
                    <a:pt x="1765" y="495"/>
                  </a:lnTo>
                  <a:lnTo>
                    <a:pt x="1786" y="507"/>
                  </a:lnTo>
                  <a:lnTo>
                    <a:pt x="1782" y="511"/>
                  </a:lnTo>
                  <a:lnTo>
                    <a:pt x="1786" y="515"/>
                  </a:lnTo>
                  <a:lnTo>
                    <a:pt x="1792" y="515"/>
                  </a:lnTo>
                  <a:lnTo>
                    <a:pt x="1792" y="523"/>
                  </a:lnTo>
                  <a:lnTo>
                    <a:pt x="1804" y="531"/>
                  </a:lnTo>
                  <a:lnTo>
                    <a:pt x="1812" y="527"/>
                  </a:lnTo>
                  <a:lnTo>
                    <a:pt x="1812" y="521"/>
                  </a:lnTo>
                  <a:lnTo>
                    <a:pt x="1823" y="515"/>
                  </a:lnTo>
                  <a:lnTo>
                    <a:pt x="1819" y="507"/>
                  </a:lnTo>
                  <a:lnTo>
                    <a:pt x="1831" y="509"/>
                  </a:lnTo>
                  <a:lnTo>
                    <a:pt x="1833" y="519"/>
                  </a:lnTo>
                  <a:lnTo>
                    <a:pt x="1841" y="517"/>
                  </a:lnTo>
                  <a:lnTo>
                    <a:pt x="1845" y="527"/>
                  </a:lnTo>
                  <a:lnTo>
                    <a:pt x="1819" y="537"/>
                  </a:lnTo>
                  <a:lnTo>
                    <a:pt x="1819" y="541"/>
                  </a:lnTo>
                  <a:lnTo>
                    <a:pt x="1806" y="541"/>
                  </a:lnTo>
                  <a:lnTo>
                    <a:pt x="1804" y="555"/>
                  </a:lnTo>
                  <a:lnTo>
                    <a:pt x="1817" y="572"/>
                  </a:lnTo>
                  <a:lnTo>
                    <a:pt x="1808" y="586"/>
                  </a:lnTo>
                  <a:lnTo>
                    <a:pt x="1792" y="588"/>
                  </a:lnTo>
                  <a:lnTo>
                    <a:pt x="1790" y="622"/>
                  </a:lnTo>
                  <a:lnTo>
                    <a:pt x="1765" y="604"/>
                  </a:lnTo>
                  <a:lnTo>
                    <a:pt x="1757" y="614"/>
                  </a:lnTo>
                  <a:lnTo>
                    <a:pt x="1728" y="598"/>
                  </a:lnTo>
                  <a:lnTo>
                    <a:pt x="1724" y="600"/>
                  </a:lnTo>
                  <a:lnTo>
                    <a:pt x="1724" y="628"/>
                  </a:lnTo>
                  <a:lnTo>
                    <a:pt x="1739" y="624"/>
                  </a:lnTo>
                  <a:lnTo>
                    <a:pt x="1745" y="642"/>
                  </a:lnTo>
                  <a:lnTo>
                    <a:pt x="1751" y="644"/>
                  </a:lnTo>
                  <a:lnTo>
                    <a:pt x="1763" y="662"/>
                  </a:lnTo>
                  <a:lnTo>
                    <a:pt x="1751" y="692"/>
                  </a:lnTo>
                  <a:lnTo>
                    <a:pt x="1761" y="720"/>
                  </a:lnTo>
                  <a:lnTo>
                    <a:pt x="1773" y="728"/>
                  </a:lnTo>
                  <a:lnTo>
                    <a:pt x="1773" y="744"/>
                  </a:lnTo>
                  <a:lnTo>
                    <a:pt x="1776" y="746"/>
                  </a:lnTo>
                  <a:lnTo>
                    <a:pt x="1790" y="746"/>
                  </a:lnTo>
                  <a:lnTo>
                    <a:pt x="1823" y="720"/>
                  </a:lnTo>
                  <a:lnTo>
                    <a:pt x="1831" y="718"/>
                  </a:lnTo>
                  <a:lnTo>
                    <a:pt x="1833" y="732"/>
                  </a:lnTo>
                  <a:lnTo>
                    <a:pt x="1849" y="748"/>
                  </a:lnTo>
                  <a:lnTo>
                    <a:pt x="1849" y="756"/>
                  </a:lnTo>
                  <a:lnTo>
                    <a:pt x="1859" y="768"/>
                  </a:lnTo>
                  <a:lnTo>
                    <a:pt x="1866" y="790"/>
                  </a:lnTo>
                  <a:lnTo>
                    <a:pt x="1866" y="794"/>
                  </a:lnTo>
                  <a:lnTo>
                    <a:pt x="1860" y="794"/>
                  </a:lnTo>
                  <a:lnTo>
                    <a:pt x="1860" y="798"/>
                  </a:lnTo>
                  <a:lnTo>
                    <a:pt x="1855" y="800"/>
                  </a:lnTo>
                  <a:lnTo>
                    <a:pt x="1855" y="804"/>
                  </a:lnTo>
                  <a:lnTo>
                    <a:pt x="1862" y="810"/>
                  </a:lnTo>
                  <a:lnTo>
                    <a:pt x="1864" y="806"/>
                  </a:lnTo>
                  <a:lnTo>
                    <a:pt x="1874" y="812"/>
                  </a:lnTo>
                  <a:lnTo>
                    <a:pt x="1882" y="812"/>
                  </a:lnTo>
                  <a:lnTo>
                    <a:pt x="1876" y="844"/>
                  </a:lnTo>
                  <a:lnTo>
                    <a:pt x="1853" y="848"/>
                  </a:lnTo>
                  <a:lnTo>
                    <a:pt x="1855" y="862"/>
                  </a:lnTo>
                  <a:lnTo>
                    <a:pt x="1827" y="874"/>
                  </a:lnTo>
                  <a:lnTo>
                    <a:pt x="1794" y="866"/>
                  </a:lnTo>
                  <a:lnTo>
                    <a:pt x="1794" y="880"/>
                  </a:lnTo>
                  <a:lnTo>
                    <a:pt x="1780" y="876"/>
                  </a:lnTo>
                  <a:lnTo>
                    <a:pt x="1778" y="882"/>
                  </a:lnTo>
                  <a:lnTo>
                    <a:pt x="1771" y="880"/>
                  </a:lnTo>
                  <a:lnTo>
                    <a:pt x="1763" y="884"/>
                  </a:lnTo>
                  <a:lnTo>
                    <a:pt x="1763" y="890"/>
                  </a:lnTo>
                  <a:lnTo>
                    <a:pt x="1745" y="906"/>
                  </a:lnTo>
                  <a:lnTo>
                    <a:pt x="1741" y="900"/>
                  </a:lnTo>
                  <a:lnTo>
                    <a:pt x="1720" y="908"/>
                  </a:lnTo>
                  <a:lnTo>
                    <a:pt x="1702" y="926"/>
                  </a:lnTo>
                  <a:lnTo>
                    <a:pt x="1692" y="924"/>
                  </a:lnTo>
                  <a:lnTo>
                    <a:pt x="1665" y="940"/>
                  </a:lnTo>
                  <a:lnTo>
                    <a:pt x="1661" y="950"/>
                  </a:lnTo>
                  <a:lnTo>
                    <a:pt x="1655" y="952"/>
                  </a:lnTo>
                  <a:lnTo>
                    <a:pt x="1640" y="979"/>
                  </a:lnTo>
                  <a:lnTo>
                    <a:pt x="1618" y="934"/>
                  </a:lnTo>
                  <a:lnTo>
                    <a:pt x="1604" y="934"/>
                  </a:lnTo>
                  <a:lnTo>
                    <a:pt x="1595" y="922"/>
                  </a:lnTo>
                  <a:lnTo>
                    <a:pt x="1577" y="934"/>
                  </a:lnTo>
                  <a:lnTo>
                    <a:pt x="1575" y="940"/>
                  </a:lnTo>
                  <a:lnTo>
                    <a:pt x="1585" y="948"/>
                  </a:lnTo>
                  <a:lnTo>
                    <a:pt x="1583" y="983"/>
                  </a:lnTo>
                  <a:lnTo>
                    <a:pt x="1591" y="993"/>
                  </a:lnTo>
                  <a:lnTo>
                    <a:pt x="1589" y="1001"/>
                  </a:lnTo>
                  <a:lnTo>
                    <a:pt x="1585" y="1015"/>
                  </a:lnTo>
                  <a:lnTo>
                    <a:pt x="1581" y="1017"/>
                  </a:lnTo>
                  <a:lnTo>
                    <a:pt x="1554" y="1017"/>
                  </a:lnTo>
                  <a:lnTo>
                    <a:pt x="1550" y="1013"/>
                  </a:lnTo>
                  <a:lnTo>
                    <a:pt x="1517" y="1021"/>
                  </a:lnTo>
                  <a:lnTo>
                    <a:pt x="1517" y="1011"/>
                  </a:lnTo>
                  <a:lnTo>
                    <a:pt x="1509" y="1009"/>
                  </a:lnTo>
                  <a:lnTo>
                    <a:pt x="1511" y="1001"/>
                  </a:lnTo>
                  <a:lnTo>
                    <a:pt x="1507" y="999"/>
                  </a:lnTo>
                  <a:lnTo>
                    <a:pt x="1499" y="979"/>
                  </a:lnTo>
                  <a:lnTo>
                    <a:pt x="1509" y="981"/>
                  </a:lnTo>
                  <a:lnTo>
                    <a:pt x="1507" y="952"/>
                  </a:lnTo>
                  <a:lnTo>
                    <a:pt x="1493" y="952"/>
                  </a:lnTo>
                  <a:lnTo>
                    <a:pt x="1489" y="936"/>
                  </a:lnTo>
                  <a:lnTo>
                    <a:pt x="1468" y="910"/>
                  </a:lnTo>
                  <a:lnTo>
                    <a:pt x="1454" y="914"/>
                  </a:lnTo>
                  <a:lnTo>
                    <a:pt x="1452" y="910"/>
                  </a:lnTo>
                  <a:lnTo>
                    <a:pt x="1438" y="924"/>
                  </a:lnTo>
                  <a:lnTo>
                    <a:pt x="1419" y="924"/>
                  </a:lnTo>
                  <a:lnTo>
                    <a:pt x="1407" y="932"/>
                  </a:lnTo>
                  <a:lnTo>
                    <a:pt x="1401" y="971"/>
                  </a:lnTo>
                  <a:lnTo>
                    <a:pt x="1388" y="975"/>
                  </a:lnTo>
                  <a:lnTo>
                    <a:pt x="1366" y="967"/>
                  </a:lnTo>
                  <a:lnTo>
                    <a:pt x="1352" y="989"/>
                  </a:lnTo>
                  <a:lnTo>
                    <a:pt x="1345" y="989"/>
                  </a:lnTo>
                  <a:lnTo>
                    <a:pt x="1337" y="975"/>
                  </a:lnTo>
                  <a:lnTo>
                    <a:pt x="1296" y="999"/>
                  </a:lnTo>
                  <a:lnTo>
                    <a:pt x="1296" y="1007"/>
                  </a:lnTo>
                  <a:lnTo>
                    <a:pt x="1280" y="1005"/>
                  </a:lnTo>
                  <a:lnTo>
                    <a:pt x="1262" y="1009"/>
                  </a:lnTo>
                  <a:lnTo>
                    <a:pt x="1262" y="991"/>
                  </a:lnTo>
                  <a:lnTo>
                    <a:pt x="1268" y="989"/>
                  </a:lnTo>
                  <a:lnTo>
                    <a:pt x="1257" y="959"/>
                  </a:lnTo>
                  <a:lnTo>
                    <a:pt x="1253" y="965"/>
                  </a:lnTo>
                  <a:lnTo>
                    <a:pt x="1239" y="963"/>
                  </a:lnTo>
                  <a:lnTo>
                    <a:pt x="1235" y="977"/>
                  </a:lnTo>
                  <a:lnTo>
                    <a:pt x="1216" y="991"/>
                  </a:lnTo>
                  <a:lnTo>
                    <a:pt x="1219" y="1017"/>
                  </a:lnTo>
                  <a:lnTo>
                    <a:pt x="1206" y="1015"/>
                  </a:lnTo>
                  <a:lnTo>
                    <a:pt x="1192" y="1027"/>
                  </a:lnTo>
                  <a:lnTo>
                    <a:pt x="1196" y="1029"/>
                  </a:lnTo>
                  <a:lnTo>
                    <a:pt x="1194" y="1037"/>
                  </a:lnTo>
                  <a:lnTo>
                    <a:pt x="1202" y="1043"/>
                  </a:lnTo>
                  <a:lnTo>
                    <a:pt x="1192" y="1053"/>
                  </a:lnTo>
                  <a:lnTo>
                    <a:pt x="1208" y="1073"/>
                  </a:lnTo>
                  <a:lnTo>
                    <a:pt x="1206" y="1077"/>
                  </a:lnTo>
                  <a:lnTo>
                    <a:pt x="1214" y="1087"/>
                  </a:lnTo>
                  <a:lnTo>
                    <a:pt x="1208" y="1089"/>
                  </a:lnTo>
                  <a:lnTo>
                    <a:pt x="1208" y="1101"/>
                  </a:lnTo>
                  <a:lnTo>
                    <a:pt x="1194" y="1109"/>
                  </a:lnTo>
                  <a:lnTo>
                    <a:pt x="1190" y="1105"/>
                  </a:lnTo>
                  <a:lnTo>
                    <a:pt x="1159" y="1123"/>
                  </a:lnTo>
                  <a:lnTo>
                    <a:pt x="1149" y="1115"/>
                  </a:lnTo>
                  <a:lnTo>
                    <a:pt x="1124" y="1123"/>
                  </a:lnTo>
                  <a:lnTo>
                    <a:pt x="1112" y="1137"/>
                  </a:lnTo>
                  <a:lnTo>
                    <a:pt x="1094" y="1127"/>
                  </a:lnTo>
                  <a:lnTo>
                    <a:pt x="1085" y="1129"/>
                  </a:lnTo>
                  <a:lnTo>
                    <a:pt x="1053" y="1187"/>
                  </a:lnTo>
                  <a:lnTo>
                    <a:pt x="1020" y="1185"/>
                  </a:lnTo>
                  <a:lnTo>
                    <a:pt x="1010" y="1203"/>
                  </a:lnTo>
                  <a:lnTo>
                    <a:pt x="993" y="1209"/>
                  </a:lnTo>
                  <a:lnTo>
                    <a:pt x="995" y="1189"/>
                  </a:lnTo>
                  <a:lnTo>
                    <a:pt x="975" y="1199"/>
                  </a:lnTo>
                  <a:lnTo>
                    <a:pt x="965" y="1217"/>
                  </a:lnTo>
                  <a:lnTo>
                    <a:pt x="956" y="1221"/>
                  </a:lnTo>
                  <a:lnTo>
                    <a:pt x="952" y="1209"/>
                  </a:lnTo>
                  <a:lnTo>
                    <a:pt x="942" y="1215"/>
                  </a:lnTo>
                  <a:lnTo>
                    <a:pt x="930" y="1205"/>
                  </a:lnTo>
                  <a:lnTo>
                    <a:pt x="922" y="1203"/>
                  </a:lnTo>
                  <a:lnTo>
                    <a:pt x="919" y="1223"/>
                  </a:lnTo>
                  <a:lnTo>
                    <a:pt x="889" y="1239"/>
                  </a:lnTo>
                  <a:lnTo>
                    <a:pt x="878" y="1259"/>
                  </a:lnTo>
                  <a:lnTo>
                    <a:pt x="872" y="1259"/>
                  </a:lnTo>
                  <a:lnTo>
                    <a:pt x="862" y="1267"/>
                  </a:lnTo>
                  <a:lnTo>
                    <a:pt x="864" y="1275"/>
                  </a:lnTo>
                  <a:lnTo>
                    <a:pt x="858" y="1275"/>
                  </a:lnTo>
                  <a:lnTo>
                    <a:pt x="836" y="1299"/>
                  </a:lnTo>
                  <a:lnTo>
                    <a:pt x="833" y="1315"/>
                  </a:lnTo>
                  <a:lnTo>
                    <a:pt x="840" y="1325"/>
                  </a:lnTo>
                  <a:lnTo>
                    <a:pt x="835" y="1337"/>
                  </a:lnTo>
                  <a:lnTo>
                    <a:pt x="823" y="1327"/>
                  </a:lnTo>
                  <a:lnTo>
                    <a:pt x="821" y="1358"/>
                  </a:lnTo>
                  <a:lnTo>
                    <a:pt x="805" y="1362"/>
                  </a:lnTo>
                  <a:lnTo>
                    <a:pt x="803" y="1358"/>
                  </a:lnTo>
                  <a:lnTo>
                    <a:pt x="784" y="1362"/>
                  </a:lnTo>
                  <a:lnTo>
                    <a:pt x="782" y="1360"/>
                  </a:lnTo>
                  <a:lnTo>
                    <a:pt x="770" y="1364"/>
                  </a:lnTo>
                  <a:lnTo>
                    <a:pt x="764" y="1360"/>
                  </a:lnTo>
                  <a:lnTo>
                    <a:pt x="760" y="1348"/>
                  </a:lnTo>
                  <a:lnTo>
                    <a:pt x="735" y="1339"/>
                  </a:lnTo>
                  <a:lnTo>
                    <a:pt x="719" y="1333"/>
                  </a:lnTo>
                  <a:lnTo>
                    <a:pt x="719" y="1327"/>
                  </a:lnTo>
                  <a:lnTo>
                    <a:pt x="700" y="1313"/>
                  </a:lnTo>
                  <a:lnTo>
                    <a:pt x="690" y="1315"/>
                  </a:lnTo>
                  <a:lnTo>
                    <a:pt x="672" y="1313"/>
                  </a:lnTo>
                  <a:lnTo>
                    <a:pt x="651" y="1297"/>
                  </a:lnTo>
                  <a:lnTo>
                    <a:pt x="661" y="1287"/>
                  </a:lnTo>
                  <a:lnTo>
                    <a:pt x="666" y="1263"/>
                  </a:lnTo>
                  <a:lnTo>
                    <a:pt x="684" y="1243"/>
                  </a:lnTo>
                  <a:lnTo>
                    <a:pt x="684" y="1233"/>
                  </a:lnTo>
                  <a:lnTo>
                    <a:pt x="678" y="1231"/>
                  </a:lnTo>
                  <a:lnTo>
                    <a:pt x="672" y="1205"/>
                  </a:lnTo>
                  <a:lnTo>
                    <a:pt x="659" y="1207"/>
                  </a:lnTo>
                  <a:lnTo>
                    <a:pt x="651" y="1213"/>
                  </a:lnTo>
                  <a:lnTo>
                    <a:pt x="637" y="1215"/>
                  </a:lnTo>
                  <a:lnTo>
                    <a:pt x="637" y="1225"/>
                  </a:lnTo>
                  <a:lnTo>
                    <a:pt x="627" y="1223"/>
                  </a:lnTo>
                  <a:lnTo>
                    <a:pt x="612" y="1245"/>
                  </a:lnTo>
                  <a:lnTo>
                    <a:pt x="600" y="1283"/>
                  </a:lnTo>
                  <a:lnTo>
                    <a:pt x="602" y="1299"/>
                  </a:lnTo>
                  <a:lnTo>
                    <a:pt x="598" y="1307"/>
                  </a:lnTo>
                  <a:lnTo>
                    <a:pt x="596" y="1315"/>
                  </a:lnTo>
                  <a:lnTo>
                    <a:pt x="600" y="1323"/>
                  </a:lnTo>
                  <a:lnTo>
                    <a:pt x="594" y="1339"/>
                  </a:lnTo>
                  <a:lnTo>
                    <a:pt x="582" y="1346"/>
                  </a:lnTo>
                  <a:lnTo>
                    <a:pt x="582" y="1350"/>
                  </a:lnTo>
                  <a:lnTo>
                    <a:pt x="549" y="1354"/>
                  </a:lnTo>
                  <a:lnTo>
                    <a:pt x="534" y="1364"/>
                  </a:lnTo>
                  <a:lnTo>
                    <a:pt x="493" y="1366"/>
                  </a:lnTo>
                  <a:lnTo>
                    <a:pt x="479" y="1372"/>
                  </a:lnTo>
                  <a:lnTo>
                    <a:pt x="473" y="1374"/>
                  </a:lnTo>
                  <a:lnTo>
                    <a:pt x="448" y="1350"/>
                  </a:lnTo>
                  <a:lnTo>
                    <a:pt x="442" y="1341"/>
                  </a:lnTo>
                  <a:lnTo>
                    <a:pt x="418" y="1331"/>
                  </a:lnTo>
                  <a:lnTo>
                    <a:pt x="414" y="1311"/>
                  </a:lnTo>
                  <a:lnTo>
                    <a:pt x="430" y="1305"/>
                  </a:lnTo>
                  <a:lnTo>
                    <a:pt x="426" y="1293"/>
                  </a:lnTo>
                  <a:lnTo>
                    <a:pt x="420" y="1281"/>
                  </a:lnTo>
                  <a:lnTo>
                    <a:pt x="455" y="1263"/>
                  </a:lnTo>
                  <a:lnTo>
                    <a:pt x="467" y="1243"/>
                  </a:lnTo>
                  <a:lnTo>
                    <a:pt x="479" y="1239"/>
                  </a:lnTo>
                  <a:lnTo>
                    <a:pt x="471" y="1193"/>
                  </a:lnTo>
                  <a:lnTo>
                    <a:pt x="455" y="1193"/>
                  </a:lnTo>
                  <a:lnTo>
                    <a:pt x="418" y="1203"/>
                  </a:lnTo>
                  <a:lnTo>
                    <a:pt x="393" y="1221"/>
                  </a:lnTo>
                  <a:lnTo>
                    <a:pt x="366" y="1213"/>
                  </a:lnTo>
                  <a:lnTo>
                    <a:pt x="352" y="1205"/>
                  </a:lnTo>
                  <a:lnTo>
                    <a:pt x="332" y="1211"/>
                  </a:lnTo>
                  <a:lnTo>
                    <a:pt x="305" y="1215"/>
                  </a:lnTo>
                  <a:lnTo>
                    <a:pt x="324" y="1233"/>
                  </a:lnTo>
                  <a:lnTo>
                    <a:pt x="309" y="1245"/>
                  </a:lnTo>
                  <a:lnTo>
                    <a:pt x="307" y="1249"/>
                  </a:lnTo>
                  <a:lnTo>
                    <a:pt x="301" y="1253"/>
                  </a:lnTo>
                  <a:lnTo>
                    <a:pt x="287" y="1251"/>
                  </a:lnTo>
                  <a:lnTo>
                    <a:pt x="268" y="1239"/>
                  </a:lnTo>
                  <a:lnTo>
                    <a:pt x="268" y="1233"/>
                  </a:lnTo>
                  <a:lnTo>
                    <a:pt x="258" y="1225"/>
                  </a:lnTo>
                  <a:lnTo>
                    <a:pt x="260" y="1219"/>
                  </a:lnTo>
                  <a:lnTo>
                    <a:pt x="246" y="1223"/>
                  </a:lnTo>
                  <a:lnTo>
                    <a:pt x="239" y="1215"/>
                  </a:lnTo>
                  <a:lnTo>
                    <a:pt x="233" y="1219"/>
                  </a:lnTo>
                  <a:lnTo>
                    <a:pt x="233" y="1183"/>
                  </a:lnTo>
                  <a:lnTo>
                    <a:pt x="211" y="1183"/>
                  </a:lnTo>
                  <a:lnTo>
                    <a:pt x="211" y="1175"/>
                  </a:lnTo>
                  <a:lnTo>
                    <a:pt x="199" y="1171"/>
                  </a:lnTo>
                  <a:lnTo>
                    <a:pt x="196" y="1157"/>
                  </a:lnTo>
                  <a:lnTo>
                    <a:pt x="176" y="1149"/>
                  </a:lnTo>
                  <a:lnTo>
                    <a:pt x="158" y="1135"/>
                  </a:lnTo>
                  <a:lnTo>
                    <a:pt x="135" y="1133"/>
                  </a:lnTo>
                  <a:lnTo>
                    <a:pt x="172" y="1109"/>
                  </a:lnTo>
                  <a:lnTo>
                    <a:pt x="180" y="1095"/>
                  </a:lnTo>
                  <a:lnTo>
                    <a:pt x="199" y="1077"/>
                  </a:lnTo>
                  <a:lnTo>
                    <a:pt x="199" y="1069"/>
                  </a:lnTo>
                  <a:lnTo>
                    <a:pt x="194" y="1053"/>
                  </a:lnTo>
                  <a:lnTo>
                    <a:pt x="162" y="1045"/>
                  </a:lnTo>
                  <a:lnTo>
                    <a:pt x="154" y="1051"/>
                  </a:lnTo>
                  <a:lnTo>
                    <a:pt x="119" y="1049"/>
                  </a:lnTo>
                  <a:lnTo>
                    <a:pt x="100" y="1055"/>
                  </a:lnTo>
                  <a:lnTo>
                    <a:pt x="82" y="1071"/>
                  </a:lnTo>
                  <a:lnTo>
                    <a:pt x="57" y="1071"/>
                  </a:lnTo>
                  <a:lnTo>
                    <a:pt x="67" y="1043"/>
                  </a:lnTo>
                  <a:lnTo>
                    <a:pt x="65" y="1039"/>
                  </a:lnTo>
                  <a:lnTo>
                    <a:pt x="43" y="1021"/>
                  </a:lnTo>
                  <a:lnTo>
                    <a:pt x="20" y="989"/>
                  </a:lnTo>
                  <a:lnTo>
                    <a:pt x="20" y="983"/>
                  </a:lnTo>
                  <a:lnTo>
                    <a:pt x="35" y="971"/>
                  </a:lnTo>
                  <a:lnTo>
                    <a:pt x="0" y="870"/>
                  </a:lnTo>
                  <a:close/>
                </a:path>
              </a:pathLst>
            </a:custGeom>
            <a:grpFill/>
            <a:ln w="4826" cap="rnd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 sz="2800" dirty="0">
                <a:solidFill>
                  <a:srgbClr val="666666"/>
                </a:solidFill>
              </a:endParaRPr>
            </a:p>
          </p:txBody>
        </p:sp>
        <p:sp>
          <p:nvSpPr>
            <p:cNvPr id="370" name="Freeform 5"/>
            <p:cNvSpPr>
              <a:spLocks/>
            </p:cNvSpPr>
            <p:nvPr/>
          </p:nvSpPr>
          <p:spPr bwMode="auto">
            <a:xfrm>
              <a:off x="6298442" y="465843"/>
              <a:ext cx="1617662" cy="1455827"/>
            </a:xfrm>
            <a:custGeom>
              <a:avLst/>
              <a:gdLst>
                <a:gd name="T0" fmla="*/ 2147483647 w 948"/>
                <a:gd name="T1" fmla="*/ 2147483647 h 784"/>
                <a:gd name="T2" fmla="*/ 2147483647 w 948"/>
                <a:gd name="T3" fmla="*/ 2147483647 h 784"/>
                <a:gd name="T4" fmla="*/ 2147483647 w 948"/>
                <a:gd name="T5" fmla="*/ 2147483647 h 784"/>
                <a:gd name="T6" fmla="*/ 2147483647 w 948"/>
                <a:gd name="T7" fmla="*/ 2147483647 h 784"/>
                <a:gd name="T8" fmla="*/ 2147483647 w 948"/>
                <a:gd name="T9" fmla="*/ 2147483647 h 784"/>
                <a:gd name="T10" fmla="*/ 2147483647 w 948"/>
                <a:gd name="T11" fmla="*/ 2147483647 h 784"/>
                <a:gd name="T12" fmla="*/ 2147483647 w 948"/>
                <a:gd name="T13" fmla="*/ 2147483647 h 784"/>
                <a:gd name="T14" fmla="*/ 2147483647 w 948"/>
                <a:gd name="T15" fmla="*/ 2147483647 h 784"/>
                <a:gd name="T16" fmla="*/ 2147483647 w 948"/>
                <a:gd name="T17" fmla="*/ 2147483647 h 784"/>
                <a:gd name="T18" fmla="*/ 2147483647 w 948"/>
                <a:gd name="T19" fmla="*/ 2147483647 h 784"/>
                <a:gd name="T20" fmla="*/ 2147483647 w 948"/>
                <a:gd name="T21" fmla="*/ 2147483647 h 784"/>
                <a:gd name="T22" fmla="*/ 2147483647 w 948"/>
                <a:gd name="T23" fmla="*/ 2147483647 h 784"/>
                <a:gd name="T24" fmla="*/ 2147483647 w 948"/>
                <a:gd name="T25" fmla="*/ 2147483647 h 784"/>
                <a:gd name="T26" fmla="*/ 2147483647 w 948"/>
                <a:gd name="T27" fmla="*/ 2147483647 h 784"/>
                <a:gd name="T28" fmla="*/ 2147483647 w 948"/>
                <a:gd name="T29" fmla="*/ 2147483647 h 784"/>
                <a:gd name="T30" fmla="*/ 2147483647 w 948"/>
                <a:gd name="T31" fmla="*/ 2147483647 h 784"/>
                <a:gd name="T32" fmla="*/ 2147483647 w 948"/>
                <a:gd name="T33" fmla="*/ 2147483647 h 784"/>
                <a:gd name="T34" fmla="*/ 2147483647 w 948"/>
                <a:gd name="T35" fmla="*/ 2147483647 h 784"/>
                <a:gd name="T36" fmla="*/ 2147483647 w 948"/>
                <a:gd name="T37" fmla="*/ 2147483647 h 784"/>
                <a:gd name="T38" fmla="*/ 2147483647 w 948"/>
                <a:gd name="T39" fmla="*/ 2147483647 h 784"/>
                <a:gd name="T40" fmla="*/ 2147483647 w 948"/>
                <a:gd name="T41" fmla="*/ 2147483647 h 784"/>
                <a:gd name="T42" fmla="*/ 2147483647 w 948"/>
                <a:gd name="T43" fmla="*/ 2147483647 h 784"/>
                <a:gd name="T44" fmla="*/ 2147483647 w 948"/>
                <a:gd name="T45" fmla="*/ 2147483647 h 784"/>
                <a:gd name="T46" fmla="*/ 2147483647 w 948"/>
                <a:gd name="T47" fmla="*/ 2147483647 h 784"/>
                <a:gd name="T48" fmla="*/ 2147483647 w 948"/>
                <a:gd name="T49" fmla="*/ 2147483647 h 784"/>
                <a:gd name="T50" fmla="*/ 2147483647 w 948"/>
                <a:gd name="T51" fmla="*/ 2147483647 h 784"/>
                <a:gd name="T52" fmla="*/ 2147483647 w 948"/>
                <a:gd name="T53" fmla="*/ 2147483647 h 784"/>
                <a:gd name="T54" fmla="*/ 2147483647 w 948"/>
                <a:gd name="T55" fmla="*/ 2147483647 h 784"/>
                <a:gd name="T56" fmla="*/ 2147483647 w 948"/>
                <a:gd name="T57" fmla="*/ 2147483647 h 784"/>
                <a:gd name="T58" fmla="*/ 2147483647 w 948"/>
                <a:gd name="T59" fmla="*/ 2147483647 h 784"/>
                <a:gd name="T60" fmla="*/ 2147483647 w 948"/>
                <a:gd name="T61" fmla="*/ 2147483647 h 784"/>
                <a:gd name="T62" fmla="*/ 2147483647 w 948"/>
                <a:gd name="T63" fmla="*/ 2147483647 h 784"/>
                <a:gd name="T64" fmla="*/ 2147483647 w 948"/>
                <a:gd name="T65" fmla="*/ 2147483647 h 784"/>
                <a:gd name="T66" fmla="*/ 2147483647 w 948"/>
                <a:gd name="T67" fmla="*/ 2147483647 h 784"/>
                <a:gd name="T68" fmla="*/ 2147483647 w 948"/>
                <a:gd name="T69" fmla="*/ 2147483647 h 784"/>
                <a:gd name="T70" fmla="*/ 2147483647 w 948"/>
                <a:gd name="T71" fmla="*/ 2147483647 h 784"/>
                <a:gd name="T72" fmla="*/ 2147483647 w 948"/>
                <a:gd name="T73" fmla="*/ 2147483647 h 784"/>
                <a:gd name="T74" fmla="*/ 2147483647 w 948"/>
                <a:gd name="T75" fmla="*/ 2147483647 h 784"/>
                <a:gd name="T76" fmla="*/ 2147483647 w 948"/>
                <a:gd name="T77" fmla="*/ 2147483647 h 784"/>
                <a:gd name="T78" fmla="*/ 2147483647 w 948"/>
                <a:gd name="T79" fmla="*/ 2147483647 h 784"/>
                <a:gd name="T80" fmla="*/ 2147483647 w 948"/>
                <a:gd name="T81" fmla="*/ 2147483647 h 784"/>
                <a:gd name="T82" fmla="*/ 2147483647 w 948"/>
                <a:gd name="T83" fmla="*/ 2147483647 h 784"/>
                <a:gd name="T84" fmla="*/ 2147483647 w 948"/>
                <a:gd name="T85" fmla="*/ 2147483647 h 784"/>
                <a:gd name="T86" fmla="*/ 2147483647 w 948"/>
                <a:gd name="T87" fmla="*/ 2147483647 h 784"/>
                <a:gd name="T88" fmla="*/ 2147483647 w 948"/>
                <a:gd name="T89" fmla="*/ 2147483647 h 784"/>
                <a:gd name="T90" fmla="*/ 2147483647 w 948"/>
                <a:gd name="T91" fmla="*/ 2147483647 h 784"/>
                <a:gd name="T92" fmla="*/ 2147483647 w 948"/>
                <a:gd name="T93" fmla="*/ 2147483647 h 784"/>
                <a:gd name="T94" fmla="*/ 2147483647 w 948"/>
                <a:gd name="T95" fmla="*/ 2147483647 h 784"/>
                <a:gd name="T96" fmla="*/ 2147483647 w 948"/>
                <a:gd name="T97" fmla="*/ 2147483647 h 784"/>
                <a:gd name="T98" fmla="*/ 2147483647 w 948"/>
                <a:gd name="T99" fmla="*/ 2147483647 h 784"/>
                <a:gd name="T100" fmla="*/ 2147483647 w 948"/>
                <a:gd name="T101" fmla="*/ 2147483647 h 784"/>
                <a:gd name="T102" fmla="*/ 2147483647 w 948"/>
                <a:gd name="T103" fmla="*/ 2147483647 h 784"/>
                <a:gd name="T104" fmla="*/ 2147483647 w 948"/>
                <a:gd name="T105" fmla="*/ 2147483647 h 784"/>
                <a:gd name="T106" fmla="*/ 2147483647 w 948"/>
                <a:gd name="T107" fmla="*/ 2147483647 h 784"/>
                <a:gd name="T108" fmla="*/ 2147483647 w 948"/>
                <a:gd name="T109" fmla="*/ 2147483647 h 784"/>
                <a:gd name="T110" fmla="*/ 2147483647 w 948"/>
                <a:gd name="T111" fmla="*/ 2147483647 h 784"/>
                <a:gd name="T112" fmla="*/ 2147483647 w 948"/>
                <a:gd name="T113" fmla="*/ 2147483647 h 784"/>
                <a:gd name="T114" fmla="*/ 2147483647 w 948"/>
                <a:gd name="T115" fmla="*/ 2147483647 h 784"/>
                <a:gd name="T116" fmla="*/ 2147483647 w 948"/>
                <a:gd name="T117" fmla="*/ 2147483647 h 784"/>
                <a:gd name="T118" fmla="*/ 2147483647 w 948"/>
                <a:gd name="T119" fmla="*/ 2147483647 h 78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48"/>
                <a:gd name="T181" fmla="*/ 0 h 784"/>
                <a:gd name="T182" fmla="*/ 948 w 948"/>
                <a:gd name="T183" fmla="*/ 784 h 78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48" h="784">
                  <a:moveTo>
                    <a:pt x="0" y="90"/>
                  </a:moveTo>
                  <a:lnTo>
                    <a:pt x="31" y="102"/>
                  </a:lnTo>
                  <a:lnTo>
                    <a:pt x="35" y="108"/>
                  </a:lnTo>
                  <a:lnTo>
                    <a:pt x="41" y="112"/>
                  </a:lnTo>
                  <a:lnTo>
                    <a:pt x="51" y="108"/>
                  </a:lnTo>
                  <a:lnTo>
                    <a:pt x="63" y="90"/>
                  </a:lnTo>
                  <a:lnTo>
                    <a:pt x="88" y="108"/>
                  </a:lnTo>
                  <a:lnTo>
                    <a:pt x="102" y="108"/>
                  </a:lnTo>
                  <a:lnTo>
                    <a:pt x="102" y="116"/>
                  </a:lnTo>
                  <a:lnTo>
                    <a:pt x="94" y="118"/>
                  </a:lnTo>
                  <a:lnTo>
                    <a:pt x="123" y="180"/>
                  </a:lnTo>
                  <a:lnTo>
                    <a:pt x="145" y="184"/>
                  </a:lnTo>
                  <a:lnTo>
                    <a:pt x="168" y="176"/>
                  </a:lnTo>
                  <a:lnTo>
                    <a:pt x="172" y="170"/>
                  </a:lnTo>
                  <a:lnTo>
                    <a:pt x="201" y="170"/>
                  </a:lnTo>
                  <a:lnTo>
                    <a:pt x="215" y="176"/>
                  </a:lnTo>
                  <a:lnTo>
                    <a:pt x="217" y="168"/>
                  </a:lnTo>
                  <a:lnTo>
                    <a:pt x="237" y="168"/>
                  </a:lnTo>
                  <a:lnTo>
                    <a:pt x="244" y="162"/>
                  </a:lnTo>
                  <a:lnTo>
                    <a:pt x="256" y="146"/>
                  </a:lnTo>
                  <a:lnTo>
                    <a:pt x="256" y="140"/>
                  </a:lnTo>
                  <a:lnTo>
                    <a:pt x="274" y="140"/>
                  </a:lnTo>
                  <a:lnTo>
                    <a:pt x="311" y="170"/>
                  </a:lnTo>
                  <a:lnTo>
                    <a:pt x="313" y="176"/>
                  </a:lnTo>
                  <a:lnTo>
                    <a:pt x="327" y="182"/>
                  </a:lnTo>
                  <a:lnTo>
                    <a:pt x="328" y="188"/>
                  </a:lnTo>
                  <a:lnTo>
                    <a:pt x="325" y="196"/>
                  </a:lnTo>
                  <a:lnTo>
                    <a:pt x="323" y="196"/>
                  </a:lnTo>
                  <a:lnTo>
                    <a:pt x="317" y="207"/>
                  </a:lnTo>
                  <a:lnTo>
                    <a:pt x="311" y="209"/>
                  </a:lnTo>
                  <a:lnTo>
                    <a:pt x="317" y="211"/>
                  </a:lnTo>
                  <a:lnTo>
                    <a:pt x="313" y="215"/>
                  </a:lnTo>
                  <a:lnTo>
                    <a:pt x="317" y="223"/>
                  </a:lnTo>
                  <a:lnTo>
                    <a:pt x="299" y="237"/>
                  </a:lnTo>
                  <a:lnTo>
                    <a:pt x="301" y="241"/>
                  </a:lnTo>
                  <a:lnTo>
                    <a:pt x="295" y="251"/>
                  </a:lnTo>
                  <a:lnTo>
                    <a:pt x="297" y="255"/>
                  </a:lnTo>
                  <a:lnTo>
                    <a:pt x="289" y="261"/>
                  </a:lnTo>
                  <a:lnTo>
                    <a:pt x="293" y="261"/>
                  </a:lnTo>
                  <a:lnTo>
                    <a:pt x="286" y="263"/>
                  </a:lnTo>
                  <a:lnTo>
                    <a:pt x="286" y="277"/>
                  </a:lnTo>
                  <a:lnTo>
                    <a:pt x="282" y="277"/>
                  </a:lnTo>
                  <a:lnTo>
                    <a:pt x="286" y="283"/>
                  </a:lnTo>
                  <a:lnTo>
                    <a:pt x="284" y="289"/>
                  </a:lnTo>
                  <a:lnTo>
                    <a:pt x="287" y="291"/>
                  </a:lnTo>
                  <a:lnTo>
                    <a:pt x="286" y="301"/>
                  </a:lnTo>
                  <a:lnTo>
                    <a:pt x="282" y="301"/>
                  </a:lnTo>
                  <a:lnTo>
                    <a:pt x="291" y="319"/>
                  </a:lnTo>
                  <a:lnTo>
                    <a:pt x="287" y="345"/>
                  </a:lnTo>
                  <a:lnTo>
                    <a:pt x="270" y="343"/>
                  </a:lnTo>
                  <a:lnTo>
                    <a:pt x="252" y="397"/>
                  </a:lnTo>
                  <a:lnTo>
                    <a:pt x="256" y="433"/>
                  </a:lnTo>
                  <a:lnTo>
                    <a:pt x="235" y="399"/>
                  </a:lnTo>
                  <a:lnTo>
                    <a:pt x="192" y="449"/>
                  </a:lnTo>
                  <a:lnTo>
                    <a:pt x="174" y="455"/>
                  </a:lnTo>
                  <a:lnTo>
                    <a:pt x="164" y="471"/>
                  </a:lnTo>
                  <a:lnTo>
                    <a:pt x="131" y="493"/>
                  </a:lnTo>
                  <a:lnTo>
                    <a:pt x="121" y="511"/>
                  </a:lnTo>
                  <a:lnTo>
                    <a:pt x="133" y="523"/>
                  </a:lnTo>
                  <a:lnTo>
                    <a:pt x="153" y="535"/>
                  </a:lnTo>
                  <a:lnTo>
                    <a:pt x="149" y="539"/>
                  </a:lnTo>
                  <a:lnTo>
                    <a:pt x="153" y="543"/>
                  </a:lnTo>
                  <a:lnTo>
                    <a:pt x="160" y="543"/>
                  </a:lnTo>
                  <a:lnTo>
                    <a:pt x="160" y="551"/>
                  </a:lnTo>
                  <a:lnTo>
                    <a:pt x="172" y="559"/>
                  </a:lnTo>
                  <a:lnTo>
                    <a:pt x="180" y="555"/>
                  </a:lnTo>
                  <a:lnTo>
                    <a:pt x="180" y="549"/>
                  </a:lnTo>
                  <a:lnTo>
                    <a:pt x="192" y="543"/>
                  </a:lnTo>
                  <a:lnTo>
                    <a:pt x="186" y="535"/>
                  </a:lnTo>
                  <a:lnTo>
                    <a:pt x="200" y="539"/>
                  </a:lnTo>
                  <a:lnTo>
                    <a:pt x="201" y="547"/>
                  </a:lnTo>
                  <a:lnTo>
                    <a:pt x="209" y="545"/>
                  </a:lnTo>
                  <a:lnTo>
                    <a:pt x="213" y="555"/>
                  </a:lnTo>
                  <a:lnTo>
                    <a:pt x="186" y="565"/>
                  </a:lnTo>
                  <a:lnTo>
                    <a:pt x="186" y="569"/>
                  </a:lnTo>
                  <a:lnTo>
                    <a:pt x="172" y="569"/>
                  </a:lnTo>
                  <a:lnTo>
                    <a:pt x="170" y="583"/>
                  </a:lnTo>
                  <a:lnTo>
                    <a:pt x="184" y="600"/>
                  </a:lnTo>
                  <a:lnTo>
                    <a:pt x="186" y="598"/>
                  </a:lnTo>
                  <a:lnTo>
                    <a:pt x="198" y="600"/>
                  </a:lnTo>
                  <a:lnTo>
                    <a:pt x="207" y="596"/>
                  </a:lnTo>
                  <a:lnTo>
                    <a:pt x="211" y="598"/>
                  </a:lnTo>
                  <a:lnTo>
                    <a:pt x="227" y="593"/>
                  </a:lnTo>
                  <a:lnTo>
                    <a:pt x="229" y="589"/>
                  </a:lnTo>
                  <a:lnTo>
                    <a:pt x="233" y="589"/>
                  </a:lnTo>
                  <a:lnTo>
                    <a:pt x="235" y="593"/>
                  </a:lnTo>
                  <a:lnTo>
                    <a:pt x="239" y="589"/>
                  </a:lnTo>
                  <a:lnTo>
                    <a:pt x="239" y="600"/>
                  </a:lnTo>
                  <a:lnTo>
                    <a:pt x="241" y="600"/>
                  </a:lnTo>
                  <a:lnTo>
                    <a:pt x="243" y="608"/>
                  </a:lnTo>
                  <a:lnTo>
                    <a:pt x="244" y="612"/>
                  </a:lnTo>
                  <a:lnTo>
                    <a:pt x="243" y="614"/>
                  </a:lnTo>
                  <a:lnTo>
                    <a:pt x="244" y="624"/>
                  </a:lnTo>
                  <a:lnTo>
                    <a:pt x="248" y="624"/>
                  </a:lnTo>
                  <a:lnTo>
                    <a:pt x="246" y="634"/>
                  </a:lnTo>
                  <a:lnTo>
                    <a:pt x="250" y="636"/>
                  </a:lnTo>
                  <a:lnTo>
                    <a:pt x="250" y="638"/>
                  </a:lnTo>
                  <a:lnTo>
                    <a:pt x="256" y="640"/>
                  </a:lnTo>
                  <a:lnTo>
                    <a:pt x="258" y="646"/>
                  </a:lnTo>
                  <a:lnTo>
                    <a:pt x="262" y="644"/>
                  </a:lnTo>
                  <a:lnTo>
                    <a:pt x="268" y="652"/>
                  </a:lnTo>
                  <a:lnTo>
                    <a:pt x="274" y="650"/>
                  </a:lnTo>
                  <a:lnTo>
                    <a:pt x="276" y="658"/>
                  </a:lnTo>
                  <a:lnTo>
                    <a:pt x="282" y="658"/>
                  </a:lnTo>
                  <a:lnTo>
                    <a:pt x="287" y="662"/>
                  </a:lnTo>
                  <a:lnTo>
                    <a:pt x="289" y="658"/>
                  </a:lnTo>
                  <a:lnTo>
                    <a:pt x="293" y="658"/>
                  </a:lnTo>
                  <a:lnTo>
                    <a:pt x="305" y="654"/>
                  </a:lnTo>
                  <a:lnTo>
                    <a:pt x="307" y="656"/>
                  </a:lnTo>
                  <a:lnTo>
                    <a:pt x="309" y="656"/>
                  </a:lnTo>
                  <a:lnTo>
                    <a:pt x="311" y="648"/>
                  </a:lnTo>
                  <a:lnTo>
                    <a:pt x="313" y="650"/>
                  </a:lnTo>
                  <a:lnTo>
                    <a:pt x="319" y="650"/>
                  </a:lnTo>
                  <a:lnTo>
                    <a:pt x="325" y="658"/>
                  </a:lnTo>
                  <a:lnTo>
                    <a:pt x="336" y="656"/>
                  </a:lnTo>
                  <a:lnTo>
                    <a:pt x="338" y="656"/>
                  </a:lnTo>
                  <a:lnTo>
                    <a:pt x="340" y="654"/>
                  </a:lnTo>
                  <a:lnTo>
                    <a:pt x="342" y="656"/>
                  </a:lnTo>
                  <a:lnTo>
                    <a:pt x="348" y="650"/>
                  </a:lnTo>
                  <a:lnTo>
                    <a:pt x="352" y="652"/>
                  </a:lnTo>
                  <a:lnTo>
                    <a:pt x="354" y="648"/>
                  </a:lnTo>
                  <a:lnTo>
                    <a:pt x="360" y="644"/>
                  </a:lnTo>
                  <a:lnTo>
                    <a:pt x="364" y="644"/>
                  </a:lnTo>
                  <a:lnTo>
                    <a:pt x="366" y="656"/>
                  </a:lnTo>
                  <a:lnTo>
                    <a:pt x="375" y="664"/>
                  </a:lnTo>
                  <a:lnTo>
                    <a:pt x="397" y="670"/>
                  </a:lnTo>
                  <a:lnTo>
                    <a:pt x="413" y="668"/>
                  </a:lnTo>
                  <a:lnTo>
                    <a:pt x="418" y="662"/>
                  </a:lnTo>
                  <a:lnTo>
                    <a:pt x="436" y="660"/>
                  </a:lnTo>
                  <a:lnTo>
                    <a:pt x="446" y="666"/>
                  </a:lnTo>
                  <a:lnTo>
                    <a:pt x="457" y="664"/>
                  </a:lnTo>
                  <a:lnTo>
                    <a:pt x="457" y="668"/>
                  </a:lnTo>
                  <a:lnTo>
                    <a:pt x="469" y="682"/>
                  </a:lnTo>
                  <a:lnTo>
                    <a:pt x="465" y="688"/>
                  </a:lnTo>
                  <a:lnTo>
                    <a:pt x="467" y="696"/>
                  </a:lnTo>
                  <a:lnTo>
                    <a:pt x="469" y="704"/>
                  </a:lnTo>
                  <a:lnTo>
                    <a:pt x="469" y="708"/>
                  </a:lnTo>
                  <a:lnTo>
                    <a:pt x="471" y="712"/>
                  </a:lnTo>
                  <a:lnTo>
                    <a:pt x="479" y="706"/>
                  </a:lnTo>
                  <a:lnTo>
                    <a:pt x="487" y="708"/>
                  </a:lnTo>
                  <a:lnTo>
                    <a:pt x="487" y="706"/>
                  </a:lnTo>
                  <a:lnTo>
                    <a:pt x="499" y="704"/>
                  </a:lnTo>
                  <a:lnTo>
                    <a:pt x="508" y="710"/>
                  </a:lnTo>
                  <a:lnTo>
                    <a:pt x="502" y="714"/>
                  </a:lnTo>
                  <a:lnTo>
                    <a:pt x="504" y="724"/>
                  </a:lnTo>
                  <a:lnTo>
                    <a:pt x="516" y="732"/>
                  </a:lnTo>
                  <a:lnTo>
                    <a:pt x="514" y="738"/>
                  </a:lnTo>
                  <a:lnTo>
                    <a:pt x="520" y="742"/>
                  </a:lnTo>
                  <a:lnTo>
                    <a:pt x="522" y="740"/>
                  </a:lnTo>
                  <a:lnTo>
                    <a:pt x="528" y="750"/>
                  </a:lnTo>
                  <a:lnTo>
                    <a:pt x="538" y="748"/>
                  </a:lnTo>
                  <a:lnTo>
                    <a:pt x="549" y="740"/>
                  </a:lnTo>
                  <a:lnTo>
                    <a:pt x="547" y="738"/>
                  </a:lnTo>
                  <a:lnTo>
                    <a:pt x="547" y="732"/>
                  </a:lnTo>
                  <a:lnTo>
                    <a:pt x="545" y="732"/>
                  </a:lnTo>
                  <a:lnTo>
                    <a:pt x="547" y="728"/>
                  </a:lnTo>
                  <a:lnTo>
                    <a:pt x="545" y="724"/>
                  </a:lnTo>
                  <a:lnTo>
                    <a:pt x="545" y="722"/>
                  </a:lnTo>
                  <a:lnTo>
                    <a:pt x="551" y="722"/>
                  </a:lnTo>
                  <a:lnTo>
                    <a:pt x="553" y="714"/>
                  </a:lnTo>
                  <a:lnTo>
                    <a:pt x="563" y="704"/>
                  </a:lnTo>
                  <a:lnTo>
                    <a:pt x="569" y="710"/>
                  </a:lnTo>
                  <a:lnTo>
                    <a:pt x="573" y="732"/>
                  </a:lnTo>
                  <a:lnTo>
                    <a:pt x="575" y="738"/>
                  </a:lnTo>
                  <a:lnTo>
                    <a:pt x="588" y="750"/>
                  </a:lnTo>
                  <a:lnTo>
                    <a:pt x="588" y="756"/>
                  </a:lnTo>
                  <a:lnTo>
                    <a:pt x="592" y="756"/>
                  </a:lnTo>
                  <a:lnTo>
                    <a:pt x="594" y="760"/>
                  </a:lnTo>
                  <a:lnTo>
                    <a:pt x="598" y="764"/>
                  </a:lnTo>
                  <a:lnTo>
                    <a:pt x="598" y="768"/>
                  </a:lnTo>
                  <a:lnTo>
                    <a:pt x="602" y="772"/>
                  </a:lnTo>
                  <a:lnTo>
                    <a:pt x="608" y="784"/>
                  </a:lnTo>
                  <a:lnTo>
                    <a:pt x="620" y="784"/>
                  </a:lnTo>
                  <a:lnTo>
                    <a:pt x="633" y="778"/>
                  </a:lnTo>
                  <a:lnTo>
                    <a:pt x="635" y="774"/>
                  </a:lnTo>
                  <a:lnTo>
                    <a:pt x="633" y="768"/>
                  </a:lnTo>
                  <a:lnTo>
                    <a:pt x="631" y="758"/>
                  </a:lnTo>
                  <a:lnTo>
                    <a:pt x="641" y="756"/>
                  </a:lnTo>
                  <a:lnTo>
                    <a:pt x="649" y="750"/>
                  </a:lnTo>
                  <a:lnTo>
                    <a:pt x="667" y="744"/>
                  </a:lnTo>
                  <a:lnTo>
                    <a:pt x="669" y="740"/>
                  </a:lnTo>
                  <a:lnTo>
                    <a:pt x="670" y="736"/>
                  </a:lnTo>
                  <a:lnTo>
                    <a:pt x="682" y="734"/>
                  </a:lnTo>
                  <a:lnTo>
                    <a:pt x="686" y="744"/>
                  </a:lnTo>
                  <a:lnTo>
                    <a:pt x="692" y="746"/>
                  </a:lnTo>
                  <a:lnTo>
                    <a:pt x="700" y="734"/>
                  </a:lnTo>
                  <a:lnTo>
                    <a:pt x="702" y="734"/>
                  </a:lnTo>
                  <a:lnTo>
                    <a:pt x="706" y="726"/>
                  </a:lnTo>
                  <a:lnTo>
                    <a:pt x="708" y="728"/>
                  </a:lnTo>
                  <a:lnTo>
                    <a:pt x="708" y="734"/>
                  </a:lnTo>
                  <a:lnTo>
                    <a:pt x="712" y="736"/>
                  </a:lnTo>
                  <a:lnTo>
                    <a:pt x="715" y="750"/>
                  </a:lnTo>
                  <a:lnTo>
                    <a:pt x="715" y="756"/>
                  </a:lnTo>
                  <a:lnTo>
                    <a:pt x="719" y="758"/>
                  </a:lnTo>
                  <a:lnTo>
                    <a:pt x="733" y="760"/>
                  </a:lnTo>
                  <a:lnTo>
                    <a:pt x="735" y="762"/>
                  </a:lnTo>
                  <a:lnTo>
                    <a:pt x="745" y="766"/>
                  </a:lnTo>
                  <a:lnTo>
                    <a:pt x="749" y="772"/>
                  </a:lnTo>
                  <a:lnTo>
                    <a:pt x="753" y="772"/>
                  </a:lnTo>
                  <a:lnTo>
                    <a:pt x="758" y="766"/>
                  </a:lnTo>
                  <a:lnTo>
                    <a:pt x="762" y="766"/>
                  </a:lnTo>
                  <a:lnTo>
                    <a:pt x="770" y="770"/>
                  </a:lnTo>
                  <a:lnTo>
                    <a:pt x="774" y="768"/>
                  </a:lnTo>
                  <a:lnTo>
                    <a:pt x="782" y="764"/>
                  </a:lnTo>
                  <a:lnTo>
                    <a:pt x="776" y="762"/>
                  </a:lnTo>
                  <a:lnTo>
                    <a:pt x="774" y="760"/>
                  </a:lnTo>
                  <a:lnTo>
                    <a:pt x="772" y="756"/>
                  </a:lnTo>
                  <a:lnTo>
                    <a:pt x="774" y="754"/>
                  </a:lnTo>
                  <a:lnTo>
                    <a:pt x="772" y="752"/>
                  </a:lnTo>
                  <a:lnTo>
                    <a:pt x="774" y="750"/>
                  </a:lnTo>
                  <a:lnTo>
                    <a:pt x="770" y="744"/>
                  </a:lnTo>
                  <a:lnTo>
                    <a:pt x="770" y="740"/>
                  </a:lnTo>
                  <a:lnTo>
                    <a:pt x="770" y="738"/>
                  </a:lnTo>
                  <a:lnTo>
                    <a:pt x="770" y="730"/>
                  </a:lnTo>
                  <a:lnTo>
                    <a:pt x="770" y="724"/>
                  </a:lnTo>
                  <a:lnTo>
                    <a:pt x="770" y="718"/>
                  </a:lnTo>
                  <a:lnTo>
                    <a:pt x="772" y="716"/>
                  </a:lnTo>
                  <a:lnTo>
                    <a:pt x="770" y="712"/>
                  </a:lnTo>
                  <a:lnTo>
                    <a:pt x="758" y="684"/>
                  </a:lnTo>
                  <a:lnTo>
                    <a:pt x="747" y="662"/>
                  </a:lnTo>
                  <a:lnTo>
                    <a:pt x="745" y="658"/>
                  </a:lnTo>
                  <a:lnTo>
                    <a:pt x="741" y="656"/>
                  </a:lnTo>
                  <a:lnTo>
                    <a:pt x="739" y="652"/>
                  </a:lnTo>
                  <a:lnTo>
                    <a:pt x="737" y="652"/>
                  </a:lnTo>
                  <a:lnTo>
                    <a:pt x="737" y="650"/>
                  </a:lnTo>
                  <a:lnTo>
                    <a:pt x="741" y="648"/>
                  </a:lnTo>
                  <a:lnTo>
                    <a:pt x="745" y="646"/>
                  </a:lnTo>
                  <a:lnTo>
                    <a:pt x="745" y="644"/>
                  </a:lnTo>
                  <a:lnTo>
                    <a:pt x="747" y="640"/>
                  </a:lnTo>
                  <a:lnTo>
                    <a:pt x="751" y="642"/>
                  </a:lnTo>
                  <a:lnTo>
                    <a:pt x="758" y="640"/>
                  </a:lnTo>
                  <a:lnTo>
                    <a:pt x="760" y="634"/>
                  </a:lnTo>
                  <a:lnTo>
                    <a:pt x="764" y="634"/>
                  </a:lnTo>
                  <a:lnTo>
                    <a:pt x="770" y="636"/>
                  </a:lnTo>
                  <a:lnTo>
                    <a:pt x="770" y="634"/>
                  </a:lnTo>
                  <a:lnTo>
                    <a:pt x="774" y="630"/>
                  </a:lnTo>
                  <a:lnTo>
                    <a:pt x="776" y="628"/>
                  </a:lnTo>
                  <a:lnTo>
                    <a:pt x="776" y="626"/>
                  </a:lnTo>
                  <a:lnTo>
                    <a:pt x="782" y="622"/>
                  </a:lnTo>
                  <a:lnTo>
                    <a:pt x="782" y="618"/>
                  </a:lnTo>
                  <a:lnTo>
                    <a:pt x="780" y="618"/>
                  </a:lnTo>
                  <a:lnTo>
                    <a:pt x="780" y="612"/>
                  </a:lnTo>
                  <a:lnTo>
                    <a:pt x="782" y="610"/>
                  </a:lnTo>
                  <a:lnTo>
                    <a:pt x="786" y="612"/>
                  </a:lnTo>
                  <a:lnTo>
                    <a:pt x="788" y="606"/>
                  </a:lnTo>
                  <a:lnTo>
                    <a:pt x="788" y="602"/>
                  </a:lnTo>
                  <a:lnTo>
                    <a:pt x="792" y="600"/>
                  </a:lnTo>
                  <a:lnTo>
                    <a:pt x="794" y="600"/>
                  </a:lnTo>
                  <a:lnTo>
                    <a:pt x="797" y="604"/>
                  </a:lnTo>
                  <a:lnTo>
                    <a:pt x="801" y="606"/>
                  </a:lnTo>
                  <a:lnTo>
                    <a:pt x="864" y="612"/>
                  </a:lnTo>
                  <a:lnTo>
                    <a:pt x="872" y="614"/>
                  </a:lnTo>
                  <a:lnTo>
                    <a:pt x="880" y="606"/>
                  </a:lnTo>
                  <a:lnTo>
                    <a:pt x="882" y="604"/>
                  </a:lnTo>
                  <a:lnTo>
                    <a:pt x="878" y="596"/>
                  </a:lnTo>
                  <a:lnTo>
                    <a:pt x="876" y="593"/>
                  </a:lnTo>
                  <a:lnTo>
                    <a:pt x="876" y="589"/>
                  </a:lnTo>
                  <a:lnTo>
                    <a:pt x="878" y="587"/>
                  </a:lnTo>
                  <a:lnTo>
                    <a:pt x="878" y="583"/>
                  </a:lnTo>
                  <a:lnTo>
                    <a:pt x="876" y="577"/>
                  </a:lnTo>
                  <a:lnTo>
                    <a:pt x="878" y="575"/>
                  </a:lnTo>
                  <a:lnTo>
                    <a:pt x="878" y="573"/>
                  </a:lnTo>
                  <a:lnTo>
                    <a:pt x="880" y="571"/>
                  </a:lnTo>
                  <a:lnTo>
                    <a:pt x="883" y="567"/>
                  </a:lnTo>
                  <a:lnTo>
                    <a:pt x="887" y="571"/>
                  </a:lnTo>
                  <a:lnTo>
                    <a:pt x="887" y="565"/>
                  </a:lnTo>
                  <a:lnTo>
                    <a:pt x="889" y="563"/>
                  </a:lnTo>
                  <a:lnTo>
                    <a:pt x="891" y="561"/>
                  </a:lnTo>
                  <a:lnTo>
                    <a:pt x="891" y="559"/>
                  </a:lnTo>
                  <a:lnTo>
                    <a:pt x="895" y="557"/>
                  </a:lnTo>
                  <a:lnTo>
                    <a:pt x="893" y="555"/>
                  </a:lnTo>
                  <a:lnTo>
                    <a:pt x="895" y="555"/>
                  </a:lnTo>
                  <a:lnTo>
                    <a:pt x="895" y="551"/>
                  </a:lnTo>
                  <a:lnTo>
                    <a:pt x="891" y="551"/>
                  </a:lnTo>
                  <a:lnTo>
                    <a:pt x="893" y="547"/>
                  </a:lnTo>
                  <a:lnTo>
                    <a:pt x="895" y="543"/>
                  </a:lnTo>
                  <a:lnTo>
                    <a:pt x="891" y="543"/>
                  </a:lnTo>
                  <a:lnTo>
                    <a:pt x="891" y="541"/>
                  </a:lnTo>
                  <a:lnTo>
                    <a:pt x="895" y="533"/>
                  </a:lnTo>
                  <a:lnTo>
                    <a:pt x="901" y="535"/>
                  </a:lnTo>
                  <a:lnTo>
                    <a:pt x="901" y="533"/>
                  </a:lnTo>
                  <a:lnTo>
                    <a:pt x="901" y="529"/>
                  </a:lnTo>
                  <a:lnTo>
                    <a:pt x="903" y="529"/>
                  </a:lnTo>
                  <a:lnTo>
                    <a:pt x="903" y="523"/>
                  </a:lnTo>
                  <a:lnTo>
                    <a:pt x="907" y="517"/>
                  </a:lnTo>
                  <a:lnTo>
                    <a:pt x="905" y="515"/>
                  </a:lnTo>
                  <a:lnTo>
                    <a:pt x="903" y="513"/>
                  </a:lnTo>
                  <a:lnTo>
                    <a:pt x="903" y="509"/>
                  </a:lnTo>
                  <a:lnTo>
                    <a:pt x="907" y="507"/>
                  </a:lnTo>
                  <a:lnTo>
                    <a:pt x="907" y="503"/>
                  </a:lnTo>
                  <a:lnTo>
                    <a:pt x="913" y="505"/>
                  </a:lnTo>
                  <a:lnTo>
                    <a:pt x="913" y="501"/>
                  </a:lnTo>
                  <a:lnTo>
                    <a:pt x="915" y="499"/>
                  </a:lnTo>
                  <a:lnTo>
                    <a:pt x="913" y="495"/>
                  </a:lnTo>
                  <a:lnTo>
                    <a:pt x="909" y="493"/>
                  </a:lnTo>
                  <a:lnTo>
                    <a:pt x="915" y="489"/>
                  </a:lnTo>
                  <a:lnTo>
                    <a:pt x="915" y="487"/>
                  </a:lnTo>
                  <a:lnTo>
                    <a:pt x="913" y="483"/>
                  </a:lnTo>
                  <a:lnTo>
                    <a:pt x="907" y="483"/>
                  </a:lnTo>
                  <a:lnTo>
                    <a:pt x="907" y="479"/>
                  </a:lnTo>
                  <a:lnTo>
                    <a:pt x="909" y="477"/>
                  </a:lnTo>
                  <a:lnTo>
                    <a:pt x="909" y="473"/>
                  </a:lnTo>
                  <a:lnTo>
                    <a:pt x="915" y="465"/>
                  </a:lnTo>
                  <a:lnTo>
                    <a:pt x="915" y="457"/>
                  </a:lnTo>
                  <a:lnTo>
                    <a:pt x="915" y="455"/>
                  </a:lnTo>
                  <a:lnTo>
                    <a:pt x="913" y="451"/>
                  </a:lnTo>
                  <a:lnTo>
                    <a:pt x="915" y="443"/>
                  </a:lnTo>
                  <a:lnTo>
                    <a:pt x="913" y="439"/>
                  </a:lnTo>
                  <a:lnTo>
                    <a:pt x="915" y="433"/>
                  </a:lnTo>
                  <a:lnTo>
                    <a:pt x="915" y="427"/>
                  </a:lnTo>
                  <a:lnTo>
                    <a:pt x="921" y="425"/>
                  </a:lnTo>
                  <a:lnTo>
                    <a:pt x="919" y="419"/>
                  </a:lnTo>
                  <a:lnTo>
                    <a:pt x="919" y="417"/>
                  </a:lnTo>
                  <a:lnTo>
                    <a:pt x="915" y="415"/>
                  </a:lnTo>
                  <a:lnTo>
                    <a:pt x="913" y="413"/>
                  </a:lnTo>
                  <a:lnTo>
                    <a:pt x="915" y="407"/>
                  </a:lnTo>
                  <a:lnTo>
                    <a:pt x="919" y="405"/>
                  </a:lnTo>
                  <a:lnTo>
                    <a:pt x="919" y="401"/>
                  </a:lnTo>
                  <a:lnTo>
                    <a:pt x="921" y="399"/>
                  </a:lnTo>
                  <a:lnTo>
                    <a:pt x="925" y="395"/>
                  </a:lnTo>
                  <a:lnTo>
                    <a:pt x="926" y="395"/>
                  </a:lnTo>
                  <a:lnTo>
                    <a:pt x="930" y="393"/>
                  </a:lnTo>
                  <a:lnTo>
                    <a:pt x="932" y="393"/>
                  </a:lnTo>
                  <a:lnTo>
                    <a:pt x="936" y="389"/>
                  </a:lnTo>
                  <a:lnTo>
                    <a:pt x="936" y="387"/>
                  </a:lnTo>
                  <a:lnTo>
                    <a:pt x="940" y="385"/>
                  </a:lnTo>
                  <a:lnTo>
                    <a:pt x="942" y="381"/>
                  </a:lnTo>
                  <a:lnTo>
                    <a:pt x="942" y="377"/>
                  </a:lnTo>
                  <a:lnTo>
                    <a:pt x="946" y="371"/>
                  </a:lnTo>
                  <a:lnTo>
                    <a:pt x="948" y="367"/>
                  </a:lnTo>
                  <a:lnTo>
                    <a:pt x="944" y="363"/>
                  </a:lnTo>
                  <a:lnTo>
                    <a:pt x="942" y="363"/>
                  </a:lnTo>
                  <a:lnTo>
                    <a:pt x="938" y="359"/>
                  </a:lnTo>
                  <a:lnTo>
                    <a:pt x="936" y="355"/>
                  </a:lnTo>
                  <a:lnTo>
                    <a:pt x="930" y="355"/>
                  </a:lnTo>
                  <a:lnTo>
                    <a:pt x="930" y="351"/>
                  </a:lnTo>
                  <a:lnTo>
                    <a:pt x="928" y="349"/>
                  </a:lnTo>
                  <a:lnTo>
                    <a:pt x="926" y="345"/>
                  </a:lnTo>
                  <a:lnTo>
                    <a:pt x="930" y="339"/>
                  </a:lnTo>
                  <a:lnTo>
                    <a:pt x="932" y="333"/>
                  </a:lnTo>
                  <a:lnTo>
                    <a:pt x="930" y="327"/>
                  </a:lnTo>
                  <a:lnTo>
                    <a:pt x="932" y="323"/>
                  </a:lnTo>
                  <a:lnTo>
                    <a:pt x="926" y="323"/>
                  </a:lnTo>
                  <a:lnTo>
                    <a:pt x="925" y="319"/>
                  </a:lnTo>
                  <a:lnTo>
                    <a:pt x="921" y="317"/>
                  </a:lnTo>
                  <a:lnTo>
                    <a:pt x="919" y="319"/>
                  </a:lnTo>
                  <a:lnTo>
                    <a:pt x="909" y="319"/>
                  </a:lnTo>
                  <a:lnTo>
                    <a:pt x="907" y="319"/>
                  </a:lnTo>
                  <a:lnTo>
                    <a:pt x="901" y="321"/>
                  </a:lnTo>
                  <a:lnTo>
                    <a:pt x="893" y="325"/>
                  </a:lnTo>
                  <a:lnTo>
                    <a:pt x="889" y="327"/>
                  </a:lnTo>
                  <a:lnTo>
                    <a:pt x="885" y="329"/>
                  </a:lnTo>
                  <a:lnTo>
                    <a:pt x="885" y="331"/>
                  </a:lnTo>
                  <a:lnTo>
                    <a:pt x="880" y="333"/>
                  </a:lnTo>
                  <a:lnTo>
                    <a:pt x="878" y="337"/>
                  </a:lnTo>
                  <a:lnTo>
                    <a:pt x="878" y="341"/>
                  </a:lnTo>
                  <a:lnTo>
                    <a:pt x="874" y="341"/>
                  </a:lnTo>
                  <a:lnTo>
                    <a:pt x="866" y="345"/>
                  </a:lnTo>
                  <a:lnTo>
                    <a:pt x="864" y="347"/>
                  </a:lnTo>
                  <a:lnTo>
                    <a:pt x="860" y="351"/>
                  </a:lnTo>
                  <a:lnTo>
                    <a:pt x="858" y="353"/>
                  </a:lnTo>
                  <a:lnTo>
                    <a:pt x="854" y="355"/>
                  </a:lnTo>
                  <a:lnTo>
                    <a:pt x="852" y="355"/>
                  </a:lnTo>
                  <a:lnTo>
                    <a:pt x="846" y="353"/>
                  </a:lnTo>
                  <a:lnTo>
                    <a:pt x="842" y="355"/>
                  </a:lnTo>
                  <a:lnTo>
                    <a:pt x="835" y="355"/>
                  </a:lnTo>
                  <a:lnTo>
                    <a:pt x="829" y="359"/>
                  </a:lnTo>
                  <a:lnTo>
                    <a:pt x="825" y="361"/>
                  </a:lnTo>
                  <a:lnTo>
                    <a:pt x="825" y="363"/>
                  </a:lnTo>
                  <a:lnTo>
                    <a:pt x="819" y="367"/>
                  </a:lnTo>
                  <a:lnTo>
                    <a:pt x="815" y="367"/>
                  </a:lnTo>
                  <a:lnTo>
                    <a:pt x="813" y="373"/>
                  </a:lnTo>
                  <a:lnTo>
                    <a:pt x="803" y="373"/>
                  </a:lnTo>
                  <a:lnTo>
                    <a:pt x="803" y="377"/>
                  </a:lnTo>
                  <a:lnTo>
                    <a:pt x="803" y="379"/>
                  </a:lnTo>
                  <a:lnTo>
                    <a:pt x="799" y="387"/>
                  </a:lnTo>
                  <a:lnTo>
                    <a:pt x="801" y="391"/>
                  </a:lnTo>
                  <a:lnTo>
                    <a:pt x="799" y="393"/>
                  </a:lnTo>
                  <a:lnTo>
                    <a:pt x="797" y="395"/>
                  </a:lnTo>
                  <a:lnTo>
                    <a:pt x="788" y="393"/>
                  </a:lnTo>
                  <a:lnTo>
                    <a:pt x="786" y="393"/>
                  </a:lnTo>
                  <a:lnTo>
                    <a:pt x="782" y="393"/>
                  </a:lnTo>
                  <a:lnTo>
                    <a:pt x="780" y="399"/>
                  </a:lnTo>
                  <a:lnTo>
                    <a:pt x="776" y="399"/>
                  </a:lnTo>
                  <a:lnTo>
                    <a:pt x="768" y="401"/>
                  </a:lnTo>
                  <a:lnTo>
                    <a:pt x="762" y="401"/>
                  </a:lnTo>
                  <a:lnTo>
                    <a:pt x="760" y="405"/>
                  </a:lnTo>
                  <a:lnTo>
                    <a:pt x="756" y="405"/>
                  </a:lnTo>
                  <a:lnTo>
                    <a:pt x="751" y="405"/>
                  </a:lnTo>
                  <a:lnTo>
                    <a:pt x="743" y="405"/>
                  </a:lnTo>
                  <a:lnTo>
                    <a:pt x="741" y="405"/>
                  </a:lnTo>
                  <a:lnTo>
                    <a:pt x="739" y="407"/>
                  </a:lnTo>
                  <a:lnTo>
                    <a:pt x="735" y="409"/>
                  </a:lnTo>
                  <a:lnTo>
                    <a:pt x="729" y="405"/>
                  </a:lnTo>
                  <a:lnTo>
                    <a:pt x="725" y="405"/>
                  </a:lnTo>
                  <a:lnTo>
                    <a:pt x="719" y="407"/>
                  </a:lnTo>
                  <a:lnTo>
                    <a:pt x="713" y="407"/>
                  </a:lnTo>
                  <a:lnTo>
                    <a:pt x="708" y="411"/>
                  </a:lnTo>
                  <a:lnTo>
                    <a:pt x="704" y="413"/>
                  </a:lnTo>
                  <a:lnTo>
                    <a:pt x="696" y="413"/>
                  </a:lnTo>
                  <a:lnTo>
                    <a:pt x="692" y="411"/>
                  </a:lnTo>
                  <a:lnTo>
                    <a:pt x="690" y="401"/>
                  </a:lnTo>
                  <a:lnTo>
                    <a:pt x="682" y="393"/>
                  </a:lnTo>
                  <a:lnTo>
                    <a:pt x="674" y="389"/>
                  </a:lnTo>
                  <a:lnTo>
                    <a:pt x="670" y="387"/>
                  </a:lnTo>
                  <a:lnTo>
                    <a:pt x="667" y="383"/>
                  </a:lnTo>
                  <a:lnTo>
                    <a:pt x="667" y="379"/>
                  </a:lnTo>
                  <a:lnTo>
                    <a:pt x="672" y="373"/>
                  </a:lnTo>
                  <a:lnTo>
                    <a:pt x="672" y="369"/>
                  </a:lnTo>
                  <a:lnTo>
                    <a:pt x="674" y="363"/>
                  </a:lnTo>
                  <a:lnTo>
                    <a:pt x="672" y="361"/>
                  </a:lnTo>
                  <a:lnTo>
                    <a:pt x="670" y="361"/>
                  </a:lnTo>
                  <a:lnTo>
                    <a:pt x="667" y="355"/>
                  </a:lnTo>
                  <a:lnTo>
                    <a:pt x="669" y="351"/>
                  </a:lnTo>
                  <a:lnTo>
                    <a:pt x="667" y="347"/>
                  </a:lnTo>
                  <a:lnTo>
                    <a:pt x="661" y="351"/>
                  </a:lnTo>
                  <a:lnTo>
                    <a:pt x="659" y="351"/>
                  </a:lnTo>
                  <a:lnTo>
                    <a:pt x="657" y="349"/>
                  </a:lnTo>
                  <a:lnTo>
                    <a:pt x="657" y="345"/>
                  </a:lnTo>
                  <a:lnTo>
                    <a:pt x="655" y="343"/>
                  </a:lnTo>
                  <a:lnTo>
                    <a:pt x="651" y="341"/>
                  </a:lnTo>
                  <a:lnTo>
                    <a:pt x="651" y="339"/>
                  </a:lnTo>
                  <a:lnTo>
                    <a:pt x="653" y="327"/>
                  </a:lnTo>
                  <a:lnTo>
                    <a:pt x="657" y="321"/>
                  </a:lnTo>
                  <a:lnTo>
                    <a:pt x="655" y="319"/>
                  </a:lnTo>
                  <a:lnTo>
                    <a:pt x="647" y="323"/>
                  </a:lnTo>
                  <a:lnTo>
                    <a:pt x="641" y="319"/>
                  </a:lnTo>
                  <a:lnTo>
                    <a:pt x="637" y="319"/>
                  </a:lnTo>
                  <a:lnTo>
                    <a:pt x="629" y="325"/>
                  </a:lnTo>
                  <a:lnTo>
                    <a:pt x="627" y="323"/>
                  </a:lnTo>
                  <a:lnTo>
                    <a:pt x="624" y="321"/>
                  </a:lnTo>
                  <a:lnTo>
                    <a:pt x="616" y="317"/>
                  </a:lnTo>
                  <a:lnTo>
                    <a:pt x="612" y="317"/>
                  </a:lnTo>
                  <a:lnTo>
                    <a:pt x="608" y="313"/>
                  </a:lnTo>
                  <a:lnTo>
                    <a:pt x="606" y="313"/>
                  </a:lnTo>
                  <a:lnTo>
                    <a:pt x="602" y="311"/>
                  </a:lnTo>
                  <a:lnTo>
                    <a:pt x="606" y="309"/>
                  </a:lnTo>
                  <a:lnTo>
                    <a:pt x="598" y="307"/>
                  </a:lnTo>
                  <a:lnTo>
                    <a:pt x="598" y="303"/>
                  </a:lnTo>
                  <a:lnTo>
                    <a:pt x="594" y="303"/>
                  </a:lnTo>
                  <a:lnTo>
                    <a:pt x="590" y="301"/>
                  </a:lnTo>
                  <a:lnTo>
                    <a:pt x="590" y="297"/>
                  </a:lnTo>
                  <a:lnTo>
                    <a:pt x="588" y="295"/>
                  </a:lnTo>
                  <a:lnTo>
                    <a:pt x="584" y="295"/>
                  </a:lnTo>
                  <a:lnTo>
                    <a:pt x="579" y="295"/>
                  </a:lnTo>
                  <a:lnTo>
                    <a:pt x="577" y="295"/>
                  </a:lnTo>
                  <a:lnTo>
                    <a:pt x="573" y="285"/>
                  </a:lnTo>
                  <a:lnTo>
                    <a:pt x="569" y="285"/>
                  </a:lnTo>
                  <a:lnTo>
                    <a:pt x="563" y="285"/>
                  </a:lnTo>
                  <a:lnTo>
                    <a:pt x="563" y="287"/>
                  </a:lnTo>
                  <a:lnTo>
                    <a:pt x="563" y="293"/>
                  </a:lnTo>
                  <a:lnTo>
                    <a:pt x="561" y="293"/>
                  </a:lnTo>
                  <a:lnTo>
                    <a:pt x="557" y="291"/>
                  </a:lnTo>
                  <a:lnTo>
                    <a:pt x="551" y="291"/>
                  </a:lnTo>
                  <a:lnTo>
                    <a:pt x="547" y="295"/>
                  </a:lnTo>
                  <a:lnTo>
                    <a:pt x="543" y="295"/>
                  </a:lnTo>
                  <a:lnTo>
                    <a:pt x="540" y="289"/>
                  </a:lnTo>
                  <a:lnTo>
                    <a:pt x="534" y="289"/>
                  </a:lnTo>
                  <a:lnTo>
                    <a:pt x="530" y="287"/>
                  </a:lnTo>
                  <a:lnTo>
                    <a:pt x="528" y="287"/>
                  </a:lnTo>
                  <a:lnTo>
                    <a:pt x="522" y="289"/>
                  </a:lnTo>
                  <a:lnTo>
                    <a:pt x="520" y="285"/>
                  </a:lnTo>
                  <a:lnTo>
                    <a:pt x="524" y="281"/>
                  </a:lnTo>
                  <a:lnTo>
                    <a:pt x="522" y="279"/>
                  </a:lnTo>
                  <a:lnTo>
                    <a:pt x="518" y="279"/>
                  </a:lnTo>
                  <a:lnTo>
                    <a:pt x="518" y="281"/>
                  </a:lnTo>
                  <a:lnTo>
                    <a:pt x="506" y="279"/>
                  </a:lnTo>
                  <a:lnTo>
                    <a:pt x="502" y="281"/>
                  </a:lnTo>
                  <a:lnTo>
                    <a:pt x="497" y="283"/>
                  </a:lnTo>
                  <a:lnTo>
                    <a:pt x="495" y="283"/>
                  </a:lnTo>
                  <a:lnTo>
                    <a:pt x="495" y="285"/>
                  </a:lnTo>
                  <a:lnTo>
                    <a:pt x="491" y="289"/>
                  </a:lnTo>
                  <a:lnTo>
                    <a:pt x="491" y="291"/>
                  </a:lnTo>
                  <a:lnTo>
                    <a:pt x="487" y="289"/>
                  </a:lnTo>
                  <a:lnTo>
                    <a:pt x="481" y="289"/>
                  </a:lnTo>
                  <a:lnTo>
                    <a:pt x="479" y="289"/>
                  </a:lnTo>
                  <a:lnTo>
                    <a:pt x="475" y="289"/>
                  </a:lnTo>
                  <a:lnTo>
                    <a:pt x="467" y="283"/>
                  </a:lnTo>
                  <a:lnTo>
                    <a:pt x="465" y="287"/>
                  </a:lnTo>
                  <a:lnTo>
                    <a:pt x="461" y="287"/>
                  </a:lnTo>
                  <a:lnTo>
                    <a:pt x="457" y="287"/>
                  </a:lnTo>
                  <a:lnTo>
                    <a:pt x="454" y="283"/>
                  </a:lnTo>
                  <a:lnTo>
                    <a:pt x="450" y="283"/>
                  </a:lnTo>
                  <a:lnTo>
                    <a:pt x="448" y="279"/>
                  </a:lnTo>
                  <a:lnTo>
                    <a:pt x="448" y="275"/>
                  </a:lnTo>
                  <a:lnTo>
                    <a:pt x="446" y="273"/>
                  </a:lnTo>
                  <a:lnTo>
                    <a:pt x="442" y="273"/>
                  </a:lnTo>
                  <a:lnTo>
                    <a:pt x="438" y="269"/>
                  </a:lnTo>
                  <a:lnTo>
                    <a:pt x="436" y="261"/>
                  </a:lnTo>
                  <a:lnTo>
                    <a:pt x="434" y="259"/>
                  </a:lnTo>
                  <a:lnTo>
                    <a:pt x="432" y="255"/>
                  </a:lnTo>
                  <a:lnTo>
                    <a:pt x="434" y="251"/>
                  </a:lnTo>
                  <a:lnTo>
                    <a:pt x="436" y="245"/>
                  </a:lnTo>
                  <a:lnTo>
                    <a:pt x="438" y="241"/>
                  </a:lnTo>
                  <a:lnTo>
                    <a:pt x="438" y="237"/>
                  </a:lnTo>
                  <a:lnTo>
                    <a:pt x="434" y="235"/>
                  </a:lnTo>
                  <a:lnTo>
                    <a:pt x="430" y="235"/>
                  </a:lnTo>
                  <a:lnTo>
                    <a:pt x="424" y="233"/>
                  </a:lnTo>
                  <a:lnTo>
                    <a:pt x="418" y="233"/>
                  </a:lnTo>
                  <a:lnTo>
                    <a:pt x="418" y="231"/>
                  </a:lnTo>
                  <a:lnTo>
                    <a:pt x="418" y="225"/>
                  </a:lnTo>
                  <a:lnTo>
                    <a:pt x="418" y="223"/>
                  </a:lnTo>
                  <a:lnTo>
                    <a:pt x="414" y="219"/>
                  </a:lnTo>
                  <a:lnTo>
                    <a:pt x="414" y="215"/>
                  </a:lnTo>
                  <a:lnTo>
                    <a:pt x="416" y="213"/>
                  </a:lnTo>
                  <a:lnTo>
                    <a:pt x="416" y="211"/>
                  </a:lnTo>
                  <a:lnTo>
                    <a:pt x="413" y="204"/>
                  </a:lnTo>
                  <a:lnTo>
                    <a:pt x="411" y="200"/>
                  </a:lnTo>
                  <a:lnTo>
                    <a:pt x="411" y="196"/>
                  </a:lnTo>
                  <a:lnTo>
                    <a:pt x="407" y="194"/>
                  </a:lnTo>
                  <a:lnTo>
                    <a:pt x="399" y="184"/>
                  </a:lnTo>
                  <a:lnTo>
                    <a:pt x="397" y="182"/>
                  </a:lnTo>
                  <a:lnTo>
                    <a:pt x="391" y="180"/>
                  </a:lnTo>
                  <a:lnTo>
                    <a:pt x="387" y="176"/>
                  </a:lnTo>
                  <a:lnTo>
                    <a:pt x="383" y="174"/>
                  </a:lnTo>
                  <a:lnTo>
                    <a:pt x="379" y="166"/>
                  </a:lnTo>
                  <a:lnTo>
                    <a:pt x="381" y="160"/>
                  </a:lnTo>
                  <a:lnTo>
                    <a:pt x="383" y="158"/>
                  </a:lnTo>
                  <a:lnTo>
                    <a:pt x="383" y="154"/>
                  </a:lnTo>
                  <a:lnTo>
                    <a:pt x="383" y="152"/>
                  </a:lnTo>
                  <a:lnTo>
                    <a:pt x="377" y="154"/>
                  </a:lnTo>
                  <a:lnTo>
                    <a:pt x="377" y="156"/>
                  </a:lnTo>
                  <a:lnTo>
                    <a:pt x="379" y="158"/>
                  </a:lnTo>
                  <a:lnTo>
                    <a:pt x="379" y="160"/>
                  </a:lnTo>
                  <a:lnTo>
                    <a:pt x="375" y="160"/>
                  </a:lnTo>
                  <a:lnTo>
                    <a:pt x="373" y="158"/>
                  </a:lnTo>
                  <a:lnTo>
                    <a:pt x="373" y="154"/>
                  </a:lnTo>
                  <a:lnTo>
                    <a:pt x="373" y="152"/>
                  </a:lnTo>
                  <a:lnTo>
                    <a:pt x="377" y="152"/>
                  </a:lnTo>
                  <a:lnTo>
                    <a:pt x="379" y="150"/>
                  </a:lnTo>
                  <a:lnTo>
                    <a:pt x="377" y="148"/>
                  </a:lnTo>
                  <a:lnTo>
                    <a:pt x="377" y="146"/>
                  </a:lnTo>
                  <a:lnTo>
                    <a:pt x="371" y="146"/>
                  </a:lnTo>
                  <a:lnTo>
                    <a:pt x="370" y="144"/>
                  </a:lnTo>
                  <a:lnTo>
                    <a:pt x="371" y="138"/>
                  </a:lnTo>
                  <a:lnTo>
                    <a:pt x="370" y="138"/>
                  </a:lnTo>
                  <a:lnTo>
                    <a:pt x="362" y="136"/>
                  </a:lnTo>
                  <a:lnTo>
                    <a:pt x="360" y="134"/>
                  </a:lnTo>
                  <a:lnTo>
                    <a:pt x="364" y="130"/>
                  </a:lnTo>
                  <a:lnTo>
                    <a:pt x="364" y="126"/>
                  </a:lnTo>
                  <a:lnTo>
                    <a:pt x="362" y="124"/>
                  </a:lnTo>
                  <a:lnTo>
                    <a:pt x="358" y="124"/>
                  </a:lnTo>
                  <a:lnTo>
                    <a:pt x="358" y="120"/>
                  </a:lnTo>
                  <a:lnTo>
                    <a:pt x="354" y="118"/>
                  </a:lnTo>
                  <a:lnTo>
                    <a:pt x="350" y="112"/>
                  </a:lnTo>
                  <a:lnTo>
                    <a:pt x="342" y="106"/>
                  </a:lnTo>
                  <a:lnTo>
                    <a:pt x="342" y="102"/>
                  </a:lnTo>
                  <a:lnTo>
                    <a:pt x="342" y="100"/>
                  </a:lnTo>
                  <a:lnTo>
                    <a:pt x="346" y="100"/>
                  </a:lnTo>
                  <a:lnTo>
                    <a:pt x="348" y="94"/>
                  </a:lnTo>
                  <a:lnTo>
                    <a:pt x="346" y="92"/>
                  </a:lnTo>
                  <a:lnTo>
                    <a:pt x="338" y="90"/>
                  </a:lnTo>
                  <a:lnTo>
                    <a:pt x="332" y="88"/>
                  </a:lnTo>
                  <a:lnTo>
                    <a:pt x="330" y="86"/>
                  </a:lnTo>
                  <a:lnTo>
                    <a:pt x="332" y="84"/>
                  </a:lnTo>
                  <a:lnTo>
                    <a:pt x="336" y="82"/>
                  </a:lnTo>
                  <a:lnTo>
                    <a:pt x="336" y="80"/>
                  </a:lnTo>
                  <a:lnTo>
                    <a:pt x="330" y="80"/>
                  </a:lnTo>
                  <a:lnTo>
                    <a:pt x="330" y="74"/>
                  </a:lnTo>
                  <a:lnTo>
                    <a:pt x="330" y="72"/>
                  </a:lnTo>
                  <a:lnTo>
                    <a:pt x="325" y="68"/>
                  </a:lnTo>
                  <a:lnTo>
                    <a:pt x="319" y="68"/>
                  </a:lnTo>
                  <a:lnTo>
                    <a:pt x="319" y="64"/>
                  </a:lnTo>
                  <a:lnTo>
                    <a:pt x="317" y="60"/>
                  </a:lnTo>
                  <a:lnTo>
                    <a:pt x="311" y="58"/>
                  </a:lnTo>
                  <a:lnTo>
                    <a:pt x="307" y="60"/>
                  </a:lnTo>
                  <a:lnTo>
                    <a:pt x="305" y="60"/>
                  </a:lnTo>
                  <a:lnTo>
                    <a:pt x="305" y="56"/>
                  </a:lnTo>
                  <a:lnTo>
                    <a:pt x="305" y="54"/>
                  </a:lnTo>
                  <a:lnTo>
                    <a:pt x="305" y="52"/>
                  </a:lnTo>
                  <a:lnTo>
                    <a:pt x="307" y="52"/>
                  </a:lnTo>
                  <a:lnTo>
                    <a:pt x="309" y="50"/>
                  </a:lnTo>
                  <a:lnTo>
                    <a:pt x="307" y="48"/>
                  </a:lnTo>
                  <a:lnTo>
                    <a:pt x="311" y="46"/>
                  </a:lnTo>
                  <a:lnTo>
                    <a:pt x="307" y="44"/>
                  </a:lnTo>
                  <a:lnTo>
                    <a:pt x="303" y="46"/>
                  </a:lnTo>
                  <a:lnTo>
                    <a:pt x="293" y="40"/>
                  </a:lnTo>
                  <a:lnTo>
                    <a:pt x="293" y="36"/>
                  </a:lnTo>
                  <a:lnTo>
                    <a:pt x="289" y="36"/>
                  </a:lnTo>
                  <a:lnTo>
                    <a:pt x="282" y="42"/>
                  </a:lnTo>
                  <a:lnTo>
                    <a:pt x="282" y="38"/>
                  </a:lnTo>
                  <a:lnTo>
                    <a:pt x="282" y="36"/>
                  </a:lnTo>
                  <a:lnTo>
                    <a:pt x="286" y="34"/>
                  </a:lnTo>
                  <a:lnTo>
                    <a:pt x="286" y="30"/>
                  </a:lnTo>
                  <a:lnTo>
                    <a:pt x="282" y="30"/>
                  </a:lnTo>
                  <a:lnTo>
                    <a:pt x="276" y="24"/>
                  </a:lnTo>
                  <a:lnTo>
                    <a:pt x="270" y="28"/>
                  </a:lnTo>
                  <a:lnTo>
                    <a:pt x="268" y="24"/>
                  </a:lnTo>
                  <a:lnTo>
                    <a:pt x="264" y="22"/>
                  </a:lnTo>
                  <a:lnTo>
                    <a:pt x="256" y="20"/>
                  </a:lnTo>
                  <a:lnTo>
                    <a:pt x="250" y="18"/>
                  </a:lnTo>
                  <a:lnTo>
                    <a:pt x="244" y="18"/>
                  </a:lnTo>
                  <a:lnTo>
                    <a:pt x="235" y="20"/>
                  </a:lnTo>
                  <a:lnTo>
                    <a:pt x="229" y="22"/>
                  </a:lnTo>
                  <a:lnTo>
                    <a:pt x="231" y="28"/>
                  </a:lnTo>
                  <a:lnTo>
                    <a:pt x="229" y="28"/>
                  </a:lnTo>
                  <a:lnTo>
                    <a:pt x="227" y="24"/>
                  </a:lnTo>
                  <a:lnTo>
                    <a:pt x="221" y="24"/>
                  </a:lnTo>
                  <a:lnTo>
                    <a:pt x="219" y="24"/>
                  </a:lnTo>
                  <a:lnTo>
                    <a:pt x="217" y="22"/>
                  </a:lnTo>
                  <a:lnTo>
                    <a:pt x="215" y="22"/>
                  </a:lnTo>
                  <a:lnTo>
                    <a:pt x="207" y="22"/>
                  </a:lnTo>
                  <a:lnTo>
                    <a:pt x="201" y="22"/>
                  </a:lnTo>
                  <a:lnTo>
                    <a:pt x="198" y="20"/>
                  </a:lnTo>
                  <a:lnTo>
                    <a:pt x="192" y="14"/>
                  </a:lnTo>
                  <a:lnTo>
                    <a:pt x="186" y="12"/>
                  </a:lnTo>
                  <a:lnTo>
                    <a:pt x="184" y="12"/>
                  </a:lnTo>
                  <a:lnTo>
                    <a:pt x="178" y="14"/>
                  </a:lnTo>
                  <a:lnTo>
                    <a:pt x="174" y="10"/>
                  </a:lnTo>
                  <a:lnTo>
                    <a:pt x="172" y="10"/>
                  </a:lnTo>
                  <a:lnTo>
                    <a:pt x="168" y="8"/>
                  </a:lnTo>
                  <a:lnTo>
                    <a:pt x="160" y="4"/>
                  </a:lnTo>
                  <a:lnTo>
                    <a:pt x="157" y="4"/>
                  </a:lnTo>
                  <a:lnTo>
                    <a:pt x="153" y="4"/>
                  </a:lnTo>
                  <a:lnTo>
                    <a:pt x="149" y="6"/>
                  </a:lnTo>
                  <a:lnTo>
                    <a:pt x="147" y="2"/>
                  </a:lnTo>
                  <a:lnTo>
                    <a:pt x="143" y="0"/>
                  </a:lnTo>
                  <a:lnTo>
                    <a:pt x="143" y="4"/>
                  </a:lnTo>
                  <a:lnTo>
                    <a:pt x="141" y="6"/>
                  </a:lnTo>
                  <a:lnTo>
                    <a:pt x="139" y="4"/>
                  </a:lnTo>
                  <a:lnTo>
                    <a:pt x="141" y="2"/>
                  </a:lnTo>
                  <a:lnTo>
                    <a:pt x="139" y="0"/>
                  </a:lnTo>
                  <a:lnTo>
                    <a:pt x="137" y="2"/>
                  </a:lnTo>
                  <a:lnTo>
                    <a:pt x="137" y="4"/>
                  </a:lnTo>
                  <a:lnTo>
                    <a:pt x="135" y="6"/>
                  </a:lnTo>
                  <a:lnTo>
                    <a:pt x="135" y="2"/>
                  </a:lnTo>
                  <a:lnTo>
                    <a:pt x="131" y="4"/>
                  </a:lnTo>
                  <a:lnTo>
                    <a:pt x="123" y="2"/>
                  </a:lnTo>
                  <a:lnTo>
                    <a:pt x="119" y="2"/>
                  </a:lnTo>
                  <a:lnTo>
                    <a:pt x="117" y="6"/>
                  </a:lnTo>
                  <a:lnTo>
                    <a:pt x="115" y="8"/>
                  </a:lnTo>
                  <a:lnTo>
                    <a:pt x="108" y="8"/>
                  </a:lnTo>
                  <a:lnTo>
                    <a:pt x="100" y="12"/>
                  </a:lnTo>
                  <a:lnTo>
                    <a:pt x="96" y="14"/>
                  </a:lnTo>
                  <a:lnTo>
                    <a:pt x="90" y="14"/>
                  </a:lnTo>
                  <a:lnTo>
                    <a:pt x="84" y="14"/>
                  </a:lnTo>
                  <a:lnTo>
                    <a:pt x="76" y="14"/>
                  </a:lnTo>
                  <a:lnTo>
                    <a:pt x="74" y="14"/>
                  </a:lnTo>
                  <a:lnTo>
                    <a:pt x="71" y="16"/>
                  </a:lnTo>
                  <a:lnTo>
                    <a:pt x="65" y="12"/>
                  </a:lnTo>
                  <a:lnTo>
                    <a:pt x="63" y="12"/>
                  </a:lnTo>
                  <a:lnTo>
                    <a:pt x="61" y="14"/>
                  </a:lnTo>
                  <a:lnTo>
                    <a:pt x="57" y="16"/>
                  </a:lnTo>
                  <a:lnTo>
                    <a:pt x="53" y="16"/>
                  </a:lnTo>
                  <a:lnTo>
                    <a:pt x="49" y="20"/>
                  </a:lnTo>
                  <a:lnTo>
                    <a:pt x="41" y="20"/>
                  </a:lnTo>
                  <a:lnTo>
                    <a:pt x="31" y="22"/>
                  </a:lnTo>
                  <a:lnTo>
                    <a:pt x="28" y="24"/>
                  </a:lnTo>
                  <a:lnTo>
                    <a:pt x="24" y="24"/>
                  </a:lnTo>
                  <a:lnTo>
                    <a:pt x="14" y="28"/>
                  </a:lnTo>
                  <a:lnTo>
                    <a:pt x="26" y="36"/>
                  </a:lnTo>
                  <a:lnTo>
                    <a:pt x="35" y="50"/>
                  </a:lnTo>
                  <a:lnTo>
                    <a:pt x="24" y="64"/>
                  </a:lnTo>
                  <a:lnTo>
                    <a:pt x="0" y="90"/>
                  </a:lnTo>
                  <a:close/>
                </a:path>
              </a:pathLst>
            </a:custGeom>
            <a:grpFill/>
            <a:ln w="4826" cap="rnd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 sz="2800" dirty="0">
                <a:solidFill>
                  <a:srgbClr val="666666"/>
                </a:solidFill>
              </a:endParaRPr>
            </a:p>
          </p:txBody>
        </p:sp>
        <p:sp>
          <p:nvSpPr>
            <p:cNvPr id="372" name="Freeform 7"/>
            <p:cNvSpPr>
              <a:spLocks/>
            </p:cNvSpPr>
            <p:nvPr/>
          </p:nvSpPr>
          <p:spPr bwMode="auto">
            <a:xfrm>
              <a:off x="469141" y="965936"/>
              <a:ext cx="2921000" cy="2287726"/>
            </a:xfrm>
            <a:custGeom>
              <a:avLst/>
              <a:gdLst>
                <a:gd name="T0" fmla="*/ 2147483647 w 1690"/>
                <a:gd name="T1" fmla="*/ 2147483647 h 1161"/>
                <a:gd name="T2" fmla="*/ 2147483647 w 1690"/>
                <a:gd name="T3" fmla="*/ 2147483647 h 1161"/>
                <a:gd name="T4" fmla="*/ 2147483647 w 1690"/>
                <a:gd name="T5" fmla="*/ 2147483647 h 1161"/>
                <a:gd name="T6" fmla="*/ 2147483647 w 1690"/>
                <a:gd name="T7" fmla="*/ 2147483647 h 1161"/>
                <a:gd name="T8" fmla="*/ 2147483647 w 1690"/>
                <a:gd name="T9" fmla="*/ 2147483647 h 1161"/>
                <a:gd name="T10" fmla="*/ 2147483647 w 1690"/>
                <a:gd name="T11" fmla="*/ 2147483647 h 1161"/>
                <a:gd name="T12" fmla="*/ 2147483647 w 1690"/>
                <a:gd name="T13" fmla="*/ 2147483647 h 1161"/>
                <a:gd name="T14" fmla="*/ 2147483647 w 1690"/>
                <a:gd name="T15" fmla="*/ 2147483647 h 1161"/>
                <a:gd name="T16" fmla="*/ 2147483647 w 1690"/>
                <a:gd name="T17" fmla="*/ 2147483647 h 1161"/>
                <a:gd name="T18" fmla="*/ 2147483647 w 1690"/>
                <a:gd name="T19" fmla="*/ 2147483647 h 1161"/>
                <a:gd name="T20" fmla="*/ 2147483647 w 1690"/>
                <a:gd name="T21" fmla="*/ 2147483647 h 1161"/>
                <a:gd name="T22" fmla="*/ 2147483647 w 1690"/>
                <a:gd name="T23" fmla="*/ 2147483647 h 1161"/>
                <a:gd name="T24" fmla="*/ 2147483647 w 1690"/>
                <a:gd name="T25" fmla="*/ 2147483647 h 1161"/>
                <a:gd name="T26" fmla="*/ 2147483647 w 1690"/>
                <a:gd name="T27" fmla="*/ 2147483647 h 1161"/>
                <a:gd name="T28" fmla="*/ 2147483647 w 1690"/>
                <a:gd name="T29" fmla="*/ 2147483647 h 1161"/>
                <a:gd name="T30" fmla="*/ 2147483647 w 1690"/>
                <a:gd name="T31" fmla="*/ 2147483647 h 1161"/>
                <a:gd name="T32" fmla="*/ 2147483647 w 1690"/>
                <a:gd name="T33" fmla="*/ 2147483647 h 1161"/>
                <a:gd name="T34" fmla="*/ 2147483647 w 1690"/>
                <a:gd name="T35" fmla="*/ 2147483647 h 1161"/>
                <a:gd name="T36" fmla="*/ 2147483647 w 1690"/>
                <a:gd name="T37" fmla="*/ 2147483647 h 1161"/>
                <a:gd name="T38" fmla="*/ 2147483647 w 1690"/>
                <a:gd name="T39" fmla="*/ 2147483647 h 1161"/>
                <a:gd name="T40" fmla="*/ 2147483647 w 1690"/>
                <a:gd name="T41" fmla="*/ 2147483647 h 1161"/>
                <a:gd name="T42" fmla="*/ 2147483647 w 1690"/>
                <a:gd name="T43" fmla="*/ 2147483647 h 1161"/>
                <a:gd name="T44" fmla="*/ 2147483647 w 1690"/>
                <a:gd name="T45" fmla="*/ 2147483647 h 1161"/>
                <a:gd name="T46" fmla="*/ 2147483647 w 1690"/>
                <a:gd name="T47" fmla="*/ 2147483647 h 1161"/>
                <a:gd name="T48" fmla="*/ 2147483647 w 1690"/>
                <a:gd name="T49" fmla="*/ 2147483647 h 1161"/>
                <a:gd name="T50" fmla="*/ 2147483647 w 1690"/>
                <a:gd name="T51" fmla="*/ 2147483647 h 1161"/>
                <a:gd name="T52" fmla="*/ 2147483647 w 1690"/>
                <a:gd name="T53" fmla="*/ 2147483647 h 1161"/>
                <a:gd name="T54" fmla="*/ 2147483647 w 1690"/>
                <a:gd name="T55" fmla="*/ 2147483647 h 1161"/>
                <a:gd name="T56" fmla="*/ 2147483647 w 1690"/>
                <a:gd name="T57" fmla="*/ 2147483647 h 1161"/>
                <a:gd name="T58" fmla="*/ 2147483647 w 1690"/>
                <a:gd name="T59" fmla="*/ 2147483647 h 1161"/>
                <a:gd name="T60" fmla="*/ 2147483647 w 1690"/>
                <a:gd name="T61" fmla="*/ 2147483647 h 1161"/>
                <a:gd name="T62" fmla="*/ 2147483647 w 1690"/>
                <a:gd name="T63" fmla="*/ 2147483647 h 1161"/>
                <a:gd name="T64" fmla="*/ 2147483647 w 1690"/>
                <a:gd name="T65" fmla="*/ 2147483647 h 1161"/>
                <a:gd name="T66" fmla="*/ 2147483647 w 1690"/>
                <a:gd name="T67" fmla="*/ 2147483647 h 1161"/>
                <a:gd name="T68" fmla="*/ 2147483647 w 1690"/>
                <a:gd name="T69" fmla="*/ 2147483647 h 1161"/>
                <a:gd name="T70" fmla="*/ 2147483647 w 1690"/>
                <a:gd name="T71" fmla="*/ 2147483647 h 1161"/>
                <a:gd name="T72" fmla="*/ 2147483647 w 1690"/>
                <a:gd name="T73" fmla="*/ 2147483647 h 1161"/>
                <a:gd name="T74" fmla="*/ 2147483647 w 1690"/>
                <a:gd name="T75" fmla="*/ 2147483647 h 1161"/>
                <a:gd name="T76" fmla="*/ 2147483647 w 1690"/>
                <a:gd name="T77" fmla="*/ 2147483647 h 1161"/>
                <a:gd name="T78" fmla="*/ 2147483647 w 1690"/>
                <a:gd name="T79" fmla="*/ 2147483647 h 1161"/>
                <a:gd name="T80" fmla="*/ 2147483647 w 1690"/>
                <a:gd name="T81" fmla="*/ 2147483647 h 1161"/>
                <a:gd name="T82" fmla="*/ 2147483647 w 1690"/>
                <a:gd name="T83" fmla="*/ 2147483647 h 1161"/>
                <a:gd name="T84" fmla="*/ 2147483647 w 1690"/>
                <a:gd name="T85" fmla="*/ 2147483647 h 1161"/>
                <a:gd name="T86" fmla="*/ 2147483647 w 1690"/>
                <a:gd name="T87" fmla="*/ 2147483647 h 1161"/>
                <a:gd name="T88" fmla="*/ 2147483647 w 1690"/>
                <a:gd name="T89" fmla="*/ 2147483647 h 1161"/>
                <a:gd name="T90" fmla="*/ 2147483647 w 1690"/>
                <a:gd name="T91" fmla="*/ 2147483647 h 1161"/>
                <a:gd name="T92" fmla="*/ 2147483647 w 1690"/>
                <a:gd name="T93" fmla="*/ 2147483647 h 1161"/>
                <a:gd name="T94" fmla="*/ 2147483647 w 1690"/>
                <a:gd name="T95" fmla="*/ 2147483647 h 1161"/>
                <a:gd name="T96" fmla="*/ 2147483647 w 1690"/>
                <a:gd name="T97" fmla="*/ 2147483647 h 1161"/>
                <a:gd name="T98" fmla="*/ 2147483647 w 1690"/>
                <a:gd name="T99" fmla="*/ 2147483647 h 1161"/>
                <a:gd name="T100" fmla="*/ 2147483647 w 1690"/>
                <a:gd name="T101" fmla="*/ 2147483647 h 1161"/>
                <a:gd name="T102" fmla="*/ 2147483647 w 1690"/>
                <a:gd name="T103" fmla="*/ 2147483647 h 1161"/>
                <a:gd name="T104" fmla="*/ 2147483647 w 1690"/>
                <a:gd name="T105" fmla="*/ 2147483647 h 1161"/>
                <a:gd name="T106" fmla="*/ 2147483647 w 1690"/>
                <a:gd name="T107" fmla="*/ 2147483647 h 1161"/>
                <a:gd name="T108" fmla="*/ 2147483647 w 1690"/>
                <a:gd name="T109" fmla="*/ 2147483647 h 1161"/>
                <a:gd name="T110" fmla="*/ 2147483647 w 1690"/>
                <a:gd name="T111" fmla="*/ 2147483647 h 1161"/>
                <a:gd name="T112" fmla="*/ 2147483647 w 1690"/>
                <a:gd name="T113" fmla="*/ 2147483647 h 1161"/>
                <a:gd name="T114" fmla="*/ 2147483647 w 1690"/>
                <a:gd name="T115" fmla="*/ 2147483647 h 1161"/>
                <a:gd name="T116" fmla="*/ 2147483647 w 1690"/>
                <a:gd name="T117" fmla="*/ 2147483647 h 1161"/>
                <a:gd name="T118" fmla="*/ 2147483647 w 1690"/>
                <a:gd name="T119" fmla="*/ 2147483647 h 1161"/>
                <a:gd name="T120" fmla="*/ 2147483647 w 1690"/>
                <a:gd name="T121" fmla="*/ 2147483647 h 1161"/>
                <a:gd name="T122" fmla="*/ 2147483647 w 1690"/>
                <a:gd name="T123" fmla="*/ 2147483647 h 116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690"/>
                <a:gd name="T187" fmla="*/ 0 h 1161"/>
                <a:gd name="T188" fmla="*/ 1690 w 1690"/>
                <a:gd name="T189" fmla="*/ 1161 h 116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690" h="1161">
                  <a:moveTo>
                    <a:pt x="4" y="621"/>
                  </a:moveTo>
                  <a:lnTo>
                    <a:pt x="6" y="621"/>
                  </a:lnTo>
                  <a:lnTo>
                    <a:pt x="8" y="617"/>
                  </a:lnTo>
                  <a:lnTo>
                    <a:pt x="14" y="615"/>
                  </a:lnTo>
                  <a:lnTo>
                    <a:pt x="16" y="605"/>
                  </a:lnTo>
                  <a:lnTo>
                    <a:pt x="20" y="607"/>
                  </a:lnTo>
                  <a:lnTo>
                    <a:pt x="27" y="609"/>
                  </a:lnTo>
                  <a:lnTo>
                    <a:pt x="29" y="609"/>
                  </a:lnTo>
                  <a:lnTo>
                    <a:pt x="33" y="605"/>
                  </a:lnTo>
                  <a:lnTo>
                    <a:pt x="39" y="601"/>
                  </a:lnTo>
                  <a:lnTo>
                    <a:pt x="39" y="599"/>
                  </a:lnTo>
                  <a:lnTo>
                    <a:pt x="41" y="589"/>
                  </a:lnTo>
                  <a:lnTo>
                    <a:pt x="35" y="587"/>
                  </a:lnTo>
                  <a:lnTo>
                    <a:pt x="35" y="583"/>
                  </a:lnTo>
                  <a:lnTo>
                    <a:pt x="39" y="579"/>
                  </a:lnTo>
                  <a:lnTo>
                    <a:pt x="41" y="577"/>
                  </a:lnTo>
                  <a:lnTo>
                    <a:pt x="45" y="577"/>
                  </a:lnTo>
                  <a:lnTo>
                    <a:pt x="45" y="573"/>
                  </a:lnTo>
                  <a:lnTo>
                    <a:pt x="53" y="567"/>
                  </a:lnTo>
                  <a:lnTo>
                    <a:pt x="51" y="565"/>
                  </a:lnTo>
                  <a:lnTo>
                    <a:pt x="55" y="565"/>
                  </a:lnTo>
                  <a:lnTo>
                    <a:pt x="59" y="561"/>
                  </a:lnTo>
                  <a:lnTo>
                    <a:pt x="61" y="563"/>
                  </a:lnTo>
                  <a:lnTo>
                    <a:pt x="64" y="563"/>
                  </a:lnTo>
                  <a:lnTo>
                    <a:pt x="66" y="561"/>
                  </a:lnTo>
                  <a:lnTo>
                    <a:pt x="70" y="561"/>
                  </a:lnTo>
                  <a:lnTo>
                    <a:pt x="76" y="561"/>
                  </a:lnTo>
                  <a:lnTo>
                    <a:pt x="76" y="565"/>
                  </a:lnTo>
                  <a:lnTo>
                    <a:pt x="78" y="565"/>
                  </a:lnTo>
                  <a:lnTo>
                    <a:pt x="80" y="567"/>
                  </a:lnTo>
                  <a:lnTo>
                    <a:pt x="88" y="565"/>
                  </a:lnTo>
                  <a:lnTo>
                    <a:pt x="94" y="561"/>
                  </a:lnTo>
                  <a:lnTo>
                    <a:pt x="96" y="561"/>
                  </a:lnTo>
                  <a:lnTo>
                    <a:pt x="102" y="555"/>
                  </a:lnTo>
                  <a:lnTo>
                    <a:pt x="109" y="557"/>
                  </a:lnTo>
                  <a:lnTo>
                    <a:pt x="111" y="551"/>
                  </a:lnTo>
                  <a:lnTo>
                    <a:pt x="119" y="553"/>
                  </a:lnTo>
                  <a:lnTo>
                    <a:pt x="123" y="557"/>
                  </a:lnTo>
                  <a:lnTo>
                    <a:pt x="127" y="555"/>
                  </a:lnTo>
                  <a:lnTo>
                    <a:pt x="125" y="551"/>
                  </a:lnTo>
                  <a:lnTo>
                    <a:pt x="121" y="545"/>
                  </a:lnTo>
                  <a:lnTo>
                    <a:pt x="125" y="545"/>
                  </a:lnTo>
                  <a:lnTo>
                    <a:pt x="125" y="539"/>
                  </a:lnTo>
                  <a:lnTo>
                    <a:pt x="133" y="543"/>
                  </a:lnTo>
                  <a:lnTo>
                    <a:pt x="135" y="549"/>
                  </a:lnTo>
                  <a:lnTo>
                    <a:pt x="137" y="549"/>
                  </a:lnTo>
                  <a:lnTo>
                    <a:pt x="143" y="551"/>
                  </a:lnTo>
                  <a:lnTo>
                    <a:pt x="147" y="549"/>
                  </a:lnTo>
                  <a:lnTo>
                    <a:pt x="148" y="551"/>
                  </a:lnTo>
                  <a:lnTo>
                    <a:pt x="152" y="551"/>
                  </a:lnTo>
                  <a:lnTo>
                    <a:pt x="160" y="549"/>
                  </a:lnTo>
                  <a:lnTo>
                    <a:pt x="162" y="549"/>
                  </a:lnTo>
                  <a:lnTo>
                    <a:pt x="166" y="545"/>
                  </a:lnTo>
                  <a:lnTo>
                    <a:pt x="168" y="545"/>
                  </a:lnTo>
                  <a:lnTo>
                    <a:pt x="174" y="543"/>
                  </a:lnTo>
                  <a:lnTo>
                    <a:pt x="178" y="541"/>
                  </a:lnTo>
                  <a:lnTo>
                    <a:pt x="184" y="541"/>
                  </a:lnTo>
                  <a:lnTo>
                    <a:pt x="184" y="545"/>
                  </a:lnTo>
                  <a:lnTo>
                    <a:pt x="182" y="549"/>
                  </a:lnTo>
                  <a:lnTo>
                    <a:pt x="184" y="555"/>
                  </a:lnTo>
                  <a:lnTo>
                    <a:pt x="188" y="557"/>
                  </a:lnTo>
                  <a:lnTo>
                    <a:pt x="186" y="561"/>
                  </a:lnTo>
                  <a:lnTo>
                    <a:pt x="180" y="565"/>
                  </a:lnTo>
                  <a:lnTo>
                    <a:pt x="180" y="569"/>
                  </a:lnTo>
                  <a:lnTo>
                    <a:pt x="182" y="571"/>
                  </a:lnTo>
                  <a:lnTo>
                    <a:pt x="180" y="577"/>
                  </a:lnTo>
                  <a:lnTo>
                    <a:pt x="188" y="575"/>
                  </a:lnTo>
                  <a:lnTo>
                    <a:pt x="191" y="573"/>
                  </a:lnTo>
                  <a:lnTo>
                    <a:pt x="191" y="575"/>
                  </a:lnTo>
                  <a:lnTo>
                    <a:pt x="195" y="577"/>
                  </a:lnTo>
                  <a:lnTo>
                    <a:pt x="197" y="577"/>
                  </a:lnTo>
                  <a:lnTo>
                    <a:pt x="203" y="573"/>
                  </a:lnTo>
                  <a:lnTo>
                    <a:pt x="205" y="573"/>
                  </a:lnTo>
                  <a:lnTo>
                    <a:pt x="209" y="571"/>
                  </a:lnTo>
                  <a:lnTo>
                    <a:pt x="213" y="573"/>
                  </a:lnTo>
                  <a:lnTo>
                    <a:pt x="215" y="575"/>
                  </a:lnTo>
                  <a:lnTo>
                    <a:pt x="221" y="575"/>
                  </a:lnTo>
                  <a:lnTo>
                    <a:pt x="227" y="571"/>
                  </a:lnTo>
                  <a:lnTo>
                    <a:pt x="229" y="571"/>
                  </a:lnTo>
                  <a:lnTo>
                    <a:pt x="229" y="579"/>
                  </a:lnTo>
                  <a:lnTo>
                    <a:pt x="231" y="577"/>
                  </a:lnTo>
                  <a:lnTo>
                    <a:pt x="234" y="577"/>
                  </a:lnTo>
                  <a:lnTo>
                    <a:pt x="244" y="575"/>
                  </a:lnTo>
                  <a:lnTo>
                    <a:pt x="246" y="569"/>
                  </a:lnTo>
                  <a:lnTo>
                    <a:pt x="252" y="565"/>
                  </a:lnTo>
                  <a:lnTo>
                    <a:pt x="256" y="563"/>
                  </a:lnTo>
                  <a:lnTo>
                    <a:pt x="258" y="557"/>
                  </a:lnTo>
                  <a:lnTo>
                    <a:pt x="258" y="551"/>
                  </a:lnTo>
                  <a:lnTo>
                    <a:pt x="262" y="549"/>
                  </a:lnTo>
                  <a:lnTo>
                    <a:pt x="272" y="545"/>
                  </a:lnTo>
                  <a:lnTo>
                    <a:pt x="274" y="541"/>
                  </a:lnTo>
                  <a:lnTo>
                    <a:pt x="274" y="537"/>
                  </a:lnTo>
                  <a:lnTo>
                    <a:pt x="277" y="535"/>
                  </a:lnTo>
                  <a:lnTo>
                    <a:pt x="281" y="533"/>
                  </a:lnTo>
                  <a:lnTo>
                    <a:pt x="285" y="533"/>
                  </a:lnTo>
                  <a:lnTo>
                    <a:pt x="287" y="533"/>
                  </a:lnTo>
                  <a:lnTo>
                    <a:pt x="295" y="533"/>
                  </a:lnTo>
                  <a:lnTo>
                    <a:pt x="299" y="535"/>
                  </a:lnTo>
                  <a:lnTo>
                    <a:pt x="301" y="539"/>
                  </a:lnTo>
                  <a:lnTo>
                    <a:pt x="307" y="539"/>
                  </a:lnTo>
                  <a:lnTo>
                    <a:pt x="309" y="541"/>
                  </a:lnTo>
                  <a:lnTo>
                    <a:pt x="317" y="541"/>
                  </a:lnTo>
                  <a:lnTo>
                    <a:pt x="322" y="545"/>
                  </a:lnTo>
                  <a:lnTo>
                    <a:pt x="324" y="545"/>
                  </a:lnTo>
                  <a:lnTo>
                    <a:pt x="328" y="549"/>
                  </a:lnTo>
                  <a:lnTo>
                    <a:pt x="334" y="545"/>
                  </a:lnTo>
                  <a:lnTo>
                    <a:pt x="336" y="549"/>
                  </a:lnTo>
                  <a:lnTo>
                    <a:pt x="342" y="549"/>
                  </a:lnTo>
                  <a:lnTo>
                    <a:pt x="344" y="549"/>
                  </a:lnTo>
                  <a:lnTo>
                    <a:pt x="354" y="545"/>
                  </a:lnTo>
                  <a:lnTo>
                    <a:pt x="358" y="549"/>
                  </a:lnTo>
                  <a:lnTo>
                    <a:pt x="361" y="549"/>
                  </a:lnTo>
                  <a:lnTo>
                    <a:pt x="365" y="551"/>
                  </a:lnTo>
                  <a:lnTo>
                    <a:pt x="371" y="549"/>
                  </a:lnTo>
                  <a:lnTo>
                    <a:pt x="377" y="551"/>
                  </a:lnTo>
                  <a:lnTo>
                    <a:pt x="379" y="545"/>
                  </a:lnTo>
                  <a:lnTo>
                    <a:pt x="385" y="541"/>
                  </a:lnTo>
                  <a:lnTo>
                    <a:pt x="391" y="539"/>
                  </a:lnTo>
                  <a:lnTo>
                    <a:pt x="395" y="539"/>
                  </a:lnTo>
                  <a:lnTo>
                    <a:pt x="397" y="533"/>
                  </a:lnTo>
                  <a:lnTo>
                    <a:pt x="395" y="529"/>
                  </a:lnTo>
                  <a:lnTo>
                    <a:pt x="399" y="527"/>
                  </a:lnTo>
                  <a:lnTo>
                    <a:pt x="404" y="527"/>
                  </a:lnTo>
                  <a:lnTo>
                    <a:pt x="408" y="523"/>
                  </a:lnTo>
                  <a:lnTo>
                    <a:pt x="412" y="523"/>
                  </a:lnTo>
                  <a:lnTo>
                    <a:pt x="416" y="525"/>
                  </a:lnTo>
                  <a:lnTo>
                    <a:pt x="424" y="519"/>
                  </a:lnTo>
                  <a:lnTo>
                    <a:pt x="426" y="519"/>
                  </a:lnTo>
                  <a:lnTo>
                    <a:pt x="432" y="519"/>
                  </a:lnTo>
                  <a:lnTo>
                    <a:pt x="442" y="515"/>
                  </a:lnTo>
                  <a:lnTo>
                    <a:pt x="446" y="515"/>
                  </a:lnTo>
                  <a:lnTo>
                    <a:pt x="449" y="513"/>
                  </a:lnTo>
                  <a:lnTo>
                    <a:pt x="453" y="513"/>
                  </a:lnTo>
                  <a:lnTo>
                    <a:pt x="457" y="511"/>
                  </a:lnTo>
                  <a:lnTo>
                    <a:pt x="463" y="513"/>
                  </a:lnTo>
                  <a:lnTo>
                    <a:pt x="467" y="509"/>
                  </a:lnTo>
                  <a:lnTo>
                    <a:pt x="471" y="507"/>
                  </a:lnTo>
                  <a:lnTo>
                    <a:pt x="475" y="509"/>
                  </a:lnTo>
                  <a:lnTo>
                    <a:pt x="479" y="507"/>
                  </a:lnTo>
                  <a:lnTo>
                    <a:pt x="485" y="507"/>
                  </a:lnTo>
                  <a:lnTo>
                    <a:pt x="485" y="509"/>
                  </a:lnTo>
                  <a:lnTo>
                    <a:pt x="481" y="511"/>
                  </a:lnTo>
                  <a:lnTo>
                    <a:pt x="483" y="513"/>
                  </a:lnTo>
                  <a:lnTo>
                    <a:pt x="492" y="513"/>
                  </a:lnTo>
                  <a:lnTo>
                    <a:pt x="496" y="515"/>
                  </a:lnTo>
                  <a:lnTo>
                    <a:pt x="500" y="513"/>
                  </a:lnTo>
                  <a:lnTo>
                    <a:pt x="504" y="511"/>
                  </a:lnTo>
                  <a:lnTo>
                    <a:pt x="506" y="507"/>
                  </a:lnTo>
                  <a:lnTo>
                    <a:pt x="512" y="501"/>
                  </a:lnTo>
                  <a:lnTo>
                    <a:pt x="514" y="499"/>
                  </a:lnTo>
                  <a:lnTo>
                    <a:pt x="516" y="497"/>
                  </a:lnTo>
                  <a:lnTo>
                    <a:pt x="524" y="499"/>
                  </a:lnTo>
                  <a:lnTo>
                    <a:pt x="528" y="499"/>
                  </a:lnTo>
                  <a:lnTo>
                    <a:pt x="533" y="501"/>
                  </a:lnTo>
                  <a:lnTo>
                    <a:pt x="539" y="501"/>
                  </a:lnTo>
                  <a:lnTo>
                    <a:pt x="545" y="501"/>
                  </a:lnTo>
                  <a:lnTo>
                    <a:pt x="545" y="499"/>
                  </a:lnTo>
                  <a:lnTo>
                    <a:pt x="545" y="495"/>
                  </a:lnTo>
                  <a:lnTo>
                    <a:pt x="547" y="489"/>
                  </a:lnTo>
                  <a:lnTo>
                    <a:pt x="545" y="487"/>
                  </a:lnTo>
                  <a:lnTo>
                    <a:pt x="549" y="487"/>
                  </a:lnTo>
                  <a:lnTo>
                    <a:pt x="551" y="483"/>
                  </a:lnTo>
                  <a:lnTo>
                    <a:pt x="549" y="481"/>
                  </a:lnTo>
                  <a:lnTo>
                    <a:pt x="551" y="479"/>
                  </a:lnTo>
                  <a:lnTo>
                    <a:pt x="547" y="477"/>
                  </a:lnTo>
                  <a:lnTo>
                    <a:pt x="549" y="471"/>
                  </a:lnTo>
                  <a:lnTo>
                    <a:pt x="547" y="469"/>
                  </a:lnTo>
                  <a:lnTo>
                    <a:pt x="549" y="463"/>
                  </a:lnTo>
                  <a:lnTo>
                    <a:pt x="553" y="463"/>
                  </a:lnTo>
                  <a:lnTo>
                    <a:pt x="551" y="459"/>
                  </a:lnTo>
                  <a:lnTo>
                    <a:pt x="549" y="457"/>
                  </a:lnTo>
                  <a:lnTo>
                    <a:pt x="549" y="451"/>
                  </a:lnTo>
                  <a:lnTo>
                    <a:pt x="551" y="449"/>
                  </a:lnTo>
                  <a:lnTo>
                    <a:pt x="553" y="447"/>
                  </a:lnTo>
                  <a:lnTo>
                    <a:pt x="559" y="439"/>
                  </a:lnTo>
                  <a:lnTo>
                    <a:pt x="561" y="435"/>
                  </a:lnTo>
                  <a:lnTo>
                    <a:pt x="565" y="435"/>
                  </a:lnTo>
                  <a:lnTo>
                    <a:pt x="571" y="439"/>
                  </a:lnTo>
                  <a:lnTo>
                    <a:pt x="573" y="437"/>
                  </a:lnTo>
                  <a:lnTo>
                    <a:pt x="578" y="435"/>
                  </a:lnTo>
                  <a:lnTo>
                    <a:pt x="584" y="435"/>
                  </a:lnTo>
                  <a:lnTo>
                    <a:pt x="584" y="433"/>
                  </a:lnTo>
                  <a:lnTo>
                    <a:pt x="578" y="429"/>
                  </a:lnTo>
                  <a:lnTo>
                    <a:pt x="574" y="425"/>
                  </a:lnTo>
                  <a:lnTo>
                    <a:pt x="574" y="423"/>
                  </a:lnTo>
                  <a:lnTo>
                    <a:pt x="576" y="419"/>
                  </a:lnTo>
                  <a:lnTo>
                    <a:pt x="582" y="419"/>
                  </a:lnTo>
                  <a:lnTo>
                    <a:pt x="590" y="417"/>
                  </a:lnTo>
                  <a:lnTo>
                    <a:pt x="596" y="415"/>
                  </a:lnTo>
                  <a:lnTo>
                    <a:pt x="598" y="417"/>
                  </a:lnTo>
                  <a:lnTo>
                    <a:pt x="602" y="417"/>
                  </a:lnTo>
                  <a:lnTo>
                    <a:pt x="606" y="415"/>
                  </a:lnTo>
                  <a:lnTo>
                    <a:pt x="606" y="411"/>
                  </a:lnTo>
                  <a:lnTo>
                    <a:pt x="604" y="405"/>
                  </a:lnTo>
                  <a:lnTo>
                    <a:pt x="600" y="403"/>
                  </a:lnTo>
                  <a:lnTo>
                    <a:pt x="600" y="401"/>
                  </a:lnTo>
                  <a:lnTo>
                    <a:pt x="606" y="391"/>
                  </a:lnTo>
                  <a:lnTo>
                    <a:pt x="606" y="387"/>
                  </a:lnTo>
                  <a:lnTo>
                    <a:pt x="604" y="373"/>
                  </a:lnTo>
                  <a:lnTo>
                    <a:pt x="602" y="365"/>
                  </a:lnTo>
                  <a:lnTo>
                    <a:pt x="600" y="357"/>
                  </a:lnTo>
                  <a:lnTo>
                    <a:pt x="600" y="351"/>
                  </a:lnTo>
                  <a:lnTo>
                    <a:pt x="600" y="347"/>
                  </a:lnTo>
                  <a:lnTo>
                    <a:pt x="600" y="341"/>
                  </a:lnTo>
                  <a:lnTo>
                    <a:pt x="600" y="335"/>
                  </a:lnTo>
                  <a:lnTo>
                    <a:pt x="600" y="329"/>
                  </a:lnTo>
                  <a:lnTo>
                    <a:pt x="600" y="323"/>
                  </a:lnTo>
                  <a:lnTo>
                    <a:pt x="602" y="317"/>
                  </a:lnTo>
                  <a:lnTo>
                    <a:pt x="602" y="312"/>
                  </a:lnTo>
                  <a:lnTo>
                    <a:pt x="602" y="302"/>
                  </a:lnTo>
                  <a:lnTo>
                    <a:pt x="602" y="298"/>
                  </a:lnTo>
                  <a:lnTo>
                    <a:pt x="610" y="288"/>
                  </a:lnTo>
                  <a:lnTo>
                    <a:pt x="606" y="284"/>
                  </a:lnTo>
                  <a:lnTo>
                    <a:pt x="612" y="282"/>
                  </a:lnTo>
                  <a:lnTo>
                    <a:pt x="616" y="282"/>
                  </a:lnTo>
                  <a:lnTo>
                    <a:pt x="617" y="278"/>
                  </a:lnTo>
                  <a:lnTo>
                    <a:pt x="614" y="276"/>
                  </a:lnTo>
                  <a:lnTo>
                    <a:pt x="610" y="272"/>
                  </a:lnTo>
                  <a:lnTo>
                    <a:pt x="610" y="270"/>
                  </a:lnTo>
                  <a:lnTo>
                    <a:pt x="606" y="270"/>
                  </a:lnTo>
                  <a:lnTo>
                    <a:pt x="604" y="268"/>
                  </a:lnTo>
                  <a:lnTo>
                    <a:pt x="600" y="268"/>
                  </a:lnTo>
                  <a:lnTo>
                    <a:pt x="596" y="266"/>
                  </a:lnTo>
                  <a:lnTo>
                    <a:pt x="592" y="268"/>
                  </a:lnTo>
                  <a:lnTo>
                    <a:pt x="588" y="268"/>
                  </a:lnTo>
                  <a:lnTo>
                    <a:pt x="584" y="266"/>
                  </a:lnTo>
                  <a:lnTo>
                    <a:pt x="584" y="260"/>
                  </a:lnTo>
                  <a:lnTo>
                    <a:pt x="582" y="256"/>
                  </a:lnTo>
                  <a:lnTo>
                    <a:pt x="576" y="256"/>
                  </a:lnTo>
                  <a:lnTo>
                    <a:pt x="588" y="252"/>
                  </a:lnTo>
                  <a:lnTo>
                    <a:pt x="590" y="250"/>
                  </a:lnTo>
                  <a:lnTo>
                    <a:pt x="596" y="250"/>
                  </a:lnTo>
                  <a:lnTo>
                    <a:pt x="596" y="246"/>
                  </a:lnTo>
                  <a:lnTo>
                    <a:pt x="600" y="248"/>
                  </a:lnTo>
                  <a:lnTo>
                    <a:pt x="602" y="250"/>
                  </a:lnTo>
                  <a:lnTo>
                    <a:pt x="606" y="250"/>
                  </a:lnTo>
                  <a:lnTo>
                    <a:pt x="612" y="248"/>
                  </a:lnTo>
                  <a:lnTo>
                    <a:pt x="614" y="252"/>
                  </a:lnTo>
                  <a:lnTo>
                    <a:pt x="617" y="252"/>
                  </a:lnTo>
                  <a:lnTo>
                    <a:pt x="619" y="250"/>
                  </a:lnTo>
                  <a:lnTo>
                    <a:pt x="623" y="248"/>
                  </a:lnTo>
                  <a:lnTo>
                    <a:pt x="625" y="246"/>
                  </a:lnTo>
                  <a:lnTo>
                    <a:pt x="627" y="248"/>
                  </a:lnTo>
                  <a:lnTo>
                    <a:pt x="633" y="250"/>
                  </a:lnTo>
                  <a:lnTo>
                    <a:pt x="641" y="248"/>
                  </a:lnTo>
                  <a:lnTo>
                    <a:pt x="643" y="246"/>
                  </a:lnTo>
                  <a:lnTo>
                    <a:pt x="643" y="248"/>
                  </a:lnTo>
                  <a:lnTo>
                    <a:pt x="651" y="252"/>
                  </a:lnTo>
                  <a:lnTo>
                    <a:pt x="655" y="252"/>
                  </a:lnTo>
                  <a:lnTo>
                    <a:pt x="659" y="250"/>
                  </a:lnTo>
                  <a:lnTo>
                    <a:pt x="662" y="250"/>
                  </a:lnTo>
                  <a:lnTo>
                    <a:pt x="666" y="250"/>
                  </a:lnTo>
                  <a:lnTo>
                    <a:pt x="668" y="248"/>
                  </a:lnTo>
                  <a:lnTo>
                    <a:pt x="672" y="250"/>
                  </a:lnTo>
                  <a:lnTo>
                    <a:pt x="674" y="248"/>
                  </a:lnTo>
                  <a:lnTo>
                    <a:pt x="684" y="248"/>
                  </a:lnTo>
                  <a:lnTo>
                    <a:pt x="684" y="246"/>
                  </a:lnTo>
                  <a:lnTo>
                    <a:pt x="686" y="248"/>
                  </a:lnTo>
                  <a:lnTo>
                    <a:pt x="692" y="246"/>
                  </a:lnTo>
                  <a:lnTo>
                    <a:pt x="692" y="248"/>
                  </a:lnTo>
                  <a:lnTo>
                    <a:pt x="696" y="248"/>
                  </a:lnTo>
                  <a:lnTo>
                    <a:pt x="702" y="246"/>
                  </a:lnTo>
                  <a:lnTo>
                    <a:pt x="707" y="244"/>
                  </a:lnTo>
                  <a:lnTo>
                    <a:pt x="709" y="244"/>
                  </a:lnTo>
                  <a:lnTo>
                    <a:pt x="711" y="244"/>
                  </a:lnTo>
                  <a:lnTo>
                    <a:pt x="713" y="246"/>
                  </a:lnTo>
                  <a:lnTo>
                    <a:pt x="717" y="250"/>
                  </a:lnTo>
                  <a:lnTo>
                    <a:pt x="717" y="258"/>
                  </a:lnTo>
                  <a:lnTo>
                    <a:pt x="717" y="260"/>
                  </a:lnTo>
                  <a:lnTo>
                    <a:pt x="723" y="260"/>
                  </a:lnTo>
                  <a:lnTo>
                    <a:pt x="725" y="264"/>
                  </a:lnTo>
                  <a:lnTo>
                    <a:pt x="725" y="266"/>
                  </a:lnTo>
                  <a:lnTo>
                    <a:pt x="731" y="266"/>
                  </a:lnTo>
                  <a:lnTo>
                    <a:pt x="737" y="262"/>
                  </a:lnTo>
                  <a:lnTo>
                    <a:pt x="746" y="262"/>
                  </a:lnTo>
                  <a:lnTo>
                    <a:pt x="750" y="264"/>
                  </a:lnTo>
                  <a:lnTo>
                    <a:pt x="758" y="272"/>
                  </a:lnTo>
                  <a:lnTo>
                    <a:pt x="762" y="276"/>
                  </a:lnTo>
                  <a:lnTo>
                    <a:pt x="770" y="268"/>
                  </a:lnTo>
                  <a:lnTo>
                    <a:pt x="776" y="258"/>
                  </a:lnTo>
                  <a:lnTo>
                    <a:pt x="774" y="250"/>
                  </a:lnTo>
                  <a:lnTo>
                    <a:pt x="764" y="246"/>
                  </a:lnTo>
                  <a:lnTo>
                    <a:pt x="756" y="240"/>
                  </a:lnTo>
                  <a:lnTo>
                    <a:pt x="756" y="238"/>
                  </a:lnTo>
                  <a:lnTo>
                    <a:pt x="758" y="230"/>
                  </a:lnTo>
                  <a:lnTo>
                    <a:pt x="768" y="220"/>
                  </a:lnTo>
                  <a:lnTo>
                    <a:pt x="772" y="212"/>
                  </a:lnTo>
                  <a:lnTo>
                    <a:pt x="780" y="204"/>
                  </a:lnTo>
                  <a:lnTo>
                    <a:pt x="782" y="194"/>
                  </a:lnTo>
                  <a:lnTo>
                    <a:pt x="786" y="188"/>
                  </a:lnTo>
                  <a:lnTo>
                    <a:pt x="789" y="180"/>
                  </a:lnTo>
                  <a:lnTo>
                    <a:pt x="799" y="172"/>
                  </a:lnTo>
                  <a:lnTo>
                    <a:pt x="807" y="162"/>
                  </a:lnTo>
                  <a:lnTo>
                    <a:pt x="811" y="156"/>
                  </a:lnTo>
                  <a:lnTo>
                    <a:pt x="813" y="150"/>
                  </a:lnTo>
                  <a:lnTo>
                    <a:pt x="815" y="146"/>
                  </a:lnTo>
                  <a:lnTo>
                    <a:pt x="823" y="136"/>
                  </a:lnTo>
                  <a:lnTo>
                    <a:pt x="829" y="124"/>
                  </a:lnTo>
                  <a:lnTo>
                    <a:pt x="830" y="124"/>
                  </a:lnTo>
                  <a:lnTo>
                    <a:pt x="834" y="120"/>
                  </a:lnTo>
                  <a:lnTo>
                    <a:pt x="838" y="110"/>
                  </a:lnTo>
                  <a:lnTo>
                    <a:pt x="842" y="110"/>
                  </a:lnTo>
                  <a:lnTo>
                    <a:pt x="848" y="112"/>
                  </a:lnTo>
                  <a:lnTo>
                    <a:pt x="852" y="116"/>
                  </a:lnTo>
                  <a:lnTo>
                    <a:pt x="858" y="118"/>
                  </a:lnTo>
                  <a:lnTo>
                    <a:pt x="862" y="124"/>
                  </a:lnTo>
                  <a:lnTo>
                    <a:pt x="866" y="122"/>
                  </a:lnTo>
                  <a:lnTo>
                    <a:pt x="870" y="128"/>
                  </a:lnTo>
                  <a:lnTo>
                    <a:pt x="879" y="134"/>
                  </a:lnTo>
                  <a:lnTo>
                    <a:pt x="883" y="134"/>
                  </a:lnTo>
                  <a:lnTo>
                    <a:pt x="889" y="138"/>
                  </a:lnTo>
                  <a:lnTo>
                    <a:pt x="891" y="138"/>
                  </a:lnTo>
                  <a:lnTo>
                    <a:pt x="897" y="140"/>
                  </a:lnTo>
                  <a:lnTo>
                    <a:pt x="903" y="144"/>
                  </a:lnTo>
                  <a:lnTo>
                    <a:pt x="913" y="144"/>
                  </a:lnTo>
                  <a:lnTo>
                    <a:pt x="924" y="146"/>
                  </a:lnTo>
                  <a:lnTo>
                    <a:pt x="928" y="144"/>
                  </a:lnTo>
                  <a:lnTo>
                    <a:pt x="930" y="146"/>
                  </a:lnTo>
                  <a:lnTo>
                    <a:pt x="932" y="150"/>
                  </a:lnTo>
                  <a:lnTo>
                    <a:pt x="938" y="148"/>
                  </a:lnTo>
                  <a:lnTo>
                    <a:pt x="946" y="150"/>
                  </a:lnTo>
                  <a:lnTo>
                    <a:pt x="948" y="152"/>
                  </a:lnTo>
                  <a:lnTo>
                    <a:pt x="948" y="154"/>
                  </a:lnTo>
                  <a:lnTo>
                    <a:pt x="950" y="156"/>
                  </a:lnTo>
                  <a:lnTo>
                    <a:pt x="948" y="158"/>
                  </a:lnTo>
                  <a:lnTo>
                    <a:pt x="944" y="162"/>
                  </a:lnTo>
                  <a:lnTo>
                    <a:pt x="948" y="162"/>
                  </a:lnTo>
                  <a:lnTo>
                    <a:pt x="950" y="164"/>
                  </a:lnTo>
                  <a:lnTo>
                    <a:pt x="954" y="162"/>
                  </a:lnTo>
                  <a:lnTo>
                    <a:pt x="958" y="164"/>
                  </a:lnTo>
                  <a:lnTo>
                    <a:pt x="961" y="162"/>
                  </a:lnTo>
                  <a:lnTo>
                    <a:pt x="961" y="160"/>
                  </a:lnTo>
                  <a:lnTo>
                    <a:pt x="963" y="160"/>
                  </a:lnTo>
                  <a:lnTo>
                    <a:pt x="967" y="160"/>
                  </a:lnTo>
                  <a:lnTo>
                    <a:pt x="971" y="156"/>
                  </a:lnTo>
                  <a:lnTo>
                    <a:pt x="979" y="154"/>
                  </a:lnTo>
                  <a:lnTo>
                    <a:pt x="981" y="152"/>
                  </a:lnTo>
                  <a:lnTo>
                    <a:pt x="987" y="152"/>
                  </a:lnTo>
                  <a:lnTo>
                    <a:pt x="993" y="152"/>
                  </a:lnTo>
                  <a:lnTo>
                    <a:pt x="997" y="152"/>
                  </a:lnTo>
                  <a:lnTo>
                    <a:pt x="1002" y="154"/>
                  </a:lnTo>
                  <a:lnTo>
                    <a:pt x="1002" y="152"/>
                  </a:lnTo>
                  <a:lnTo>
                    <a:pt x="1006" y="150"/>
                  </a:lnTo>
                  <a:lnTo>
                    <a:pt x="1008" y="144"/>
                  </a:lnTo>
                  <a:lnTo>
                    <a:pt x="1010" y="144"/>
                  </a:lnTo>
                  <a:lnTo>
                    <a:pt x="1016" y="144"/>
                  </a:lnTo>
                  <a:lnTo>
                    <a:pt x="1018" y="138"/>
                  </a:lnTo>
                  <a:lnTo>
                    <a:pt x="1018" y="134"/>
                  </a:lnTo>
                  <a:lnTo>
                    <a:pt x="1020" y="130"/>
                  </a:lnTo>
                  <a:lnTo>
                    <a:pt x="1020" y="128"/>
                  </a:lnTo>
                  <a:lnTo>
                    <a:pt x="1016" y="124"/>
                  </a:lnTo>
                  <a:lnTo>
                    <a:pt x="1016" y="118"/>
                  </a:lnTo>
                  <a:lnTo>
                    <a:pt x="1018" y="110"/>
                  </a:lnTo>
                  <a:lnTo>
                    <a:pt x="1018" y="98"/>
                  </a:lnTo>
                  <a:lnTo>
                    <a:pt x="1018" y="92"/>
                  </a:lnTo>
                  <a:lnTo>
                    <a:pt x="1018" y="82"/>
                  </a:lnTo>
                  <a:lnTo>
                    <a:pt x="1020" y="80"/>
                  </a:lnTo>
                  <a:lnTo>
                    <a:pt x="1024" y="74"/>
                  </a:lnTo>
                  <a:lnTo>
                    <a:pt x="1026" y="72"/>
                  </a:lnTo>
                  <a:lnTo>
                    <a:pt x="1028" y="66"/>
                  </a:lnTo>
                  <a:lnTo>
                    <a:pt x="1030" y="62"/>
                  </a:lnTo>
                  <a:lnTo>
                    <a:pt x="1036" y="56"/>
                  </a:lnTo>
                  <a:lnTo>
                    <a:pt x="1036" y="52"/>
                  </a:lnTo>
                  <a:lnTo>
                    <a:pt x="1040" y="50"/>
                  </a:lnTo>
                  <a:lnTo>
                    <a:pt x="1047" y="46"/>
                  </a:lnTo>
                  <a:lnTo>
                    <a:pt x="1051" y="46"/>
                  </a:lnTo>
                  <a:lnTo>
                    <a:pt x="1055" y="46"/>
                  </a:lnTo>
                  <a:lnTo>
                    <a:pt x="1057" y="46"/>
                  </a:lnTo>
                  <a:lnTo>
                    <a:pt x="1061" y="46"/>
                  </a:lnTo>
                  <a:lnTo>
                    <a:pt x="1073" y="50"/>
                  </a:lnTo>
                  <a:lnTo>
                    <a:pt x="1077" y="48"/>
                  </a:lnTo>
                  <a:lnTo>
                    <a:pt x="1081" y="46"/>
                  </a:lnTo>
                  <a:lnTo>
                    <a:pt x="1085" y="46"/>
                  </a:lnTo>
                  <a:lnTo>
                    <a:pt x="1088" y="46"/>
                  </a:lnTo>
                  <a:lnTo>
                    <a:pt x="1094" y="44"/>
                  </a:lnTo>
                  <a:lnTo>
                    <a:pt x="1098" y="44"/>
                  </a:lnTo>
                  <a:lnTo>
                    <a:pt x="1102" y="38"/>
                  </a:lnTo>
                  <a:lnTo>
                    <a:pt x="1106" y="38"/>
                  </a:lnTo>
                  <a:lnTo>
                    <a:pt x="1108" y="36"/>
                  </a:lnTo>
                  <a:lnTo>
                    <a:pt x="1112" y="34"/>
                  </a:lnTo>
                  <a:lnTo>
                    <a:pt x="1114" y="32"/>
                  </a:lnTo>
                  <a:lnTo>
                    <a:pt x="1112" y="28"/>
                  </a:lnTo>
                  <a:lnTo>
                    <a:pt x="1114" y="26"/>
                  </a:lnTo>
                  <a:lnTo>
                    <a:pt x="1118" y="24"/>
                  </a:lnTo>
                  <a:lnTo>
                    <a:pt x="1118" y="22"/>
                  </a:lnTo>
                  <a:lnTo>
                    <a:pt x="1114" y="16"/>
                  </a:lnTo>
                  <a:lnTo>
                    <a:pt x="1114" y="10"/>
                  </a:lnTo>
                  <a:lnTo>
                    <a:pt x="1118" y="8"/>
                  </a:lnTo>
                  <a:lnTo>
                    <a:pt x="1122" y="6"/>
                  </a:lnTo>
                  <a:lnTo>
                    <a:pt x="1126" y="2"/>
                  </a:lnTo>
                  <a:lnTo>
                    <a:pt x="1129" y="2"/>
                  </a:lnTo>
                  <a:lnTo>
                    <a:pt x="1133" y="2"/>
                  </a:lnTo>
                  <a:lnTo>
                    <a:pt x="1143" y="0"/>
                  </a:lnTo>
                  <a:lnTo>
                    <a:pt x="1149" y="6"/>
                  </a:lnTo>
                  <a:lnTo>
                    <a:pt x="1151" y="6"/>
                  </a:lnTo>
                  <a:lnTo>
                    <a:pt x="1157" y="8"/>
                  </a:lnTo>
                  <a:lnTo>
                    <a:pt x="1163" y="10"/>
                  </a:lnTo>
                  <a:lnTo>
                    <a:pt x="1169" y="8"/>
                  </a:lnTo>
                  <a:lnTo>
                    <a:pt x="1169" y="6"/>
                  </a:lnTo>
                  <a:lnTo>
                    <a:pt x="1172" y="8"/>
                  </a:lnTo>
                  <a:lnTo>
                    <a:pt x="1182" y="6"/>
                  </a:lnTo>
                  <a:lnTo>
                    <a:pt x="1190" y="6"/>
                  </a:lnTo>
                  <a:lnTo>
                    <a:pt x="1190" y="8"/>
                  </a:lnTo>
                  <a:lnTo>
                    <a:pt x="1192" y="12"/>
                  </a:lnTo>
                  <a:lnTo>
                    <a:pt x="1188" y="16"/>
                  </a:lnTo>
                  <a:lnTo>
                    <a:pt x="1192" y="22"/>
                  </a:lnTo>
                  <a:lnTo>
                    <a:pt x="1192" y="24"/>
                  </a:lnTo>
                  <a:lnTo>
                    <a:pt x="1184" y="28"/>
                  </a:lnTo>
                  <a:lnTo>
                    <a:pt x="1182" y="26"/>
                  </a:lnTo>
                  <a:lnTo>
                    <a:pt x="1180" y="30"/>
                  </a:lnTo>
                  <a:lnTo>
                    <a:pt x="1184" y="32"/>
                  </a:lnTo>
                  <a:lnTo>
                    <a:pt x="1184" y="34"/>
                  </a:lnTo>
                  <a:lnTo>
                    <a:pt x="1182" y="34"/>
                  </a:lnTo>
                  <a:lnTo>
                    <a:pt x="1184" y="38"/>
                  </a:lnTo>
                  <a:lnTo>
                    <a:pt x="1186" y="38"/>
                  </a:lnTo>
                  <a:lnTo>
                    <a:pt x="1190" y="42"/>
                  </a:lnTo>
                  <a:lnTo>
                    <a:pt x="1192" y="40"/>
                  </a:lnTo>
                  <a:lnTo>
                    <a:pt x="1196" y="42"/>
                  </a:lnTo>
                  <a:lnTo>
                    <a:pt x="1198" y="48"/>
                  </a:lnTo>
                  <a:lnTo>
                    <a:pt x="1196" y="52"/>
                  </a:lnTo>
                  <a:lnTo>
                    <a:pt x="1192" y="54"/>
                  </a:lnTo>
                  <a:lnTo>
                    <a:pt x="1190" y="60"/>
                  </a:lnTo>
                  <a:lnTo>
                    <a:pt x="1188" y="62"/>
                  </a:lnTo>
                  <a:lnTo>
                    <a:pt x="1190" y="62"/>
                  </a:lnTo>
                  <a:lnTo>
                    <a:pt x="1192" y="58"/>
                  </a:lnTo>
                  <a:lnTo>
                    <a:pt x="1194" y="60"/>
                  </a:lnTo>
                  <a:lnTo>
                    <a:pt x="1196" y="60"/>
                  </a:lnTo>
                  <a:lnTo>
                    <a:pt x="1202" y="64"/>
                  </a:lnTo>
                  <a:lnTo>
                    <a:pt x="1208" y="66"/>
                  </a:lnTo>
                  <a:lnTo>
                    <a:pt x="1210" y="68"/>
                  </a:lnTo>
                  <a:lnTo>
                    <a:pt x="1214" y="70"/>
                  </a:lnTo>
                  <a:lnTo>
                    <a:pt x="1214" y="72"/>
                  </a:lnTo>
                  <a:lnTo>
                    <a:pt x="1217" y="78"/>
                  </a:lnTo>
                  <a:lnTo>
                    <a:pt x="1221" y="76"/>
                  </a:lnTo>
                  <a:lnTo>
                    <a:pt x="1223" y="78"/>
                  </a:lnTo>
                  <a:lnTo>
                    <a:pt x="1227" y="84"/>
                  </a:lnTo>
                  <a:lnTo>
                    <a:pt x="1225" y="88"/>
                  </a:lnTo>
                  <a:lnTo>
                    <a:pt x="1225" y="92"/>
                  </a:lnTo>
                  <a:lnTo>
                    <a:pt x="1227" y="94"/>
                  </a:lnTo>
                  <a:lnTo>
                    <a:pt x="1231" y="96"/>
                  </a:lnTo>
                  <a:lnTo>
                    <a:pt x="1233" y="96"/>
                  </a:lnTo>
                  <a:lnTo>
                    <a:pt x="1235" y="100"/>
                  </a:lnTo>
                  <a:lnTo>
                    <a:pt x="1239" y="104"/>
                  </a:lnTo>
                  <a:lnTo>
                    <a:pt x="1245" y="104"/>
                  </a:lnTo>
                  <a:lnTo>
                    <a:pt x="1245" y="106"/>
                  </a:lnTo>
                  <a:lnTo>
                    <a:pt x="1251" y="108"/>
                  </a:lnTo>
                  <a:lnTo>
                    <a:pt x="1253" y="114"/>
                  </a:lnTo>
                  <a:lnTo>
                    <a:pt x="1253" y="116"/>
                  </a:lnTo>
                  <a:lnTo>
                    <a:pt x="1251" y="120"/>
                  </a:lnTo>
                  <a:lnTo>
                    <a:pt x="1264" y="120"/>
                  </a:lnTo>
                  <a:lnTo>
                    <a:pt x="1268" y="118"/>
                  </a:lnTo>
                  <a:lnTo>
                    <a:pt x="1274" y="116"/>
                  </a:lnTo>
                  <a:lnTo>
                    <a:pt x="1288" y="118"/>
                  </a:lnTo>
                  <a:lnTo>
                    <a:pt x="1290" y="120"/>
                  </a:lnTo>
                  <a:lnTo>
                    <a:pt x="1288" y="120"/>
                  </a:lnTo>
                  <a:lnTo>
                    <a:pt x="1290" y="124"/>
                  </a:lnTo>
                  <a:lnTo>
                    <a:pt x="1294" y="130"/>
                  </a:lnTo>
                  <a:lnTo>
                    <a:pt x="1296" y="130"/>
                  </a:lnTo>
                  <a:lnTo>
                    <a:pt x="1299" y="138"/>
                  </a:lnTo>
                  <a:lnTo>
                    <a:pt x="1311" y="138"/>
                  </a:lnTo>
                  <a:lnTo>
                    <a:pt x="1313" y="134"/>
                  </a:lnTo>
                  <a:lnTo>
                    <a:pt x="1319" y="138"/>
                  </a:lnTo>
                  <a:lnTo>
                    <a:pt x="1317" y="146"/>
                  </a:lnTo>
                  <a:lnTo>
                    <a:pt x="1319" y="150"/>
                  </a:lnTo>
                  <a:lnTo>
                    <a:pt x="1333" y="156"/>
                  </a:lnTo>
                  <a:lnTo>
                    <a:pt x="1333" y="160"/>
                  </a:lnTo>
                  <a:lnTo>
                    <a:pt x="1335" y="166"/>
                  </a:lnTo>
                  <a:lnTo>
                    <a:pt x="1341" y="172"/>
                  </a:lnTo>
                  <a:lnTo>
                    <a:pt x="1339" y="178"/>
                  </a:lnTo>
                  <a:lnTo>
                    <a:pt x="1341" y="180"/>
                  </a:lnTo>
                  <a:lnTo>
                    <a:pt x="1339" y="188"/>
                  </a:lnTo>
                  <a:lnTo>
                    <a:pt x="1341" y="192"/>
                  </a:lnTo>
                  <a:lnTo>
                    <a:pt x="1346" y="208"/>
                  </a:lnTo>
                  <a:lnTo>
                    <a:pt x="1350" y="208"/>
                  </a:lnTo>
                  <a:lnTo>
                    <a:pt x="1352" y="214"/>
                  </a:lnTo>
                  <a:lnTo>
                    <a:pt x="1360" y="216"/>
                  </a:lnTo>
                  <a:lnTo>
                    <a:pt x="1362" y="220"/>
                  </a:lnTo>
                  <a:lnTo>
                    <a:pt x="1366" y="228"/>
                  </a:lnTo>
                  <a:lnTo>
                    <a:pt x="1366" y="234"/>
                  </a:lnTo>
                  <a:lnTo>
                    <a:pt x="1370" y="244"/>
                  </a:lnTo>
                  <a:lnTo>
                    <a:pt x="1366" y="252"/>
                  </a:lnTo>
                  <a:lnTo>
                    <a:pt x="1370" y="254"/>
                  </a:lnTo>
                  <a:lnTo>
                    <a:pt x="1366" y="260"/>
                  </a:lnTo>
                  <a:lnTo>
                    <a:pt x="1358" y="272"/>
                  </a:lnTo>
                  <a:lnTo>
                    <a:pt x="1354" y="274"/>
                  </a:lnTo>
                  <a:lnTo>
                    <a:pt x="1354" y="278"/>
                  </a:lnTo>
                  <a:lnTo>
                    <a:pt x="1354" y="282"/>
                  </a:lnTo>
                  <a:lnTo>
                    <a:pt x="1358" y="292"/>
                  </a:lnTo>
                  <a:lnTo>
                    <a:pt x="1358" y="294"/>
                  </a:lnTo>
                  <a:lnTo>
                    <a:pt x="1356" y="302"/>
                  </a:lnTo>
                  <a:lnTo>
                    <a:pt x="1346" y="306"/>
                  </a:lnTo>
                  <a:lnTo>
                    <a:pt x="1342" y="310"/>
                  </a:lnTo>
                  <a:lnTo>
                    <a:pt x="1341" y="315"/>
                  </a:lnTo>
                  <a:lnTo>
                    <a:pt x="1331" y="323"/>
                  </a:lnTo>
                  <a:lnTo>
                    <a:pt x="1331" y="329"/>
                  </a:lnTo>
                  <a:lnTo>
                    <a:pt x="1325" y="339"/>
                  </a:lnTo>
                  <a:lnTo>
                    <a:pt x="1327" y="341"/>
                  </a:lnTo>
                  <a:lnTo>
                    <a:pt x="1331" y="347"/>
                  </a:lnTo>
                  <a:lnTo>
                    <a:pt x="1333" y="355"/>
                  </a:lnTo>
                  <a:lnTo>
                    <a:pt x="1333" y="361"/>
                  </a:lnTo>
                  <a:lnTo>
                    <a:pt x="1337" y="361"/>
                  </a:lnTo>
                  <a:lnTo>
                    <a:pt x="1339" y="363"/>
                  </a:lnTo>
                  <a:lnTo>
                    <a:pt x="1335" y="367"/>
                  </a:lnTo>
                  <a:lnTo>
                    <a:pt x="1341" y="369"/>
                  </a:lnTo>
                  <a:lnTo>
                    <a:pt x="1346" y="367"/>
                  </a:lnTo>
                  <a:lnTo>
                    <a:pt x="1354" y="371"/>
                  </a:lnTo>
                  <a:lnTo>
                    <a:pt x="1364" y="379"/>
                  </a:lnTo>
                  <a:lnTo>
                    <a:pt x="1370" y="381"/>
                  </a:lnTo>
                  <a:lnTo>
                    <a:pt x="1372" y="377"/>
                  </a:lnTo>
                  <a:lnTo>
                    <a:pt x="1378" y="379"/>
                  </a:lnTo>
                  <a:lnTo>
                    <a:pt x="1380" y="385"/>
                  </a:lnTo>
                  <a:lnTo>
                    <a:pt x="1387" y="387"/>
                  </a:lnTo>
                  <a:lnTo>
                    <a:pt x="1395" y="387"/>
                  </a:lnTo>
                  <a:lnTo>
                    <a:pt x="1413" y="389"/>
                  </a:lnTo>
                  <a:lnTo>
                    <a:pt x="1419" y="391"/>
                  </a:lnTo>
                  <a:lnTo>
                    <a:pt x="1423" y="393"/>
                  </a:lnTo>
                  <a:lnTo>
                    <a:pt x="1428" y="393"/>
                  </a:lnTo>
                  <a:lnTo>
                    <a:pt x="1436" y="393"/>
                  </a:lnTo>
                  <a:lnTo>
                    <a:pt x="1440" y="397"/>
                  </a:lnTo>
                  <a:lnTo>
                    <a:pt x="1446" y="399"/>
                  </a:lnTo>
                  <a:lnTo>
                    <a:pt x="1454" y="399"/>
                  </a:lnTo>
                  <a:lnTo>
                    <a:pt x="1473" y="401"/>
                  </a:lnTo>
                  <a:lnTo>
                    <a:pt x="1485" y="403"/>
                  </a:lnTo>
                  <a:lnTo>
                    <a:pt x="1487" y="405"/>
                  </a:lnTo>
                  <a:lnTo>
                    <a:pt x="1493" y="405"/>
                  </a:lnTo>
                  <a:lnTo>
                    <a:pt x="1497" y="407"/>
                  </a:lnTo>
                  <a:lnTo>
                    <a:pt x="1505" y="407"/>
                  </a:lnTo>
                  <a:lnTo>
                    <a:pt x="1511" y="411"/>
                  </a:lnTo>
                  <a:lnTo>
                    <a:pt x="1514" y="411"/>
                  </a:lnTo>
                  <a:lnTo>
                    <a:pt x="1516" y="413"/>
                  </a:lnTo>
                  <a:lnTo>
                    <a:pt x="1524" y="417"/>
                  </a:lnTo>
                  <a:lnTo>
                    <a:pt x="1528" y="419"/>
                  </a:lnTo>
                  <a:lnTo>
                    <a:pt x="1530" y="423"/>
                  </a:lnTo>
                  <a:lnTo>
                    <a:pt x="1542" y="429"/>
                  </a:lnTo>
                  <a:lnTo>
                    <a:pt x="1550" y="435"/>
                  </a:lnTo>
                  <a:lnTo>
                    <a:pt x="1554" y="439"/>
                  </a:lnTo>
                  <a:lnTo>
                    <a:pt x="1557" y="441"/>
                  </a:lnTo>
                  <a:lnTo>
                    <a:pt x="1565" y="449"/>
                  </a:lnTo>
                  <a:lnTo>
                    <a:pt x="1565" y="455"/>
                  </a:lnTo>
                  <a:lnTo>
                    <a:pt x="1573" y="457"/>
                  </a:lnTo>
                  <a:lnTo>
                    <a:pt x="1583" y="463"/>
                  </a:lnTo>
                  <a:lnTo>
                    <a:pt x="1589" y="471"/>
                  </a:lnTo>
                  <a:lnTo>
                    <a:pt x="1591" y="473"/>
                  </a:lnTo>
                  <a:lnTo>
                    <a:pt x="1595" y="473"/>
                  </a:lnTo>
                  <a:lnTo>
                    <a:pt x="1606" y="479"/>
                  </a:lnTo>
                  <a:lnTo>
                    <a:pt x="1608" y="483"/>
                  </a:lnTo>
                  <a:lnTo>
                    <a:pt x="1612" y="483"/>
                  </a:lnTo>
                  <a:lnTo>
                    <a:pt x="1624" y="483"/>
                  </a:lnTo>
                  <a:lnTo>
                    <a:pt x="1640" y="483"/>
                  </a:lnTo>
                  <a:lnTo>
                    <a:pt x="1640" y="485"/>
                  </a:lnTo>
                  <a:lnTo>
                    <a:pt x="1636" y="489"/>
                  </a:lnTo>
                  <a:lnTo>
                    <a:pt x="1632" y="501"/>
                  </a:lnTo>
                  <a:lnTo>
                    <a:pt x="1634" y="505"/>
                  </a:lnTo>
                  <a:lnTo>
                    <a:pt x="1643" y="509"/>
                  </a:lnTo>
                  <a:lnTo>
                    <a:pt x="1649" y="521"/>
                  </a:lnTo>
                  <a:lnTo>
                    <a:pt x="1651" y="527"/>
                  </a:lnTo>
                  <a:lnTo>
                    <a:pt x="1651" y="537"/>
                  </a:lnTo>
                  <a:lnTo>
                    <a:pt x="1663" y="563"/>
                  </a:lnTo>
                  <a:lnTo>
                    <a:pt x="1661" y="573"/>
                  </a:lnTo>
                  <a:lnTo>
                    <a:pt x="1663" y="577"/>
                  </a:lnTo>
                  <a:lnTo>
                    <a:pt x="1669" y="581"/>
                  </a:lnTo>
                  <a:lnTo>
                    <a:pt x="1673" y="587"/>
                  </a:lnTo>
                  <a:lnTo>
                    <a:pt x="1677" y="599"/>
                  </a:lnTo>
                  <a:lnTo>
                    <a:pt x="1688" y="609"/>
                  </a:lnTo>
                  <a:lnTo>
                    <a:pt x="1690" y="625"/>
                  </a:lnTo>
                  <a:lnTo>
                    <a:pt x="1675" y="631"/>
                  </a:lnTo>
                  <a:lnTo>
                    <a:pt x="1661" y="683"/>
                  </a:lnTo>
                  <a:lnTo>
                    <a:pt x="1647" y="695"/>
                  </a:lnTo>
                  <a:lnTo>
                    <a:pt x="1636" y="695"/>
                  </a:lnTo>
                  <a:lnTo>
                    <a:pt x="1624" y="693"/>
                  </a:lnTo>
                  <a:lnTo>
                    <a:pt x="1567" y="704"/>
                  </a:lnTo>
                  <a:lnTo>
                    <a:pt x="1555" y="710"/>
                  </a:lnTo>
                  <a:lnTo>
                    <a:pt x="1538" y="724"/>
                  </a:lnTo>
                  <a:lnTo>
                    <a:pt x="1514" y="740"/>
                  </a:lnTo>
                  <a:lnTo>
                    <a:pt x="1489" y="760"/>
                  </a:lnTo>
                  <a:lnTo>
                    <a:pt x="1475" y="780"/>
                  </a:lnTo>
                  <a:lnTo>
                    <a:pt x="1446" y="794"/>
                  </a:lnTo>
                  <a:lnTo>
                    <a:pt x="1436" y="794"/>
                  </a:lnTo>
                  <a:lnTo>
                    <a:pt x="1419" y="790"/>
                  </a:lnTo>
                  <a:lnTo>
                    <a:pt x="1419" y="802"/>
                  </a:lnTo>
                  <a:lnTo>
                    <a:pt x="1413" y="810"/>
                  </a:lnTo>
                  <a:lnTo>
                    <a:pt x="1413" y="824"/>
                  </a:lnTo>
                  <a:lnTo>
                    <a:pt x="1397" y="844"/>
                  </a:lnTo>
                  <a:lnTo>
                    <a:pt x="1407" y="884"/>
                  </a:lnTo>
                  <a:lnTo>
                    <a:pt x="1405" y="904"/>
                  </a:lnTo>
                  <a:lnTo>
                    <a:pt x="1370" y="908"/>
                  </a:lnTo>
                  <a:lnTo>
                    <a:pt x="1358" y="914"/>
                  </a:lnTo>
                  <a:lnTo>
                    <a:pt x="1335" y="916"/>
                  </a:lnTo>
                  <a:lnTo>
                    <a:pt x="1317" y="922"/>
                  </a:lnTo>
                  <a:lnTo>
                    <a:pt x="1303" y="920"/>
                  </a:lnTo>
                  <a:lnTo>
                    <a:pt x="1245" y="930"/>
                  </a:lnTo>
                  <a:lnTo>
                    <a:pt x="1225" y="928"/>
                  </a:lnTo>
                  <a:lnTo>
                    <a:pt x="1221" y="934"/>
                  </a:lnTo>
                  <a:lnTo>
                    <a:pt x="1210" y="938"/>
                  </a:lnTo>
                  <a:lnTo>
                    <a:pt x="1186" y="940"/>
                  </a:lnTo>
                  <a:lnTo>
                    <a:pt x="1184" y="944"/>
                  </a:lnTo>
                  <a:lnTo>
                    <a:pt x="1204" y="984"/>
                  </a:lnTo>
                  <a:lnTo>
                    <a:pt x="1198" y="1002"/>
                  </a:lnTo>
                  <a:lnTo>
                    <a:pt x="1223" y="1018"/>
                  </a:lnTo>
                  <a:lnTo>
                    <a:pt x="1231" y="1032"/>
                  </a:lnTo>
                  <a:lnTo>
                    <a:pt x="1241" y="1036"/>
                  </a:lnTo>
                  <a:lnTo>
                    <a:pt x="1247" y="1060"/>
                  </a:lnTo>
                  <a:lnTo>
                    <a:pt x="1253" y="1068"/>
                  </a:lnTo>
                  <a:lnTo>
                    <a:pt x="1253" y="1076"/>
                  </a:lnTo>
                  <a:lnTo>
                    <a:pt x="1249" y="1078"/>
                  </a:lnTo>
                  <a:lnTo>
                    <a:pt x="1241" y="1076"/>
                  </a:lnTo>
                  <a:lnTo>
                    <a:pt x="1217" y="1080"/>
                  </a:lnTo>
                  <a:lnTo>
                    <a:pt x="1204" y="1090"/>
                  </a:lnTo>
                  <a:lnTo>
                    <a:pt x="1202" y="1111"/>
                  </a:lnTo>
                  <a:lnTo>
                    <a:pt x="1225" y="1117"/>
                  </a:lnTo>
                  <a:lnTo>
                    <a:pt x="1214" y="1155"/>
                  </a:lnTo>
                  <a:lnTo>
                    <a:pt x="1208" y="1161"/>
                  </a:lnTo>
                  <a:lnTo>
                    <a:pt x="1202" y="1159"/>
                  </a:lnTo>
                  <a:lnTo>
                    <a:pt x="1196" y="1151"/>
                  </a:lnTo>
                  <a:lnTo>
                    <a:pt x="1182" y="1145"/>
                  </a:lnTo>
                  <a:lnTo>
                    <a:pt x="1159" y="1139"/>
                  </a:lnTo>
                  <a:lnTo>
                    <a:pt x="1143" y="1129"/>
                  </a:lnTo>
                  <a:lnTo>
                    <a:pt x="1133" y="1145"/>
                  </a:lnTo>
                  <a:lnTo>
                    <a:pt x="1116" y="1141"/>
                  </a:lnTo>
                  <a:lnTo>
                    <a:pt x="1085" y="1119"/>
                  </a:lnTo>
                  <a:lnTo>
                    <a:pt x="1083" y="1123"/>
                  </a:lnTo>
                  <a:lnTo>
                    <a:pt x="1059" y="1109"/>
                  </a:lnTo>
                  <a:lnTo>
                    <a:pt x="1051" y="1113"/>
                  </a:lnTo>
                  <a:lnTo>
                    <a:pt x="1040" y="1095"/>
                  </a:lnTo>
                  <a:lnTo>
                    <a:pt x="1034" y="1097"/>
                  </a:lnTo>
                  <a:lnTo>
                    <a:pt x="1030" y="1095"/>
                  </a:lnTo>
                  <a:lnTo>
                    <a:pt x="1004" y="1095"/>
                  </a:lnTo>
                  <a:lnTo>
                    <a:pt x="997" y="1093"/>
                  </a:lnTo>
                  <a:lnTo>
                    <a:pt x="981" y="1095"/>
                  </a:lnTo>
                  <a:lnTo>
                    <a:pt x="956" y="1095"/>
                  </a:lnTo>
                  <a:lnTo>
                    <a:pt x="956" y="1088"/>
                  </a:lnTo>
                  <a:lnTo>
                    <a:pt x="928" y="1095"/>
                  </a:lnTo>
                  <a:lnTo>
                    <a:pt x="907" y="1090"/>
                  </a:lnTo>
                  <a:lnTo>
                    <a:pt x="858" y="1095"/>
                  </a:lnTo>
                  <a:lnTo>
                    <a:pt x="844" y="1117"/>
                  </a:lnTo>
                  <a:lnTo>
                    <a:pt x="807" y="1123"/>
                  </a:lnTo>
                  <a:lnTo>
                    <a:pt x="801" y="1131"/>
                  </a:lnTo>
                  <a:lnTo>
                    <a:pt x="795" y="1129"/>
                  </a:lnTo>
                  <a:lnTo>
                    <a:pt x="797" y="1127"/>
                  </a:lnTo>
                  <a:lnTo>
                    <a:pt x="776" y="1115"/>
                  </a:lnTo>
                  <a:lnTo>
                    <a:pt x="721" y="1123"/>
                  </a:lnTo>
                  <a:lnTo>
                    <a:pt x="713" y="1123"/>
                  </a:lnTo>
                  <a:lnTo>
                    <a:pt x="713" y="1127"/>
                  </a:lnTo>
                  <a:lnTo>
                    <a:pt x="684" y="1137"/>
                  </a:lnTo>
                  <a:lnTo>
                    <a:pt x="680" y="1131"/>
                  </a:lnTo>
                  <a:lnTo>
                    <a:pt x="668" y="1129"/>
                  </a:lnTo>
                  <a:lnTo>
                    <a:pt x="666" y="1133"/>
                  </a:lnTo>
                  <a:lnTo>
                    <a:pt x="645" y="1129"/>
                  </a:lnTo>
                  <a:lnTo>
                    <a:pt x="637" y="1123"/>
                  </a:lnTo>
                  <a:lnTo>
                    <a:pt x="623" y="1117"/>
                  </a:lnTo>
                  <a:lnTo>
                    <a:pt x="614" y="1117"/>
                  </a:lnTo>
                  <a:lnTo>
                    <a:pt x="602" y="1105"/>
                  </a:lnTo>
                  <a:lnTo>
                    <a:pt x="604" y="1093"/>
                  </a:lnTo>
                  <a:lnTo>
                    <a:pt x="598" y="1086"/>
                  </a:lnTo>
                  <a:lnTo>
                    <a:pt x="582" y="1088"/>
                  </a:lnTo>
                  <a:lnTo>
                    <a:pt x="576" y="1084"/>
                  </a:lnTo>
                  <a:lnTo>
                    <a:pt x="565" y="1082"/>
                  </a:lnTo>
                  <a:lnTo>
                    <a:pt x="551" y="1093"/>
                  </a:lnTo>
                  <a:lnTo>
                    <a:pt x="530" y="1097"/>
                  </a:lnTo>
                  <a:lnTo>
                    <a:pt x="524" y="1105"/>
                  </a:lnTo>
                  <a:lnTo>
                    <a:pt x="514" y="1111"/>
                  </a:lnTo>
                  <a:lnTo>
                    <a:pt x="487" y="1105"/>
                  </a:lnTo>
                  <a:lnTo>
                    <a:pt x="481" y="1095"/>
                  </a:lnTo>
                  <a:lnTo>
                    <a:pt x="465" y="1095"/>
                  </a:lnTo>
                  <a:lnTo>
                    <a:pt x="463" y="1090"/>
                  </a:lnTo>
                  <a:lnTo>
                    <a:pt x="453" y="1084"/>
                  </a:lnTo>
                  <a:lnTo>
                    <a:pt x="453" y="1090"/>
                  </a:lnTo>
                  <a:lnTo>
                    <a:pt x="447" y="1093"/>
                  </a:lnTo>
                  <a:lnTo>
                    <a:pt x="424" y="1082"/>
                  </a:lnTo>
                  <a:lnTo>
                    <a:pt x="414" y="1070"/>
                  </a:lnTo>
                  <a:lnTo>
                    <a:pt x="395" y="1078"/>
                  </a:lnTo>
                  <a:lnTo>
                    <a:pt x="393" y="1084"/>
                  </a:lnTo>
                  <a:lnTo>
                    <a:pt x="379" y="1095"/>
                  </a:lnTo>
                  <a:lnTo>
                    <a:pt x="373" y="1099"/>
                  </a:lnTo>
                  <a:lnTo>
                    <a:pt x="361" y="1115"/>
                  </a:lnTo>
                  <a:lnTo>
                    <a:pt x="356" y="1113"/>
                  </a:lnTo>
                  <a:lnTo>
                    <a:pt x="352" y="1123"/>
                  </a:lnTo>
                  <a:lnTo>
                    <a:pt x="354" y="1127"/>
                  </a:lnTo>
                  <a:lnTo>
                    <a:pt x="350" y="1129"/>
                  </a:lnTo>
                  <a:lnTo>
                    <a:pt x="350" y="1133"/>
                  </a:lnTo>
                  <a:lnTo>
                    <a:pt x="346" y="1139"/>
                  </a:lnTo>
                  <a:lnTo>
                    <a:pt x="346" y="1141"/>
                  </a:lnTo>
                  <a:lnTo>
                    <a:pt x="340" y="1145"/>
                  </a:lnTo>
                  <a:lnTo>
                    <a:pt x="285" y="1137"/>
                  </a:lnTo>
                  <a:lnTo>
                    <a:pt x="277" y="1145"/>
                  </a:lnTo>
                  <a:lnTo>
                    <a:pt x="276" y="1145"/>
                  </a:lnTo>
                  <a:lnTo>
                    <a:pt x="272" y="1139"/>
                  </a:lnTo>
                  <a:lnTo>
                    <a:pt x="266" y="1133"/>
                  </a:lnTo>
                  <a:lnTo>
                    <a:pt x="260" y="1123"/>
                  </a:lnTo>
                  <a:lnTo>
                    <a:pt x="256" y="1121"/>
                  </a:lnTo>
                  <a:lnTo>
                    <a:pt x="250" y="1111"/>
                  </a:lnTo>
                  <a:lnTo>
                    <a:pt x="240" y="1111"/>
                  </a:lnTo>
                  <a:lnTo>
                    <a:pt x="238" y="1105"/>
                  </a:lnTo>
                  <a:lnTo>
                    <a:pt x="231" y="1101"/>
                  </a:lnTo>
                  <a:lnTo>
                    <a:pt x="229" y="1099"/>
                  </a:lnTo>
                  <a:lnTo>
                    <a:pt x="227" y="1093"/>
                  </a:lnTo>
                  <a:lnTo>
                    <a:pt x="229" y="1082"/>
                  </a:lnTo>
                  <a:lnTo>
                    <a:pt x="227" y="1062"/>
                  </a:lnTo>
                  <a:lnTo>
                    <a:pt x="229" y="1056"/>
                  </a:lnTo>
                  <a:lnTo>
                    <a:pt x="227" y="1052"/>
                  </a:lnTo>
                  <a:lnTo>
                    <a:pt x="225" y="1046"/>
                  </a:lnTo>
                  <a:lnTo>
                    <a:pt x="227" y="1034"/>
                  </a:lnTo>
                  <a:lnTo>
                    <a:pt x="229" y="1032"/>
                  </a:lnTo>
                  <a:lnTo>
                    <a:pt x="234" y="1030"/>
                  </a:lnTo>
                  <a:lnTo>
                    <a:pt x="234" y="1026"/>
                  </a:lnTo>
                  <a:lnTo>
                    <a:pt x="229" y="1026"/>
                  </a:lnTo>
                  <a:lnTo>
                    <a:pt x="219" y="1028"/>
                  </a:lnTo>
                  <a:lnTo>
                    <a:pt x="217" y="1020"/>
                  </a:lnTo>
                  <a:lnTo>
                    <a:pt x="215" y="1020"/>
                  </a:lnTo>
                  <a:lnTo>
                    <a:pt x="207" y="1020"/>
                  </a:lnTo>
                  <a:lnTo>
                    <a:pt x="201" y="1020"/>
                  </a:lnTo>
                  <a:lnTo>
                    <a:pt x="195" y="1016"/>
                  </a:lnTo>
                  <a:lnTo>
                    <a:pt x="184" y="1016"/>
                  </a:lnTo>
                  <a:lnTo>
                    <a:pt x="182" y="1016"/>
                  </a:lnTo>
                  <a:lnTo>
                    <a:pt x="182" y="1014"/>
                  </a:lnTo>
                  <a:lnTo>
                    <a:pt x="180" y="1012"/>
                  </a:lnTo>
                  <a:lnTo>
                    <a:pt x="176" y="1008"/>
                  </a:lnTo>
                  <a:lnTo>
                    <a:pt x="168" y="1006"/>
                  </a:lnTo>
                  <a:lnTo>
                    <a:pt x="162" y="1002"/>
                  </a:lnTo>
                  <a:lnTo>
                    <a:pt x="162" y="1000"/>
                  </a:lnTo>
                  <a:lnTo>
                    <a:pt x="156" y="998"/>
                  </a:lnTo>
                  <a:lnTo>
                    <a:pt x="152" y="996"/>
                  </a:lnTo>
                  <a:lnTo>
                    <a:pt x="148" y="990"/>
                  </a:lnTo>
                  <a:lnTo>
                    <a:pt x="147" y="988"/>
                  </a:lnTo>
                  <a:lnTo>
                    <a:pt x="141" y="988"/>
                  </a:lnTo>
                  <a:lnTo>
                    <a:pt x="141" y="986"/>
                  </a:lnTo>
                  <a:lnTo>
                    <a:pt x="137" y="978"/>
                  </a:lnTo>
                  <a:lnTo>
                    <a:pt x="135" y="976"/>
                  </a:lnTo>
                  <a:lnTo>
                    <a:pt x="131" y="972"/>
                  </a:lnTo>
                  <a:lnTo>
                    <a:pt x="135" y="966"/>
                  </a:lnTo>
                  <a:lnTo>
                    <a:pt x="133" y="962"/>
                  </a:lnTo>
                  <a:lnTo>
                    <a:pt x="129" y="964"/>
                  </a:lnTo>
                  <a:lnTo>
                    <a:pt x="125" y="964"/>
                  </a:lnTo>
                  <a:lnTo>
                    <a:pt x="123" y="966"/>
                  </a:lnTo>
                  <a:lnTo>
                    <a:pt x="119" y="964"/>
                  </a:lnTo>
                  <a:lnTo>
                    <a:pt x="113" y="966"/>
                  </a:lnTo>
                  <a:lnTo>
                    <a:pt x="107" y="962"/>
                  </a:lnTo>
                  <a:lnTo>
                    <a:pt x="102" y="962"/>
                  </a:lnTo>
                  <a:lnTo>
                    <a:pt x="102" y="960"/>
                  </a:lnTo>
                  <a:lnTo>
                    <a:pt x="105" y="956"/>
                  </a:lnTo>
                  <a:lnTo>
                    <a:pt x="102" y="950"/>
                  </a:lnTo>
                  <a:lnTo>
                    <a:pt x="100" y="946"/>
                  </a:lnTo>
                  <a:lnTo>
                    <a:pt x="94" y="944"/>
                  </a:lnTo>
                  <a:lnTo>
                    <a:pt x="92" y="938"/>
                  </a:lnTo>
                  <a:lnTo>
                    <a:pt x="94" y="932"/>
                  </a:lnTo>
                  <a:lnTo>
                    <a:pt x="96" y="932"/>
                  </a:lnTo>
                  <a:lnTo>
                    <a:pt x="100" y="932"/>
                  </a:lnTo>
                  <a:lnTo>
                    <a:pt x="100" y="926"/>
                  </a:lnTo>
                  <a:lnTo>
                    <a:pt x="102" y="926"/>
                  </a:lnTo>
                  <a:lnTo>
                    <a:pt x="102" y="920"/>
                  </a:lnTo>
                  <a:lnTo>
                    <a:pt x="100" y="920"/>
                  </a:lnTo>
                  <a:lnTo>
                    <a:pt x="102" y="916"/>
                  </a:lnTo>
                  <a:lnTo>
                    <a:pt x="105" y="912"/>
                  </a:lnTo>
                  <a:lnTo>
                    <a:pt x="105" y="910"/>
                  </a:lnTo>
                  <a:lnTo>
                    <a:pt x="105" y="904"/>
                  </a:lnTo>
                  <a:lnTo>
                    <a:pt x="102" y="896"/>
                  </a:lnTo>
                  <a:lnTo>
                    <a:pt x="102" y="890"/>
                  </a:lnTo>
                  <a:lnTo>
                    <a:pt x="100" y="884"/>
                  </a:lnTo>
                  <a:lnTo>
                    <a:pt x="94" y="878"/>
                  </a:lnTo>
                  <a:lnTo>
                    <a:pt x="88" y="874"/>
                  </a:lnTo>
                  <a:lnTo>
                    <a:pt x="80" y="872"/>
                  </a:lnTo>
                  <a:lnTo>
                    <a:pt x="76" y="876"/>
                  </a:lnTo>
                  <a:lnTo>
                    <a:pt x="76" y="874"/>
                  </a:lnTo>
                  <a:lnTo>
                    <a:pt x="72" y="874"/>
                  </a:lnTo>
                  <a:lnTo>
                    <a:pt x="70" y="868"/>
                  </a:lnTo>
                  <a:lnTo>
                    <a:pt x="74" y="862"/>
                  </a:lnTo>
                  <a:lnTo>
                    <a:pt x="74" y="860"/>
                  </a:lnTo>
                  <a:lnTo>
                    <a:pt x="72" y="856"/>
                  </a:lnTo>
                  <a:lnTo>
                    <a:pt x="74" y="854"/>
                  </a:lnTo>
                  <a:lnTo>
                    <a:pt x="66" y="850"/>
                  </a:lnTo>
                  <a:lnTo>
                    <a:pt x="63" y="850"/>
                  </a:lnTo>
                  <a:lnTo>
                    <a:pt x="59" y="846"/>
                  </a:lnTo>
                  <a:lnTo>
                    <a:pt x="57" y="842"/>
                  </a:lnTo>
                  <a:lnTo>
                    <a:pt x="57" y="844"/>
                  </a:lnTo>
                  <a:lnTo>
                    <a:pt x="47" y="840"/>
                  </a:lnTo>
                  <a:lnTo>
                    <a:pt x="39" y="846"/>
                  </a:lnTo>
                  <a:lnTo>
                    <a:pt x="35" y="840"/>
                  </a:lnTo>
                  <a:lnTo>
                    <a:pt x="35" y="834"/>
                  </a:lnTo>
                  <a:lnTo>
                    <a:pt x="31" y="834"/>
                  </a:lnTo>
                  <a:lnTo>
                    <a:pt x="27" y="834"/>
                  </a:lnTo>
                  <a:lnTo>
                    <a:pt x="23" y="826"/>
                  </a:lnTo>
                  <a:lnTo>
                    <a:pt x="21" y="826"/>
                  </a:lnTo>
                  <a:lnTo>
                    <a:pt x="18" y="830"/>
                  </a:lnTo>
                  <a:lnTo>
                    <a:pt x="12" y="828"/>
                  </a:lnTo>
                  <a:lnTo>
                    <a:pt x="10" y="822"/>
                  </a:lnTo>
                  <a:lnTo>
                    <a:pt x="8" y="822"/>
                  </a:lnTo>
                  <a:lnTo>
                    <a:pt x="16" y="818"/>
                  </a:lnTo>
                  <a:lnTo>
                    <a:pt x="14" y="816"/>
                  </a:lnTo>
                  <a:lnTo>
                    <a:pt x="16" y="812"/>
                  </a:lnTo>
                  <a:lnTo>
                    <a:pt x="21" y="812"/>
                  </a:lnTo>
                  <a:lnTo>
                    <a:pt x="23" y="812"/>
                  </a:lnTo>
                  <a:lnTo>
                    <a:pt x="27" y="816"/>
                  </a:lnTo>
                  <a:lnTo>
                    <a:pt x="31" y="812"/>
                  </a:lnTo>
                  <a:lnTo>
                    <a:pt x="35" y="812"/>
                  </a:lnTo>
                  <a:lnTo>
                    <a:pt x="35" y="818"/>
                  </a:lnTo>
                  <a:lnTo>
                    <a:pt x="39" y="820"/>
                  </a:lnTo>
                  <a:lnTo>
                    <a:pt x="45" y="820"/>
                  </a:lnTo>
                  <a:lnTo>
                    <a:pt x="47" y="816"/>
                  </a:lnTo>
                  <a:lnTo>
                    <a:pt x="51" y="816"/>
                  </a:lnTo>
                  <a:lnTo>
                    <a:pt x="55" y="816"/>
                  </a:lnTo>
                  <a:lnTo>
                    <a:pt x="59" y="816"/>
                  </a:lnTo>
                  <a:lnTo>
                    <a:pt x="63" y="816"/>
                  </a:lnTo>
                  <a:lnTo>
                    <a:pt x="63" y="812"/>
                  </a:lnTo>
                  <a:lnTo>
                    <a:pt x="66" y="810"/>
                  </a:lnTo>
                  <a:lnTo>
                    <a:pt x="66" y="806"/>
                  </a:lnTo>
                  <a:lnTo>
                    <a:pt x="64" y="798"/>
                  </a:lnTo>
                  <a:lnTo>
                    <a:pt x="63" y="794"/>
                  </a:lnTo>
                  <a:lnTo>
                    <a:pt x="59" y="798"/>
                  </a:lnTo>
                  <a:lnTo>
                    <a:pt x="57" y="792"/>
                  </a:lnTo>
                  <a:lnTo>
                    <a:pt x="57" y="788"/>
                  </a:lnTo>
                  <a:lnTo>
                    <a:pt x="57" y="784"/>
                  </a:lnTo>
                  <a:lnTo>
                    <a:pt x="59" y="780"/>
                  </a:lnTo>
                  <a:lnTo>
                    <a:pt x="66" y="776"/>
                  </a:lnTo>
                  <a:lnTo>
                    <a:pt x="66" y="772"/>
                  </a:lnTo>
                  <a:lnTo>
                    <a:pt x="63" y="772"/>
                  </a:lnTo>
                  <a:lnTo>
                    <a:pt x="63" y="768"/>
                  </a:lnTo>
                  <a:lnTo>
                    <a:pt x="64" y="766"/>
                  </a:lnTo>
                  <a:lnTo>
                    <a:pt x="63" y="762"/>
                  </a:lnTo>
                  <a:lnTo>
                    <a:pt x="66" y="754"/>
                  </a:lnTo>
                  <a:lnTo>
                    <a:pt x="66" y="752"/>
                  </a:lnTo>
                  <a:lnTo>
                    <a:pt x="63" y="752"/>
                  </a:lnTo>
                  <a:lnTo>
                    <a:pt x="63" y="748"/>
                  </a:lnTo>
                  <a:lnTo>
                    <a:pt x="63" y="746"/>
                  </a:lnTo>
                  <a:lnTo>
                    <a:pt x="63" y="736"/>
                  </a:lnTo>
                  <a:lnTo>
                    <a:pt x="64" y="734"/>
                  </a:lnTo>
                  <a:lnTo>
                    <a:pt x="66" y="728"/>
                  </a:lnTo>
                  <a:lnTo>
                    <a:pt x="66" y="724"/>
                  </a:lnTo>
                  <a:lnTo>
                    <a:pt x="70" y="722"/>
                  </a:lnTo>
                  <a:lnTo>
                    <a:pt x="74" y="720"/>
                  </a:lnTo>
                  <a:lnTo>
                    <a:pt x="76" y="710"/>
                  </a:lnTo>
                  <a:lnTo>
                    <a:pt x="70" y="712"/>
                  </a:lnTo>
                  <a:lnTo>
                    <a:pt x="70" y="708"/>
                  </a:lnTo>
                  <a:lnTo>
                    <a:pt x="66" y="706"/>
                  </a:lnTo>
                  <a:lnTo>
                    <a:pt x="64" y="704"/>
                  </a:lnTo>
                  <a:lnTo>
                    <a:pt x="61" y="699"/>
                  </a:lnTo>
                  <a:lnTo>
                    <a:pt x="57" y="695"/>
                  </a:lnTo>
                  <a:lnTo>
                    <a:pt x="53" y="693"/>
                  </a:lnTo>
                  <a:lnTo>
                    <a:pt x="49" y="693"/>
                  </a:lnTo>
                  <a:lnTo>
                    <a:pt x="45" y="689"/>
                  </a:lnTo>
                  <a:lnTo>
                    <a:pt x="39" y="687"/>
                  </a:lnTo>
                  <a:lnTo>
                    <a:pt x="33" y="683"/>
                  </a:lnTo>
                  <a:lnTo>
                    <a:pt x="27" y="683"/>
                  </a:lnTo>
                  <a:lnTo>
                    <a:pt x="23" y="687"/>
                  </a:lnTo>
                  <a:lnTo>
                    <a:pt x="21" y="689"/>
                  </a:lnTo>
                  <a:lnTo>
                    <a:pt x="20" y="693"/>
                  </a:lnTo>
                  <a:lnTo>
                    <a:pt x="16" y="691"/>
                  </a:lnTo>
                  <a:lnTo>
                    <a:pt x="14" y="691"/>
                  </a:lnTo>
                  <a:lnTo>
                    <a:pt x="10" y="689"/>
                  </a:lnTo>
                  <a:lnTo>
                    <a:pt x="6" y="685"/>
                  </a:lnTo>
                  <a:lnTo>
                    <a:pt x="4" y="683"/>
                  </a:lnTo>
                  <a:lnTo>
                    <a:pt x="0" y="681"/>
                  </a:lnTo>
                  <a:lnTo>
                    <a:pt x="4" y="679"/>
                  </a:lnTo>
                  <a:lnTo>
                    <a:pt x="4" y="669"/>
                  </a:lnTo>
                  <a:lnTo>
                    <a:pt x="4" y="667"/>
                  </a:lnTo>
                  <a:lnTo>
                    <a:pt x="4" y="661"/>
                  </a:lnTo>
                  <a:lnTo>
                    <a:pt x="2" y="657"/>
                  </a:lnTo>
                  <a:lnTo>
                    <a:pt x="4" y="655"/>
                  </a:lnTo>
                  <a:lnTo>
                    <a:pt x="6" y="653"/>
                  </a:lnTo>
                  <a:lnTo>
                    <a:pt x="16" y="653"/>
                  </a:lnTo>
                  <a:lnTo>
                    <a:pt x="16" y="651"/>
                  </a:lnTo>
                  <a:lnTo>
                    <a:pt x="16" y="645"/>
                  </a:lnTo>
                  <a:lnTo>
                    <a:pt x="10" y="643"/>
                  </a:lnTo>
                  <a:lnTo>
                    <a:pt x="8" y="639"/>
                  </a:lnTo>
                  <a:lnTo>
                    <a:pt x="10" y="633"/>
                  </a:lnTo>
                  <a:lnTo>
                    <a:pt x="6" y="629"/>
                  </a:lnTo>
                  <a:lnTo>
                    <a:pt x="6" y="623"/>
                  </a:lnTo>
                  <a:lnTo>
                    <a:pt x="4" y="623"/>
                  </a:lnTo>
                  <a:lnTo>
                    <a:pt x="4" y="621"/>
                  </a:lnTo>
                  <a:close/>
                </a:path>
              </a:pathLst>
            </a:custGeom>
            <a:grpFill/>
            <a:ln w="9525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 sz="2800" dirty="0">
                <a:solidFill>
                  <a:srgbClr val="666666"/>
                </a:solidFill>
              </a:endParaRPr>
            </a:p>
          </p:txBody>
        </p:sp>
        <p:sp>
          <p:nvSpPr>
            <p:cNvPr id="373" name="Freeform 8"/>
            <p:cNvSpPr>
              <a:spLocks/>
            </p:cNvSpPr>
            <p:nvPr/>
          </p:nvSpPr>
          <p:spPr bwMode="auto">
            <a:xfrm>
              <a:off x="5009392" y="5281024"/>
              <a:ext cx="1117600" cy="933507"/>
            </a:xfrm>
            <a:custGeom>
              <a:avLst/>
              <a:gdLst>
                <a:gd name="T0" fmla="*/ 2147483647 w 645"/>
                <a:gd name="T1" fmla="*/ 2147483647 h 474"/>
                <a:gd name="T2" fmla="*/ 2147483647 w 645"/>
                <a:gd name="T3" fmla="*/ 2147483647 h 474"/>
                <a:gd name="T4" fmla="*/ 2147483647 w 645"/>
                <a:gd name="T5" fmla="*/ 2147483647 h 474"/>
                <a:gd name="T6" fmla="*/ 2147483647 w 645"/>
                <a:gd name="T7" fmla="*/ 2147483647 h 474"/>
                <a:gd name="T8" fmla="*/ 2147483647 w 645"/>
                <a:gd name="T9" fmla="*/ 2147483647 h 474"/>
                <a:gd name="T10" fmla="*/ 2147483647 w 645"/>
                <a:gd name="T11" fmla="*/ 2147483647 h 474"/>
                <a:gd name="T12" fmla="*/ 2147483647 w 645"/>
                <a:gd name="T13" fmla="*/ 2147483647 h 474"/>
                <a:gd name="T14" fmla="*/ 2147483647 w 645"/>
                <a:gd name="T15" fmla="*/ 2147483647 h 474"/>
                <a:gd name="T16" fmla="*/ 2147483647 w 645"/>
                <a:gd name="T17" fmla="*/ 2147483647 h 474"/>
                <a:gd name="T18" fmla="*/ 2147483647 w 645"/>
                <a:gd name="T19" fmla="*/ 2147483647 h 474"/>
                <a:gd name="T20" fmla="*/ 2147483647 w 645"/>
                <a:gd name="T21" fmla="*/ 2147483647 h 474"/>
                <a:gd name="T22" fmla="*/ 2147483647 w 645"/>
                <a:gd name="T23" fmla="*/ 2147483647 h 474"/>
                <a:gd name="T24" fmla="*/ 2147483647 w 645"/>
                <a:gd name="T25" fmla="*/ 2147483647 h 474"/>
                <a:gd name="T26" fmla="*/ 2147483647 w 645"/>
                <a:gd name="T27" fmla="*/ 2147483647 h 474"/>
                <a:gd name="T28" fmla="*/ 2147483647 w 645"/>
                <a:gd name="T29" fmla="*/ 2147483647 h 474"/>
                <a:gd name="T30" fmla="*/ 2147483647 w 645"/>
                <a:gd name="T31" fmla="*/ 2147483647 h 474"/>
                <a:gd name="T32" fmla="*/ 2147483647 w 645"/>
                <a:gd name="T33" fmla="*/ 2147483647 h 474"/>
                <a:gd name="T34" fmla="*/ 2147483647 w 645"/>
                <a:gd name="T35" fmla="*/ 2147483647 h 474"/>
                <a:gd name="T36" fmla="*/ 2147483647 w 645"/>
                <a:gd name="T37" fmla="*/ 2147483647 h 474"/>
                <a:gd name="T38" fmla="*/ 2147483647 w 645"/>
                <a:gd name="T39" fmla="*/ 2147483647 h 474"/>
                <a:gd name="T40" fmla="*/ 2147483647 w 645"/>
                <a:gd name="T41" fmla="*/ 2147483647 h 474"/>
                <a:gd name="T42" fmla="*/ 2147483647 w 645"/>
                <a:gd name="T43" fmla="*/ 2147483647 h 474"/>
                <a:gd name="T44" fmla="*/ 2147483647 w 645"/>
                <a:gd name="T45" fmla="*/ 2147483647 h 474"/>
                <a:gd name="T46" fmla="*/ 2147483647 w 645"/>
                <a:gd name="T47" fmla="*/ 2147483647 h 474"/>
                <a:gd name="T48" fmla="*/ 2147483647 w 645"/>
                <a:gd name="T49" fmla="*/ 2147483647 h 474"/>
                <a:gd name="T50" fmla="*/ 2147483647 w 645"/>
                <a:gd name="T51" fmla="*/ 2147483647 h 474"/>
                <a:gd name="T52" fmla="*/ 2147483647 w 645"/>
                <a:gd name="T53" fmla="*/ 2147483647 h 474"/>
                <a:gd name="T54" fmla="*/ 2147483647 w 645"/>
                <a:gd name="T55" fmla="*/ 2147483647 h 474"/>
                <a:gd name="T56" fmla="*/ 2147483647 w 645"/>
                <a:gd name="T57" fmla="*/ 2147483647 h 474"/>
                <a:gd name="T58" fmla="*/ 2147483647 w 645"/>
                <a:gd name="T59" fmla="*/ 2147483647 h 474"/>
                <a:gd name="T60" fmla="*/ 2147483647 w 645"/>
                <a:gd name="T61" fmla="*/ 2147483647 h 474"/>
                <a:gd name="T62" fmla="*/ 2147483647 w 645"/>
                <a:gd name="T63" fmla="*/ 2147483647 h 474"/>
                <a:gd name="T64" fmla="*/ 2147483647 w 645"/>
                <a:gd name="T65" fmla="*/ 2147483647 h 474"/>
                <a:gd name="T66" fmla="*/ 2147483647 w 645"/>
                <a:gd name="T67" fmla="*/ 2147483647 h 474"/>
                <a:gd name="T68" fmla="*/ 2147483647 w 645"/>
                <a:gd name="T69" fmla="*/ 2147483647 h 474"/>
                <a:gd name="T70" fmla="*/ 2147483647 w 645"/>
                <a:gd name="T71" fmla="*/ 2147483647 h 474"/>
                <a:gd name="T72" fmla="*/ 2147483647 w 645"/>
                <a:gd name="T73" fmla="*/ 2147483647 h 474"/>
                <a:gd name="T74" fmla="*/ 2147483647 w 645"/>
                <a:gd name="T75" fmla="*/ 2147483647 h 474"/>
                <a:gd name="T76" fmla="*/ 2147483647 w 645"/>
                <a:gd name="T77" fmla="*/ 2147483647 h 474"/>
                <a:gd name="T78" fmla="*/ 2147483647 w 645"/>
                <a:gd name="T79" fmla="*/ 2147483647 h 474"/>
                <a:gd name="T80" fmla="*/ 2147483647 w 645"/>
                <a:gd name="T81" fmla="*/ 2147483647 h 474"/>
                <a:gd name="T82" fmla="*/ 2147483647 w 645"/>
                <a:gd name="T83" fmla="*/ 2147483647 h 474"/>
                <a:gd name="T84" fmla="*/ 2147483647 w 645"/>
                <a:gd name="T85" fmla="*/ 2147483647 h 474"/>
                <a:gd name="T86" fmla="*/ 2147483647 w 645"/>
                <a:gd name="T87" fmla="*/ 2147483647 h 474"/>
                <a:gd name="T88" fmla="*/ 2147483647 w 645"/>
                <a:gd name="T89" fmla="*/ 2147483647 h 474"/>
                <a:gd name="T90" fmla="*/ 2147483647 w 645"/>
                <a:gd name="T91" fmla="*/ 2147483647 h 474"/>
                <a:gd name="T92" fmla="*/ 2147483647 w 645"/>
                <a:gd name="T93" fmla="*/ 2147483647 h 474"/>
                <a:gd name="T94" fmla="*/ 2147483647 w 645"/>
                <a:gd name="T95" fmla="*/ 2147483647 h 474"/>
                <a:gd name="T96" fmla="*/ 2147483647 w 645"/>
                <a:gd name="T97" fmla="*/ 2147483647 h 474"/>
                <a:gd name="T98" fmla="*/ 2147483647 w 645"/>
                <a:gd name="T99" fmla="*/ 2147483647 h 474"/>
                <a:gd name="T100" fmla="*/ 2147483647 w 645"/>
                <a:gd name="T101" fmla="*/ 2147483647 h 474"/>
                <a:gd name="T102" fmla="*/ 2147483647 w 645"/>
                <a:gd name="T103" fmla="*/ 2147483647 h 474"/>
                <a:gd name="T104" fmla="*/ 2147483647 w 645"/>
                <a:gd name="T105" fmla="*/ 2147483647 h 474"/>
                <a:gd name="T106" fmla="*/ 2147483647 w 645"/>
                <a:gd name="T107" fmla="*/ 2147483647 h 474"/>
                <a:gd name="T108" fmla="*/ 2147483647 w 645"/>
                <a:gd name="T109" fmla="*/ 2147483647 h 474"/>
                <a:gd name="T110" fmla="*/ 2147483647 w 645"/>
                <a:gd name="T111" fmla="*/ 2147483647 h 474"/>
                <a:gd name="T112" fmla="*/ 2147483647 w 645"/>
                <a:gd name="T113" fmla="*/ 2147483647 h 474"/>
                <a:gd name="T114" fmla="*/ 2147483647 w 645"/>
                <a:gd name="T115" fmla="*/ 2147483647 h 474"/>
                <a:gd name="T116" fmla="*/ 2147483647 w 645"/>
                <a:gd name="T117" fmla="*/ 2147483647 h 474"/>
                <a:gd name="T118" fmla="*/ 2147483647 w 645"/>
                <a:gd name="T119" fmla="*/ 2147483647 h 474"/>
                <a:gd name="T120" fmla="*/ 0 w 645"/>
                <a:gd name="T121" fmla="*/ 2147483647 h 47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645"/>
                <a:gd name="T184" fmla="*/ 0 h 474"/>
                <a:gd name="T185" fmla="*/ 645 w 645"/>
                <a:gd name="T186" fmla="*/ 474 h 47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645" h="474">
                  <a:moveTo>
                    <a:pt x="0" y="413"/>
                  </a:moveTo>
                  <a:lnTo>
                    <a:pt x="0" y="419"/>
                  </a:lnTo>
                  <a:lnTo>
                    <a:pt x="4" y="423"/>
                  </a:lnTo>
                  <a:lnTo>
                    <a:pt x="6" y="423"/>
                  </a:lnTo>
                  <a:lnTo>
                    <a:pt x="6" y="419"/>
                  </a:lnTo>
                  <a:lnTo>
                    <a:pt x="6" y="423"/>
                  </a:lnTo>
                  <a:lnTo>
                    <a:pt x="8" y="425"/>
                  </a:lnTo>
                  <a:lnTo>
                    <a:pt x="6" y="429"/>
                  </a:lnTo>
                  <a:lnTo>
                    <a:pt x="8" y="431"/>
                  </a:lnTo>
                  <a:lnTo>
                    <a:pt x="10" y="433"/>
                  </a:lnTo>
                  <a:lnTo>
                    <a:pt x="6" y="437"/>
                  </a:lnTo>
                  <a:lnTo>
                    <a:pt x="6" y="439"/>
                  </a:lnTo>
                  <a:lnTo>
                    <a:pt x="10" y="439"/>
                  </a:lnTo>
                  <a:lnTo>
                    <a:pt x="12" y="441"/>
                  </a:lnTo>
                  <a:lnTo>
                    <a:pt x="16" y="443"/>
                  </a:lnTo>
                  <a:lnTo>
                    <a:pt x="16" y="447"/>
                  </a:lnTo>
                  <a:lnTo>
                    <a:pt x="12" y="447"/>
                  </a:lnTo>
                  <a:lnTo>
                    <a:pt x="14" y="449"/>
                  </a:lnTo>
                  <a:lnTo>
                    <a:pt x="16" y="451"/>
                  </a:lnTo>
                  <a:lnTo>
                    <a:pt x="20" y="451"/>
                  </a:lnTo>
                  <a:lnTo>
                    <a:pt x="22" y="453"/>
                  </a:lnTo>
                  <a:lnTo>
                    <a:pt x="24" y="453"/>
                  </a:lnTo>
                  <a:lnTo>
                    <a:pt x="24" y="455"/>
                  </a:lnTo>
                  <a:lnTo>
                    <a:pt x="26" y="453"/>
                  </a:lnTo>
                  <a:lnTo>
                    <a:pt x="28" y="457"/>
                  </a:lnTo>
                  <a:lnTo>
                    <a:pt x="30" y="455"/>
                  </a:lnTo>
                  <a:lnTo>
                    <a:pt x="30" y="459"/>
                  </a:lnTo>
                  <a:lnTo>
                    <a:pt x="28" y="462"/>
                  </a:lnTo>
                  <a:lnTo>
                    <a:pt x="28" y="464"/>
                  </a:lnTo>
                  <a:lnTo>
                    <a:pt x="30" y="462"/>
                  </a:lnTo>
                  <a:lnTo>
                    <a:pt x="30" y="464"/>
                  </a:lnTo>
                  <a:lnTo>
                    <a:pt x="28" y="464"/>
                  </a:lnTo>
                  <a:lnTo>
                    <a:pt x="26" y="459"/>
                  </a:lnTo>
                  <a:lnTo>
                    <a:pt x="24" y="459"/>
                  </a:lnTo>
                  <a:lnTo>
                    <a:pt x="22" y="457"/>
                  </a:lnTo>
                  <a:lnTo>
                    <a:pt x="20" y="459"/>
                  </a:lnTo>
                  <a:lnTo>
                    <a:pt x="18" y="459"/>
                  </a:lnTo>
                  <a:lnTo>
                    <a:pt x="18" y="462"/>
                  </a:lnTo>
                  <a:lnTo>
                    <a:pt x="18" y="464"/>
                  </a:lnTo>
                  <a:lnTo>
                    <a:pt x="22" y="464"/>
                  </a:lnTo>
                  <a:lnTo>
                    <a:pt x="22" y="466"/>
                  </a:lnTo>
                  <a:lnTo>
                    <a:pt x="24" y="470"/>
                  </a:lnTo>
                  <a:lnTo>
                    <a:pt x="22" y="474"/>
                  </a:lnTo>
                  <a:lnTo>
                    <a:pt x="28" y="470"/>
                  </a:lnTo>
                  <a:lnTo>
                    <a:pt x="30" y="472"/>
                  </a:lnTo>
                  <a:lnTo>
                    <a:pt x="34" y="470"/>
                  </a:lnTo>
                  <a:lnTo>
                    <a:pt x="38" y="472"/>
                  </a:lnTo>
                  <a:lnTo>
                    <a:pt x="41" y="472"/>
                  </a:lnTo>
                  <a:lnTo>
                    <a:pt x="41" y="474"/>
                  </a:lnTo>
                  <a:lnTo>
                    <a:pt x="45" y="474"/>
                  </a:lnTo>
                  <a:lnTo>
                    <a:pt x="47" y="474"/>
                  </a:lnTo>
                  <a:lnTo>
                    <a:pt x="47" y="472"/>
                  </a:lnTo>
                  <a:lnTo>
                    <a:pt x="49" y="472"/>
                  </a:lnTo>
                  <a:lnTo>
                    <a:pt x="53" y="472"/>
                  </a:lnTo>
                  <a:lnTo>
                    <a:pt x="55" y="474"/>
                  </a:lnTo>
                  <a:lnTo>
                    <a:pt x="55" y="472"/>
                  </a:lnTo>
                  <a:lnTo>
                    <a:pt x="59" y="472"/>
                  </a:lnTo>
                  <a:lnTo>
                    <a:pt x="63" y="468"/>
                  </a:lnTo>
                  <a:lnTo>
                    <a:pt x="67" y="470"/>
                  </a:lnTo>
                  <a:lnTo>
                    <a:pt x="69" y="466"/>
                  </a:lnTo>
                  <a:lnTo>
                    <a:pt x="71" y="459"/>
                  </a:lnTo>
                  <a:lnTo>
                    <a:pt x="75" y="457"/>
                  </a:lnTo>
                  <a:lnTo>
                    <a:pt x="77" y="451"/>
                  </a:lnTo>
                  <a:lnTo>
                    <a:pt x="73" y="445"/>
                  </a:lnTo>
                  <a:lnTo>
                    <a:pt x="71" y="443"/>
                  </a:lnTo>
                  <a:lnTo>
                    <a:pt x="69" y="445"/>
                  </a:lnTo>
                  <a:lnTo>
                    <a:pt x="67" y="443"/>
                  </a:lnTo>
                  <a:lnTo>
                    <a:pt x="63" y="437"/>
                  </a:lnTo>
                  <a:lnTo>
                    <a:pt x="61" y="437"/>
                  </a:lnTo>
                  <a:lnTo>
                    <a:pt x="59" y="439"/>
                  </a:lnTo>
                  <a:lnTo>
                    <a:pt x="59" y="437"/>
                  </a:lnTo>
                  <a:lnTo>
                    <a:pt x="59" y="435"/>
                  </a:lnTo>
                  <a:lnTo>
                    <a:pt x="57" y="435"/>
                  </a:lnTo>
                  <a:lnTo>
                    <a:pt x="57" y="433"/>
                  </a:lnTo>
                  <a:lnTo>
                    <a:pt x="59" y="431"/>
                  </a:lnTo>
                  <a:lnTo>
                    <a:pt x="59" y="429"/>
                  </a:lnTo>
                  <a:lnTo>
                    <a:pt x="59" y="425"/>
                  </a:lnTo>
                  <a:lnTo>
                    <a:pt x="61" y="427"/>
                  </a:lnTo>
                  <a:lnTo>
                    <a:pt x="61" y="429"/>
                  </a:lnTo>
                  <a:lnTo>
                    <a:pt x="61" y="431"/>
                  </a:lnTo>
                  <a:lnTo>
                    <a:pt x="65" y="431"/>
                  </a:lnTo>
                  <a:lnTo>
                    <a:pt x="65" y="429"/>
                  </a:lnTo>
                  <a:lnTo>
                    <a:pt x="65" y="423"/>
                  </a:lnTo>
                  <a:lnTo>
                    <a:pt x="61" y="419"/>
                  </a:lnTo>
                  <a:lnTo>
                    <a:pt x="59" y="419"/>
                  </a:lnTo>
                  <a:lnTo>
                    <a:pt x="55" y="419"/>
                  </a:lnTo>
                  <a:lnTo>
                    <a:pt x="49" y="419"/>
                  </a:lnTo>
                  <a:lnTo>
                    <a:pt x="47" y="417"/>
                  </a:lnTo>
                  <a:lnTo>
                    <a:pt x="45" y="419"/>
                  </a:lnTo>
                  <a:lnTo>
                    <a:pt x="45" y="417"/>
                  </a:lnTo>
                  <a:lnTo>
                    <a:pt x="43" y="413"/>
                  </a:lnTo>
                  <a:lnTo>
                    <a:pt x="43" y="409"/>
                  </a:lnTo>
                  <a:lnTo>
                    <a:pt x="41" y="407"/>
                  </a:lnTo>
                  <a:lnTo>
                    <a:pt x="43" y="407"/>
                  </a:lnTo>
                  <a:lnTo>
                    <a:pt x="45" y="405"/>
                  </a:lnTo>
                  <a:lnTo>
                    <a:pt x="45" y="403"/>
                  </a:lnTo>
                  <a:lnTo>
                    <a:pt x="47" y="397"/>
                  </a:lnTo>
                  <a:lnTo>
                    <a:pt x="47" y="401"/>
                  </a:lnTo>
                  <a:lnTo>
                    <a:pt x="47" y="405"/>
                  </a:lnTo>
                  <a:lnTo>
                    <a:pt x="53" y="403"/>
                  </a:lnTo>
                  <a:lnTo>
                    <a:pt x="53" y="399"/>
                  </a:lnTo>
                  <a:lnTo>
                    <a:pt x="55" y="397"/>
                  </a:lnTo>
                  <a:lnTo>
                    <a:pt x="59" y="397"/>
                  </a:lnTo>
                  <a:lnTo>
                    <a:pt x="63" y="391"/>
                  </a:lnTo>
                  <a:lnTo>
                    <a:pt x="65" y="385"/>
                  </a:lnTo>
                  <a:lnTo>
                    <a:pt x="61" y="381"/>
                  </a:lnTo>
                  <a:lnTo>
                    <a:pt x="59" y="377"/>
                  </a:lnTo>
                  <a:lnTo>
                    <a:pt x="61" y="377"/>
                  </a:lnTo>
                  <a:lnTo>
                    <a:pt x="63" y="381"/>
                  </a:lnTo>
                  <a:lnTo>
                    <a:pt x="65" y="379"/>
                  </a:lnTo>
                  <a:lnTo>
                    <a:pt x="61" y="367"/>
                  </a:lnTo>
                  <a:lnTo>
                    <a:pt x="65" y="371"/>
                  </a:lnTo>
                  <a:lnTo>
                    <a:pt x="67" y="373"/>
                  </a:lnTo>
                  <a:lnTo>
                    <a:pt x="67" y="371"/>
                  </a:lnTo>
                  <a:lnTo>
                    <a:pt x="67" y="381"/>
                  </a:lnTo>
                  <a:lnTo>
                    <a:pt x="69" y="377"/>
                  </a:lnTo>
                  <a:lnTo>
                    <a:pt x="71" y="377"/>
                  </a:lnTo>
                  <a:lnTo>
                    <a:pt x="69" y="381"/>
                  </a:lnTo>
                  <a:lnTo>
                    <a:pt x="67" y="383"/>
                  </a:lnTo>
                  <a:lnTo>
                    <a:pt x="69" y="385"/>
                  </a:lnTo>
                  <a:lnTo>
                    <a:pt x="67" y="387"/>
                  </a:lnTo>
                  <a:lnTo>
                    <a:pt x="67" y="389"/>
                  </a:lnTo>
                  <a:lnTo>
                    <a:pt x="69" y="387"/>
                  </a:lnTo>
                  <a:lnTo>
                    <a:pt x="71" y="387"/>
                  </a:lnTo>
                  <a:lnTo>
                    <a:pt x="75" y="387"/>
                  </a:lnTo>
                  <a:lnTo>
                    <a:pt x="81" y="387"/>
                  </a:lnTo>
                  <a:lnTo>
                    <a:pt x="81" y="385"/>
                  </a:lnTo>
                  <a:lnTo>
                    <a:pt x="84" y="385"/>
                  </a:lnTo>
                  <a:lnTo>
                    <a:pt x="82" y="377"/>
                  </a:lnTo>
                  <a:lnTo>
                    <a:pt x="84" y="373"/>
                  </a:lnTo>
                  <a:lnTo>
                    <a:pt x="90" y="369"/>
                  </a:lnTo>
                  <a:lnTo>
                    <a:pt x="94" y="369"/>
                  </a:lnTo>
                  <a:lnTo>
                    <a:pt x="96" y="363"/>
                  </a:lnTo>
                  <a:lnTo>
                    <a:pt x="100" y="369"/>
                  </a:lnTo>
                  <a:lnTo>
                    <a:pt x="100" y="371"/>
                  </a:lnTo>
                  <a:lnTo>
                    <a:pt x="104" y="371"/>
                  </a:lnTo>
                  <a:lnTo>
                    <a:pt x="114" y="369"/>
                  </a:lnTo>
                  <a:lnTo>
                    <a:pt x="123" y="363"/>
                  </a:lnTo>
                  <a:lnTo>
                    <a:pt x="116" y="363"/>
                  </a:lnTo>
                  <a:lnTo>
                    <a:pt x="120" y="359"/>
                  </a:lnTo>
                  <a:lnTo>
                    <a:pt x="125" y="361"/>
                  </a:lnTo>
                  <a:lnTo>
                    <a:pt x="125" y="363"/>
                  </a:lnTo>
                  <a:lnTo>
                    <a:pt x="127" y="365"/>
                  </a:lnTo>
                  <a:lnTo>
                    <a:pt x="137" y="363"/>
                  </a:lnTo>
                  <a:lnTo>
                    <a:pt x="133" y="363"/>
                  </a:lnTo>
                  <a:lnTo>
                    <a:pt x="133" y="359"/>
                  </a:lnTo>
                  <a:lnTo>
                    <a:pt x="139" y="359"/>
                  </a:lnTo>
                  <a:lnTo>
                    <a:pt x="139" y="363"/>
                  </a:lnTo>
                  <a:lnTo>
                    <a:pt x="143" y="363"/>
                  </a:lnTo>
                  <a:lnTo>
                    <a:pt x="141" y="367"/>
                  </a:lnTo>
                  <a:lnTo>
                    <a:pt x="139" y="365"/>
                  </a:lnTo>
                  <a:lnTo>
                    <a:pt x="139" y="369"/>
                  </a:lnTo>
                  <a:lnTo>
                    <a:pt x="143" y="365"/>
                  </a:lnTo>
                  <a:lnTo>
                    <a:pt x="149" y="359"/>
                  </a:lnTo>
                  <a:lnTo>
                    <a:pt x="153" y="359"/>
                  </a:lnTo>
                  <a:lnTo>
                    <a:pt x="149" y="359"/>
                  </a:lnTo>
                  <a:lnTo>
                    <a:pt x="149" y="357"/>
                  </a:lnTo>
                  <a:lnTo>
                    <a:pt x="155" y="359"/>
                  </a:lnTo>
                  <a:lnTo>
                    <a:pt x="153" y="353"/>
                  </a:lnTo>
                  <a:lnTo>
                    <a:pt x="155" y="353"/>
                  </a:lnTo>
                  <a:lnTo>
                    <a:pt x="157" y="359"/>
                  </a:lnTo>
                  <a:lnTo>
                    <a:pt x="163" y="359"/>
                  </a:lnTo>
                  <a:lnTo>
                    <a:pt x="165" y="359"/>
                  </a:lnTo>
                  <a:lnTo>
                    <a:pt x="168" y="357"/>
                  </a:lnTo>
                  <a:lnTo>
                    <a:pt x="166" y="357"/>
                  </a:lnTo>
                  <a:lnTo>
                    <a:pt x="172" y="357"/>
                  </a:lnTo>
                  <a:lnTo>
                    <a:pt x="174" y="357"/>
                  </a:lnTo>
                  <a:lnTo>
                    <a:pt x="174" y="353"/>
                  </a:lnTo>
                  <a:lnTo>
                    <a:pt x="180" y="351"/>
                  </a:lnTo>
                  <a:lnTo>
                    <a:pt x="184" y="351"/>
                  </a:lnTo>
                  <a:lnTo>
                    <a:pt x="184" y="341"/>
                  </a:lnTo>
                  <a:lnTo>
                    <a:pt x="176" y="339"/>
                  </a:lnTo>
                  <a:lnTo>
                    <a:pt x="174" y="335"/>
                  </a:lnTo>
                  <a:lnTo>
                    <a:pt x="178" y="335"/>
                  </a:lnTo>
                  <a:lnTo>
                    <a:pt x="180" y="337"/>
                  </a:lnTo>
                  <a:lnTo>
                    <a:pt x="184" y="339"/>
                  </a:lnTo>
                  <a:lnTo>
                    <a:pt x="186" y="341"/>
                  </a:lnTo>
                  <a:lnTo>
                    <a:pt x="188" y="345"/>
                  </a:lnTo>
                  <a:lnTo>
                    <a:pt x="192" y="347"/>
                  </a:lnTo>
                  <a:lnTo>
                    <a:pt x="194" y="345"/>
                  </a:lnTo>
                  <a:lnTo>
                    <a:pt x="198" y="341"/>
                  </a:lnTo>
                  <a:lnTo>
                    <a:pt x="204" y="337"/>
                  </a:lnTo>
                  <a:lnTo>
                    <a:pt x="208" y="335"/>
                  </a:lnTo>
                  <a:lnTo>
                    <a:pt x="206" y="335"/>
                  </a:lnTo>
                  <a:lnTo>
                    <a:pt x="204" y="337"/>
                  </a:lnTo>
                  <a:lnTo>
                    <a:pt x="198" y="333"/>
                  </a:lnTo>
                  <a:lnTo>
                    <a:pt x="200" y="331"/>
                  </a:lnTo>
                  <a:lnTo>
                    <a:pt x="202" y="333"/>
                  </a:lnTo>
                  <a:lnTo>
                    <a:pt x="206" y="331"/>
                  </a:lnTo>
                  <a:lnTo>
                    <a:pt x="206" y="335"/>
                  </a:lnTo>
                  <a:lnTo>
                    <a:pt x="209" y="335"/>
                  </a:lnTo>
                  <a:lnTo>
                    <a:pt x="217" y="333"/>
                  </a:lnTo>
                  <a:lnTo>
                    <a:pt x="221" y="335"/>
                  </a:lnTo>
                  <a:lnTo>
                    <a:pt x="221" y="337"/>
                  </a:lnTo>
                  <a:lnTo>
                    <a:pt x="223" y="341"/>
                  </a:lnTo>
                  <a:lnTo>
                    <a:pt x="229" y="343"/>
                  </a:lnTo>
                  <a:lnTo>
                    <a:pt x="239" y="339"/>
                  </a:lnTo>
                  <a:lnTo>
                    <a:pt x="241" y="335"/>
                  </a:lnTo>
                  <a:lnTo>
                    <a:pt x="241" y="331"/>
                  </a:lnTo>
                  <a:lnTo>
                    <a:pt x="237" y="323"/>
                  </a:lnTo>
                  <a:lnTo>
                    <a:pt x="235" y="315"/>
                  </a:lnTo>
                  <a:lnTo>
                    <a:pt x="235" y="313"/>
                  </a:lnTo>
                  <a:lnTo>
                    <a:pt x="237" y="313"/>
                  </a:lnTo>
                  <a:lnTo>
                    <a:pt x="237" y="309"/>
                  </a:lnTo>
                  <a:lnTo>
                    <a:pt x="237" y="313"/>
                  </a:lnTo>
                  <a:lnTo>
                    <a:pt x="235" y="315"/>
                  </a:lnTo>
                  <a:lnTo>
                    <a:pt x="237" y="321"/>
                  </a:lnTo>
                  <a:lnTo>
                    <a:pt x="241" y="321"/>
                  </a:lnTo>
                  <a:lnTo>
                    <a:pt x="243" y="321"/>
                  </a:lnTo>
                  <a:lnTo>
                    <a:pt x="245" y="319"/>
                  </a:lnTo>
                  <a:lnTo>
                    <a:pt x="247" y="321"/>
                  </a:lnTo>
                  <a:lnTo>
                    <a:pt x="241" y="323"/>
                  </a:lnTo>
                  <a:lnTo>
                    <a:pt x="241" y="329"/>
                  </a:lnTo>
                  <a:lnTo>
                    <a:pt x="251" y="335"/>
                  </a:lnTo>
                  <a:lnTo>
                    <a:pt x="252" y="337"/>
                  </a:lnTo>
                  <a:lnTo>
                    <a:pt x="256" y="335"/>
                  </a:lnTo>
                  <a:lnTo>
                    <a:pt x="258" y="335"/>
                  </a:lnTo>
                  <a:lnTo>
                    <a:pt x="260" y="335"/>
                  </a:lnTo>
                  <a:lnTo>
                    <a:pt x="260" y="331"/>
                  </a:lnTo>
                  <a:lnTo>
                    <a:pt x="260" y="329"/>
                  </a:lnTo>
                  <a:lnTo>
                    <a:pt x="264" y="329"/>
                  </a:lnTo>
                  <a:lnTo>
                    <a:pt x="264" y="325"/>
                  </a:lnTo>
                  <a:lnTo>
                    <a:pt x="266" y="323"/>
                  </a:lnTo>
                  <a:lnTo>
                    <a:pt x="270" y="325"/>
                  </a:lnTo>
                  <a:lnTo>
                    <a:pt x="268" y="323"/>
                  </a:lnTo>
                  <a:lnTo>
                    <a:pt x="270" y="321"/>
                  </a:lnTo>
                  <a:lnTo>
                    <a:pt x="276" y="319"/>
                  </a:lnTo>
                  <a:lnTo>
                    <a:pt x="274" y="319"/>
                  </a:lnTo>
                  <a:lnTo>
                    <a:pt x="276" y="315"/>
                  </a:lnTo>
                  <a:lnTo>
                    <a:pt x="280" y="321"/>
                  </a:lnTo>
                  <a:lnTo>
                    <a:pt x="280" y="325"/>
                  </a:lnTo>
                  <a:lnTo>
                    <a:pt x="282" y="325"/>
                  </a:lnTo>
                  <a:lnTo>
                    <a:pt x="282" y="327"/>
                  </a:lnTo>
                  <a:lnTo>
                    <a:pt x="288" y="325"/>
                  </a:lnTo>
                  <a:lnTo>
                    <a:pt x="290" y="323"/>
                  </a:lnTo>
                  <a:lnTo>
                    <a:pt x="290" y="321"/>
                  </a:lnTo>
                  <a:lnTo>
                    <a:pt x="294" y="319"/>
                  </a:lnTo>
                  <a:lnTo>
                    <a:pt x="290" y="313"/>
                  </a:lnTo>
                  <a:lnTo>
                    <a:pt x="290" y="307"/>
                  </a:lnTo>
                  <a:lnTo>
                    <a:pt x="290" y="303"/>
                  </a:lnTo>
                  <a:lnTo>
                    <a:pt x="294" y="299"/>
                  </a:lnTo>
                  <a:lnTo>
                    <a:pt x="297" y="297"/>
                  </a:lnTo>
                  <a:lnTo>
                    <a:pt x="297" y="295"/>
                  </a:lnTo>
                  <a:lnTo>
                    <a:pt x="295" y="291"/>
                  </a:lnTo>
                  <a:lnTo>
                    <a:pt x="295" y="281"/>
                  </a:lnTo>
                  <a:lnTo>
                    <a:pt x="294" y="277"/>
                  </a:lnTo>
                  <a:lnTo>
                    <a:pt x="288" y="275"/>
                  </a:lnTo>
                  <a:lnTo>
                    <a:pt x="286" y="269"/>
                  </a:lnTo>
                  <a:lnTo>
                    <a:pt x="290" y="269"/>
                  </a:lnTo>
                  <a:lnTo>
                    <a:pt x="290" y="271"/>
                  </a:lnTo>
                  <a:lnTo>
                    <a:pt x="290" y="275"/>
                  </a:lnTo>
                  <a:lnTo>
                    <a:pt x="295" y="275"/>
                  </a:lnTo>
                  <a:lnTo>
                    <a:pt x="295" y="277"/>
                  </a:lnTo>
                  <a:lnTo>
                    <a:pt x="295" y="285"/>
                  </a:lnTo>
                  <a:lnTo>
                    <a:pt x="295" y="289"/>
                  </a:lnTo>
                  <a:lnTo>
                    <a:pt x="297" y="295"/>
                  </a:lnTo>
                  <a:lnTo>
                    <a:pt x="299" y="295"/>
                  </a:lnTo>
                  <a:lnTo>
                    <a:pt x="299" y="297"/>
                  </a:lnTo>
                  <a:lnTo>
                    <a:pt x="301" y="303"/>
                  </a:lnTo>
                  <a:lnTo>
                    <a:pt x="299" y="307"/>
                  </a:lnTo>
                  <a:lnTo>
                    <a:pt x="305" y="309"/>
                  </a:lnTo>
                  <a:lnTo>
                    <a:pt x="309" y="309"/>
                  </a:lnTo>
                  <a:lnTo>
                    <a:pt x="309" y="311"/>
                  </a:lnTo>
                  <a:lnTo>
                    <a:pt x="313" y="309"/>
                  </a:lnTo>
                  <a:lnTo>
                    <a:pt x="313" y="303"/>
                  </a:lnTo>
                  <a:lnTo>
                    <a:pt x="317" y="301"/>
                  </a:lnTo>
                  <a:lnTo>
                    <a:pt x="317" y="297"/>
                  </a:lnTo>
                  <a:lnTo>
                    <a:pt x="317" y="295"/>
                  </a:lnTo>
                  <a:lnTo>
                    <a:pt x="319" y="297"/>
                  </a:lnTo>
                  <a:lnTo>
                    <a:pt x="317" y="295"/>
                  </a:lnTo>
                  <a:lnTo>
                    <a:pt x="317" y="293"/>
                  </a:lnTo>
                  <a:lnTo>
                    <a:pt x="319" y="293"/>
                  </a:lnTo>
                  <a:lnTo>
                    <a:pt x="315" y="283"/>
                  </a:lnTo>
                  <a:lnTo>
                    <a:pt x="313" y="281"/>
                  </a:lnTo>
                  <a:lnTo>
                    <a:pt x="317" y="283"/>
                  </a:lnTo>
                  <a:lnTo>
                    <a:pt x="321" y="287"/>
                  </a:lnTo>
                  <a:lnTo>
                    <a:pt x="321" y="291"/>
                  </a:lnTo>
                  <a:lnTo>
                    <a:pt x="325" y="295"/>
                  </a:lnTo>
                  <a:lnTo>
                    <a:pt x="329" y="297"/>
                  </a:lnTo>
                  <a:lnTo>
                    <a:pt x="329" y="295"/>
                  </a:lnTo>
                  <a:lnTo>
                    <a:pt x="329" y="293"/>
                  </a:lnTo>
                  <a:lnTo>
                    <a:pt x="331" y="293"/>
                  </a:lnTo>
                  <a:lnTo>
                    <a:pt x="335" y="293"/>
                  </a:lnTo>
                  <a:lnTo>
                    <a:pt x="336" y="295"/>
                  </a:lnTo>
                  <a:lnTo>
                    <a:pt x="338" y="295"/>
                  </a:lnTo>
                  <a:lnTo>
                    <a:pt x="340" y="293"/>
                  </a:lnTo>
                  <a:lnTo>
                    <a:pt x="338" y="287"/>
                  </a:lnTo>
                  <a:lnTo>
                    <a:pt x="342" y="285"/>
                  </a:lnTo>
                  <a:lnTo>
                    <a:pt x="340" y="283"/>
                  </a:lnTo>
                  <a:lnTo>
                    <a:pt x="342" y="281"/>
                  </a:lnTo>
                  <a:lnTo>
                    <a:pt x="340" y="281"/>
                  </a:lnTo>
                  <a:lnTo>
                    <a:pt x="336" y="279"/>
                  </a:lnTo>
                  <a:lnTo>
                    <a:pt x="336" y="277"/>
                  </a:lnTo>
                  <a:lnTo>
                    <a:pt x="338" y="271"/>
                  </a:lnTo>
                  <a:lnTo>
                    <a:pt x="338" y="267"/>
                  </a:lnTo>
                  <a:lnTo>
                    <a:pt x="338" y="263"/>
                  </a:lnTo>
                  <a:lnTo>
                    <a:pt x="335" y="263"/>
                  </a:lnTo>
                  <a:lnTo>
                    <a:pt x="331" y="263"/>
                  </a:lnTo>
                  <a:lnTo>
                    <a:pt x="338" y="261"/>
                  </a:lnTo>
                  <a:lnTo>
                    <a:pt x="335" y="255"/>
                  </a:lnTo>
                  <a:lnTo>
                    <a:pt x="331" y="253"/>
                  </a:lnTo>
                  <a:lnTo>
                    <a:pt x="325" y="249"/>
                  </a:lnTo>
                  <a:lnTo>
                    <a:pt x="321" y="247"/>
                  </a:lnTo>
                  <a:lnTo>
                    <a:pt x="319" y="245"/>
                  </a:lnTo>
                  <a:lnTo>
                    <a:pt x="319" y="243"/>
                  </a:lnTo>
                  <a:lnTo>
                    <a:pt x="321" y="243"/>
                  </a:lnTo>
                  <a:lnTo>
                    <a:pt x="321" y="247"/>
                  </a:lnTo>
                  <a:lnTo>
                    <a:pt x="325" y="247"/>
                  </a:lnTo>
                  <a:lnTo>
                    <a:pt x="331" y="245"/>
                  </a:lnTo>
                  <a:lnTo>
                    <a:pt x="335" y="245"/>
                  </a:lnTo>
                  <a:lnTo>
                    <a:pt x="331" y="243"/>
                  </a:lnTo>
                  <a:lnTo>
                    <a:pt x="325" y="241"/>
                  </a:lnTo>
                  <a:lnTo>
                    <a:pt x="329" y="243"/>
                  </a:lnTo>
                  <a:lnTo>
                    <a:pt x="335" y="243"/>
                  </a:lnTo>
                  <a:lnTo>
                    <a:pt x="338" y="247"/>
                  </a:lnTo>
                  <a:lnTo>
                    <a:pt x="342" y="247"/>
                  </a:lnTo>
                  <a:lnTo>
                    <a:pt x="342" y="245"/>
                  </a:lnTo>
                  <a:lnTo>
                    <a:pt x="338" y="243"/>
                  </a:lnTo>
                  <a:lnTo>
                    <a:pt x="336" y="241"/>
                  </a:lnTo>
                  <a:lnTo>
                    <a:pt x="335" y="239"/>
                  </a:lnTo>
                  <a:lnTo>
                    <a:pt x="333" y="237"/>
                  </a:lnTo>
                  <a:lnTo>
                    <a:pt x="331" y="231"/>
                  </a:lnTo>
                  <a:lnTo>
                    <a:pt x="331" y="227"/>
                  </a:lnTo>
                  <a:lnTo>
                    <a:pt x="331" y="225"/>
                  </a:lnTo>
                  <a:lnTo>
                    <a:pt x="331" y="219"/>
                  </a:lnTo>
                  <a:lnTo>
                    <a:pt x="325" y="217"/>
                  </a:lnTo>
                  <a:lnTo>
                    <a:pt x="325" y="215"/>
                  </a:lnTo>
                  <a:lnTo>
                    <a:pt x="329" y="217"/>
                  </a:lnTo>
                  <a:lnTo>
                    <a:pt x="333" y="221"/>
                  </a:lnTo>
                  <a:lnTo>
                    <a:pt x="336" y="231"/>
                  </a:lnTo>
                  <a:lnTo>
                    <a:pt x="338" y="233"/>
                  </a:lnTo>
                  <a:lnTo>
                    <a:pt x="338" y="235"/>
                  </a:lnTo>
                  <a:lnTo>
                    <a:pt x="340" y="233"/>
                  </a:lnTo>
                  <a:lnTo>
                    <a:pt x="340" y="237"/>
                  </a:lnTo>
                  <a:lnTo>
                    <a:pt x="342" y="241"/>
                  </a:lnTo>
                  <a:lnTo>
                    <a:pt x="342" y="237"/>
                  </a:lnTo>
                  <a:lnTo>
                    <a:pt x="344" y="239"/>
                  </a:lnTo>
                  <a:lnTo>
                    <a:pt x="346" y="241"/>
                  </a:lnTo>
                  <a:lnTo>
                    <a:pt x="346" y="247"/>
                  </a:lnTo>
                  <a:lnTo>
                    <a:pt x="348" y="247"/>
                  </a:lnTo>
                  <a:lnTo>
                    <a:pt x="350" y="243"/>
                  </a:lnTo>
                  <a:lnTo>
                    <a:pt x="354" y="247"/>
                  </a:lnTo>
                  <a:lnTo>
                    <a:pt x="354" y="251"/>
                  </a:lnTo>
                  <a:lnTo>
                    <a:pt x="360" y="259"/>
                  </a:lnTo>
                  <a:lnTo>
                    <a:pt x="362" y="261"/>
                  </a:lnTo>
                  <a:lnTo>
                    <a:pt x="364" y="263"/>
                  </a:lnTo>
                  <a:lnTo>
                    <a:pt x="368" y="265"/>
                  </a:lnTo>
                  <a:lnTo>
                    <a:pt x="366" y="269"/>
                  </a:lnTo>
                  <a:lnTo>
                    <a:pt x="366" y="271"/>
                  </a:lnTo>
                  <a:lnTo>
                    <a:pt x="368" y="271"/>
                  </a:lnTo>
                  <a:lnTo>
                    <a:pt x="370" y="269"/>
                  </a:lnTo>
                  <a:lnTo>
                    <a:pt x="370" y="265"/>
                  </a:lnTo>
                  <a:lnTo>
                    <a:pt x="374" y="265"/>
                  </a:lnTo>
                  <a:lnTo>
                    <a:pt x="379" y="267"/>
                  </a:lnTo>
                  <a:lnTo>
                    <a:pt x="381" y="265"/>
                  </a:lnTo>
                  <a:lnTo>
                    <a:pt x="389" y="261"/>
                  </a:lnTo>
                  <a:lnTo>
                    <a:pt x="395" y="263"/>
                  </a:lnTo>
                  <a:lnTo>
                    <a:pt x="399" y="259"/>
                  </a:lnTo>
                  <a:lnTo>
                    <a:pt x="403" y="259"/>
                  </a:lnTo>
                  <a:lnTo>
                    <a:pt x="405" y="259"/>
                  </a:lnTo>
                  <a:lnTo>
                    <a:pt x="409" y="257"/>
                  </a:lnTo>
                  <a:lnTo>
                    <a:pt x="413" y="259"/>
                  </a:lnTo>
                  <a:lnTo>
                    <a:pt x="415" y="261"/>
                  </a:lnTo>
                  <a:lnTo>
                    <a:pt x="417" y="263"/>
                  </a:lnTo>
                  <a:lnTo>
                    <a:pt x="417" y="265"/>
                  </a:lnTo>
                  <a:lnTo>
                    <a:pt x="417" y="269"/>
                  </a:lnTo>
                  <a:lnTo>
                    <a:pt x="421" y="271"/>
                  </a:lnTo>
                  <a:lnTo>
                    <a:pt x="422" y="269"/>
                  </a:lnTo>
                  <a:lnTo>
                    <a:pt x="428" y="265"/>
                  </a:lnTo>
                  <a:lnTo>
                    <a:pt x="428" y="263"/>
                  </a:lnTo>
                  <a:lnTo>
                    <a:pt x="426" y="263"/>
                  </a:lnTo>
                  <a:lnTo>
                    <a:pt x="422" y="261"/>
                  </a:lnTo>
                  <a:lnTo>
                    <a:pt x="421" y="263"/>
                  </a:lnTo>
                  <a:lnTo>
                    <a:pt x="419" y="261"/>
                  </a:lnTo>
                  <a:lnTo>
                    <a:pt x="421" y="259"/>
                  </a:lnTo>
                  <a:lnTo>
                    <a:pt x="426" y="257"/>
                  </a:lnTo>
                  <a:lnTo>
                    <a:pt x="426" y="253"/>
                  </a:lnTo>
                  <a:lnTo>
                    <a:pt x="421" y="253"/>
                  </a:lnTo>
                  <a:lnTo>
                    <a:pt x="417" y="253"/>
                  </a:lnTo>
                  <a:lnTo>
                    <a:pt x="419" y="251"/>
                  </a:lnTo>
                  <a:lnTo>
                    <a:pt x="421" y="249"/>
                  </a:lnTo>
                  <a:lnTo>
                    <a:pt x="421" y="247"/>
                  </a:lnTo>
                  <a:lnTo>
                    <a:pt x="422" y="249"/>
                  </a:lnTo>
                  <a:lnTo>
                    <a:pt x="422" y="247"/>
                  </a:lnTo>
                  <a:lnTo>
                    <a:pt x="428" y="243"/>
                  </a:lnTo>
                  <a:lnTo>
                    <a:pt x="430" y="243"/>
                  </a:lnTo>
                  <a:lnTo>
                    <a:pt x="434" y="241"/>
                  </a:lnTo>
                  <a:lnTo>
                    <a:pt x="436" y="241"/>
                  </a:lnTo>
                  <a:lnTo>
                    <a:pt x="440" y="241"/>
                  </a:lnTo>
                  <a:lnTo>
                    <a:pt x="442" y="237"/>
                  </a:lnTo>
                  <a:lnTo>
                    <a:pt x="444" y="237"/>
                  </a:lnTo>
                  <a:lnTo>
                    <a:pt x="446" y="241"/>
                  </a:lnTo>
                  <a:lnTo>
                    <a:pt x="442" y="243"/>
                  </a:lnTo>
                  <a:lnTo>
                    <a:pt x="440" y="243"/>
                  </a:lnTo>
                  <a:lnTo>
                    <a:pt x="440" y="247"/>
                  </a:lnTo>
                  <a:lnTo>
                    <a:pt x="440" y="249"/>
                  </a:lnTo>
                  <a:lnTo>
                    <a:pt x="438" y="253"/>
                  </a:lnTo>
                  <a:lnTo>
                    <a:pt x="440" y="253"/>
                  </a:lnTo>
                  <a:lnTo>
                    <a:pt x="440" y="257"/>
                  </a:lnTo>
                  <a:lnTo>
                    <a:pt x="440" y="259"/>
                  </a:lnTo>
                  <a:lnTo>
                    <a:pt x="444" y="257"/>
                  </a:lnTo>
                  <a:lnTo>
                    <a:pt x="444" y="259"/>
                  </a:lnTo>
                  <a:lnTo>
                    <a:pt x="450" y="257"/>
                  </a:lnTo>
                  <a:lnTo>
                    <a:pt x="452" y="259"/>
                  </a:lnTo>
                  <a:lnTo>
                    <a:pt x="452" y="261"/>
                  </a:lnTo>
                  <a:lnTo>
                    <a:pt x="456" y="261"/>
                  </a:lnTo>
                  <a:lnTo>
                    <a:pt x="454" y="257"/>
                  </a:lnTo>
                  <a:lnTo>
                    <a:pt x="456" y="253"/>
                  </a:lnTo>
                  <a:lnTo>
                    <a:pt x="460" y="249"/>
                  </a:lnTo>
                  <a:lnTo>
                    <a:pt x="464" y="247"/>
                  </a:lnTo>
                  <a:lnTo>
                    <a:pt x="464" y="245"/>
                  </a:lnTo>
                  <a:lnTo>
                    <a:pt x="464" y="243"/>
                  </a:lnTo>
                  <a:lnTo>
                    <a:pt x="464" y="239"/>
                  </a:lnTo>
                  <a:lnTo>
                    <a:pt x="469" y="237"/>
                  </a:lnTo>
                  <a:lnTo>
                    <a:pt x="473" y="237"/>
                  </a:lnTo>
                  <a:lnTo>
                    <a:pt x="475" y="241"/>
                  </a:lnTo>
                  <a:lnTo>
                    <a:pt x="477" y="237"/>
                  </a:lnTo>
                  <a:lnTo>
                    <a:pt x="475" y="237"/>
                  </a:lnTo>
                  <a:lnTo>
                    <a:pt x="479" y="235"/>
                  </a:lnTo>
                  <a:lnTo>
                    <a:pt x="483" y="235"/>
                  </a:lnTo>
                  <a:lnTo>
                    <a:pt x="483" y="233"/>
                  </a:lnTo>
                  <a:lnTo>
                    <a:pt x="489" y="227"/>
                  </a:lnTo>
                  <a:lnTo>
                    <a:pt x="487" y="231"/>
                  </a:lnTo>
                  <a:lnTo>
                    <a:pt x="489" y="233"/>
                  </a:lnTo>
                  <a:lnTo>
                    <a:pt x="485" y="235"/>
                  </a:lnTo>
                  <a:lnTo>
                    <a:pt x="481" y="237"/>
                  </a:lnTo>
                  <a:lnTo>
                    <a:pt x="481" y="239"/>
                  </a:lnTo>
                  <a:lnTo>
                    <a:pt x="483" y="237"/>
                  </a:lnTo>
                  <a:lnTo>
                    <a:pt x="489" y="237"/>
                  </a:lnTo>
                  <a:lnTo>
                    <a:pt x="493" y="239"/>
                  </a:lnTo>
                  <a:lnTo>
                    <a:pt x="489" y="243"/>
                  </a:lnTo>
                  <a:lnTo>
                    <a:pt x="495" y="247"/>
                  </a:lnTo>
                  <a:lnTo>
                    <a:pt x="499" y="247"/>
                  </a:lnTo>
                  <a:lnTo>
                    <a:pt x="501" y="245"/>
                  </a:lnTo>
                  <a:lnTo>
                    <a:pt x="508" y="249"/>
                  </a:lnTo>
                  <a:lnTo>
                    <a:pt x="510" y="249"/>
                  </a:lnTo>
                  <a:lnTo>
                    <a:pt x="510" y="247"/>
                  </a:lnTo>
                  <a:lnTo>
                    <a:pt x="510" y="243"/>
                  </a:lnTo>
                  <a:lnTo>
                    <a:pt x="512" y="241"/>
                  </a:lnTo>
                  <a:lnTo>
                    <a:pt x="510" y="241"/>
                  </a:lnTo>
                  <a:lnTo>
                    <a:pt x="510" y="243"/>
                  </a:lnTo>
                  <a:lnTo>
                    <a:pt x="508" y="243"/>
                  </a:lnTo>
                  <a:lnTo>
                    <a:pt x="507" y="241"/>
                  </a:lnTo>
                  <a:lnTo>
                    <a:pt x="510" y="235"/>
                  </a:lnTo>
                  <a:lnTo>
                    <a:pt x="510" y="233"/>
                  </a:lnTo>
                  <a:lnTo>
                    <a:pt x="512" y="231"/>
                  </a:lnTo>
                  <a:lnTo>
                    <a:pt x="516" y="231"/>
                  </a:lnTo>
                  <a:lnTo>
                    <a:pt x="522" y="229"/>
                  </a:lnTo>
                  <a:lnTo>
                    <a:pt x="522" y="231"/>
                  </a:lnTo>
                  <a:lnTo>
                    <a:pt x="524" y="231"/>
                  </a:lnTo>
                  <a:lnTo>
                    <a:pt x="528" y="233"/>
                  </a:lnTo>
                  <a:lnTo>
                    <a:pt x="530" y="235"/>
                  </a:lnTo>
                  <a:lnTo>
                    <a:pt x="530" y="241"/>
                  </a:lnTo>
                  <a:lnTo>
                    <a:pt x="532" y="241"/>
                  </a:lnTo>
                  <a:lnTo>
                    <a:pt x="536" y="237"/>
                  </a:lnTo>
                  <a:lnTo>
                    <a:pt x="538" y="235"/>
                  </a:lnTo>
                  <a:lnTo>
                    <a:pt x="540" y="235"/>
                  </a:lnTo>
                  <a:lnTo>
                    <a:pt x="544" y="233"/>
                  </a:lnTo>
                  <a:lnTo>
                    <a:pt x="542" y="231"/>
                  </a:lnTo>
                  <a:lnTo>
                    <a:pt x="546" y="233"/>
                  </a:lnTo>
                  <a:lnTo>
                    <a:pt x="544" y="235"/>
                  </a:lnTo>
                  <a:lnTo>
                    <a:pt x="546" y="233"/>
                  </a:lnTo>
                  <a:lnTo>
                    <a:pt x="550" y="231"/>
                  </a:lnTo>
                  <a:lnTo>
                    <a:pt x="553" y="231"/>
                  </a:lnTo>
                  <a:lnTo>
                    <a:pt x="555" y="233"/>
                  </a:lnTo>
                  <a:lnTo>
                    <a:pt x="561" y="231"/>
                  </a:lnTo>
                  <a:lnTo>
                    <a:pt x="563" y="227"/>
                  </a:lnTo>
                  <a:lnTo>
                    <a:pt x="565" y="225"/>
                  </a:lnTo>
                  <a:lnTo>
                    <a:pt x="569" y="221"/>
                  </a:lnTo>
                  <a:lnTo>
                    <a:pt x="575" y="219"/>
                  </a:lnTo>
                  <a:lnTo>
                    <a:pt x="577" y="221"/>
                  </a:lnTo>
                  <a:lnTo>
                    <a:pt x="579" y="221"/>
                  </a:lnTo>
                  <a:lnTo>
                    <a:pt x="585" y="221"/>
                  </a:lnTo>
                  <a:lnTo>
                    <a:pt x="587" y="219"/>
                  </a:lnTo>
                  <a:lnTo>
                    <a:pt x="589" y="221"/>
                  </a:lnTo>
                  <a:lnTo>
                    <a:pt x="591" y="221"/>
                  </a:lnTo>
                  <a:lnTo>
                    <a:pt x="591" y="215"/>
                  </a:lnTo>
                  <a:lnTo>
                    <a:pt x="594" y="213"/>
                  </a:lnTo>
                  <a:lnTo>
                    <a:pt x="594" y="209"/>
                  </a:lnTo>
                  <a:lnTo>
                    <a:pt x="594" y="207"/>
                  </a:lnTo>
                  <a:lnTo>
                    <a:pt x="592" y="205"/>
                  </a:lnTo>
                  <a:lnTo>
                    <a:pt x="592" y="203"/>
                  </a:lnTo>
                  <a:lnTo>
                    <a:pt x="596" y="199"/>
                  </a:lnTo>
                  <a:lnTo>
                    <a:pt x="598" y="199"/>
                  </a:lnTo>
                  <a:lnTo>
                    <a:pt x="600" y="201"/>
                  </a:lnTo>
                  <a:lnTo>
                    <a:pt x="604" y="195"/>
                  </a:lnTo>
                  <a:lnTo>
                    <a:pt x="606" y="193"/>
                  </a:lnTo>
                  <a:lnTo>
                    <a:pt x="608" y="193"/>
                  </a:lnTo>
                  <a:lnTo>
                    <a:pt x="612" y="195"/>
                  </a:lnTo>
                  <a:lnTo>
                    <a:pt x="614" y="193"/>
                  </a:lnTo>
                  <a:lnTo>
                    <a:pt x="612" y="193"/>
                  </a:lnTo>
                  <a:lnTo>
                    <a:pt x="610" y="187"/>
                  </a:lnTo>
                  <a:lnTo>
                    <a:pt x="608" y="185"/>
                  </a:lnTo>
                  <a:lnTo>
                    <a:pt x="608" y="187"/>
                  </a:lnTo>
                  <a:lnTo>
                    <a:pt x="604" y="185"/>
                  </a:lnTo>
                  <a:lnTo>
                    <a:pt x="602" y="183"/>
                  </a:lnTo>
                  <a:lnTo>
                    <a:pt x="600" y="187"/>
                  </a:lnTo>
                  <a:lnTo>
                    <a:pt x="596" y="187"/>
                  </a:lnTo>
                  <a:lnTo>
                    <a:pt x="594" y="185"/>
                  </a:lnTo>
                  <a:lnTo>
                    <a:pt x="591" y="183"/>
                  </a:lnTo>
                  <a:lnTo>
                    <a:pt x="591" y="181"/>
                  </a:lnTo>
                  <a:lnTo>
                    <a:pt x="591" y="177"/>
                  </a:lnTo>
                  <a:lnTo>
                    <a:pt x="594" y="179"/>
                  </a:lnTo>
                  <a:lnTo>
                    <a:pt x="596" y="181"/>
                  </a:lnTo>
                  <a:lnTo>
                    <a:pt x="602" y="183"/>
                  </a:lnTo>
                  <a:lnTo>
                    <a:pt x="606" y="183"/>
                  </a:lnTo>
                  <a:lnTo>
                    <a:pt x="608" y="181"/>
                  </a:lnTo>
                  <a:lnTo>
                    <a:pt x="608" y="183"/>
                  </a:lnTo>
                  <a:lnTo>
                    <a:pt x="616" y="177"/>
                  </a:lnTo>
                  <a:lnTo>
                    <a:pt x="616" y="175"/>
                  </a:lnTo>
                  <a:lnTo>
                    <a:pt x="618" y="175"/>
                  </a:lnTo>
                  <a:lnTo>
                    <a:pt x="620" y="173"/>
                  </a:lnTo>
                  <a:lnTo>
                    <a:pt x="618" y="171"/>
                  </a:lnTo>
                  <a:lnTo>
                    <a:pt x="618" y="167"/>
                  </a:lnTo>
                  <a:lnTo>
                    <a:pt x="620" y="165"/>
                  </a:lnTo>
                  <a:lnTo>
                    <a:pt x="620" y="161"/>
                  </a:lnTo>
                  <a:lnTo>
                    <a:pt x="620" y="159"/>
                  </a:lnTo>
                  <a:lnTo>
                    <a:pt x="624" y="155"/>
                  </a:lnTo>
                  <a:lnTo>
                    <a:pt x="626" y="155"/>
                  </a:lnTo>
                  <a:lnTo>
                    <a:pt x="624" y="155"/>
                  </a:lnTo>
                  <a:lnTo>
                    <a:pt x="624" y="159"/>
                  </a:lnTo>
                  <a:lnTo>
                    <a:pt x="626" y="159"/>
                  </a:lnTo>
                  <a:lnTo>
                    <a:pt x="628" y="155"/>
                  </a:lnTo>
                  <a:lnTo>
                    <a:pt x="632" y="157"/>
                  </a:lnTo>
                  <a:lnTo>
                    <a:pt x="634" y="153"/>
                  </a:lnTo>
                  <a:lnTo>
                    <a:pt x="634" y="155"/>
                  </a:lnTo>
                  <a:lnTo>
                    <a:pt x="635" y="159"/>
                  </a:lnTo>
                  <a:lnTo>
                    <a:pt x="637" y="161"/>
                  </a:lnTo>
                  <a:lnTo>
                    <a:pt x="639" y="161"/>
                  </a:lnTo>
                  <a:lnTo>
                    <a:pt x="643" y="159"/>
                  </a:lnTo>
                  <a:lnTo>
                    <a:pt x="645" y="157"/>
                  </a:lnTo>
                  <a:lnTo>
                    <a:pt x="634" y="151"/>
                  </a:lnTo>
                  <a:lnTo>
                    <a:pt x="620" y="117"/>
                  </a:lnTo>
                  <a:lnTo>
                    <a:pt x="626" y="109"/>
                  </a:lnTo>
                  <a:lnTo>
                    <a:pt x="624" y="105"/>
                  </a:lnTo>
                  <a:lnTo>
                    <a:pt x="622" y="105"/>
                  </a:lnTo>
                  <a:lnTo>
                    <a:pt x="618" y="91"/>
                  </a:lnTo>
                  <a:lnTo>
                    <a:pt x="612" y="87"/>
                  </a:lnTo>
                  <a:lnTo>
                    <a:pt x="612" y="83"/>
                  </a:lnTo>
                  <a:lnTo>
                    <a:pt x="606" y="81"/>
                  </a:lnTo>
                  <a:lnTo>
                    <a:pt x="604" y="77"/>
                  </a:lnTo>
                  <a:lnTo>
                    <a:pt x="608" y="66"/>
                  </a:lnTo>
                  <a:lnTo>
                    <a:pt x="604" y="64"/>
                  </a:lnTo>
                  <a:lnTo>
                    <a:pt x="591" y="66"/>
                  </a:lnTo>
                  <a:lnTo>
                    <a:pt x="585" y="73"/>
                  </a:lnTo>
                  <a:lnTo>
                    <a:pt x="583" y="70"/>
                  </a:lnTo>
                  <a:lnTo>
                    <a:pt x="579" y="62"/>
                  </a:lnTo>
                  <a:lnTo>
                    <a:pt x="577" y="60"/>
                  </a:lnTo>
                  <a:lnTo>
                    <a:pt x="569" y="54"/>
                  </a:lnTo>
                  <a:lnTo>
                    <a:pt x="573" y="50"/>
                  </a:lnTo>
                  <a:lnTo>
                    <a:pt x="571" y="48"/>
                  </a:lnTo>
                  <a:lnTo>
                    <a:pt x="567" y="48"/>
                  </a:lnTo>
                  <a:lnTo>
                    <a:pt x="567" y="54"/>
                  </a:lnTo>
                  <a:lnTo>
                    <a:pt x="561" y="56"/>
                  </a:lnTo>
                  <a:lnTo>
                    <a:pt x="559" y="56"/>
                  </a:lnTo>
                  <a:lnTo>
                    <a:pt x="559" y="54"/>
                  </a:lnTo>
                  <a:lnTo>
                    <a:pt x="553" y="50"/>
                  </a:lnTo>
                  <a:lnTo>
                    <a:pt x="551" y="52"/>
                  </a:lnTo>
                  <a:lnTo>
                    <a:pt x="542" y="50"/>
                  </a:lnTo>
                  <a:lnTo>
                    <a:pt x="542" y="48"/>
                  </a:lnTo>
                  <a:lnTo>
                    <a:pt x="528" y="46"/>
                  </a:lnTo>
                  <a:lnTo>
                    <a:pt x="530" y="50"/>
                  </a:lnTo>
                  <a:lnTo>
                    <a:pt x="528" y="50"/>
                  </a:lnTo>
                  <a:lnTo>
                    <a:pt x="524" y="48"/>
                  </a:lnTo>
                  <a:lnTo>
                    <a:pt x="518" y="62"/>
                  </a:lnTo>
                  <a:lnTo>
                    <a:pt x="522" y="66"/>
                  </a:lnTo>
                  <a:lnTo>
                    <a:pt x="520" y="68"/>
                  </a:lnTo>
                  <a:lnTo>
                    <a:pt x="524" y="79"/>
                  </a:lnTo>
                  <a:lnTo>
                    <a:pt x="516" y="83"/>
                  </a:lnTo>
                  <a:lnTo>
                    <a:pt x="510" y="75"/>
                  </a:lnTo>
                  <a:lnTo>
                    <a:pt x="505" y="75"/>
                  </a:lnTo>
                  <a:lnTo>
                    <a:pt x="493" y="60"/>
                  </a:lnTo>
                  <a:lnTo>
                    <a:pt x="487" y="60"/>
                  </a:lnTo>
                  <a:lnTo>
                    <a:pt x="485" y="62"/>
                  </a:lnTo>
                  <a:lnTo>
                    <a:pt x="479" y="62"/>
                  </a:lnTo>
                  <a:lnTo>
                    <a:pt x="469" y="70"/>
                  </a:lnTo>
                  <a:lnTo>
                    <a:pt x="462" y="70"/>
                  </a:lnTo>
                  <a:lnTo>
                    <a:pt x="460" y="68"/>
                  </a:lnTo>
                  <a:lnTo>
                    <a:pt x="450" y="75"/>
                  </a:lnTo>
                  <a:lnTo>
                    <a:pt x="446" y="70"/>
                  </a:lnTo>
                  <a:lnTo>
                    <a:pt x="444" y="83"/>
                  </a:lnTo>
                  <a:lnTo>
                    <a:pt x="432" y="77"/>
                  </a:lnTo>
                  <a:lnTo>
                    <a:pt x="430" y="85"/>
                  </a:lnTo>
                  <a:lnTo>
                    <a:pt x="426" y="81"/>
                  </a:lnTo>
                  <a:lnTo>
                    <a:pt x="419" y="85"/>
                  </a:lnTo>
                  <a:lnTo>
                    <a:pt x="415" y="83"/>
                  </a:lnTo>
                  <a:lnTo>
                    <a:pt x="405" y="89"/>
                  </a:lnTo>
                  <a:lnTo>
                    <a:pt x="403" y="89"/>
                  </a:lnTo>
                  <a:lnTo>
                    <a:pt x="403" y="83"/>
                  </a:lnTo>
                  <a:lnTo>
                    <a:pt x="397" y="83"/>
                  </a:lnTo>
                  <a:lnTo>
                    <a:pt x="393" y="77"/>
                  </a:lnTo>
                  <a:lnTo>
                    <a:pt x="383" y="75"/>
                  </a:lnTo>
                  <a:lnTo>
                    <a:pt x="395" y="68"/>
                  </a:lnTo>
                  <a:lnTo>
                    <a:pt x="397" y="64"/>
                  </a:lnTo>
                  <a:lnTo>
                    <a:pt x="397" y="58"/>
                  </a:lnTo>
                  <a:lnTo>
                    <a:pt x="403" y="54"/>
                  </a:lnTo>
                  <a:lnTo>
                    <a:pt x="401" y="50"/>
                  </a:lnTo>
                  <a:lnTo>
                    <a:pt x="415" y="36"/>
                  </a:lnTo>
                  <a:lnTo>
                    <a:pt x="421" y="36"/>
                  </a:lnTo>
                  <a:lnTo>
                    <a:pt x="422" y="32"/>
                  </a:lnTo>
                  <a:lnTo>
                    <a:pt x="430" y="30"/>
                  </a:lnTo>
                  <a:lnTo>
                    <a:pt x="426" y="26"/>
                  </a:lnTo>
                  <a:lnTo>
                    <a:pt x="430" y="22"/>
                  </a:lnTo>
                  <a:lnTo>
                    <a:pt x="426" y="16"/>
                  </a:lnTo>
                  <a:lnTo>
                    <a:pt x="419" y="14"/>
                  </a:lnTo>
                  <a:lnTo>
                    <a:pt x="417" y="8"/>
                  </a:lnTo>
                  <a:lnTo>
                    <a:pt x="413" y="6"/>
                  </a:lnTo>
                  <a:lnTo>
                    <a:pt x="407" y="10"/>
                  </a:lnTo>
                  <a:lnTo>
                    <a:pt x="405" y="8"/>
                  </a:lnTo>
                  <a:lnTo>
                    <a:pt x="401" y="14"/>
                  </a:lnTo>
                  <a:lnTo>
                    <a:pt x="395" y="14"/>
                  </a:lnTo>
                  <a:lnTo>
                    <a:pt x="393" y="16"/>
                  </a:lnTo>
                  <a:lnTo>
                    <a:pt x="379" y="16"/>
                  </a:lnTo>
                  <a:lnTo>
                    <a:pt x="370" y="22"/>
                  </a:lnTo>
                  <a:lnTo>
                    <a:pt x="368" y="20"/>
                  </a:lnTo>
                  <a:lnTo>
                    <a:pt x="372" y="12"/>
                  </a:lnTo>
                  <a:lnTo>
                    <a:pt x="368" y="4"/>
                  </a:lnTo>
                  <a:lnTo>
                    <a:pt x="366" y="4"/>
                  </a:lnTo>
                  <a:lnTo>
                    <a:pt x="356" y="6"/>
                  </a:lnTo>
                  <a:lnTo>
                    <a:pt x="350" y="16"/>
                  </a:lnTo>
                  <a:lnTo>
                    <a:pt x="344" y="12"/>
                  </a:lnTo>
                  <a:lnTo>
                    <a:pt x="331" y="16"/>
                  </a:lnTo>
                  <a:lnTo>
                    <a:pt x="331" y="14"/>
                  </a:lnTo>
                  <a:lnTo>
                    <a:pt x="319" y="14"/>
                  </a:lnTo>
                  <a:lnTo>
                    <a:pt x="307" y="4"/>
                  </a:lnTo>
                  <a:lnTo>
                    <a:pt x="307" y="0"/>
                  </a:lnTo>
                  <a:lnTo>
                    <a:pt x="295" y="4"/>
                  </a:lnTo>
                  <a:lnTo>
                    <a:pt x="294" y="8"/>
                  </a:lnTo>
                  <a:lnTo>
                    <a:pt x="290" y="10"/>
                  </a:lnTo>
                  <a:lnTo>
                    <a:pt x="284" y="16"/>
                  </a:lnTo>
                  <a:lnTo>
                    <a:pt x="280" y="16"/>
                  </a:lnTo>
                  <a:lnTo>
                    <a:pt x="276" y="20"/>
                  </a:lnTo>
                  <a:lnTo>
                    <a:pt x="272" y="16"/>
                  </a:lnTo>
                  <a:lnTo>
                    <a:pt x="270" y="20"/>
                  </a:lnTo>
                  <a:lnTo>
                    <a:pt x="272" y="24"/>
                  </a:lnTo>
                  <a:lnTo>
                    <a:pt x="274" y="26"/>
                  </a:lnTo>
                  <a:lnTo>
                    <a:pt x="282" y="24"/>
                  </a:lnTo>
                  <a:lnTo>
                    <a:pt x="286" y="28"/>
                  </a:lnTo>
                  <a:lnTo>
                    <a:pt x="282" y="30"/>
                  </a:lnTo>
                  <a:lnTo>
                    <a:pt x="284" y="40"/>
                  </a:lnTo>
                  <a:lnTo>
                    <a:pt x="282" y="44"/>
                  </a:lnTo>
                  <a:lnTo>
                    <a:pt x="284" y="54"/>
                  </a:lnTo>
                  <a:lnTo>
                    <a:pt x="266" y="56"/>
                  </a:lnTo>
                  <a:lnTo>
                    <a:pt x="258" y="46"/>
                  </a:lnTo>
                  <a:lnTo>
                    <a:pt x="258" y="42"/>
                  </a:lnTo>
                  <a:lnTo>
                    <a:pt x="252" y="36"/>
                  </a:lnTo>
                  <a:lnTo>
                    <a:pt x="247" y="36"/>
                  </a:lnTo>
                  <a:lnTo>
                    <a:pt x="239" y="34"/>
                  </a:lnTo>
                  <a:lnTo>
                    <a:pt x="235" y="32"/>
                  </a:lnTo>
                  <a:lnTo>
                    <a:pt x="233" y="36"/>
                  </a:lnTo>
                  <a:lnTo>
                    <a:pt x="229" y="30"/>
                  </a:lnTo>
                  <a:lnTo>
                    <a:pt x="219" y="32"/>
                  </a:lnTo>
                  <a:lnTo>
                    <a:pt x="217" y="30"/>
                  </a:lnTo>
                  <a:lnTo>
                    <a:pt x="215" y="32"/>
                  </a:lnTo>
                  <a:lnTo>
                    <a:pt x="209" y="52"/>
                  </a:lnTo>
                  <a:lnTo>
                    <a:pt x="213" y="56"/>
                  </a:lnTo>
                  <a:lnTo>
                    <a:pt x="211" y="62"/>
                  </a:lnTo>
                  <a:lnTo>
                    <a:pt x="204" y="66"/>
                  </a:lnTo>
                  <a:lnTo>
                    <a:pt x="200" y="70"/>
                  </a:lnTo>
                  <a:lnTo>
                    <a:pt x="196" y="73"/>
                  </a:lnTo>
                  <a:lnTo>
                    <a:pt x="194" y="77"/>
                  </a:lnTo>
                  <a:lnTo>
                    <a:pt x="194" y="79"/>
                  </a:lnTo>
                  <a:lnTo>
                    <a:pt x="192" y="83"/>
                  </a:lnTo>
                  <a:lnTo>
                    <a:pt x="200" y="89"/>
                  </a:lnTo>
                  <a:lnTo>
                    <a:pt x="200" y="97"/>
                  </a:lnTo>
                  <a:lnTo>
                    <a:pt x="206" y="105"/>
                  </a:lnTo>
                  <a:lnTo>
                    <a:pt x="200" y="115"/>
                  </a:lnTo>
                  <a:lnTo>
                    <a:pt x="194" y="115"/>
                  </a:lnTo>
                  <a:lnTo>
                    <a:pt x="192" y="119"/>
                  </a:lnTo>
                  <a:lnTo>
                    <a:pt x="188" y="117"/>
                  </a:lnTo>
                  <a:lnTo>
                    <a:pt x="188" y="129"/>
                  </a:lnTo>
                  <a:lnTo>
                    <a:pt x="194" y="139"/>
                  </a:lnTo>
                  <a:lnTo>
                    <a:pt x="188" y="145"/>
                  </a:lnTo>
                  <a:lnTo>
                    <a:pt x="188" y="143"/>
                  </a:lnTo>
                  <a:lnTo>
                    <a:pt x="188" y="147"/>
                  </a:lnTo>
                  <a:lnTo>
                    <a:pt x="184" y="149"/>
                  </a:lnTo>
                  <a:lnTo>
                    <a:pt x="184" y="155"/>
                  </a:lnTo>
                  <a:lnTo>
                    <a:pt x="174" y="153"/>
                  </a:lnTo>
                  <a:lnTo>
                    <a:pt x="174" y="155"/>
                  </a:lnTo>
                  <a:lnTo>
                    <a:pt x="168" y="153"/>
                  </a:lnTo>
                  <a:lnTo>
                    <a:pt x="170" y="165"/>
                  </a:lnTo>
                  <a:lnTo>
                    <a:pt x="166" y="171"/>
                  </a:lnTo>
                  <a:lnTo>
                    <a:pt x="157" y="171"/>
                  </a:lnTo>
                  <a:lnTo>
                    <a:pt x="149" y="187"/>
                  </a:lnTo>
                  <a:lnTo>
                    <a:pt x="149" y="221"/>
                  </a:lnTo>
                  <a:lnTo>
                    <a:pt x="151" y="223"/>
                  </a:lnTo>
                  <a:lnTo>
                    <a:pt x="147" y="231"/>
                  </a:lnTo>
                  <a:lnTo>
                    <a:pt x="147" y="237"/>
                  </a:lnTo>
                  <a:lnTo>
                    <a:pt x="139" y="245"/>
                  </a:lnTo>
                  <a:lnTo>
                    <a:pt x="131" y="251"/>
                  </a:lnTo>
                  <a:lnTo>
                    <a:pt x="120" y="253"/>
                  </a:lnTo>
                  <a:lnTo>
                    <a:pt x="122" y="255"/>
                  </a:lnTo>
                  <a:lnTo>
                    <a:pt x="120" y="259"/>
                  </a:lnTo>
                  <a:lnTo>
                    <a:pt x="114" y="261"/>
                  </a:lnTo>
                  <a:lnTo>
                    <a:pt x="112" y="261"/>
                  </a:lnTo>
                  <a:lnTo>
                    <a:pt x="110" y="263"/>
                  </a:lnTo>
                  <a:lnTo>
                    <a:pt x="108" y="263"/>
                  </a:lnTo>
                  <a:lnTo>
                    <a:pt x="106" y="265"/>
                  </a:lnTo>
                  <a:lnTo>
                    <a:pt x="100" y="265"/>
                  </a:lnTo>
                  <a:lnTo>
                    <a:pt x="98" y="267"/>
                  </a:lnTo>
                  <a:lnTo>
                    <a:pt x="96" y="265"/>
                  </a:lnTo>
                  <a:lnTo>
                    <a:pt x="90" y="277"/>
                  </a:lnTo>
                  <a:lnTo>
                    <a:pt x="88" y="275"/>
                  </a:lnTo>
                  <a:lnTo>
                    <a:pt x="90" y="281"/>
                  </a:lnTo>
                  <a:lnTo>
                    <a:pt x="90" y="283"/>
                  </a:lnTo>
                  <a:lnTo>
                    <a:pt x="94" y="287"/>
                  </a:lnTo>
                  <a:lnTo>
                    <a:pt x="96" y="293"/>
                  </a:lnTo>
                  <a:lnTo>
                    <a:pt x="90" y="291"/>
                  </a:lnTo>
                  <a:lnTo>
                    <a:pt x="84" y="297"/>
                  </a:lnTo>
                  <a:lnTo>
                    <a:pt x="86" y="301"/>
                  </a:lnTo>
                  <a:lnTo>
                    <a:pt x="84" y="303"/>
                  </a:lnTo>
                  <a:lnTo>
                    <a:pt x="79" y="299"/>
                  </a:lnTo>
                  <a:lnTo>
                    <a:pt x="77" y="301"/>
                  </a:lnTo>
                  <a:lnTo>
                    <a:pt x="73" y="305"/>
                  </a:lnTo>
                  <a:lnTo>
                    <a:pt x="65" y="299"/>
                  </a:lnTo>
                  <a:lnTo>
                    <a:pt x="61" y="303"/>
                  </a:lnTo>
                  <a:lnTo>
                    <a:pt x="59" y="299"/>
                  </a:lnTo>
                  <a:lnTo>
                    <a:pt x="57" y="303"/>
                  </a:lnTo>
                  <a:lnTo>
                    <a:pt x="61" y="307"/>
                  </a:lnTo>
                  <a:lnTo>
                    <a:pt x="59" y="321"/>
                  </a:lnTo>
                  <a:lnTo>
                    <a:pt x="61" y="323"/>
                  </a:lnTo>
                  <a:lnTo>
                    <a:pt x="61" y="327"/>
                  </a:lnTo>
                  <a:lnTo>
                    <a:pt x="55" y="325"/>
                  </a:lnTo>
                  <a:lnTo>
                    <a:pt x="49" y="329"/>
                  </a:lnTo>
                  <a:lnTo>
                    <a:pt x="41" y="325"/>
                  </a:lnTo>
                  <a:lnTo>
                    <a:pt x="34" y="329"/>
                  </a:lnTo>
                  <a:lnTo>
                    <a:pt x="30" y="329"/>
                  </a:lnTo>
                  <a:lnTo>
                    <a:pt x="24" y="335"/>
                  </a:lnTo>
                  <a:lnTo>
                    <a:pt x="24" y="337"/>
                  </a:lnTo>
                  <a:lnTo>
                    <a:pt x="22" y="347"/>
                  </a:lnTo>
                  <a:lnTo>
                    <a:pt x="12" y="349"/>
                  </a:lnTo>
                  <a:lnTo>
                    <a:pt x="10" y="347"/>
                  </a:lnTo>
                  <a:lnTo>
                    <a:pt x="6" y="349"/>
                  </a:lnTo>
                  <a:lnTo>
                    <a:pt x="8" y="355"/>
                  </a:lnTo>
                  <a:lnTo>
                    <a:pt x="8" y="357"/>
                  </a:lnTo>
                  <a:lnTo>
                    <a:pt x="10" y="357"/>
                  </a:lnTo>
                  <a:lnTo>
                    <a:pt x="12" y="361"/>
                  </a:lnTo>
                  <a:lnTo>
                    <a:pt x="10" y="361"/>
                  </a:lnTo>
                  <a:lnTo>
                    <a:pt x="10" y="365"/>
                  </a:lnTo>
                  <a:lnTo>
                    <a:pt x="14" y="365"/>
                  </a:lnTo>
                  <a:lnTo>
                    <a:pt x="16" y="363"/>
                  </a:lnTo>
                  <a:lnTo>
                    <a:pt x="18" y="365"/>
                  </a:lnTo>
                  <a:lnTo>
                    <a:pt x="22" y="363"/>
                  </a:lnTo>
                  <a:lnTo>
                    <a:pt x="22" y="365"/>
                  </a:lnTo>
                  <a:lnTo>
                    <a:pt x="22" y="367"/>
                  </a:lnTo>
                  <a:lnTo>
                    <a:pt x="24" y="369"/>
                  </a:lnTo>
                  <a:lnTo>
                    <a:pt x="22" y="369"/>
                  </a:lnTo>
                  <a:lnTo>
                    <a:pt x="20" y="371"/>
                  </a:lnTo>
                  <a:lnTo>
                    <a:pt x="22" y="375"/>
                  </a:lnTo>
                  <a:lnTo>
                    <a:pt x="18" y="375"/>
                  </a:lnTo>
                  <a:lnTo>
                    <a:pt x="14" y="375"/>
                  </a:lnTo>
                  <a:lnTo>
                    <a:pt x="12" y="375"/>
                  </a:lnTo>
                  <a:lnTo>
                    <a:pt x="10" y="377"/>
                  </a:lnTo>
                  <a:lnTo>
                    <a:pt x="8" y="375"/>
                  </a:lnTo>
                  <a:lnTo>
                    <a:pt x="10" y="377"/>
                  </a:lnTo>
                  <a:lnTo>
                    <a:pt x="10" y="385"/>
                  </a:lnTo>
                  <a:lnTo>
                    <a:pt x="8" y="387"/>
                  </a:lnTo>
                  <a:lnTo>
                    <a:pt x="2" y="391"/>
                  </a:lnTo>
                  <a:lnTo>
                    <a:pt x="0" y="393"/>
                  </a:lnTo>
                  <a:lnTo>
                    <a:pt x="0" y="397"/>
                  </a:lnTo>
                  <a:lnTo>
                    <a:pt x="4" y="399"/>
                  </a:lnTo>
                  <a:lnTo>
                    <a:pt x="0" y="407"/>
                  </a:lnTo>
                  <a:lnTo>
                    <a:pt x="0" y="411"/>
                  </a:lnTo>
                  <a:lnTo>
                    <a:pt x="0" y="413"/>
                  </a:lnTo>
                  <a:close/>
                </a:path>
              </a:pathLst>
            </a:custGeom>
            <a:grpFill/>
            <a:ln w="9525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 sz="2800" dirty="0">
                <a:solidFill>
                  <a:srgbClr val="666666"/>
                </a:solidFill>
              </a:endParaRPr>
            </a:p>
          </p:txBody>
        </p:sp>
        <p:sp>
          <p:nvSpPr>
            <p:cNvPr id="374" name="Freeform 10"/>
            <p:cNvSpPr>
              <a:spLocks/>
            </p:cNvSpPr>
            <p:nvPr/>
          </p:nvSpPr>
          <p:spPr bwMode="auto">
            <a:xfrm>
              <a:off x="5085592" y="2604336"/>
              <a:ext cx="549275" cy="1084328"/>
            </a:xfrm>
            <a:custGeom>
              <a:avLst/>
              <a:gdLst>
                <a:gd name="T0" fmla="*/ 2147483647 w 319"/>
                <a:gd name="T1" fmla="*/ 2147483647 h 549"/>
                <a:gd name="T2" fmla="*/ 2147483647 w 319"/>
                <a:gd name="T3" fmla="*/ 2147483647 h 549"/>
                <a:gd name="T4" fmla="*/ 2147483647 w 319"/>
                <a:gd name="T5" fmla="*/ 2147483647 h 549"/>
                <a:gd name="T6" fmla="*/ 2147483647 w 319"/>
                <a:gd name="T7" fmla="*/ 2147483647 h 549"/>
                <a:gd name="T8" fmla="*/ 2147483647 w 319"/>
                <a:gd name="T9" fmla="*/ 2147483647 h 549"/>
                <a:gd name="T10" fmla="*/ 2147483647 w 319"/>
                <a:gd name="T11" fmla="*/ 2147483647 h 549"/>
                <a:gd name="T12" fmla="*/ 2147483647 w 319"/>
                <a:gd name="T13" fmla="*/ 2147483647 h 549"/>
                <a:gd name="T14" fmla="*/ 2147483647 w 319"/>
                <a:gd name="T15" fmla="*/ 2147483647 h 549"/>
                <a:gd name="T16" fmla="*/ 2147483647 w 319"/>
                <a:gd name="T17" fmla="*/ 2147483647 h 549"/>
                <a:gd name="T18" fmla="*/ 2147483647 w 319"/>
                <a:gd name="T19" fmla="*/ 2147483647 h 549"/>
                <a:gd name="T20" fmla="*/ 2147483647 w 319"/>
                <a:gd name="T21" fmla="*/ 2147483647 h 549"/>
                <a:gd name="T22" fmla="*/ 2147483647 w 319"/>
                <a:gd name="T23" fmla="*/ 2147483647 h 549"/>
                <a:gd name="T24" fmla="*/ 2147483647 w 319"/>
                <a:gd name="T25" fmla="*/ 2147483647 h 549"/>
                <a:gd name="T26" fmla="*/ 2147483647 w 319"/>
                <a:gd name="T27" fmla="*/ 2147483647 h 549"/>
                <a:gd name="T28" fmla="*/ 2147483647 w 319"/>
                <a:gd name="T29" fmla="*/ 2147483647 h 549"/>
                <a:gd name="T30" fmla="*/ 2147483647 w 319"/>
                <a:gd name="T31" fmla="*/ 2147483647 h 549"/>
                <a:gd name="T32" fmla="*/ 2147483647 w 319"/>
                <a:gd name="T33" fmla="*/ 2147483647 h 549"/>
                <a:gd name="T34" fmla="*/ 2147483647 w 319"/>
                <a:gd name="T35" fmla="*/ 2147483647 h 549"/>
                <a:gd name="T36" fmla="*/ 2147483647 w 319"/>
                <a:gd name="T37" fmla="*/ 2147483647 h 549"/>
                <a:gd name="T38" fmla="*/ 2147483647 w 319"/>
                <a:gd name="T39" fmla="*/ 2147483647 h 549"/>
                <a:gd name="T40" fmla="*/ 2147483647 w 319"/>
                <a:gd name="T41" fmla="*/ 2147483647 h 549"/>
                <a:gd name="T42" fmla="*/ 2147483647 w 319"/>
                <a:gd name="T43" fmla="*/ 2147483647 h 549"/>
                <a:gd name="T44" fmla="*/ 2147483647 w 319"/>
                <a:gd name="T45" fmla="*/ 2147483647 h 549"/>
                <a:gd name="T46" fmla="*/ 2147483647 w 319"/>
                <a:gd name="T47" fmla="*/ 2147483647 h 549"/>
                <a:gd name="T48" fmla="*/ 2147483647 w 319"/>
                <a:gd name="T49" fmla="*/ 2147483647 h 549"/>
                <a:gd name="T50" fmla="*/ 2147483647 w 319"/>
                <a:gd name="T51" fmla="*/ 2147483647 h 549"/>
                <a:gd name="T52" fmla="*/ 2147483647 w 319"/>
                <a:gd name="T53" fmla="*/ 2147483647 h 549"/>
                <a:gd name="T54" fmla="*/ 2147483647 w 319"/>
                <a:gd name="T55" fmla="*/ 2147483647 h 549"/>
                <a:gd name="T56" fmla="*/ 2147483647 w 319"/>
                <a:gd name="T57" fmla="*/ 2147483647 h 549"/>
                <a:gd name="T58" fmla="*/ 2147483647 w 319"/>
                <a:gd name="T59" fmla="*/ 2147483647 h 549"/>
                <a:gd name="T60" fmla="*/ 2147483647 w 319"/>
                <a:gd name="T61" fmla="*/ 2147483647 h 549"/>
                <a:gd name="T62" fmla="*/ 2147483647 w 319"/>
                <a:gd name="T63" fmla="*/ 2147483647 h 549"/>
                <a:gd name="T64" fmla="*/ 2147483647 w 319"/>
                <a:gd name="T65" fmla="*/ 2147483647 h 549"/>
                <a:gd name="T66" fmla="*/ 2147483647 w 319"/>
                <a:gd name="T67" fmla="*/ 2147483647 h 549"/>
                <a:gd name="T68" fmla="*/ 2147483647 w 319"/>
                <a:gd name="T69" fmla="*/ 0 h 549"/>
                <a:gd name="T70" fmla="*/ 2147483647 w 319"/>
                <a:gd name="T71" fmla="*/ 2147483647 h 549"/>
                <a:gd name="T72" fmla="*/ 2147483647 w 319"/>
                <a:gd name="T73" fmla="*/ 2147483647 h 549"/>
                <a:gd name="T74" fmla="*/ 2147483647 w 319"/>
                <a:gd name="T75" fmla="*/ 2147483647 h 549"/>
                <a:gd name="T76" fmla="*/ 2147483647 w 319"/>
                <a:gd name="T77" fmla="*/ 2147483647 h 549"/>
                <a:gd name="T78" fmla="*/ 2147483647 w 319"/>
                <a:gd name="T79" fmla="*/ 2147483647 h 549"/>
                <a:gd name="T80" fmla="*/ 2147483647 w 319"/>
                <a:gd name="T81" fmla="*/ 2147483647 h 549"/>
                <a:gd name="T82" fmla="*/ 2147483647 w 319"/>
                <a:gd name="T83" fmla="*/ 2147483647 h 549"/>
                <a:gd name="T84" fmla="*/ 2147483647 w 319"/>
                <a:gd name="T85" fmla="*/ 2147483647 h 549"/>
                <a:gd name="T86" fmla="*/ 2147483647 w 319"/>
                <a:gd name="T87" fmla="*/ 2147483647 h 549"/>
                <a:gd name="T88" fmla="*/ 2147483647 w 319"/>
                <a:gd name="T89" fmla="*/ 2147483647 h 549"/>
                <a:gd name="T90" fmla="*/ 2147483647 w 319"/>
                <a:gd name="T91" fmla="*/ 2147483647 h 549"/>
                <a:gd name="T92" fmla="*/ 2147483647 w 319"/>
                <a:gd name="T93" fmla="*/ 2147483647 h 549"/>
                <a:gd name="T94" fmla="*/ 2147483647 w 319"/>
                <a:gd name="T95" fmla="*/ 2147483647 h 549"/>
                <a:gd name="T96" fmla="*/ 2147483647 w 319"/>
                <a:gd name="T97" fmla="*/ 2147483647 h 549"/>
                <a:gd name="T98" fmla="*/ 2147483647 w 319"/>
                <a:gd name="T99" fmla="*/ 2147483647 h 549"/>
                <a:gd name="T100" fmla="*/ 2147483647 w 319"/>
                <a:gd name="T101" fmla="*/ 2147483647 h 549"/>
                <a:gd name="T102" fmla="*/ 2147483647 w 319"/>
                <a:gd name="T103" fmla="*/ 2147483647 h 549"/>
                <a:gd name="T104" fmla="*/ 2147483647 w 319"/>
                <a:gd name="T105" fmla="*/ 2147483647 h 549"/>
                <a:gd name="T106" fmla="*/ 2147483647 w 319"/>
                <a:gd name="T107" fmla="*/ 2147483647 h 549"/>
                <a:gd name="T108" fmla="*/ 2147483647 w 319"/>
                <a:gd name="T109" fmla="*/ 2147483647 h 549"/>
                <a:gd name="T110" fmla="*/ 2147483647 w 319"/>
                <a:gd name="T111" fmla="*/ 2147483647 h 549"/>
                <a:gd name="T112" fmla="*/ 2147483647 w 319"/>
                <a:gd name="T113" fmla="*/ 2147483647 h 54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19"/>
                <a:gd name="T172" fmla="*/ 0 h 549"/>
                <a:gd name="T173" fmla="*/ 319 w 319"/>
                <a:gd name="T174" fmla="*/ 549 h 54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19" h="549">
                  <a:moveTo>
                    <a:pt x="0" y="539"/>
                  </a:moveTo>
                  <a:lnTo>
                    <a:pt x="6" y="547"/>
                  </a:lnTo>
                  <a:lnTo>
                    <a:pt x="10" y="549"/>
                  </a:lnTo>
                  <a:lnTo>
                    <a:pt x="18" y="549"/>
                  </a:lnTo>
                  <a:lnTo>
                    <a:pt x="22" y="549"/>
                  </a:lnTo>
                  <a:lnTo>
                    <a:pt x="26" y="549"/>
                  </a:lnTo>
                  <a:lnTo>
                    <a:pt x="34" y="549"/>
                  </a:lnTo>
                  <a:lnTo>
                    <a:pt x="43" y="549"/>
                  </a:lnTo>
                  <a:lnTo>
                    <a:pt x="47" y="545"/>
                  </a:lnTo>
                  <a:lnTo>
                    <a:pt x="49" y="543"/>
                  </a:lnTo>
                  <a:lnTo>
                    <a:pt x="57" y="543"/>
                  </a:lnTo>
                  <a:lnTo>
                    <a:pt x="59" y="543"/>
                  </a:lnTo>
                  <a:lnTo>
                    <a:pt x="59" y="537"/>
                  </a:lnTo>
                  <a:lnTo>
                    <a:pt x="61" y="537"/>
                  </a:lnTo>
                  <a:lnTo>
                    <a:pt x="63" y="539"/>
                  </a:lnTo>
                  <a:lnTo>
                    <a:pt x="67" y="537"/>
                  </a:lnTo>
                  <a:lnTo>
                    <a:pt x="73" y="535"/>
                  </a:lnTo>
                  <a:lnTo>
                    <a:pt x="79" y="529"/>
                  </a:lnTo>
                  <a:lnTo>
                    <a:pt x="84" y="531"/>
                  </a:lnTo>
                  <a:lnTo>
                    <a:pt x="86" y="529"/>
                  </a:lnTo>
                  <a:lnTo>
                    <a:pt x="90" y="529"/>
                  </a:lnTo>
                  <a:lnTo>
                    <a:pt x="92" y="527"/>
                  </a:lnTo>
                  <a:lnTo>
                    <a:pt x="104" y="527"/>
                  </a:lnTo>
                  <a:lnTo>
                    <a:pt x="106" y="527"/>
                  </a:lnTo>
                  <a:lnTo>
                    <a:pt x="110" y="527"/>
                  </a:lnTo>
                  <a:lnTo>
                    <a:pt x="112" y="527"/>
                  </a:lnTo>
                  <a:lnTo>
                    <a:pt x="112" y="523"/>
                  </a:lnTo>
                  <a:lnTo>
                    <a:pt x="118" y="517"/>
                  </a:lnTo>
                  <a:lnTo>
                    <a:pt x="118" y="513"/>
                  </a:lnTo>
                  <a:lnTo>
                    <a:pt x="129" y="509"/>
                  </a:lnTo>
                  <a:lnTo>
                    <a:pt x="129" y="507"/>
                  </a:lnTo>
                  <a:lnTo>
                    <a:pt x="137" y="505"/>
                  </a:lnTo>
                  <a:lnTo>
                    <a:pt x="141" y="505"/>
                  </a:lnTo>
                  <a:lnTo>
                    <a:pt x="141" y="503"/>
                  </a:lnTo>
                  <a:lnTo>
                    <a:pt x="143" y="505"/>
                  </a:lnTo>
                  <a:lnTo>
                    <a:pt x="143" y="503"/>
                  </a:lnTo>
                  <a:lnTo>
                    <a:pt x="143" y="499"/>
                  </a:lnTo>
                  <a:lnTo>
                    <a:pt x="141" y="497"/>
                  </a:lnTo>
                  <a:lnTo>
                    <a:pt x="143" y="489"/>
                  </a:lnTo>
                  <a:lnTo>
                    <a:pt x="143" y="485"/>
                  </a:lnTo>
                  <a:lnTo>
                    <a:pt x="143" y="483"/>
                  </a:lnTo>
                  <a:lnTo>
                    <a:pt x="155" y="485"/>
                  </a:lnTo>
                  <a:lnTo>
                    <a:pt x="155" y="487"/>
                  </a:lnTo>
                  <a:lnTo>
                    <a:pt x="161" y="485"/>
                  </a:lnTo>
                  <a:lnTo>
                    <a:pt x="161" y="489"/>
                  </a:lnTo>
                  <a:lnTo>
                    <a:pt x="163" y="489"/>
                  </a:lnTo>
                  <a:lnTo>
                    <a:pt x="166" y="489"/>
                  </a:lnTo>
                  <a:lnTo>
                    <a:pt x="166" y="487"/>
                  </a:lnTo>
                  <a:lnTo>
                    <a:pt x="180" y="489"/>
                  </a:lnTo>
                  <a:lnTo>
                    <a:pt x="186" y="487"/>
                  </a:lnTo>
                  <a:lnTo>
                    <a:pt x="184" y="485"/>
                  </a:lnTo>
                  <a:lnTo>
                    <a:pt x="186" y="485"/>
                  </a:lnTo>
                  <a:lnTo>
                    <a:pt x="192" y="487"/>
                  </a:lnTo>
                  <a:lnTo>
                    <a:pt x="196" y="489"/>
                  </a:lnTo>
                  <a:lnTo>
                    <a:pt x="198" y="489"/>
                  </a:lnTo>
                  <a:lnTo>
                    <a:pt x="198" y="487"/>
                  </a:lnTo>
                  <a:lnTo>
                    <a:pt x="200" y="485"/>
                  </a:lnTo>
                  <a:lnTo>
                    <a:pt x="204" y="485"/>
                  </a:lnTo>
                  <a:lnTo>
                    <a:pt x="209" y="485"/>
                  </a:lnTo>
                  <a:lnTo>
                    <a:pt x="211" y="483"/>
                  </a:lnTo>
                  <a:lnTo>
                    <a:pt x="215" y="479"/>
                  </a:lnTo>
                  <a:lnTo>
                    <a:pt x="215" y="475"/>
                  </a:lnTo>
                  <a:lnTo>
                    <a:pt x="217" y="475"/>
                  </a:lnTo>
                  <a:lnTo>
                    <a:pt x="223" y="477"/>
                  </a:lnTo>
                  <a:lnTo>
                    <a:pt x="225" y="477"/>
                  </a:lnTo>
                  <a:lnTo>
                    <a:pt x="227" y="473"/>
                  </a:lnTo>
                  <a:lnTo>
                    <a:pt x="231" y="471"/>
                  </a:lnTo>
                  <a:lnTo>
                    <a:pt x="233" y="469"/>
                  </a:lnTo>
                  <a:lnTo>
                    <a:pt x="233" y="467"/>
                  </a:lnTo>
                  <a:lnTo>
                    <a:pt x="235" y="467"/>
                  </a:lnTo>
                  <a:lnTo>
                    <a:pt x="237" y="469"/>
                  </a:lnTo>
                  <a:lnTo>
                    <a:pt x="239" y="469"/>
                  </a:lnTo>
                  <a:lnTo>
                    <a:pt x="239" y="463"/>
                  </a:lnTo>
                  <a:lnTo>
                    <a:pt x="241" y="463"/>
                  </a:lnTo>
                  <a:lnTo>
                    <a:pt x="245" y="463"/>
                  </a:lnTo>
                  <a:lnTo>
                    <a:pt x="245" y="461"/>
                  </a:lnTo>
                  <a:lnTo>
                    <a:pt x="251" y="461"/>
                  </a:lnTo>
                  <a:lnTo>
                    <a:pt x="258" y="447"/>
                  </a:lnTo>
                  <a:lnTo>
                    <a:pt x="262" y="449"/>
                  </a:lnTo>
                  <a:lnTo>
                    <a:pt x="258" y="433"/>
                  </a:lnTo>
                  <a:lnTo>
                    <a:pt x="262" y="433"/>
                  </a:lnTo>
                  <a:lnTo>
                    <a:pt x="264" y="433"/>
                  </a:lnTo>
                  <a:lnTo>
                    <a:pt x="262" y="417"/>
                  </a:lnTo>
                  <a:lnTo>
                    <a:pt x="266" y="419"/>
                  </a:lnTo>
                  <a:lnTo>
                    <a:pt x="264" y="405"/>
                  </a:lnTo>
                  <a:lnTo>
                    <a:pt x="268" y="405"/>
                  </a:lnTo>
                  <a:lnTo>
                    <a:pt x="268" y="403"/>
                  </a:lnTo>
                  <a:lnTo>
                    <a:pt x="264" y="403"/>
                  </a:lnTo>
                  <a:lnTo>
                    <a:pt x="266" y="397"/>
                  </a:lnTo>
                  <a:lnTo>
                    <a:pt x="266" y="395"/>
                  </a:lnTo>
                  <a:lnTo>
                    <a:pt x="268" y="385"/>
                  </a:lnTo>
                  <a:lnTo>
                    <a:pt x="266" y="379"/>
                  </a:lnTo>
                  <a:lnTo>
                    <a:pt x="262" y="379"/>
                  </a:lnTo>
                  <a:lnTo>
                    <a:pt x="260" y="377"/>
                  </a:lnTo>
                  <a:lnTo>
                    <a:pt x="256" y="375"/>
                  </a:lnTo>
                  <a:lnTo>
                    <a:pt x="254" y="369"/>
                  </a:lnTo>
                  <a:lnTo>
                    <a:pt x="258" y="367"/>
                  </a:lnTo>
                  <a:lnTo>
                    <a:pt x="252" y="363"/>
                  </a:lnTo>
                  <a:lnTo>
                    <a:pt x="252" y="361"/>
                  </a:lnTo>
                  <a:lnTo>
                    <a:pt x="251" y="361"/>
                  </a:lnTo>
                  <a:lnTo>
                    <a:pt x="249" y="359"/>
                  </a:lnTo>
                  <a:lnTo>
                    <a:pt x="251" y="355"/>
                  </a:lnTo>
                  <a:lnTo>
                    <a:pt x="249" y="355"/>
                  </a:lnTo>
                  <a:lnTo>
                    <a:pt x="251" y="353"/>
                  </a:lnTo>
                  <a:lnTo>
                    <a:pt x="254" y="351"/>
                  </a:lnTo>
                  <a:lnTo>
                    <a:pt x="258" y="351"/>
                  </a:lnTo>
                  <a:lnTo>
                    <a:pt x="262" y="349"/>
                  </a:lnTo>
                  <a:lnTo>
                    <a:pt x="264" y="347"/>
                  </a:lnTo>
                  <a:lnTo>
                    <a:pt x="264" y="339"/>
                  </a:lnTo>
                  <a:lnTo>
                    <a:pt x="266" y="339"/>
                  </a:lnTo>
                  <a:lnTo>
                    <a:pt x="268" y="341"/>
                  </a:lnTo>
                  <a:lnTo>
                    <a:pt x="272" y="339"/>
                  </a:lnTo>
                  <a:lnTo>
                    <a:pt x="270" y="333"/>
                  </a:lnTo>
                  <a:lnTo>
                    <a:pt x="272" y="329"/>
                  </a:lnTo>
                  <a:lnTo>
                    <a:pt x="270" y="329"/>
                  </a:lnTo>
                  <a:lnTo>
                    <a:pt x="272" y="325"/>
                  </a:lnTo>
                  <a:lnTo>
                    <a:pt x="270" y="323"/>
                  </a:lnTo>
                  <a:lnTo>
                    <a:pt x="272" y="317"/>
                  </a:lnTo>
                  <a:lnTo>
                    <a:pt x="276" y="313"/>
                  </a:lnTo>
                  <a:lnTo>
                    <a:pt x="280" y="301"/>
                  </a:lnTo>
                  <a:lnTo>
                    <a:pt x="282" y="297"/>
                  </a:lnTo>
                  <a:lnTo>
                    <a:pt x="286" y="293"/>
                  </a:lnTo>
                  <a:lnTo>
                    <a:pt x="290" y="289"/>
                  </a:lnTo>
                  <a:lnTo>
                    <a:pt x="293" y="279"/>
                  </a:lnTo>
                  <a:lnTo>
                    <a:pt x="297" y="275"/>
                  </a:lnTo>
                  <a:lnTo>
                    <a:pt x="299" y="275"/>
                  </a:lnTo>
                  <a:lnTo>
                    <a:pt x="297" y="269"/>
                  </a:lnTo>
                  <a:lnTo>
                    <a:pt x="293" y="267"/>
                  </a:lnTo>
                  <a:lnTo>
                    <a:pt x="286" y="267"/>
                  </a:lnTo>
                  <a:lnTo>
                    <a:pt x="284" y="265"/>
                  </a:lnTo>
                  <a:lnTo>
                    <a:pt x="288" y="263"/>
                  </a:lnTo>
                  <a:lnTo>
                    <a:pt x="286" y="258"/>
                  </a:lnTo>
                  <a:lnTo>
                    <a:pt x="282" y="256"/>
                  </a:lnTo>
                  <a:lnTo>
                    <a:pt x="282" y="250"/>
                  </a:lnTo>
                  <a:lnTo>
                    <a:pt x="274" y="240"/>
                  </a:lnTo>
                  <a:lnTo>
                    <a:pt x="276" y="236"/>
                  </a:lnTo>
                  <a:lnTo>
                    <a:pt x="270" y="230"/>
                  </a:lnTo>
                  <a:lnTo>
                    <a:pt x="270" y="228"/>
                  </a:lnTo>
                  <a:lnTo>
                    <a:pt x="270" y="226"/>
                  </a:lnTo>
                  <a:lnTo>
                    <a:pt x="268" y="228"/>
                  </a:lnTo>
                  <a:lnTo>
                    <a:pt x="264" y="226"/>
                  </a:lnTo>
                  <a:lnTo>
                    <a:pt x="264" y="224"/>
                  </a:lnTo>
                  <a:lnTo>
                    <a:pt x="260" y="222"/>
                  </a:lnTo>
                  <a:lnTo>
                    <a:pt x="258" y="220"/>
                  </a:lnTo>
                  <a:lnTo>
                    <a:pt x="252" y="222"/>
                  </a:lnTo>
                  <a:lnTo>
                    <a:pt x="251" y="220"/>
                  </a:lnTo>
                  <a:lnTo>
                    <a:pt x="251" y="212"/>
                  </a:lnTo>
                  <a:lnTo>
                    <a:pt x="247" y="210"/>
                  </a:lnTo>
                  <a:lnTo>
                    <a:pt x="247" y="206"/>
                  </a:lnTo>
                  <a:lnTo>
                    <a:pt x="251" y="202"/>
                  </a:lnTo>
                  <a:lnTo>
                    <a:pt x="249" y="198"/>
                  </a:lnTo>
                  <a:lnTo>
                    <a:pt x="251" y="192"/>
                  </a:lnTo>
                  <a:lnTo>
                    <a:pt x="251" y="190"/>
                  </a:lnTo>
                  <a:lnTo>
                    <a:pt x="252" y="184"/>
                  </a:lnTo>
                  <a:lnTo>
                    <a:pt x="260" y="184"/>
                  </a:lnTo>
                  <a:lnTo>
                    <a:pt x="260" y="178"/>
                  </a:lnTo>
                  <a:lnTo>
                    <a:pt x="264" y="178"/>
                  </a:lnTo>
                  <a:lnTo>
                    <a:pt x="264" y="174"/>
                  </a:lnTo>
                  <a:lnTo>
                    <a:pt x="268" y="174"/>
                  </a:lnTo>
                  <a:lnTo>
                    <a:pt x="270" y="168"/>
                  </a:lnTo>
                  <a:lnTo>
                    <a:pt x="266" y="164"/>
                  </a:lnTo>
                  <a:lnTo>
                    <a:pt x="264" y="156"/>
                  </a:lnTo>
                  <a:lnTo>
                    <a:pt x="272" y="148"/>
                  </a:lnTo>
                  <a:lnTo>
                    <a:pt x="276" y="146"/>
                  </a:lnTo>
                  <a:lnTo>
                    <a:pt x="284" y="138"/>
                  </a:lnTo>
                  <a:lnTo>
                    <a:pt x="290" y="146"/>
                  </a:lnTo>
                  <a:lnTo>
                    <a:pt x="295" y="146"/>
                  </a:lnTo>
                  <a:lnTo>
                    <a:pt x="301" y="140"/>
                  </a:lnTo>
                  <a:lnTo>
                    <a:pt x="303" y="140"/>
                  </a:lnTo>
                  <a:lnTo>
                    <a:pt x="305" y="142"/>
                  </a:lnTo>
                  <a:lnTo>
                    <a:pt x="311" y="136"/>
                  </a:lnTo>
                  <a:lnTo>
                    <a:pt x="313" y="134"/>
                  </a:lnTo>
                  <a:lnTo>
                    <a:pt x="317" y="108"/>
                  </a:lnTo>
                  <a:lnTo>
                    <a:pt x="319" y="104"/>
                  </a:lnTo>
                  <a:lnTo>
                    <a:pt x="317" y="98"/>
                  </a:lnTo>
                  <a:lnTo>
                    <a:pt x="313" y="96"/>
                  </a:lnTo>
                  <a:lnTo>
                    <a:pt x="309" y="94"/>
                  </a:lnTo>
                  <a:lnTo>
                    <a:pt x="311" y="80"/>
                  </a:lnTo>
                  <a:lnTo>
                    <a:pt x="307" y="74"/>
                  </a:lnTo>
                  <a:lnTo>
                    <a:pt x="303" y="76"/>
                  </a:lnTo>
                  <a:lnTo>
                    <a:pt x="295" y="74"/>
                  </a:lnTo>
                  <a:lnTo>
                    <a:pt x="282" y="70"/>
                  </a:lnTo>
                  <a:lnTo>
                    <a:pt x="280" y="64"/>
                  </a:lnTo>
                  <a:lnTo>
                    <a:pt x="274" y="64"/>
                  </a:lnTo>
                  <a:lnTo>
                    <a:pt x="274" y="62"/>
                  </a:lnTo>
                  <a:lnTo>
                    <a:pt x="276" y="60"/>
                  </a:lnTo>
                  <a:lnTo>
                    <a:pt x="276" y="54"/>
                  </a:lnTo>
                  <a:lnTo>
                    <a:pt x="278" y="54"/>
                  </a:lnTo>
                  <a:lnTo>
                    <a:pt x="280" y="58"/>
                  </a:lnTo>
                  <a:lnTo>
                    <a:pt x="282" y="58"/>
                  </a:lnTo>
                  <a:lnTo>
                    <a:pt x="282" y="56"/>
                  </a:lnTo>
                  <a:lnTo>
                    <a:pt x="282" y="46"/>
                  </a:lnTo>
                  <a:lnTo>
                    <a:pt x="293" y="46"/>
                  </a:lnTo>
                  <a:lnTo>
                    <a:pt x="293" y="42"/>
                  </a:lnTo>
                  <a:lnTo>
                    <a:pt x="311" y="42"/>
                  </a:lnTo>
                  <a:lnTo>
                    <a:pt x="315" y="38"/>
                  </a:lnTo>
                  <a:lnTo>
                    <a:pt x="317" y="32"/>
                  </a:lnTo>
                  <a:lnTo>
                    <a:pt x="311" y="32"/>
                  </a:lnTo>
                  <a:lnTo>
                    <a:pt x="311" y="30"/>
                  </a:lnTo>
                  <a:lnTo>
                    <a:pt x="305" y="32"/>
                  </a:lnTo>
                  <a:lnTo>
                    <a:pt x="301" y="30"/>
                  </a:lnTo>
                  <a:lnTo>
                    <a:pt x="295" y="20"/>
                  </a:lnTo>
                  <a:lnTo>
                    <a:pt x="297" y="18"/>
                  </a:lnTo>
                  <a:lnTo>
                    <a:pt x="295" y="10"/>
                  </a:lnTo>
                  <a:lnTo>
                    <a:pt x="292" y="8"/>
                  </a:lnTo>
                  <a:lnTo>
                    <a:pt x="292" y="4"/>
                  </a:lnTo>
                  <a:lnTo>
                    <a:pt x="288" y="0"/>
                  </a:lnTo>
                  <a:lnTo>
                    <a:pt x="282" y="2"/>
                  </a:lnTo>
                  <a:lnTo>
                    <a:pt x="282" y="14"/>
                  </a:lnTo>
                  <a:lnTo>
                    <a:pt x="268" y="24"/>
                  </a:lnTo>
                  <a:lnTo>
                    <a:pt x="262" y="18"/>
                  </a:lnTo>
                  <a:lnTo>
                    <a:pt x="233" y="36"/>
                  </a:lnTo>
                  <a:lnTo>
                    <a:pt x="221" y="30"/>
                  </a:lnTo>
                  <a:lnTo>
                    <a:pt x="198" y="36"/>
                  </a:lnTo>
                  <a:lnTo>
                    <a:pt x="186" y="52"/>
                  </a:lnTo>
                  <a:lnTo>
                    <a:pt x="168" y="42"/>
                  </a:lnTo>
                  <a:lnTo>
                    <a:pt x="157" y="42"/>
                  </a:lnTo>
                  <a:lnTo>
                    <a:pt x="127" y="100"/>
                  </a:lnTo>
                  <a:lnTo>
                    <a:pt x="94" y="98"/>
                  </a:lnTo>
                  <a:lnTo>
                    <a:pt x="84" y="118"/>
                  </a:lnTo>
                  <a:lnTo>
                    <a:pt x="67" y="122"/>
                  </a:lnTo>
                  <a:lnTo>
                    <a:pt x="71" y="124"/>
                  </a:lnTo>
                  <a:lnTo>
                    <a:pt x="71" y="126"/>
                  </a:lnTo>
                  <a:lnTo>
                    <a:pt x="73" y="124"/>
                  </a:lnTo>
                  <a:lnTo>
                    <a:pt x="73" y="128"/>
                  </a:lnTo>
                  <a:lnTo>
                    <a:pt x="77" y="128"/>
                  </a:lnTo>
                  <a:lnTo>
                    <a:pt x="71" y="142"/>
                  </a:lnTo>
                  <a:lnTo>
                    <a:pt x="71" y="150"/>
                  </a:lnTo>
                  <a:lnTo>
                    <a:pt x="65" y="152"/>
                  </a:lnTo>
                  <a:lnTo>
                    <a:pt x="59" y="156"/>
                  </a:lnTo>
                  <a:lnTo>
                    <a:pt x="59" y="166"/>
                  </a:lnTo>
                  <a:lnTo>
                    <a:pt x="59" y="174"/>
                  </a:lnTo>
                  <a:lnTo>
                    <a:pt x="57" y="174"/>
                  </a:lnTo>
                  <a:lnTo>
                    <a:pt x="57" y="178"/>
                  </a:lnTo>
                  <a:lnTo>
                    <a:pt x="53" y="182"/>
                  </a:lnTo>
                  <a:lnTo>
                    <a:pt x="53" y="184"/>
                  </a:lnTo>
                  <a:lnTo>
                    <a:pt x="51" y="188"/>
                  </a:lnTo>
                  <a:lnTo>
                    <a:pt x="51" y="190"/>
                  </a:lnTo>
                  <a:lnTo>
                    <a:pt x="53" y="192"/>
                  </a:lnTo>
                  <a:lnTo>
                    <a:pt x="51" y="198"/>
                  </a:lnTo>
                  <a:lnTo>
                    <a:pt x="49" y="204"/>
                  </a:lnTo>
                  <a:lnTo>
                    <a:pt x="47" y="204"/>
                  </a:lnTo>
                  <a:lnTo>
                    <a:pt x="45" y="204"/>
                  </a:lnTo>
                  <a:lnTo>
                    <a:pt x="43" y="206"/>
                  </a:lnTo>
                  <a:lnTo>
                    <a:pt x="41" y="212"/>
                  </a:lnTo>
                  <a:lnTo>
                    <a:pt x="36" y="212"/>
                  </a:lnTo>
                  <a:lnTo>
                    <a:pt x="34" y="216"/>
                  </a:lnTo>
                  <a:lnTo>
                    <a:pt x="30" y="216"/>
                  </a:lnTo>
                  <a:lnTo>
                    <a:pt x="28" y="218"/>
                  </a:lnTo>
                  <a:lnTo>
                    <a:pt x="28" y="224"/>
                  </a:lnTo>
                  <a:lnTo>
                    <a:pt x="24" y="224"/>
                  </a:lnTo>
                  <a:lnTo>
                    <a:pt x="24" y="226"/>
                  </a:lnTo>
                  <a:lnTo>
                    <a:pt x="24" y="230"/>
                  </a:lnTo>
                  <a:lnTo>
                    <a:pt x="24" y="232"/>
                  </a:lnTo>
                  <a:lnTo>
                    <a:pt x="22" y="236"/>
                  </a:lnTo>
                  <a:lnTo>
                    <a:pt x="24" y="238"/>
                  </a:lnTo>
                  <a:lnTo>
                    <a:pt x="22" y="240"/>
                  </a:lnTo>
                  <a:lnTo>
                    <a:pt x="24" y="244"/>
                  </a:lnTo>
                  <a:lnTo>
                    <a:pt x="24" y="246"/>
                  </a:lnTo>
                  <a:lnTo>
                    <a:pt x="24" y="248"/>
                  </a:lnTo>
                  <a:lnTo>
                    <a:pt x="28" y="250"/>
                  </a:lnTo>
                  <a:lnTo>
                    <a:pt x="30" y="250"/>
                  </a:lnTo>
                  <a:lnTo>
                    <a:pt x="36" y="263"/>
                  </a:lnTo>
                  <a:lnTo>
                    <a:pt x="41" y="267"/>
                  </a:lnTo>
                  <a:lnTo>
                    <a:pt x="38" y="269"/>
                  </a:lnTo>
                  <a:lnTo>
                    <a:pt x="38" y="271"/>
                  </a:lnTo>
                  <a:lnTo>
                    <a:pt x="43" y="271"/>
                  </a:lnTo>
                  <a:lnTo>
                    <a:pt x="45" y="275"/>
                  </a:lnTo>
                  <a:lnTo>
                    <a:pt x="43" y="275"/>
                  </a:lnTo>
                  <a:lnTo>
                    <a:pt x="43" y="279"/>
                  </a:lnTo>
                  <a:lnTo>
                    <a:pt x="45" y="281"/>
                  </a:lnTo>
                  <a:lnTo>
                    <a:pt x="45" y="283"/>
                  </a:lnTo>
                  <a:lnTo>
                    <a:pt x="41" y="289"/>
                  </a:lnTo>
                  <a:lnTo>
                    <a:pt x="41" y="291"/>
                  </a:lnTo>
                  <a:lnTo>
                    <a:pt x="39" y="293"/>
                  </a:lnTo>
                  <a:lnTo>
                    <a:pt x="34" y="295"/>
                  </a:lnTo>
                  <a:lnTo>
                    <a:pt x="34" y="299"/>
                  </a:lnTo>
                  <a:lnTo>
                    <a:pt x="34" y="301"/>
                  </a:lnTo>
                  <a:lnTo>
                    <a:pt x="38" y="303"/>
                  </a:lnTo>
                  <a:lnTo>
                    <a:pt x="36" y="305"/>
                  </a:lnTo>
                  <a:lnTo>
                    <a:pt x="36" y="307"/>
                  </a:lnTo>
                  <a:lnTo>
                    <a:pt x="30" y="315"/>
                  </a:lnTo>
                  <a:lnTo>
                    <a:pt x="26" y="319"/>
                  </a:lnTo>
                  <a:lnTo>
                    <a:pt x="24" y="323"/>
                  </a:lnTo>
                  <a:lnTo>
                    <a:pt x="18" y="329"/>
                  </a:lnTo>
                  <a:lnTo>
                    <a:pt x="16" y="331"/>
                  </a:lnTo>
                  <a:lnTo>
                    <a:pt x="18" y="331"/>
                  </a:lnTo>
                  <a:lnTo>
                    <a:pt x="14" y="331"/>
                  </a:lnTo>
                  <a:lnTo>
                    <a:pt x="14" y="333"/>
                  </a:lnTo>
                  <a:lnTo>
                    <a:pt x="16" y="333"/>
                  </a:lnTo>
                  <a:lnTo>
                    <a:pt x="16" y="335"/>
                  </a:lnTo>
                  <a:lnTo>
                    <a:pt x="16" y="341"/>
                  </a:lnTo>
                  <a:lnTo>
                    <a:pt x="14" y="343"/>
                  </a:lnTo>
                  <a:lnTo>
                    <a:pt x="14" y="345"/>
                  </a:lnTo>
                  <a:lnTo>
                    <a:pt x="18" y="345"/>
                  </a:lnTo>
                  <a:lnTo>
                    <a:pt x="16" y="347"/>
                  </a:lnTo>
                  <a:lnTo>
                    <a:pt x="16" y="351"/>
                  </a:lnTo>
                  <a:lnTo>
                    <a:pt x="14" y="353"/>
                  </a:lnTo>
                  <a:lnTo>
                    <a:pt x="18" y="355"/>
                  </a:lnTo>
                  <a:lnTo>
                    <a:pt x="18" y="357"/>
                  </a:lnTo>
                  <a:lnTo>
                    <a:pt x="18" y="361"/>
                  </a:lnTo>
                  <a:lnTo>
                    <a:pt x="16" y="359"/>
                  </a:lnTo>
                  <a:lnTo>
                    <a:pt x="16" y="361"/>
                  </a:lnTo>
                  <a:lnTo>
                    <a:pt x="18" y="363"/>
                  </a:lnTo>
                  <a:lnTo>
                    <a:pt x="20" y="367"/>
                  </a:lnTo>
                  <a:lnTo>
                    <a:pt x="22" y="369"/>
                  </a:lnTo>
                  <a:lnTo>
                    <a:pt x="22" y="379"/>
                  </a:lnTo>
                  <a:lnTo>
                    <a:pt x="22" y="381"/>
                  </a:lnTo>
                  <a:lnTo>
                    <a:pt x="24" y="433"/>
                  </a:lnTo>
                  <a:lnTo>
                    <a:pt x="26" y="433"/>
                  </a:lnTo>
                  <a:lnTo>
                    <a:pt x="30" y="447"/>
                  </a:lnTo>
                  <a:lnTo>
                    <a:pt x="32" y="453"/>
                  </a:lnTo>
                  <a:lnTo>
                    <a:pt x="30" y="463"/>
                  </a:lnTo>
                  <a:lnTo>
                    <a:pt x="30" y="469"/>
                  </a:lnTo>
                  <a:lnTo>
                    <a:pt x="26" y="471"/>
                  </a:lnTo>
                  <a:lnTo>
                    <a:pt x="20" y="479"/>
                  </a:lnTo>
                  <a:lnTo>
                    <a:pt x="18" y="481"/>
                  </a:lnTo>
                  <a:lnTo>
                    <a:pt x="18" y="483"/>
                  </a:lnTo>
                  <a:lnTo>
                    <a:pt x="16" y="485"/>
                  </a:lnTo>
                  <a:lnTo>
                    <a:pt x="10" y="501"/>
                  </a:lnTo>
                  <a:lnTo>
                    <a:pt x="10" y="505"/>
                  </a:lnTo>
                  <a:lnTo>
                    <a:pt x="6" y="511"/>
                  </a:lnTo>
                  <a:lnTo>
                    <a:pt x="4" y="511"/>
                  </a:lnTo>
                  <a:lnTo>
                    <a:pt x="4" y="519"/>
                  </a:lnTo>
                  <a:lnTo>
                    <a:pt x="4" y="521"/>
                  </a:lnTo>
                  <a:lnTo>
                    <a:pt x="4" y="523"/>
                  </a:lnTo>
                  <a:lnTo>
                    <a:pt x="4" y="529"/>
                  </a:lnTo>
                  <a:lnTo>
                    <a:pt x="4" y="533"/>
                  </a:lnTo>
                  <a:lnTo>
                    <a:pt x="0" y="539"/>
                  </a:lnTo>
                  <a:close/>
                </a:path>
              </a:pathLst>
            </a:custGeom>
            <a:grpFill/>
            <a:ln w="9525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 sz="2800" dirty="0">
                <a:solidFill>
                  <a:srgbClr val="666666"/>
                </a:solidFill>
              </a:endParaRPr>
            </a:p>
          </p:txBody>
        </p:sp>
        <p:sp>
          <p:nvSpPr>
            <p:cNvPr id="168039" name="Freeform 11"/>
            <p:cNvSpPr>
              <a:spLocks/>
            </p:cNvSpPr>
            <p:nvPr/>
          </p:nvSpPr>
          <p:spPr bwMode="auto">
            <a:xfrm>
              <a:off x="5698366" y="3007431"/>
              <a:ext cx="1012825" cy="677862"/>
            </a:xfrm>
            <a:custGeom>
              <a:avLst/>
              <a:gdLst>
                <a:gd name="T0" fmla="*/ 2147483647 w 586"/>
                <a:gd name="T1" fmla="*/ 2147483647 h 343"/>
                <a:gd name="T2" fmla="*/ 2147483647 w 586"/>
                <a:gd name="T3" fmla="*/ 2147483647 h 343"/>
                <a:gd name="T4" fmla="*/ 2147483647 w 586"/>
                <a:gd name="T5" fmla="*/ 2147483647 h 343"/>
                <a:gd name="T6" fmla="*/ 2147483647 w 586"/>
                <a:gd name="T7" fmla="*/ 2147483647 h 343"/>
                <a:gd name="T8" fmla="*/ 2147483647 w 586"/>
                <a:gd name="T9" fmla="*/ 2147483647 h 343"/>
                <a:gd name="T10" fmla="*/ 2147483647 w 586"/>
                <a:gd name="T11" fmla="*/ 2147483647 h 343"/>
                <a:gd name="T12" fmla="*/ 2147483647 w 586"/>
                <a:gd name="T13" fmla="*/ 2147483647 h 343"/>
                <a:gd name="T14" fmla="*/ 2147483647 w 586"/>
                <a:gd name="T15" fmla="*/ 2147483647 h 343"/>
                <a:gd name="T16" fmla="*/ 2147483647 w 586"/>
                <a:gd name="T17" fmla="*/ 2147483647 h 343"/>
                <a:gd name="T18" fmla="*/ 2147483647 w 586"/>
                <a:gd name="T19" fmla="*/ 2147483647 h 343"/>
                <a:gd name="T20" fmla="*/ 2147483647 w 586"/>
                <a:gd name="T21" fmla="*/ 2147483647 h 343"/>
                <a:gd name="T22" fmla="*/ 2147483647 w 586"/>
                <a:gd name="T23" fmla="*/ 2147483647 h 343"/>
                <a:gd name="T24" fmla="*/ 2147483647 w 586"/>
                <a:gd name="T25" fmla="*/ 2147483647 h 343"/>
                <a:gd name="T26" fmla="*/ 2147483647 w 586"/>
                <a:gd name="T27" fmla="*/ 2147483647 h 343"/>
                <a:gd name="T28" fmla="*/ 2147483647 w 586"/>
                <a:gd name="T29" fmla="*/ 2147483647 h 343"/>
                <a:gd name="T30" fmla="*/ 2147483647 w 586"/>
                <a:gd name="T31" fmla="*/ 2147483647 h 343"/>
                <a:gd name="T32" fmla="*/ 2147483647 w 586"/>
                <a:gd name="T33" fmla="*/ 2147483647 h 343"/>
                <a:gd name="T34" fmla="*/ 2147483647 w 586"/>
                <a:gd name="T35" fmla="*/ 2147483647 h 343"/>
                <a:gd name="T36" fmla="*/ 2147483647 w 586"/>
                <a:gd name="T37" fmla="*/ 2147483647 h 343"/>
                <a:gd name="T38" fmla="*/ 2147483647 w 586"/>
                <a:gd name="T39" fmla="*/ 2147483647 h 343"/>
                <a:gd name="T40" fmla="*/ 2147483647 w 586"/>
                <a:gd name="T41" fmla="*/ 2147483647 h 343"/>
                <a:gd name="T42" fmla="*/ 2147483647 w 586"/>
                <a:gd name="T43" fmla="*/ 2147483647 h 343"/>
                <a:gd name="T44" fmla="*/ 2147483647 w 586"/>
                <a:gd name="T45" fmla="*/ 2147483647 h 343"/>
                <a:gd name="T46" fmla="*/ 2147483647 w 586"/>
                <a:gd name="T47" fmla="*/ 2147483647 h 343"/>
                <a:gd name="T48" fmla="*/ 2147483647 w 586"/>
                <a:gd name="T49" fmla="*/ 2147483647 h 343"/>
                <a:gd name="T50" fmla="*/ 2147483647 w 586"/>
                <a:gd name="T51" fmla="*/ 2147483647 h 343"/>
                <a:gd name="T52" fmla="*/ 2147483647 w 586"/>
                <a:gd name="T53" fmla="*/ 2147483647 h 343"/>
                <a:gd name="T54" fmla="*/ 2147483647 w 586"/>
                <a:gd name="T55" fmla="*/ 2147483647 h 343"/>
                <a:gd name="T56" fmla="*/ 2147483647 w 586"/>
                <a:gd name="T57" fmla="*/ 2147483647 h 343"/>
                <a:gd name="T58" fmla="*/ 2147483647 w 586"/>
                <a:gd name="T59" fmla="*/ 2147483647 h 343"/>
                <a:gd name="T60" fmla="*/ 2147483647 w 586"/>
                <a:gd name="T61" fmla="*/ 2147483647 h 343"/>
                <a:gd name="T62" fmla="*/ 2147483647 w 586"/>
                <a:gd name="T63" fmla="*/ 2147483647 h 343"/>
                <a:gd name="T64" fmla="*/ 2147483647 w 586"/>
                <a:gd name="T65" fmla="*/ 2147483647 h 343"/>
                <a:gd name="T66" fmla="*/ 2147483647 w 586"/>
                <a:gd name="T67" fmla="*/ 2147483647 h 343"/>
                <a:gd name="T68" fmla="*/ 2147483647 w 586"/>
                <a:gd name="T69" fmla="*/ 2147483647 h 343"/>
                <a:gd name="T70" fmla="*/ 2147483647 w 586"/>
                <a:gd name="T71" fmla="*/ 2147483647 h 343"/>
                <a:gd name="T72" fmla="*/ 2147483647 w 586"/>
                <a:gd name="T73" fmla="*/ 2147483647 h 343"/>
                <a:gd name="T74" fmla="*/ 2147483647 w 586"/>
                <a:gd name="T75" fmla="*/ 2147483647 h 343"/>
                <a:gd name="T76" fmla="*/ 2147483647 w 586"/>
                <a:gd name="T77" fmla="*/ 2147483647 h 343"/>
                <a:gd name="T78" fmla="*/ 2147483647 w 586"/>
                <a:gd name="T79" fmla="*/ 2147483647 h 343"/>
                <a:gd name="T80" fmla="*/ 2147483647 w 586"/>
                <a:gd name="T81" fmla="*/ 2147483647 h 343"/>
                <a:gd name="T82" fmla="*/ 2147483647 w 586"/>
                <a:gd name="T83" fmla="*/ 2147483647 h 343"/>
                <a:gd name="T84" fmla="*/ 2147483647 w 586"/>
                <a:gd name="T85" fmla="*/ 2147483647 h 343"/>
                <a:gd name="T86" fmla="*/ 2147483647 w 586"/>
                <a:gd name="T87" fmla="*/ 2147483647 h 343"/>
                <a:gd name="T88" fmla="*/ 2147483647 w 586"/>
                <a:gd name="T89" fmla="*/ 2147483647 h 343"/>
                <a:gd name="T90" fmla="*/ 2147483647 w 586"/>
                <a:gd name="T91" fmla="*/ 2147483647 h 343"/>
                <a:gd name="T92" fmla="*/ 2147483647 w 586"/>
                <a:gd name="T93" fmla="*/ 2147483647 h 343"/>
                <a:gd name="T94" fmla="*/ 2147483647 w 586"/>
                <a:gd name="T95" fmla="*/ 2147483647 h 343"/>
                <a:gd name="T96" fmla="*/ 2147483647 w 586"/>
                <a:gd name="T97" fmla="*/ 2147483647 h 343"/>
                <a:gd name="T98" fmla="*/ 2147483647 w 586"/>
                <a:gd name="T99" fmla="*/ 2147483647 h 343"/>
                <a:gd name="T100" fmla="*/ 2147483647 w 586"/>
                <a:gd name="T101" fmla="*/ 2147483647 h 343"/>
                <a:gd name="T102" fmla="*/ 2147483647 w 586"/>
                <a:gd name="T103" fmla="*/ 2147483647 h 343"/>
                <a:gd name="T104" fmla="*/ 2147483647 w 586"/>
                <a:gd name="T105" fmla="*/ 2147483647 h 343"/>
                <a:gd name="T106" fmla="*/ 2147483647 w 586"/>
                <a:gd name="T107" fmla="*/ 2147483647 h 343"/>
                <a:gd name="T108" fmla="*/ 2147483647 w 586"/>
                <a:gd name="T109" fmla="*/ 2147483647 h 343"/>
                <a:gd name="T110" fmla="*/ 2147483647 w 586"/>
                <a:gd name="T111" fmla="*/ 2147483647 h 343"/>
                <a:gd name="T112" fmla="*/ 2147483647 w 586"/>
                <a:gd name="T113" fmla="*/ 2147483647 h 343"/>
                <a:gd name="T114" fmla="*/ 2147483647 w 586"/>
                <a:gd name="T115" fmla="*/ 2147483647 h 343"/>
                <a:gd name="T116" fmla="*/ 2147483647 w 586"/>
                <a:gd name="T117" fmla="*/ 2147483647 h 343"/>
                <a:gd name="T118" fmla="*/ 0 w 586"/>
                <a:gd name="T119" fmla="*/ 2147483647 h 34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86"/>
                <a:gd name="T181" fmla="*/ 0 h 343"/>
                <a:gd name="T182" fmla="*/ 586 w 586"/>
                <a:gd name="T183" fmla="*/ 343 h 34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86" h="343">
                  <a:moveTo>
                    <a:pt x="0" y="297"/>
                  </a:moveTo>
                  <a:lnTo>
                    <a:pt x="0" y="299"/>
                  </a:lnTo>
                  <a:lnTo>
                    <a:pt x="10" y="301"/>
                  </a:lnTo>
                  <a:lnTo>
                    <a:pt x="10" y="303"/>
                  </a:lnTo>
                  <a:lnTo>
                    <a:pt x="12" y="301"/>
                  </a:lnTo>
                  <a:lnTo>
                    <a:pt x="14" y="301"/>
                  </a:lnTo>
                  <a:lnTo>
                    <a:pt x="20" y="303"/>
                  </a:lnTo>
                  <a:lnTo>
                    <a:pt x="20" y="301"/>
                  </a:lnTo>
                  <a:lnTo>
                    <a:pt x="25" y="299"/>
                  </a:lnTo>
                  <a:lnTo>
                    <a:pt x="25" y="301"/>
                  </a:lnTo>
                  <a:lnTo>
                    <a:pt x="33" y="303"/>
                  </a:lnTo>
                  <a:lnTo>
                    <a:pt x="31" y="307"/>
                  </a:lnTo>
                  <a:lnTo>
                    <a:pt x="35" y="307"/>
                  </a:lnTo>
                  <a:lnTo>
                    <a:pt x="35" y="313"/>
                  </a:lnTo>
                  <a:lnTo>
                    <a:pt x="41" y="311"/>
                  </a:lnTo>
                  <a:lnTo>
                    <a:pt x="47" y="315"/>
                  </a:lnTo>
                  <a:lnTo>
                    <a:pt x="51" y="321"/>
                  </a:lnTo>
                  <a:lnTo>
                    <a:pt x="49" y="323"/>
                  </a:lnTo>
                  <a:lnTo>
                    <a:pt x="51" y="325"/>
                  </a:lnTo>
                  <a:lnTo>
                    <a:pt x="51" y="329"/>
                  </a:lnTo>
                  <a:lnTo>
                    <a:pt x="53" y="329"/>
                  </a:lnTo>
                  <a:lnTo>
                    <a:pt x="53" y="331"/>
                  </a:lnTo>
                  <a:lnTo>
                    <a:pt x="55" y="331"/>
                  </a:lnTo>
                  <a:lnTo>
                    <a:pt x="59" y="337"/>
                  </a:lnTo>
                  <a:lnTo>
                    <a:pt x="63" y="337"/>
                  </a:lnTo>
                  <a:lnTo>
                    <a:pt x="67" y="335"/>
                  </a:lnTo>
                  <a:lnTo>
                    <a:pt x="70" y="335"/>
                  </a:lnTo>
                  <a:lnTo>
                    <a:pt x="72" y="333"/>
                  </a:lnTo>
                  <a:lnTo>
                    <a:pt x="80" y="337"/>
                  </a:lnTo>
                  <a:lnTo>
                    <a:pt x="92" y="333"/>
                  </a:lnTo>
                  <a:lnTo>
                    <a:pt x="96" y="329"/>
                  </a:lnTo>
                  <a:lnTo>
                    <a:pt x="100" y="331"/>
                  </a:lnTo>
                  <a:lnTo>
                    <a:pt x="102" y="331"/>
                  </a:lnTo>
                  <a:lnTo>
                    <a:pt x="108" y="337"/>
                  </a:lnTo>
                  <a:lnTo>
                    <a:pt x="110" y="335"/>
                  </a:lnTo>
                  <a:lnTo>
                    <a:pt x="113" y="335"/>
                  </a:lnTo>
                  <a:lnTo>
                    <a:pt x="115" y="333"/>
                  </a:lnTo>
                  <a:lnTo>
                    <a:pt x="121" y="329"/>
                  </a:lnTo>
                  <a:lnTo>
                    <a:pt x="123" y="327"/>
                  </a:lnTo>
                  <a:lnTo>
                    <a:pt x="125" y="323"/>
                  </a:lnTo>
                  <a:lnTo>
                    <a:pt x="123" y="321"/>
                  </a:lnTo>
                  <a:lnTo>
                    <a:pt x="125" y="317"/>
                  </a:lnTo>
                  <a:lnTo>
                    <a:pt x="125" y="309"/>
                  </a:lnTo>
                  <a:lnTo>
                    <a:pt x="129" y="303"/>
                  </a:lnTo>
                  <a:lnTo>
                    <a:pt x="149" y="301"/>
                  </a:lnTo>
                  <a:lnTo>
                    <a:pt x="151" y="301"/>
                  </a:lnTo>
                  <a:lnTo>
                    <a:pt x="154" y="299"/>
                  </a:lnTo>
                  <a:lnTo>
                    <a:pt x="160" y="301"/>
                  </a:lnTo>
                  <a:lnTo>
                    <a:pt x="168" y="305"/>
                  </a:lnTo>
                  <a:lnTo>
                    <a:pt x="168" y="309"/>
                  </a:lnTo>
                  <a:lnTo>
                    <a:pt x="178" y="319"/>
                  </a:lnTo>
                  <a:lnTo>
                    <a:pt x="178" y="325"/>
                  </a:lnTo>
                  <a:lnTo>
                    <a:pt x="182" y="327"/>
                  </a:lnTo>
                  <a:lnTo>
                    <a:pt x="186" y="335"/>
                  </a:lnTo>
                  <a:lnTo>
                    <a:pt x="188" y="339"/>
                  </a:lnTo>
                  <a:lnTo>
                    <a:pt x="192" y="341"/>
                  </a:lnTo>
                  <a:lnTo>
                    <a:pt x="194" y="333"/>
                  </a:lnTo>
                  <a:lnTo>
                    <a:pt x="195" y="329"/>
                  </a:lnTo>
                  <a:lnTo>
                    <a:pt x="201" y="327"/>
                  </a:lnTo>
                  <a:lnTo>
                    <a:pt x="203" y="329"/>
                  </a:lnTo>
                  <a:lnTo>
                    <a:pt x="205" y="333"/>
                  </a:lnTo>
                  <a:lnTo>
                    <a:pt x="209" y="337"/>
                  </a:lnTo>
                  <a:lnTo>
                    <a:pt x="215" y="337"/>
                  </a:lnTo>
                  <a:lnTo>
                    <a:pt x="219" y="337"/>
                  </a:lnTo>
                  <a:lnTo>
                    <a:pt x="225" y="335"/>
                  </a:lnTo>
                  <a:lnTo>
                    <a:pt x="227" y="331"/>
                  </a:lnTo>
                  <a:lnTo>
                    <a:pt x="235" y="333"/>
                  </a:lnTo>
                  <a:lnTo>
                    <a:pt x="235" y="321"/>
                  </a:lnTo>
                  <a:lnTo>
                    <a:pt x="242" y="321"/>
                  </a:lnTo>
                  <a:lnTo>
                    <a:pt x="242" y="319"/>
                  </a:lnTo>
                  <a:lnTo>
                    <a:pt x="248" y="319"/>
                  </a:lnTo>
                  <a:lnTo>
                    <a:pt x="250" y="321"/>
                  </a:lnTo>
                  <a:lnTo>
                    <a:pt x="256" y="321"/>
                  </a:lnTo>
                  <a:lnTo>
                    <a:pt x="258" y="323"/>
                  </a:lnTo>
                  <a:lnTo>
                    <a:pt x="256" y="327"/>
                  </a:lnTo>
                  <a:lnTo>
                    <a:pt x="264" y="329"/>
                  </a:lnTo>
                  <a:lnTo>
                    <a:pt x="260" y="333"/>
                  </a:lnTo>
                  <a:lnTo>
                    <a:pt x="264" y="335"/>
                  </a:lnTo>
                  <a:lnTo>
                    <a:pt x="264" y="341"/>
                  </a:lnTo>
                  <a:lnTo>
                    <a:pt x="266" y="343"/>
                  </a:lnTo>
                  <a:lnTo>
                    <a:pt x="276" y="339"/>
                  </a:lnTo>
                  <a:lnTo>
                    <a:pt x="281" y="337"/>
                  </a:lnTo>
                  <a:lnTo>
                    <a:pt x="283" y="331"/>
                  </a:lnTo>
                  <a:lnTo>
                    <a:pt x="283" y="321"/>
                  </a:lnTo>
                  <a:lnTo>
                    <a:pt x="283" y="317"/>
                  </a:lnTo>
                  <a:lnTo>
                    <a:pt x="293" y="313"/>
                  </a:lnTo>
                  <a:lnTo>
                    <a:pt x="295" y="311"/>
                  </a:lnTo>
                  <a:lnTo>
                    <a:pt x="299" y="313"/>
                  </a:lnTo>
                  <a:lnTo>
                    <a:pt x="307" y="313"/>
                  </a:lnTo>
                  <a:lnTo>
                    <a:pt x="309" y="309"/>
                  </a:lnTo>
                  <a:lnTo>
                    <a:pt x="305" y="307"/>
                  </a:lnTo>
                  <a:lnTo>
                    <a:pt x="305" y="305"/>
                  </a:lnTo>
                  <a:lnTo>
                    <a:pt x="309" y="303"/>
                  </a:lnTo>
                  <a:lnTo>
                    <a:pt x="307" y="299"/>
                  </a:lnTo>
                  <a:lnTo>
                    <a:pt x="311" y="299"/>
                  </a:lnTo>
                  <a:lnTo>
                    <a:pt x="315" y="291"/>
                  </a:lnTo>
                  <a:lnTo>
                    <a:pt x="315" y="281"/>
                  </a:lnTo>
                  <a:lnTo>
                    <a:pt x="319" y="279"/>
                  </a:lnTo>
                  <a:lnTo>
                    <a:pt x="332" y="279"/>
                  </a:lnTo>
                  <a:lnTo>
                    <a:pt x="336" y="275"/>
                  </a:lnTo>
                  <a:lnTo>
                    <a:pt x="344" y="271"/>
                  </a:lnTo>
                  <a:lnTo>
                    <a:pt x="348" y="275"/>
                  </a:lnTo>
                  <a:lnTo>
                    <a:pt x="354" y="273"/>
                  </a:lnTo>
                  <a:lnTo>
                    <a:pt x="354" y="271"/>
                  </a:lnTo>
                  <a:lnTo>
                    <a:pt x="354" y="267"/>
                  </a:lnTo>
                  <a:lnTo>
                    <a:pt x="354" y="265"/>
                  </a:lnTo>
                  <a:lnTo>
                    <a:pt x="354" y="261"/>
                  </a:lnTo>
                  <a:lnTo>
                    <a:pt x="354" y="263"/>
                  </a:lnTo>
                  <a:lnTo>
                    <a:pt x="356" y="259"/>
                  </a:lnTo>
                  <a:lnTo>
                    <a:pt x="356" y="257"/>
                  </a:lnTo>
                  <a:lnTo>
                    <a:pt x="356" y="255"/>
                  </a:lnTo>
                  <a:lnTo>
                    <a:pt x="356" y="253"/>
                  </a:lnTo>
                  <a:lnTo>
                    <a:pt x="358" y="255"/>
                  </a:lnTo>
                  <a:lnTo>
                    <a:pt x="360" y="253"/>
                  </a:lnTo>
                  <a:lnTo>
                    <a:pt x="362" y="251"/>
                  </a:lnTo>
                  <a:lnTo>
                    <a:pt x="362" y="249"/>
                  </a:lnTo>
                  <a:lnTo>
                    <a:pt x="364" y="247"/>
                  </a:lnTo>
                  <a:lnTo>
                    <a:pt x="366" y="247"/>
                  </a:lnTo>
                  <a:lnTo>
                    <a:pt x="366" y="243"/>
                  </a:lnTo>
                  <a:lnTo>
                    <a:pt x="367" y="241"/>
                  </a:lnTo>
                  <a:lnTo>
                    <a:pt x="367" y="239"/>
                  </a:lnTo>
                  <a:lnTo>
                    <a:pt x="367" y="237"/>
                  </a:lnTo>
                  <a:lnTo>
                    <a:pt x="369" y="237"/>
                  </a:lnTo>
                  <a:lnTo>
                    <a:pt x="369" y="233"/>
                  </a:lnTo>
                  <a:lnTo>
                    <a:pt x="369" y="231"/>
                  </a:lnTo>
                  <a:lnTo>
                    <a:pt x="369" y="229"/>
                  </a:lnTo>
                  <a:lnTo>
                    <a:pt x="369" y="227"/>
                  </a:lnTo>
                  <a:lnTo>
                    <a:pt x="369" y="225"/>
                  </a:lnTo>
                  <a:lnTo>
                    <a:pt x="369" y="227"/>
                  </a:lnTo>
                  <a:lnTo>
                    <a:pt x="373" y="227"/>
                  </a:lnTo>
                  <a:lnTo>
                    <a:pt x="375" y="225"/>
                  </a:lnTo>
                  <a:lnTo>
                    <a:pt x="377" y="225"/>
                  </a:lnTo>
                  <a:lnTo>
                    <a:pt x="379" y="225"/>
                  </a:lnTo>
                  <a:lnTo>
                    <a:pt x="379" y="227"/>
                  </a:lnTo>
                  <a:lnTo>
                    <a:pt x="381" y="227"/>
                  </a:lnTo>
                  <a:lnTo>
                    <a:pt x="381" y="223"/>
                  </a:lnTo>
                  <a:lnTo>
                    <a:pt x="381" y="221"/>
                  </a:lnTo>
                  <a:lnTo>
                    <a:pt x="383" y="223"/>
                  </a:lnTo>
                  <a:lnTo>
                    <a:pt x="383" y="225"/>
                  </a:lnTo>
                  <a:lnTo>
                    <a:pt x="385" y="223"/>
                  </a:lnTo>
                  <a:lnTo>
                    <a:pt x="387" y="225"/>
                  </a:lnTo>
                  <a:lnTo>
                    <a:pt x="387" y="223"/>
                  </a:lnTo>
                  <a:lnTo>
                    <a:pt x="391" y="221"/>
                  </a:lnTo>
                  <a:lnTo>
                    <a:pt x="391" y="219"/>
                  </a:lnTo>
                  <a:lnTo>
                    <a:pt x="391" y="217"/>
                  </a:lnTo>
                  <a:lnTo>
                    <a:pt x="393" y="215"/>
                  </a:lnTo>
                  <a:lnTo>
                    <a:pt x="391" y="215"/>
                  </a:lnTo>
                  <a:lnTo>
                    <a:pt x="391" y="213"/>
                  </a:lnTo>
                  <a:lnTo>
                    <a:pt x="391" y="211"/>
                  </a:lnTo>
                  <a:lnTo>
                    <a:pt x="393" y="211"/>
                  </a:lnTo>
                  <a:lnTo>
                    <a:pt x="393" y="213"/>
                  </a:lnTo>
                  <a:lnTo>
                    <a:pt x="397" y="215"/>
                  </a:lnTo>
                  <a:lnTo>
                    <a:pt x="399" y="213"/>
                  </a:lnTo>
                  <a:lnTo>
                    <a:pt x="399" y="211"/>
                  </a:lnTo>
                  <a:lnTo>
                    <a:pt x="399" y="209"/>
                  </a:lnTo>
                  <a:lnTo>
                    <a:pt x="399" y="207"/>
                  </a:lnTo>
                  <a:lnTo>
                    <a:pt x="399" y="205"/>
                  </a:lnTo>
                  <a:lnTo>
                    <a:pt x="399" y="201"/>
                  </a:lnTo>
                  <a:lnTo>
                    <a:pt x="403" y="199"/>
                  </a:lnTo>
                  <a:lnTo>
                    <a:pt x="405" y="197"/>
                  </a:lnTo>
                  <a:lnTo>
                    <a:pt x="408" y="197"/>
                  </a:lnTo>
                  <a:lnTo>
                    <a:pt x="408" y="195"/>
                  </a:lnTo>
                  <a:lnTo>
                    <a:pt x="408" y="193"/>
                  </a:lnTo>
                  <a:lnTo>
                    <a:pt x="410" y="193"/>
                  </a:lnTo>
                  <a:lnTo>
                    <a:pt x="410" y="195"/>
                  </a:lnTo>
                  <a:lnTo>
                    <a:pt x="408" y="197"/>
                  </a:lnTo>
                  <a:lnTo>
                    <a:pt x="408" y="199"/>
                  </a:lnTo>
                  <a:lnTo>
                    <a:pt x="410" y="199"/>
                  </a:lnTo>
                  <a:lnTo>
                    <a:pt x="410" y="197"/>
                  </a:lnTo>
                  <a:lnTo>
                    <a:pt x="412" y="193"/>
                  </a:lnTo>
                  <a:lnTo>
                    <a:pt x="414" y="191"/>
                  </a:lnTo>
                  <a:lnTo>
                    <a:pt x="418" y="191"/>
                  </a:lnTo>
                  <a:lnTo>
                    <a:pt x="418" y="189"/>
                  </a:lnTo>
                  <a:lnTo>
                    <a:pt x="418" y="187"/>
                  </a:lnTo>
                  <a:lnTo>
                    <a:pt x="416" y="187"/>
                  </a:lnTo>
                  <a:lnTo>
                    <a:pt x="414" y="187"/>
                  </a:lnTo>
                  <a:lnTo>
                    <a:pt x="416" y="189"/>
                  </a:lnTo>
                  <a:lnTo>
                    <a:pt x="412" y="191"/>
                  </a:lnTo>
                  <a:lnTo>
                    <a:pt x="412" y="187"/>
                  </a:lnTo>
                  <a:lnTo>
                    <a:pt x="410" y="189"/>
                  </a:lnTo>
                  <a:lnTo>
                    <a:pt x="408" y="191"/>
                  </a:lnTo>
                  <a:lnTo>
                    <a:pt x="408" y="189"/>
                  </a:lnTo>
                  <a:lnTo>
                    <a:pt x="408" y="187"/>
                  </a:lnTo>
                  <a:lnTo>
                    <a:pt x="410" y="185"/>
                  </a:lnTo>
                  <a:lnTo>
                    <a:pt x="412" y="185"/>
                  </a:lnTo>
                  <a:lnTo>
                    <a:pt x="410" y="185"/>
                  </a:lnTo>
                  <a:lnTo>
                    <a:pt x="408" y="185"/>
                  </a:lnTo>
                  <a:lnTo>
                    <a:pt x="408" y="183"/>
                  </a:lnTo>
                  <a:lnTo>
                    <a:pt x="405" y="181"/>
                  </a:lnTo>
                  <a:lnTo>
                    <a:pt x="403" y="181"/>
                  </a:lnTo>
                  <a:lnTo>
                    <a:pt x="399" y="179"/>
                  </a:lnTo>
                  <a:lnTo>
                    <a:pt x="403" y="179"/>
                  </a:lnTo>
                  <a:lnTo>
                    <a:pt x="399" y="177"/>
                  </a:lnTo>
                  <a:lnTo>
                    <a:pt x="403" y="175"/>
                  </a:lnTo>
                  <a:lnTo>
                    <a:pt x="403" y="171"/>
                  </a:lnTo>
                  <a:lnTo>
                    <a:pt x="407" y="171"/>
                  </a:lnTo>
                  <a:lnTo>
                    <a:pt x="408" y="169"/>
                  </a:lnTo>
                  <a:lnTo>
                    <a:pt x="410" y="169"/>
                  </a:lnTo>
                  <a:lnTo>
                    <a:pt x="410" y="171"/>
                  </a:lnTo>
                  <a:lnTo>
                    <a:pt x="412" y="171"/>
                  </a:lnTo>
                  <a:lnTo>
                    <a:pt x="414" y="171"/>
                  </a:lnTo>
                  <a:lnTo>
                    <a:pt x="412" y="173"/>
                  </a:lnTo>
                  <a:lnTo>
                    <a:pt x="414" y="173"/>
                  </a:lnTo>
                  <a:lnTo>
                    <a:pt x="416" y="171"/>
                  </a:lnTo>
                  <a:lnTo>
                    <a:pt x="414" y="171"/>
                  </a:lnTo>
                  <a:lnTo>
                    <a:pt x="414" y="169"/>
                  </a:lnTo>
                  <a:lnTo>
                    <a:pt x="414" y="165"/>
                  </a:lnTo>
                  <a:lnTo>
                    <a:pt x="416" y="163"/>
                  </a:lnTo>
                  <a:lnTo>
                    <a:pt x="418" y="165"/>
                  </a:lnTo>
                  <a:lnTo>
                    <a:pt x="420" y="165"/>
                  </a:lnTo>
                  <a:lnTo>
                    <a:pt x="418" y="167"/>
                  </a:lnTo>
                  <a:lnTo>
                    <a:pt x="420" y="169"/>
                  </a:lnTo>
                  <a:lnTo>
                    <a:pt x="422" y="169"/>
                  </a:lnTo>
                  <a:lnTo>
                    <a:pt x="422" y="171"/>
                  </a:lnTo>
                  <a:lnTo>
                    <a:pt x="422" y="175"/>
                  </a:lnTo>
                  <a:lnTo>
                    <a:pt x="420" y="177"/>
                  </a:lnTo>
                  <a:lnTo>
                    <a:pt x="420" y="179"/>
                  </a:lnTo>
                  <a:lnTo>
                    <a:pt x="418" y="181"/>
                  </a:lnTo>
                  <a:lnTo>
                    <a:pt x="414" y="183"/>
                  </a:lnTo>
                  <a:lnTo>
                    <a:pt x="416" y="185"/>
                  </a:lnTo>
                  <a:lnTo>
                    <a:pt x="418" y="183"/>
                  </a:lnTo>
                  <a:lnTo>
                    <a:pt x="420" y="183"/>
                  </a:lnTo>
                  <a:lnTo>
                    <a:pt x="422" y="183"/>
                  </a:lnTo>
                  <a:lnTo>
                    <a:pt x="422" y="181"/>
                  </a:lnTo>
                  <a:lnTo>
                    <a:pt x="424" y="181"/>
                  </a:lnTo>
                  <a:lnTo>
                    <a:pt x="426" y="181"/>
                  </a:lnTo>
                  <a:lnTo>
                    <a:pt x="430" y="179"/>
                  </a:lnTo>
                  <a:lnTo>
                    <a:pt x="436" y="179"/>
                  </a:lnTo>
                  <a:lnTo>
                    <a:pt x="436" y="177"/>
                  </a:lnTo>
                  <a:lnTo>
                    <a:pt x="438" y="177"/>
                  </a:lnTo>
                  <a:lnTo>
                    <a:pt x="440" y="177"/>
                  </a:lnTo>
                  <a:lnTo>
                    <a:pt x="442" y="177"/>
                  </a:lnTo>
                  <a:lnTo>
                    <a:pt x="446" y="175"/>
                  </a:lnTo>
                  <a:lnTo>
                    <a:pt x="448" y="175"/>
                  </a:lnTo>
                  <a:lnTo>
                    <a:pt x="446" y="169"/>
                  </a:lnTo>
                  <a:lnTo>
                    <a:pt x="446" y="167"/>
                  </a:lnTo>
                  <a:lnTo>
                    <a:pt x="444" y="165"/>
                  </a:lnTo>
                  <a:lnTo>
                    <a:pt x="444" y="163"/>
                  </a:lnTo>
                  <a:lnTo>
                    <a:pt x="442" y="163"/>
                  </a:lnTo>
                  <a:lnTo>
                    <a:pt x="442" y="159"/>
                  </a:lnTo>
                  <a:lnTo>
                    <a:pt x="440" y="157"/>
                  </a:lnTo>
                  <a:lnTo>
                    <a:pt x="442" y="155"/>
                  </a:lnTo>
                  <a:lnTo>
                    <a:pt x="446" y="157"/>
                  </a:lnTo>
                  <a:lnTo>
                    <a:pt x="448" y="155"/>
                  </a:lnTo>
                  <a:lnTo>
                    <a:pt x="446" y="153"/>
                  </a:lnTo>
                  <a:lnTo>
                    <a:pt x="446" y="151"/>
                  </a:lnTo>
                  <a:lnTo>
                    <a:pt x="446" y="149"/>
                  </a:lnTo>
                  <a:lnTo>
                    <a:pt x="446" y="147"/>
                  </a:lnTo>
                  <a:lnTo>
                    <a:pt x="448" y="149"/>
                  </a:lnTo>
                  <a:lnTo>
                    <a:pt x="448" y="147"/>
                  </a:lnTo>
                  <a:lnTo>
                    <a:pt x="451" y="145"/>
                  </a:lnTo>
                  <a:lnTo>
                    <a:pt x="455" y="145"/>
                  </a:lnTo>
                  <a:lnTo>
                    <a:pt x="455" y="147"/>
                  </a:lnTo>
                  <a:lnTo>
                    <a:pt x="457" y="149"/>
                  </a:lnTo>
                  <a:lnTo>
                    <a:pt x="457" y="151"/>
                  </a:lnTo>
                  <a:lnTo>
                    <a:pt x="459" y="151"/>
                  </a:lnTo>
                  <a:lnTo>
                    <a:pt x="461" y="149"/>
                  </a:lnTo>
                  <a:lnTo>
                    <a:pt x="459" y="145"/>
                  </a:lnTo>
                  <a:lnTo>
                    <a:pt x="461" y="143"/>
                  </a:lnTo>
                  <a:lnTo>
                    <a:pt x="463" y="147"/>
                  </a:lnTo>
                  <a:lnTo>
                    <a:pt x="463" y="143"/>
                  </a:lnTo>
                  <a:lnTo>
                    <a:pt x="463" y="141"/>
                  </a:lnTo>
                  <a:lnTo>
                    <a:pt x="465" y="137"/>
                  </a:lnTo>
                  <a:lnTo>
                    <a:pt x="461" y="137"/>
                  </a:lnTo>
                  <a:lnTo>
                    <a:pt x="459" y="135"/>
                  </a:lnTo>
                  <a:lnTo>
                    <a:pt x="459" y="137"/>
                  </a:lnTo>
                  <a:lnTo>
                    <a:pt x="457" y="133"/>
                  </a:lnTo>
                  <a:lnTo>
                    <a:pt x="455" y="131"/>
                  </a:lnTo>
                  <a:lnTo>
                    <a:pt x="450" y="135"/>
                  </a:lnTo>
                  <a:lnTo>
                    <a:pt x="448" y="133"/>
                  </a:lnTo>
                  <a:lnTo>
                    <a:pt x="451" y="131"/>
                  </a:lnTo>
                  <a:lnTo>
                    <a:pt x="451" y="127"/>
                  </a:lnTo>
                  <a:lnTo>
                    <a:pt x="457" y="127"/>
                  </a:lnTo>
                  <a:lnTo>
                    <a:pt x="459" y="127"/>
                  </a:lnTo>
                  <a:lnTo>
                    <a:pt x="461" y="129"/>
                  </a:lnTo>
                  <a:lnTo>
                    <a:pt x="461" y="133"/>
                  </a:lnTo>
                  <a:lnTo>
                    <a:pt x="463" y="133"/>
                  </a:lnTo>
                  <a:lnTo>
                    <a:pt x="465" y="131"/>
                  </a:lnTo>
                  <a:lnTo>
                    <a:pt x="469" y="131"/>
                  </a:lnTo>
                  <a:lnTo>
                    <a:pt x="469" y="129"/>
                  </a:lnTo>
                  <a:lnTo>
                    <a:pt x="465" y="127"/>
                  </a:lnTo>
                  <a:lnTo>
                    <a:pt x="471" y="127"/>
                  </a:lnTo>
                  <a:lnTo>
                    <a:pt x="471" y="129"/>
                  </a:lnTo>
                  <a:lnTo>
                    <a:pt x="473" y="129"/>
                  </a:lnTo>
                  <a:lnTo>
                    <a:pt x="475" y="127"/>
                  </a:lnTo>
                  <a:lnTo>
                    <a:pt x="477" y="123"/>
                  </a:lnTo>
                  <a:lnTo>
                    <a:pt x="479" y="121"/>
                  </a:lnTo>
                  <a:lnTo>
                    <a:pt x="483" y="121"/>
                  </a:lnTo>
                  <a:lnTo>
                    <a:pt x="487" y="121"/>
                  </a:lnTo>
                  <a:lnTo>
                    <a:pt x="493" y="119"/>
                  </a:lnTo>
                  <a:lnTo>
                    <a:pt x="494" y="121"/>
                  </a:lnTo>
                  <a:lnTo>
                    <a:pt x="494" y="117"/>
                  </a:lnTo>
                  <a:lnTo>
                    <a:pt x="496" y="115"/>
                  </a:lnTo>
                  <a:lnTo>
                    <a:pt x="498" y="115"/>
                  </a:lnTo>
                  <a:lnTo>
                    <a:pt x="500" y="113"/>
                  </a:lnTo>
                  <a:lnTo>
                    <a:pt x="500" y="111"/>
                  </a:lnTo>
                  <a:lnTo>
                    <a:pt x="498" y="109"/>
                  </a:lnTo>
                  <a:lnTo>
                    <a:pt x="498" y="105"/>
                  </a:lnTo>
                  <a:lnTo>
                    <a:pt x="500" y="109"/>
                  </a:lnTo>
                  <a:lnTo>
                    <a:pt x="502" y="109"/>
                  </a:lnTo>
                  <a:lnTo>
                    <a:pt x="506" y="105"/>
                  </a:lnTo>
                  <a:lnTo>
                    <a:pt x="508" y="105"/>
                  </a:lnTo>
                  <a:lnTo>
                    <a:pt x="508" y="107"/>
                  </a:lnTo>
                  <a:lnTo>
                    <a:pt x="506" y="109"/>
                  </a:lnTo>
                  <a:lnTo>
                    <a:pt x="506" y="111"/>
                  </a:lnTo>
                  <a:lnTo>
                    <a:pt x="504" y="111"/>
                  </a:lnTo>
                  <a:lnTo>
                    <a:pt x="500" y="113"/>
                  </a:lnTo>
                  <a:lnTo>
                    <a:pt x="506" y="115"/>
                  </a:lnTo>
                  <a:lnTo>
                    <a:pt x="506" y="113"/>
                  </a:lnTo>
                  <a:lnTo>
                    <a:pt x="510" y="111"/>
                  </a:lnTo>
                  <a:lnTo>
                    <a:pt x="510" y="115"/>
                  </a:lnTo>
                  <a:lnTo>
                    <a:pt x="512" y="115"/>
                  </a:lnTo>
                  <a:lnTo>
                    <a:pt x="512" y="111"/>
                  </a:lnTo>
                  <a:lnTo>
                    <a:pt x="512" y="109"/>
                  </a:lnTo>
                  <a:lnTo>
                    <a:pt x="518" y="105"/>
                  </a:lnTo>
                  <a:lnTo>
                    <a:pt x="520" y="105"/>
                  </a:lnTo>
                  <a:lnTo>
                    <a:pt x="522" y="103"/>
                  </a:lnTo>
                  <a:lnTo>
                    <a:pt x="536" y="95"/>
                  </a:lnTo>
                  <a:lnTo>
                    <a:pt x="532" y="93"/>
                  </a:lnTo>
                  <a:lnTo>
                    <a:pt x="534" y="93"/>
                  </a:lnTo>
                  <a:lnTo>
                    <a:pt x="534" y="91"/>
                  </a:lnTo>
                  <a:lnTo>
                    <a:pt x="536" y="93"/>
                  </a:lnTo>
                  <a:lnTo>
                    <a:pt x="537" y="91"/>
                  </a:lnTo>
                  <a:lnTo>
                    <a:pt x="541" y="93"/>
                  </a:lnTo>
                  <a:lnTo>
                    <a:pt x="541" y="95"/>
                  </a:lnTo>
                  <a:lnTo>
                    <a:pt x="541" y="97"/>
                  </a:lnTo>
                  <a:lnTo>
                    <a:pt x="547" y="97"/>
                  </a:lnTo>
                  <a:lnTo>
                    <a:pt x="545" y="93"/>
                  </a:lnTo>
                  <a:lnTo>
                    <a:pt x="547" y="93"/>
                  </a:lnTo>
                  <a:lnTo>
                    <a:pt x="549" y="93"/>
                  </a:lnTo>
                  <a:lnTo>
                    <a:pt x="549" y="89"/>
                  </a:lnTo>
                  <a:lnTo>
                    <a:pt x="549" y="87"/>
                  </a:lnTo>
                  <a:lnTo>
                    <a:pt x="553" y="87"/>
                  </a:lnTo>
                  <a:lnTo>
                    <a:pt x="551" y="85"/>
                  </a:lnTo>
                  <a:lnTo>
                    <a:pt x="555" y="87"/>
                  </a:lnTo>
                  <a:lnTo>
                    <a:pt x="553" y="89"/>
                  </a:lnTo>
                  <a:lnTo>
                    <a:pt x="551" y="89"/>
                  </a:lnTo>
                  <a:lnTo>
                    <a:pt x="551" y="93"/>
                  </a:lnTo>
                  <a:lnTo>
                    <a:pt x="551" y="95"/>
                  </a:lnTo>
                  <a:lnTo>
                    <a:pt x="553" y="93"/>
                  </a:lnTo>
                  <a:lnTo>
                    <a:pt x="553" y="95"/>
                  </a:lnTo>
                  <a:lnTo>
                    <a:pt x="559" y="97"/>
                  </a:lnTo>
                  <a:lnTo>
                    <a:pt x="555" y="97"/>
                  </a:lnTo>
                  <a:lnTo>
                    <a:pt x="553" y="97"/>
                  </a:lnTo>
                  <a:lnTo>
                    <a:pt x="553" y="99"/>
                  </a:lnTo>
                  <a:lnTo>
                    <a:pt x="553" y="103"/>
                  </a:lnTo>
                  <a:lnTo>
                    <a:pt x="555" y="101"/>
                  </a:lnTo>
                  <a:lnTo>
                    <a:pt x="559" y="103"/>
                  </a:lnTo>
                  <a:lnTo>
                    <a:pt x="565" y="103"/>
                  </a:lnTo>
                  <a:lnTo>
                    <a:pt x="567" y="99"/>
                  </a:lnTo>
                  <a:lnTo>
                    <a:pt x="573" y="99"/>
                  </a:lnTo>
                  <a:lnTo>
                    <a:pt x="573" y="97"/>
                  </a:lnTo>
                  <a:lnTo>
                    <a:pt x="571" y="97"/>
                  </a:lnTo>
                  <a:lnTo>
                    <a:pt x="573" y="93"/>
                  </a:lnTo>
                  <a:lnTo>
                    <a:pt x="575" y="93"/>
                  </a:lnTo>
                  <a:lnTo>
                    <a:pt x="579" y="93"/>
                  </a:lnTo>
                  <a:lnTo>
                    <a:pt x="577" y="97"/>
                  </a:lnTo>
                  <a:lnTo>
                    <a:pt x="579" y="95"/>
                  </a:lnTo>
                  <a:lnTo>
                    <a:pt x="579" y="93"/>
                  </a:lnTo>
                  <a:lnTo>
                    <a:pt x="579" y="89"/>
                  </a:lnTo>
                  <a:lnTo>
                    <a:pt x="579" y="87"/>
                  </a:lnTo>
                  <a:lnTo>
                    <a:pt x="579" y="85"/>
                  </a:lnTo>
                  <a:lnTo>
                    <a:pt x="580" y="83"/>
                  </a:lnTo>
                  <a:lnTo>
                    <a:pt x="579" y="85"/>
                  </a:lnTo>
                  <a:lnTo>
                    <a:pt x="575" y="85"/>
                  </a:lnTo>
                  <a:lnTo>
                    <a:pt x="573" y="85"/>
                  </a:lnTo>
                  <a:lnTo>
                    <a:pt x="573" y="87"/>
                  </a:lnTo>
                  <a:lnTo>
                    <a:pt x="567" y="89"/>
                  </a:lnTo>
                  <a:lnTo>
                    <a:pt x="569" y="87"/>
                  </a:lnTo>
                  <a:lnTo>
                    <a:pt x="569" y="83"/>
                  </a:lnTo>
                  <a:lnTo>
                    <a:pt x="571" y="83"/>
                  </a:lnTo>
                  <a:lnTo>
                    <a:pt x="573" y="81"/>
                  </a:lnTo>
                  <a:lnTo>
                    <a:pt x="573" y="77"/>
                  </a:lnTo>
                  <a:lnTo>
                    <a:pt x="571" y="75"/>
                  </a:lnTo>
                  <a:lnTo>
                    <a:pt x="573" y="75"/>
                  </a:lnTo>
                  <a:lnTo>
                    <a:pt x="573" y="77"/>
                  </a:lnTo>
                  <a:lnTo>
                    <a:pt x="573" y="75"/>
                  </a:lnTo>
                  <a:lnTo>
                    <a:pt x="575" y="73"/>
                  </a:lnTo>
                  <a:lnTo>
                    <a:pt x="577" y="71"/>
                  </a:lnTo>
                  <a:lnTo>
                    <a:pt x="580" y="73"/>
                  </a:lnTo>
                  <a:lnTo>
                    <a:pt x="579" y="71"/>
                  </a:lnTo>
                  <a:lnTo>
                    <a:pt x="584" y="69"/>
                  </a:lnTo>
                  <a:lnTo>
                    <a:pt x="580" y="65"/>
                  </a:lnTo>
                  <a:lnTo>
                    <a:pt x="579" y="65"/>
                  </a:lnTo>
                  <a:lnTo>
                    <a:pt x="577" y="61"/>
                  </a:lnTo>
                  <a:lnTo>
                    <a:pt x="579" y="61"/>
                  </a:lnTo>
                  <a:lnTo>
                    <a:pt x="577" y="59"/>
                  </a:lnTo>
                  <a:lnTo>
                    <a:pt x="579" y="59"/>
                  </a:lnTo>
                  <a:lnTo>
                    <a:pt x="579" y="57"/>
                  </a:lnTo>
                  <a:lnTo>
                    <a:pt x="577" y="54"/>
                  </a:lnTo>
                  <a:lnTo>
                    <a:pt x="579" y="54"/>
                  </a:lnTo>
                  <a:lnTo>
                    <a:pt x="584" y="52"/>
                  </a:lnTo>
                  <a:lnTo>
                    <a:pt x="586" y="52"/>
                  </a:lnTo>
                  <a:lnTo>
                    <a:pt x="586" y="50"/>
                  </a:lnTo>
                  <a:lnTo>
                    <a:pt x="586" y="48"/>
                  </a:lnTo>
                  <a:lnTo>
                    <a:pt x="579" y="48"/>
                  </a:lnTo>
                  <a:lnTo>
                    <a:pt x="577" y="52"/>
                  </a:lnTo>
                  <a:lnTo>
                    <a:pt x="573" y="52"/>
                  </a:lnTo>
                  <a:lnTo>
                    <a:pt x="575" y="52"/>
                  </a:lnTo>
                  <a:lnTo>
                    <a:pt x="573" y="54"/>
                  </a:lnTo>
                  <a:lnTo>
                    <a:pt x="569" y="52"/>
                  </a:lnTo>
                  <a:lnTo>
                    <a:pt x="571" y="48"/>
                  </a:lnTo>
                  <a:lnTo>
                    <a:pt x="567" y="50"/>
                  </a:lnTo>
                  <a:lnTo>
                    <a:pt x="565" y="52"/>
                  </a:lnTo>
                  <a:lnTo>
                    <a:pt x="561" y="52"/>
                  </a:lnTo>
                  <a:lnTo>
                    <a:pt x="555" y="50"/>
                  </a:lnTo>
                  <a:lnTo>
                    <a:pt x="553" y="48"/>
                  </a:lnTo>
                  <a:lnTo>
                    <a:pt x="549" y="48"/>
                  </a:lnTo>
                  <a:lnTo>
                    <a:pt x="549" y="52"/>
                  </a:lnTo>
                  <a:lnTo>
                    <a:pt x="547" y="50"/>
                  </a:lnTo>
                  <a:lnTo>
                    <a:pt x="545" y="46"/>
                  </a:lnTo>
                  <a:lnTo>
                    <a:pt x="543" y="44"/>
                  </a:lnTo>
                  <a:lnTo>
                    <a:pt x="547" y="42"/>
                  </a:lnTo>
                  <a:lnTo>
                    <a:pt x="545" y="42"/>
                  </a:lnTo>
                  <a:lnTo>
                    <a:pt x="541" y="38"/>
                  </a:lnTo>
                  <a:lnTo>
                    <a:pt x="539" y="42"/>
                  </a:lnTo>
                  <a:lnTo>
                    <a:pt x="536" y="42"/>
                  </a:lnTo>
                  <a:lnTo>
                    <a:pt x="534" y="46"/>
                  </a:lnTo>
                  <a:lnTo>
                    <a:pt x="530" y="48"/>
                  </a:lnTo>
                  <a:lnTo>
                    <a:pt x="532" y="48"/>
                  </a:lnTo>
                  <a:lnTo>
                    <a:pt x="534" y="52"/>
                  </a:lnTo>
                  <a:lnTo>
                    <a:pt x="530" y="52"/>
                  </a:lnTo>
                  <a:lnTo>
                    <a:pt x="528" y="52"/>
                  </a:lnTo>
                  <a:lnTo>
                    <a:pt x="530" y="50"/>
                  </a:lnTo>
                  <a:lnTo>
                    <a:pt x="530" y="48"/>
                  </a:lnTo>
                  <a:lnTo>
                    <a:pt x="524" y="50"/>
                  </a:lnTo>
                  <a:lnTo>
                    <a:pt x="516" y="52"/>
                  </a:lnTo>
                  <a:lnTo>
                    <a:pt x="514" y="52"/>
                  </a:lnTo>
                  <a:lnTo>
                    <a:pt x="518" y="52"/>
                  </a:lnTo>
                  <a:lnTo>
                    <a:pt x="518" y="54"/>
                  </a:lnTo>
                  <a:lnTo>
                    <a:pt x="516" y="54"/>
                  </a:lnTo>
                  <a:lnTo>
                    <a:pt x="514" y="52"/>
                  </a:lnTo>
                  <a:lnTo>
                    <a:pt x="510" y="52"/>
                  </a:lnTo>
                  <a:lnTo>
                    <a:pt x="508" y="50"/>
                  </a:lnTo>
                  <a:lnTo>
                    <a:pt x="508" y="52"/>
                  </a:lnTo>
                  <a:lnTo>
                    <a:pt x="512" y="52"/>
                  </a:lnTo>
                  <a:lnTo>
                    <a:pt x="508" y="54"/>
                  </a:lnTo>
                  <a:lnTo>
                    <a:pt x="502" y="54"/>
                  </a:lnTo>
                  <a:lnTo>
                    <a:pt x="500" y="54"/>
                  </a:lnTo>
                  <a:lnTo>
                    <a:pt x="498" y="52"/>
                  </a:lnTo>
                  <a:lnTo>
                    <a:pt x="498" y="54"/>
                  </a:lnTo>
                  <a:lnTo>
                    <a:pt x="494" y="52"/>
                  </a:lnTo>
                  <a:lnTo>
                    <a:pt x="493" y="50"/>
                  </a:lnTo>
                  <a:lnTo>
                    <a:pt x="493" y="48"/>
                  </a:lnTo>
                  <a:lnTo>
                    <a:pt x="489" y="46"/>
                  </a:lnTo>
                  <a:lnTo>
                    <a:pt x="487" y="46"/>
                  </a:lnTo>
                  <a:lnTo>
                    <a:pt x="487" y="42"/>
                  </a:lnTo>
                  <a:lnTo>
                    <a:pt x="487" y="40"/>
                  </a:lnTo>
                  <a:lnTo>
                    <a:pt x="489" y="40"/>
                  </a:lnTo>
                  <a:lnTo>
                    <a:pt x="487" y="38"/>
                  </a:lnTo>
                  <a:lnTo>
                    <a:pt x="483" y="38"/>
                  </a:lnTo>
                  <a:lnTo>
                    <a:pt x="487" y="40"/>
                  </a:lnTo>
                  <a:lnTo>
                    <a:pt x="485" y="42"/>
                  </a:lnTo>
                  <a:lnTo>
                    <a:pt x="481" y="42"/>
                  </a:lnTo>
                  <a:lnTo>
                    <a:pt x="475" y="44"/>
                  </a:lnTo>
                  <a:lnTo>
                    <a:pt x="471" y="42"/>
                  </a:lnTo>
                  <a:lnTo>
                    <a:pt x="469" y="42"/>
                  </a:lnTo>
                  <a:lnTo>
                    <a:pt x="469" y="38"/>
                  </a:lnTo>
                  <a:lnTo>
                    <a:pt x="465" y="36"/>
                  </a:lnTo>
                  <a:lnTo>
                    <a:pt x="469" y="32"/>
                  </a:lnTo>
                  <a:lnTo>
                    <a:pt x="465" y="32"/>
                  </a:lnTo>
                  <a:lnTo>
                    <a:pt x="463" y="32"/>
                  </a:lnTo>
                  <a:lnTo>
                    <a:pt x="461" y="32"/>
                  </a:lnTo>
                  <a:lnTo>
                    <a:pt x="459" y="32"/>
                  </a:lnTo>
                  <a:lnTo>
                    <a:pt x="457" y="30"/>
                  </a:lnTo>
                  <a:lnTo>
                    <a:pt x="451" y="30"/>
                  </a:lnTo>
                  <a:lnTo>
                    <a:pt x="451" y="28"/>
                  </a:lnTo>
                  <a:lnTo>
                    <a:pt x="451" y="26"/>
                  </a:lnTo>
                  <a:lnTo>
                    <a:pt x="451" y="24"/>
                  </a:lnTo>
                  <a:lnTo>
                    <a:pt x="450" y="24"/>
                  </a:lnTo>
                  <a:lnTo>
                    <a:pt x="448" y="24"/>
                  </a:lnTo>
                  <a:lnTo>
                    <a:pt x="446" y="24"/>
                  </a:lnTo>
                  <a:lnTo>
                    <a:pt x="444" y="26"/>
                  </a:lnTo>
                  <a:lnTo>
                    <a:pt x="440" y="26"/>
                  </a:lnTo>
                  <a:lnTo>
                    <a:pt x="440" y="24"/>
                  </a:lnTo>
                  <a:lnTo>
                    <a:pt x="438" y="24"/>
                  </a:lnTo>
                  <a:lnTo>
                    <a:pt x="436" y="24"/>
                  </a:lnTo>
                  <a:lnTo>
                    <a:pt x="434" y="26"/>
                  </a:lnTo>
                  <a:lnTo>
                    <a:pt x="430" y="30"/>
                  </a:lnTo>
                  <a:lnTo>
                    <a:pt x="428" y="30"/>
                  </a:lnTo>
                  <a:lnTo>
                    <a:pt x="426" y="30"/>
                  </a:lnTo>
                  <a:lnTo>
                    <a:pt x="420" y="32"/>
                  </a:lnTo>
                  <a:lnTo>
                    <a:pt x="418" y="32"/>
                  </a:lnTo>
                  <a:lnTo>
                    <a:pt x="414" y="32"/>
                  </a:lnTo>
                  <a:lnTo>
                    <a:pt x="410" y="36"/>
                  </a:lnTo>
                  <a:lnTo>
                    <a:pt x="408" y="38"/>
                  </a:lnTo>
                  <a:lnTo>
                    <a:pt x="403" y="38"/>
                  </a:lnTo>
                  <a:lnTo>
                    <a:pt x="399" y="38"/>
                  </a:lnTo>
                  <a:lnTo>
                    <a:pt x="399" y="40"/>
                  </a:lnTo>
                  <a:lnTo>
                    <a:pt x="405" y="40"/>
                  </a:lnTo>
                  <a:lnTo>
                    <a:pt x="407" y="42"/>
                  </a:lnTo>
                  <a:lnTo>
                    <a:pt x="407" y="44"/>
                  </a:lnTo>
                  <a:lnTo>
                    <a:pt x="407" y="46"/>
                  </a:lnTo>
                  <a:lnTo>
                    <a:pt x="405" y="48"/>
                  </a:lnTo>
                  <a:lnTo>
                    <a:pt x="405" y="50"/>
                  </a:lnTo>
                  <a:lnTo>
                    <a:pt x="403" y="52"/>
                  </a:lnTo>
                  <a:lnTo>
                    <a:pt x="399" y="54"/>
                  </a:lnTo>
                  <a:lnTo>
                    <a:pt x="397" y="59"/>
                  </a:lnTo>
                  <a:lnTo>
                    <a:pt x="395" y="59"/>
                  </a:lnTo>
                  <a:lnTo>
                    <a:pt x="391" y="61"/>
                  </a:lnTo>
                  <a:lnTo>
                    <a:pt x="391" y="63"/>
                  </a:lnTo>
                  <a:lnTo>
                    <a:pt x="387" y="65"/>
                  </a:lnTo>
                  <a:lnTo>
                    <a:pt x="385" y="65"/>
                  </a:lnTo>
                  <a:lnTo>
                    <a:pt x="383" y="65"/>
                  </a:lnTo>
                  <a:lnTo>
                    <a:pt x="379" y="65"/>
                  </a:lnTo>
                  <a:lnTo>
                    <a:pt x="379" y="69"/>
                  </a:lnTo>
                  <a:lnTo>
                    <a:pt x="373" y="69"/>
                  </a:lnTo>
                  <a:lnTo>
                    <a:pt x="373" y="71"/>
                  </a:lnTo>
                  <a:lnTo>
                    <a:pt x="373" y="73"/>
                  </a:lnTo>
                  <a:lnTo>
                    <a:pt x="375" y="73"/>
                  </a:lnTo>
                  <a:lnTo>
                    <a:pt x="377" y="75"/>
                  </a:lnTo>
                  <a:lnTo>
                    <a:pt x="379" y="77"/>
                  </a:lnTo>
                  <a:lnTo>
                    <a:pt x="377" y="83"/>
                  </a:lnTo>
                  <a:lnTo>
                    <a:pt x="373" y="83"/>
                  </a:lnTo>
                  <a:lnTo>
                    <a:pt x="373" y="85"/>
                  </a:lnTo>
                  <a:lnTo>
                    <a:pt x="369" y="87"/>
                  </a:lnTo>
                  <a:lnTo>
                    <a:pt x="369" y="89"/>
                  </a:lnTo>
                  <a:lnTo>
                    <a:pt x="364" y="89"/>
                  </a:lnTo>
                  <a:lnTo>
                    <a:pt x="364" y="91"/>
                  </a:lnTo>
                  <a:lnTo>
                    <a:pt x="356" y="93"/>
                  </a:lnTo>
                  <a:lnTo>
                    <a:pt x="356" y="91"/>
                  </a:lnTo>
                  <a:lnTo>
                    <a:pt x="354" y="93"/>
                  </a:lnTo>
                  <a:lnTo>
                    <a:pt x="352" y="91"/>
                  </a:lnTo>
                  <a:lnTo>
                    <a:pt x="350" y="93"/>
                  </a:lnTo>
                  <a:lnTo>
                    <a:pt x="348" y="91"/>
                  </a:lnTo>
                  <a:lnTo>
                    <a:pt x="340" y="93"/>
                  </a:lnTo>
                  <a:lnTo>
                    <a:pt x="332" y="93"/>
                  </a:lnTo>
                  <a:lnTo>
                    <a:pt x="332" y="91"/>
                  </a:lnTo>
                  <a:lnTo>
                    <a:pt x="332" y="93"/>
                  </a:lnTo>
                  <a:lnTo>
                    <a:pt x="328" y="91"/>
                  </a:lnTo>
                  <a:lnTo>
                    <a:pt x="324" y="89"/>
                  </a:lnTo>
                  <a:lnTo>
                    <a:pt x="323" y="89"/>
                  </a:lnTo>
                  <a:lnTo>
                    <a:pt x="319" y="89"/>
                  </a:lnTo>
                  <a:lnTo>
                    <a:pt x="315" y="85"/>
                  </a:lnTo>
                  <a:lnTo>
                    <a:pt x="315" y="83"/>
                  </a:lnTo>
                  <a:lnTo>
                    <a:pt x="315" y="85"/>
                  </a:lnTo>
                  <a:lnTo>
                    <a:pt x="315" y="83"/>
                  </a:lnTo>
                  <a:lnTo>
                    <a:pt x="311" y="81"/>
                  </a:lnTo>
                  <a:lnTo>
                    <a:pt x="309" y="83"/>
                  </a:lnTo>
                  <a:lnTo>
                    <a:pt x="305" y="83"/>
                  </a:lnTo>
                  <a:lnTo>
                    <a:pt x="301" y="83"/>
                  </a:lnTo>
                  <a:lnTo>
                    <a:pt x="303" y="83"/>
                  </a:lnTo>
                  <a:lnTo>
                    <a:pt x="305" y="83"/>
                  </a:lnTo>
                  <a:lnTo>
                    <a:pt x="307" y="83"/>
                  </a:lnTo>
                  <a:lnTo>
                    <a:pt x="309" y="81"/>
                  </a:lnTo>
                  <a:lnTo>
                    <a:pt x="309" y="79"/>
                  </a:lnTo>
                  <a:lnTo>
                    <a:pt x="307" y="77"/>
                  </a:lnTo>
                  <a:lnTo>
                    <a:pt x="305" y="77"/>
                  </a:lnTo>
                  <a:lnTo>
                    <a:pt x="307" y="75"/>
                  </a:lnTo>
                  <a:lnTo>
                    <a:pt x="305" y="71"/>
                  </a:lnTo>
                  <a:lnTo>
                    <a:pt x="303" y="65"/>
                  </a:lnTo>
                  <a:lnTo>
                    <a:pt x="303" y="59"/>
                  </a:lnTo>
                  <a:lnTo>
                    <a:pt x="305" y="54"/>
                  </a:lnTo>
                  <a:lnTo>
                    <a:pt x="307" y="52"/>
                  </a:lnTo>
                  <a:lnTo>
                    <a:pt x="309" y="48"/>
                  </a:lnTo>
                  <a:lnTo>
                    <a:pt x="311" y="46"/>
                  </a:lnTo>
                  <a:lnTo>
                    <a:pt x="313" y="42"/>
                  </a:lnTo>
                  <a:lnTo>
                    <a:pt x="311" y="38"/>
                  </a:lnTo>
                  <a:lnTo>
                    <a:pt x="307" y="38"/>
                  </a:lnTo>
                  <a:lnTo>
                    <a:pt x="307" y="36"/>
                  </a:lnTo>
                  <a:lnTo>
                    <a:pt x="307" y="32"/>
                  </a:lnTo>
                  <a:lnTo>
                    <a:pt x="307" y="30"/>
                  </a:lnTo>
                  <a:lnTo>
                    <a:pt x="307" y="24"/>
                  </a:lnTo>
                  <a:lnTo>
                    <a:pt x="303" y="24"/>
                  </a:lnTo>
                  <a:lnTo>
                    <a:pt x="305" y="22"/>
                  </a:lnTo>
                  <a:lnTo>
                    <a:pt x="303" y="18"/>
                  </a:lnTo>
                  <a:lnTo>
                    <a:pt x="301" y="18"/>
                  </a:lnTo>
                  <a:lnTo>
                    <a:pt x="301" y="20"/>
                  </a:lnTo>
                  <a:lnTo>
                    <a:pt x="301" y="14"/>
                  </a:lnTo>
                  <a:lnTo>
                    <a:pt x="299" y="12"/>
                  </a:lnTo>
                  <a:lnTo>
                    <a:pt x="295" y="12"/>
                  </a:lnTo>
                  <a:lnTo>
                    <a:pt x="293" y="14"/>
                  </a:lnTo>
                  <a:lnTo>
                    <a:pt x="293" y="12"/>
                  </a:lnTo>
                  <a:lnTo>
                    <a:pt x="293" y="8"/>
                  </a:lnTo>
                  <a:lnTo>
                    <a:pt x="293" y="4"/>
                  </a:lnTo>
                  <a:lnTo>
                    <a:pt x="293" y="2"/>
                  </a:lnTo>
                  <a:lnTo>
                    <a:pt x="293" y="0"/>
                  </a:lnTo>
                  <a:lnTo>
                    <a:pt x="291" y="0"/>
                  </a:lnTo>
                  <a:lnTo>
                    <a:pt x="289" y="2"/>
                  </a:lnTo>
                  <a:lnTo>
                    <a:pt x="287" y="0"/>
                  </a:lnTo>
                  <a:lnTo>
                    <a:pt x="283" y="2"/>
                  </a:lnTo>
                  <a:lnTo>
                    <a:pt x="281" y="2"/>
                  </a:lnTo>
                  <a:lnTo>
                    <a:pt x="281" y="4"/>
                  </a:lnTo>
                  <a:lnTo>
                    <a:pt x="281" y="6"/>
                  </a:lnTo>
                  <a:lnTo>
                    <a:pt x="281" y="4"/>
                  </a:lnTo>
                  <a:lnTo>
                    <a:pt x="281" y="6"/>
                  </a:lnTo>
                  <a:lnTo>
                    <a:pt x="280" y="6"/>
                  </a:lnTo>
                  <a:lnTo>
                    <a:pt x="272" y="8"/>
                  </a:lnTo>
                  <a:lnTo>
                    <a:pt x="272" y="10"/>
                  </a:lnTo>
                  <a:lnTo>
                    <a:pt x="270" y="10"/>
                  </a:lnTo>
                  <a:lnTo>
                    <a:pt x="270" y="14"/>
                  </a:lnTo>
                  <a:lnTo>
                    <a:pt x="272" y="16"/>
                  </a:lnTo>
                  <a:lnTo>
                    <a:pt x="270" y="14"/>
                  </a:lnTo>
                  <a:lnTo>
                    <a:pt x="270" y="16"/>
                  </a:lnTo>
                  <a:lnTo>
                    <a:pt x="270" y="14"/>
                  </a:lnTo>
                  <a:lnTo>
                    <a:pt x="270" y="12"/>
                  </a:lnTo>
                  <a:lnTo>
                    <a:pt x="266" y="10"/>
                  </a:lnTo>
                  <a:lnTo>
                    <a:pt x="264" y="10"/>
                  </a:lnTo>
                  <a:lnTo>
                    <a:pt x="258" y="8"/>
                  </a:lnTo>
                  <a:lnTo>
                    <a:pt x="256" y="8"/>
                  </a:lnTo>
                  <a:lnTo>
                    <a:pt x="254" y="8"/>
                  </a:lnTo>
                  <a:lnTo>
                    <a:pt x="252" y="10"/>
                  </a:lnTo>
                  <a:lnTo>
                    <a:pt x="250" y="8"/>
                  </a:lnTo>
                  <a:lnTo>
                    <a:pt x="244" y="8"/>
                  </a:lnTo>
                  <a:lnTo>
                    <a:pt x="242" y="8"/>
                  </a:lnTo>
                  <a:lnTo>
                    <a:pt x="240" y="8"/>
                  </a:lnTo>
                  <a:lnTo>
                    <a:pt x="240" y="10"/>
                  </a:lnTo>
                  <a:lnTo>
                    <a:pt x="238" y="8"/>
                  </a:lnTo>
                  <a:lnTo>
                    <a:pt x="237" y="10"/>
                  </a:lnTo>
                  <a:lnTo>
                    <a:pt x="235" y="10"/>
                  </a:lnTo>
                  <a:lnTo>
                    <a:pt x="233" y="8"/>
                  </a:lnTo>
                  <a:lnTo>
                    <a:pt x="233" y="10"/>
                  </a:lnTo>
                  <a:lnTo>
                    <a:pt x="231" y="10"/>
                  </a:lnTo>
                  <a:lnTo>
                    <a:pt x="233" y="10"/>
                  </a:lnTo>
                  <a:lnTo>
                    <a:pt x="233" y="8"/>
                  </a:lnTo>
                  <a:lnTo>
                    <a:pt x="231" y="6"/>
                  </a:lnTo>
                  <a:lnTo>
                    <a:pt x="229" y="4"/>
                  </a:lnTo>
                  <a:lnTo>
                    <a:pt x="227" y="6"/>
                  </a:lnTo>
                  <a:lnTo>
                    <a:pt x="227" y="4"/>
                  </a:lnTo>
                  <a:lnTo>
                    <a:pt x="225" y="4"/>
                  </a:lnTo>
                  <a:lnTo>
                    <a:pt x="227" y="4"/>
                  </a:lnTo>
                  <a:lnTo>
                    <a:pt x="225" y="2"/>
                  </a:lnTo>
                  <a:lnTo>
                    <a:pt x="221" y="0"/>
                  </a:lnTo>
                  <a:lnTo>
                    <a:pt x="217" y="0"/>
                  </a:lnTo>
                  <a:lnTo>
                    <a:pt x="213" y="4"/>
                  </a:lnTo>
                  <a:lnTo>
                    <a:pt x="213" y="8"/>
                  </a:lnTo>
                  <a:lnTo>
                    <a:pt x="211" y="10"/>
                  </a:lnTo>
                  <a:lnTo>
                    <a:pt x="211" y="12"/>
                  </a:lnTo>
                  <a:lnTo>
                    <a:pt x="209" y="14"/>
                  </a:lnTo>
                  <a:lnTo>
                    <a:pt x="205" y="16"/>
                  </a:lnTo>
                  <a:lnTo>
                    <a:pt x="197" y="18"/>
                  </a:lnTo>
                  <a:lnTo>
                    <a:pt x="194" y="28"/>
                  </a:lnTo>
                  <a:lnTo>
                    <a:pt x="194" y="30"/>
                  </a:lnTo>
                  <a:lnTo>
                    <a:pt x="188" y="38"/>
                  </a:lnTo>
                  <a:lnTo>
                    <a:pt x="186" y="38"/>
                  </a:lnTo>
                  <a:lnTo>
                    <a:pt x="180" y="38"/>
                  </a:lnTo>
                  <a:lnTo>
                    <a:pt x="174" y="40"/>
                  </a:lnTo>
                  <a:lnTo>
                    <a:pt x="168" y="38"/>
                  </a:lnTo>
                  <a:lnTo>
                    <a:pt x="166" y="40"/>
                  </a:lnTo>
                  <a:lnTo>
                    <a:pt x="160" y="40"/>
                  </a:lnTo>
                  <a:lnTo>
                    <a:pt x="156" y="42"/>
                  </a:lnTo>
                  <a:lnTo>
                    <a:pt x="141" y="42"/>
                  </a:lnTo>
                  <a:lnTo>
                    <a:pt x="137" y="46"/>
                  </a:lnTo>
                  <a:lnTo>
                    <a:pt x="137" y="48"/>
                  </a:lnTo>
                  <a:lnTo>
                    <a:pt x="131" y="54"/>
                  </a:lnTo>
                  <a:lnTo>
                    <a:pt x="127" y="61"/>
                  </a:lnTo>
                  <a:lnTo>
                    <a:pt x="115" y="75"/>
                  </a:lnTo>
                  <a:lnTo>
                    <a:pt x="113" y="77"/>
                  </a:lnTo>
                  <a:lnTo>
                    <a:pt x="113" y="79"/>
                  </a:lnTo>
                  <a:lnTo>
                    <a:pt x="111" y="83"/>
                  </a:lnTo>
                  <a:lnTo>
                    <a:pt x="110" y="83"/>
                  </a:lnTo>
                  <a:lnTo>
                    <a:pt x="108" y="89"/>
                  </a:lnTo>
                  <a:lnTo>
                    <a:pt x="106" y="89"/>
                  </a:lnTo>
                  <a:lnTo>
                    <a:pt x="96" y="87"/>
                  </a:lnTo>
                  <a:lnTo>
                    <a:pt x="80" y="89"/>
                  </a:lnTo>
                  <a:lnTo>
                    <a:pt x="80" y="99"/>
                  </a:lnTo>
                  <a:lnTo>
                    <a:pt x="78" y="99"/>
                  </a:lnTo>
                  <a:lnTo>
                    <a:pt x="76" y="103"/>
                  </a:lnTo>
                  <a:lnTo>
                    <a:pt x="76" y="105"/>
                  </a:lnTo>
                  <a:lnTo>
                    <a:pt x="74" y="109"/>
                  </a:lnTo>
                  <a:lnTo>
                    <a:pt x="76" y="111"/>
                  </a:lnTo>
                  <a:lnTo>
                    <a:pt x="67" y="121"/>
                  </a:lnTo>
                  <a:lnTo>
                    <a:pt x="68" y="123"/>
                  </a:lnTo>
                  <a:lnTo>
                    <a:pt x="61" y="131"/>
                  </a:lnTo>
                  <a:lnTo>
                    <a:pt x="61" y="137"/>
                  </a:lnTo>
                  <a:lnTo>
                    <a:pt x="53" y="141"/>
                  </a:lnTo>
                  <a:lnTo>
                    <a:pt x="49" y="141"/>
                  </a:lnTo>
                  <a:lnTo>
                    <a:pt x="47" y="147"/>
                  </a:lnTo>
                  <a:lnTo>
                    <a:pt x="43" y="149"/>
                  </a:lnTo>
                  <a:lnTo>
                    <a:pt x="41" y="149"/>
                  </a:lnTo>
                  <a:lnTo>
                    <a:pt x="37" y="155"/>
                  </a:lnTo>
                  <a:lnTo>
                    <a:pt x="35" y="155"/>
                  </a:lnTo>
                  <a:lnTo>
                    <a:pt x="35" y="163"/>
                  </a:lnTo>
                  <a:lnTo>
                    <a:pt x="31" y="165"/>
                  </a:lnTo>
                  <a:lnTo>
                    <a:pt x="33" y="173"/>
                  </a:lnTo>
                  <a:lnTo>
                    <a:pt x="35" y="173"/>
                  </a:lnTo>
                  <a:lnTo>
                    <a:pt x="39" y="177"/>
                  </a:lnTo>
                  <a:lnTo>
                    <a:pt x="41" y="179"/>
                  </a:lnTo>
                  <a:lnTo>
                    <a:pt x="41" y="181"/>
                  </a:lnTo>
                  <a:lnTo>
                    <a:pt x="43" y="179"/>
                  </a:lnTo>
                  <a:lnTo>
                    <a:pt x="47" y="185"/>
                  </a:lnTo>
                  <a:lnTo>
                    <a:pt x="49" y="195"/>
                  </a:lnTo>
                  <a:lnTo>
                    <a:pt x="45" y="209"/>
                  </a:lnTo>
                  <a:lnTo>
                    <a:pt x="39" y="213"/>
                  </a:lnTo>
                  <a:lnTo>
                    <a:pt x="39" y="229"/>
                  </a:lnTo>
                  <a:lnTo>
                    <a:pt x="41" y="229"/>
                  </a:lnTo>
                  <a:lnTo>
                    <a:pt x="47" y="221"/>
                  </a:lnTo>
                  <a:lnTo>
                    <a:pt x="49" y="215"/>
                  </a:lnTo>
                  <a:lnTo>
                    <a:pt x="53" y="217"/>
                  </a:lnTo>
                  <a:lnTo>
                    <a:pt x="61" y="215"/>
                  </a:lnTo>
                  <a:lnTo>
                    <a:pt x="67" y="213"/>
                  </a:lnTo>
                  <a:lnTo>
                    <a:pt x="70" y="211"/>
                  </a:lnTo>
                  <a:lnTo>
                    <a:pt x="74" y="207"/>
                  </a:lnTo>
                  <a:lnTo>
                    <a:pt x="84" y="207"/>
                  </a:lnTo>
                  <a:lnTo>
                    <a:pt x="88" y="203"/>
                  </a:lnTo>
                  <a:lnTo>
                    <a:pt x="92" y="199"/>
                  </a:lnTo>
                  <a:lnTo>
                    <a:pt x="90" y="209"/>
                  </a:lnTo>
                  <a:lnTo>
                    <a:pt x="90" y="211"/>
                  </a:lnTo>
                  <a:lnTo>
                    <a:pt x="86" y="209"/>
                  </a:lnTo>
                  <a:lnTo>
                    <a:pt x="84" y="211"/>
                  </a:lnTo>
                  <a:lnTo>
                    <a:pt x="78" y="217"/>
                  </a:lnTo>
                  <a:lnTo>
                    <a:pt x="80" y="221"/>
                  </a:lnTo>
                  <a:lnTo>
                    <a:pt x="72" y="221"/>
                  </a:lnTo>
                  <a:lnTo>
                    <a:pt x="70" y="225"/>
                  </a:lnTo>
                  <a:lnTo>
                    <a:pt x="67" y="221"/>
                  </a:lnTo>
                  <a:lnTo>
                    <a:pt x="65" y="231"/>
                  </a:lnTo>
                  <a:lnTo>
                    <a:pt x="51" y="235"/>
                  </a:lnTo>
                  <a:lnTo>
                    <a:pt x="53" y="237"/>
                  </a:lnTo>
                  <a:lnTo>
                    <a:pt x="51" y="237"/>
                  </a:lnTo>
                  <a:lnTo>
                    <a:pt x="47" y="241"/>
                  </a:lnTo>
                  <a:lnTo>
                    <a:pt x="43" y="249"/>
                  </a:lnTo>
                  <a:lnTo>
                    <a:pt x="39" y="247"/>
                  </a:lnTo>
                  <a:lnTo>
                    <a:pt x="41" y="253"/>
                  </a:lnTo>
                  <a:lnTo>
                    <a:pt x="31" y="263"/>
                  </a:lnTo>
                  <a:lnTo>
                    <a:pt x="29" y="259"/>
                  </a:lnTo>
                  <a:lnTo>
                    <a:pt x="18" y="265"/>
                  </a:lnTo>
                  <a:lnTo>
                    <a:pt x="16" y="273"/>
                  </a:lnTo>
                  <a:lnTo>
                    <a:pt x="10" y="281"/>
                  </a:lnTo>
                  <a:lnTo>
                    <a:pt x="4" y="285"/>
                  </a:lnTo>
                  <a:lnTo>
                    <a:pt x="4" y="293"/>
                  </a:lnTo>
                  <a:lnTo>
                    <a:pt x="0" y="297"/>
                  </a:lnTo>
                  <a:close/>
                </a:path>
              </a:pathLst>
            </a:custGeom>
            <a:grpFill/>
            <a:ln w="9525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 altLang="zh-TW" sz="2800">
                <a:solidFill>
                  <a:srgbClr val="666666"/>
                </a:solidFill>
                <a:ea typeface="PMingLiU" pitchFamily="18" charset="-120"/>
              </a:endParaRPr>
            </a:p>
          </p:txBody>
        </p:sp>
        <p:sp>
          <p:nvSpPr>
            <p:cNvPr id="376" name="Freeform 12"/>
            <p:cNvSpPr>
              <a:spLocks/>
            </p:cNvSpPr>
            <p:nvPr/>
          </p:nvSpPr>
          <p:spPr bwMode="auto">
            <a:xfrm>
              <a:off x="5104642" y="3364795"/>
              <a:ext cx="847725" cy="870003"/>
            </a:xfrm>
            <a:custGeom>
              <a:avLst/>
              <a:gdLst>
                <a:gd name="T0" fmla="*/ 2147483647 w 493"/>
                <a:gd name="T1" fmla="*/ 2147483647 h 441"/>
                <a:gd name="T2" fmla="*/ 2147483647 w 493"/>
                <a:gd name="T3" fmla="*/ 2147483647 h 441"/>
                <a:gd name="T4" fmla="*/ 2147483647 w 493"/>
                <a:gd name="T5" fmla="*/ 2147483647 h 441"/>
                <a:gd name="T6" fmla="*/ 2147483647 w 493"/>
                <a:gd name="T7" fmla="*/ 2147483647 h 441"/>
                <a:gd name="T8" fmla="*/ 2147483647 w 493"/>
                <a:gd name="T9" fmla="*/ 2147483647 h 441"/>
                <a:gd name="T10" fmla="*/ 2147483647 w 493"/>
                <a:gd name="T11" fmla="*/ 2147483647 h 441"/>
                <a:gd name="T12" fmla="*/ 2147483647 w 493"/>
                <a:gd name="T13" fmla="*/ 2147483647 h 441"/>
                <a:gd name="T14" fmla="*/ 2147483647 w 493"/>
                <a:gd name="T15" fmla="*/ 2147483647 h 441"/>
                <a:gd name="T16" fmla="*/ 2147483647 w 493"/>
                <a:gd name="T17" fmla="*/ 2147483647 h 441"/>
                <a:gd name="T18" fmla="*/ 2147483647 w 493"/>
                <a:gd name="T19" fmla="*/ 2147483647 h 441"/>
                <a:gd name="T20" fmla="*/ 2147483647 w 493"/>
                <a:gd name="T21" fmla="*/ 2147483647 h 441"/>
                <a:gd name="T22" fmla="*/ 2147483647 w 493"/>
                <a:gd name="T23" fmla="*/ 2147483647 h 441"/>
                <a:gd name="T24" fmla="*/ 2147483647 w 493"/>
                <a:gd name="T25" fmla="*/ 2147483647 h 441"/>
                <a:gd name="T26" fmla="*/ 2147483647 w 493"/>
                <a:gd name="T27" fmla="*/ 2147483647 h 441"/>
                <a:gd name="T28" fmla="*/ 2147483647 w 493"/>
                <a:gd name="T29" fmla="*/ 2147483647 h 441"/>
                <a:gd name="T30" fmla="*/ 2147483647 w 493"/>
                <a:gd name="T31" fmla="*/ 2147483647 h 441"/>
                <a:gd name="T32" fmla="*/ 2147483647 w 493"/>
                <a:gd name="T33" fmla="*/ 2147483647 h 441"/>
                <a:gd name="T34" fmla="*/ 2147483647 w 493"/>
                <a:gd name="T35" fmla="*/ 2147483647 h 441"/>
                <a:gd name="T36" fmla="*/ 2147483647 w 493"/>
                <a:gd name="T37" fmla="*/ 2147483647 h 441"/>
                <a:gd name="T38" fmla="*/ 2147483647 w 493"/>
                <a:gd name="T39" fmla="*/ 2147483647 h 441"/>
                <a:gd name="T40" fmla="*/ 2147483647 w 493"/>
                <a:gd name="T41" fmla="*/ 2147483647 h 441"/>
                <a:gd name="T42" fmla="*/ 2147483647 w 493"/>
                <a:gd name="T43" fmla="*/ 2147483647 h 441"/>
                <a:gd name="T44" fmla="*/ 2147483647 w 493"/>
                <a:gd name="T45" fmla="*/ 2147483647 h 441"/>
                <a:gd name="T46" fmla="*/ 2147483647 w 493"/>
                <a:gd name="T47" fmla="*/ 2147483647 h 441"/>
                <a:gd name="T48" fmla="*/ 2147483647 w 493"/>
                <a:gd name="T49" fmla="*/ 2147483647 h 441"/>
                <a:gd name="T50" fmla="*/ 2147483647 w 493"/>
                <a:gd name="T51" fmla="*/ 2147483647 h 441"/>
                <a:gd name="T52" fmla="*/ 2147483647 w 493"/>
                <a:gd name="T53" fmla="*/ 2147483647 h 441"/>
                <a:gd name="T54" fmla="*/ 2147483647 w 493"/>
                <a:gd name="T55" fmla="*/ 2147483647 h 441"/>
                <a:gd name="T56" fmla="*/ 2147483647 w 493"/>
                <a:gd name="T57" fmla="*/ 2147483647 h 441"/>
                <a:gd name="T58" fmla="*/ 2147483647 w 493"/>
                <a:gd name="T59" fmla="*/ 2147483647 h 441"/>
                <a:gd name="T60" fmla="*/ 2147483647 w 493"/>
                <a:gd name="T61" fmla="*/ 2147483647 h 441"/>
                <a:gd name="T62" fmla="*/ 2147483647 w 493"/>
                <a:gd name="T63" fmla="*/ 2147483647 h 441"/>
                <a:gd name="T64" fmla="*/ 2147483647 w 493"/>
                <a:gd name="T65" fmla="*/ 2147483647 h 441"/>
                <a:gd name="T66" fmla="*/ 2147483647 w 493"/>
                <a:gd name="T67" fmla="*/ 2147483647 h 441"/>
                <a:gd name="T68" fmla="*/ 2147483647 w 493"/>
                <a:gd name="T69" fmla="*/ 2147483647 h 441"/>
                <a:gd name="T70" fmla="*/ 2147483647 w 493"/>
                <a:gd name="T71" fmla="*/ 2147483647 h 441"/>
                <a:gd name="T72" fmla="*/ 2147483647 w 493"/>
                <a:gd name="T73" fmla="*/ 2147483647 h 441"/>
                <a:gd name="T74" fmla="*/ 2147483647 w 493"/>
                <a:gd name="T75" fmla="*/ 2147483647 h 441"/>
                <a:gd name="T76" fmla="*/ 2147483647 w 493"/>
                <a:gd name="T77" fmla="*/ 2147483647 h 441"/>
                <a:gd name="T78" fmla="*/ 2147483647 w 493"/>
                <a:gd name="T79" fmla="*/ 2147483647 h 441"/>
                <a:gd name="T80" fmla="*/ 2147483647 w 493"/>
                <a:gd name="T81" fmla="*/ 2147483647 h 441"/>
                <a:gd name="T82" fmla="*/ 2147483647 w 493"/>
                <a:gd name="T83" fmla="*/ 2147483647 h 441"/>
                <a:gd name="T84" fmla="*/ 2147483647 w 493"/>
                <a:gd name="T85" fmla="*/ 2147483647 h 441"/>
                <a:gd name="T86" fmla="*/ 2147483647 w 493"/>
                <a:gd name="T87" fmla="*/ 2147483647 h 441"/>
                <a:gd name="T88" fmla="*/ 2147483647 w 493"/>
                <a:gd name="T89" fmla="*/ 2147483647 h 441"/>
                <a:gd name="T90" fmla="*/ 2147483647 w 493"/>
                <a:gd name="T91" fmla="*/ 2147483647 h 441"/>
                <a:gd name="T92" fmla="*/ 2147483647 w 493"/>
                <a:gd name="T93" fmla="*/ 2147483647 h 441"/>
                <a:gd name="T94" fmla="*/ 2147483647 w 493"/>
                <a:gd name="T95" fmla="*/ 2147483647 h 441"/>
                <a:gd name="T96" fmla="*/ 2147483647 w 493"/>
                <a:gd name="T97" fmla="*/ 2147483647 h 441"/>
                <a:gd name="T98" fmla="*/ 2147483647 w 493"/>
                <a:gd name="T99" fmla="*/ 2147483647 h 441"/>
                <a:gd name="T100" fmla="*/ 2147483647 w 493"/>
                <a:gd name="T101" fmla="*/ 2147483647 h 441"/>
                <a:gd name="T102" fmla="*/ 2147483647 w 493"/>
                <a:gd name="T103" fmla="*/ 2147483647 h 441"/>
                <a:gd name="T104" fmla="*/ 2147483647 w 493"/>
                <a:gd name="T105" fmla="*/ 2147483647 h 441"/>
                <a:gd name="T106" fmla="*/ 2147483647 w 493"/>
                <a:gd name="T107" fmla="*/ 2147483647 h 441"/>
                <a:gd name="T108" fmla="*/ 2147483647 w 493"/>
                <a:gd name="T109" fmla="*/ 2147483647 h 441"/>
                <a:gd name="T110" fmla="*/ 2147483647 w 493"/>
                <a:gd name="T111" fmla="*/ 2147483647 h 441"/>
                <a:gd name="T112" fmla="*/ 2147483647 w 493"/>
                <a:gd name="T113" fmla="*/ 2147483647 h 441"/>
                <a:gd name="T114" fmla="*/ 2147483647 w 493"/>
                <a:gd name="T115" fmla="*/ 2147483647 h 441"/>
                <a:gd name="T116" fmla="*/ 2147483647 w 493"/>
                <a:gd name="T117" fmla="*/ 2147483647 h 4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93"/>
                <a:gd name="T178" fmla="*/ 0 h 441"/>
                <a:gd name="T179" fmla="*/ 493 w 493"/>
                <a:gd name="T180" fmla="*/ 441 h 441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93" h="441">
                  <a:moveTo>
                    <a:pt x="0" y="166"/>
                  </a:moveTo>
                  <a:lnTo>
                    <a:pt x="2" y="164"/>
                  </a:lnTo>
                  <a:lnTo>
                    <a:pt x="8" y="164"/>
                  </a:lnTo>
                  <a:lnTo>
                    <a:pt x="12" y="166"/>
                  </a:lnTo>
                  <a:lnTo>
                    <a:pt x="18" y="164"/>
                  </a:lnTo>
                  <a:lnTo>
                    <a:pt x="24" y="166"/>
                  </a:lnTo>
                  <a:lnTo>
                    <a:pt x="33" y="164"/>
                  </a:lnTo>
                  <a:lnTo>
                    <a:pt x="37" y="160"/>
                  </a:lnTo>
                  <a:lnTo>
                    <a:pt x="39" y="160"/>
                  </a:lnTo>
                  <a:lnTo>
                    <a:pt x="47" y="160"/>
                  </a:lnTo>
                  <a:lnTo>
                    <a:pt x="49" y="158"/>
                  </a:lnTo>
                  <a:lnTo>
                    <a:pt x="49" y="154"/>
                  </a:lnTo>
                  <a:lnTo>
                    <a:pt x="51" y="152"/>
                  </a:lnTo>
                  <a:lnTo>
                    <a:pt x="53" y="156"/>
                  </a:lnTo>
                  <a:lnTo>
                    <a:pt x="57" y="152"/>
                  </a:lnTo>
                  <a:lnTo>
                    <a:pt x="63" y="150"/>
                  </a:lnTo>
                  <a:lnTo>
                    <a:pt x="69" y="146"/>
                  </a:lnTo>
                  <a:lnTo>
                    <a:pt x="74" y="146"/>
                  </a:lnTo>
                  <a:lnTo>
                    <a:pt x="76" y="146"/>
                  </a:lnTo>
                  <a:lnTo>
                    <a:pt x="80" y="146"/>
                  </a:lnTo>
                  <a:lnTo>
                    <a:pt x="84" y="144"/>
                  </a:lnTo>
                  <a:lnTo>
                    <a:pt x="94" y="144"/>
                  </a:lnTo>
                  <a:lnTo>
                    <a:pt x="98" y="142"/>
                  </a:lnTo>
                  <a:lnTo>
                    <a:pt x="100" y="142"/>
                  </a:lnTo>
                  <a:lnTo>
                    <a:pt x="102" y="142"/>
                  </a:lnTo>
                  <a:lnTo>
                    <a:pt x="102" y="138"/>
                  </a:lnTo>
                  <a:lnTo>
                    <a:pt x="108" y="132"/>
                  </a:lnTo>
                  <a:lnTo>
                    <a:pt x="108" y="130"/>
                  </a:lnTo>
                  <a:lnTo>
                    <a:pt x="119" y="126"/>
                  </a:lnTo>
                  <a:lnTo>
                    <a:pt x="119" y="122"/>
                  </a:lnTo>
                  <a:lnTo>
                    <a:pt x="127" y="122"/>
                  </a:lnTo>
                  <a:lnTo>
                    <a:pt x="127" y="120"/>
                  </a:lnTo>
                  <a:lnTo>
                    <a:pt x="131" y="120"/>
                  </a:lnTo>
                  <a:lnTo>
                    <a:pt x="133" y="120"/>
                  </a:lnTo>
                  <a:lnTo>
                    <a:pt x="133" y="118"/>
                  </a:lnTo>
                  <a:lnTo>
                    <a:pt x="133" y="114"/>
                  </a:lnTo>
                  <a:lnTo>
                    <a:pt x="131" y="112"/>
                  </a:lnTo>
                  <a:lnTo>
                    <a:pt x="133" y="106"/>
                  </a:lnTo>
                  <a:lnTo>
                    <a:pt x="133" y="100"/>
                  </a:lnTo>
                  <a:lnTo>
                    <a:pt x="145" y="100"/>
                  </a:lnTo>
                  <a:lnTo>
                    <a:pt x="145" y="102"/>
                  </a:lnTo>
                  <a:lnTo>
                    <a:pt x="145" y="104"/>
                  </a:lnTo>
                  <a:lnTo>
                    <a:pt x="151" y="102"/>
                  </a:lnTo>
                  <a:lnTo>
                    <a:pt x="151" y="104"/>
                  </a:lnTo>
                  <a:lnTo>
                    <a:pt x="153" y="104"/>
                  </a:lnTo>
                  <a:lnTo>
                    <a:pt x="156" y="104"/>
                  </a:lnTo>
                  <a:lnTo>
                    <a:pt x="170" y="104"/>
                  </a:lnTo>
                  <a:lnTo>
                    <a:pt x="176" y="104"/>
                  </a:lnTo>
                  <a:lnTo>
                    <a:pt x="174" y="100"/>
                  </a:lnTo>
                  <a:lnTo>
                    <a:pt x="178" y="100"/>
                  </a:lnTo>
                  <a:lnTo>
                    <a:pt x="182" y="104"/>
                  </a:lnTo>
                  <a:lnTo>
                    <a:pt x="186" y="106"/>
                  </a:lnTo>
                  <a:lnTo>
                    <a:pt x="190" y="106"/>
                  </a:lnTo>
                  <a:lnTo>
                    <a:pt x="190" y="104"/>
                  </a:lnTo>
                  <a:lnTo>
                    <a:pt x="190" y="102"/>
                  </a:lnTo>
                  <a:lnTo>
                    <a:pt x="194" y="100"/>
                  </a:lnTo>
                  <a:lnTo>
                    <a:pt x="199" y="100"/>
                  </a:lnTo>
                  <a:lnTo>
                    <a:pt x="201" y="98"/>
                  </a:lnTo>
                  <a:lnTo>
                    <a:pt x="205" y="96"/>
                  </a:lnTo>
                  <a:lnTo>
                    <a:pt x="205" y="90"/>
                  </a:lnTo>
                  <a:lnTo>
                    <a:pt x="207" y="90"/>
                  </a:lnTo>
                  <a:lnTo>
                    <a:pt x="213" y="92"/>
                  </a:lnTo>
                  <a:lnTo>
                    <a:pt x="217" y="92"/>
                  </a:lnTo>
                  <a:lnTo>
                    <a:pt x="219" y="88"/>
                  </a:lnTo>
                  <a:lnTo>
                    <a:pt x="221" y="86"/>
                  </a:lnTo>
                  <a:lnTo>
                    <a:pt x="223" y="84"/>
                  </a:lnTo>
                  <a:lnTo>
                    <a:pt x="225" y="84"/>
                  </a:lnTo>
                  <a:lnTo>
                    <a:pt x="227" y="84"/>
                  </a:lnTo>
                  <a:lnTo>
                    <a:pt x="229" y="84"/>
                  </a:lnTo>
                  <a:lnTo>
                    <a:pt x="229" y="80"/>
                  </a:lnTo>
                  <a:lnTo>
                    <a:pt x="231" y="80"/>
                  </a:lnTo>
                  <a:lnTo>
                    <a:pt x="235" y="80"/>
                  </a:lnTo>
                  <a:lnTo>
                    <a:pt x="235" y="78"/>
                  </a:lnTo>
                  <a:lnTo>
                    <a:pt x="241" y="76"/>
                  </a:lnTo>
                  <a:lnTo>
                    <a:pt x="248" y="62"/>
                  </a:lnTo>
                  <a:lnTo>
                    <a:pt x="252" y="66"/>
                  </a:lnTo>
                  <a:lnTo>
                    <a:pt x="252" y="64"/>
                  </a:lnTo>
                  <a:lnTo>
                    <a:pt x="248" y="50"/>
                  </a:lnTo>
                  <a:lnTo>
                    <a:pt x="252" y="48"/>
                  </a:lnTo>
                  <a:lnTo>
                    <a:pt x="254" y="48"/>
                  </a:lnTo>
                  <a:lnTo>
                    <a:pt x="252" y="34"/>
                  </a:lnTo>
                  <a:lnTo>
                    <a:pt x="258" y="34"/>
                  </a:lnTo>
                  <a:lnTo>
                    <a:pt x="254" y="20"/>
                  </a:lnTo>
                  <a:lnTo>
                    <a:pt x="258" y="20"/>
                  </a:lnTo>
                  <a:lnTo>
                    <a:pt x="258" y="18"/>
                  </a:lnTo>
                  <a:lnTo>
                    <a:pt x="254" y="18"/>
                  </a:lnTo>
                  <a:lnTo>
                    <a:pt x="258" y="14"/>
                  </a:lnTo>
                  <a:lnTo>
                    <a:pt x="258" y="10"/>
                  </a:lnTo>
                  <a:lnTo>
                    <a:pt x="260" y="0"/>
                  </a:lnTo>
                  <a:lnTo>
                    <a:pt x="268" y="4"/>
                  </a:lnTo>
                  <a:lnTo>
                    <a:pt x="272" y="0"/>
                  </a:lnTo>
                  <a:lnTo>
                    <a:pt x="274" y="2"/>
                  </a:lnTo>
                  <a:lnTo>
                    <a:pt x="274" y="4"/>
                  </a:lnTo>
                  <a:lnTo>
                    <a:pt x="278" y="2"/>
                  </a:lnTo>
                  <a:lnTo>
                    <a:pt x="278" y="4"/>
                  </a:lnTo>
                  <a:lnTo>
                    <a:pt x="278" y="0"/>
                  </a:lnTo>
                  <a:lnTo>
                    <a:pt x="282" y="0"/>
                  </a:lnTo>
                  <a:lnTo>
                    <a:pt x="282" y="6"/>
                  </a:lnTo>
                  <a:lnTo>
                    <a:pt x="285" y="8"/>
                  </a:lnTo>
                  <a:lnTo>
                    <a:pt x="289" y="6"/>
                  </a:lnTo>
                  <a:lnTo>
                    <a:pt x="295" y="10"/>
                  </a:lnTo>
                  <a:lnTo>
                    <a:pt x="295" y="8"/>
                  </a:lnTo>
                  <a:lnTo>
                    <a:pt x="301" y="10"/>
                  </a:lnTo>
                  <a:lnTo>
                    <a:pt x="307" y="10"/>
                  </a:lnTo>
                  <a:lnTo>
                    <a:pt x="319" y="16"/>
                  </a:lnTo>
                  <a:lnTo>
                    <a:pt x="321" y="16"/>
                  </a:lnTo>
                  <a:lnTo>
                    <a:pt x="325" y="20"/>
                  </a:lnTo>
                  <a:lnTo>
                    <a:pt x="336" y="18"/>
                  </a:lnTo>
                  <a:lnTo>
                    <a:pt x="340" y="18"/>
                  </a:lnTo>
                  <a:lnTo>
                    <a:pt x="348" y="18"/>
                  </a:lnTo>
                  <a:lnTo>
                    <a:pt x="352" y="26"/>
                  </a:lnTo>
                  <a:lnTo>
                    <a:pt x="356" y="22"/>
                  </a:lnTo>
                  <a:lnTo>
                    <a:pt x="362" y="14"/>
                  </a:lnTo>
                  <a:lnTo>
                    <a:pt x="366" y="14"/>
                  </a:lnTo>
                  <a:lnTo>
                    <a:pt x="366" y="12"/>
                  </a:lnTo>
                  <a:lnTo>
                    <a:pt x="369" y="12"/>
                  </a:lnTo>
                  <a:lnTo>
                    <a:pt x="373" y="12"/>
                  </a:lnTo>
                  <a:lnTo>
                    <a:pt x="381" y="22"/>
                  </a:lnTo>
                  <a:lnTo>
                    <a:pt x="387" y="16"/>
                  </a:lnTo>
                  <a:lnTo>
                    <a:pt x="391" y="16"/>
                  </a:lnTo>
                  <a:lnTo>
                    <a:pt x="393" y="12"/>
                  </a:lnTo>
                  <a:lnTo>
                    <a:pt x="395" y="14"/>
                  </a:lnTo>
                  <a:lnTo>
                    <a:pt x="389" y="28"/>
                  </a:lnTo>
                  <a:lnTo>
                    <a:pt x="385" y="32"/>
                  </a:lnTo>
                  <a:lnTo>
                    <a:pt x="385" y="48"/>
                  </a:lnTo>
                  <a:lnTo>
                    <a:pt x="393" y="40"/>
                  </a:lnTo>
                  <a:lnTo>
                    <a:pt x="395" y="34"/>
                  </a:lnTo>
                  <a:lnTo>
                    <a:pt x="397" y="36"/>
                  </a:lnTo>
                  <a:lnTo>
                    <a:pt x="407" y="34"/>
                  </a:lnTo>
                  <a:lnTo>
                    <a:pt x="411" y="32"/>
                  </a:lnTo>
                  <a:lnTo>
                    <a:pt x="414" y="30"/>
                  </a:lnTo>
                  <a:lnTo>
                    <a:pt x="418" y="26"/>
                  </a:lnTo>
                  <a:lnTo>
                    <a:pt x="428" y="26"/>
                  </a:lnTo>
                  <a:lnTo>
                    <a:pt x="434" y="22"/>
                  </a:lnTo>
                  <a:lnTo>
                    <a:pt x="436" y="18"/>
                  </a:lnTo>
                  <a:lnTo>
                    <a:pt x="436" y="28"/>
                  </a:lnTo>
                  <a:lnTo>
                    <a:pt x="434" y="30"/>
                  </a:lnTo>
                  <a:lnTo>
                    <a:pt x="430" y="28"/>
                  </a:lnTo>
                  <a:lnTo>
                    <a:pt x="428" y="30"/>
                  </a:lnTo>
                  <a:lnTo>
                    <a:pt x="424" y="36"/>
                  </a:lnTo>
                  <a:lnTo>
                    <a:pt x="426" y="40"/>
                  </a:lnTo>
                  <a:lnTo>
                    <a:pt x="416" y="40"/>
                  </a:lnTo>
                  <a:lnTo>
                    <a:pt x="414" y="44"/>
                  </a:lnTo>
                  <a:lnTo>
                    <a:pt x="411" y="40"/>
                  </a:lnTo>
                  <a:lnTo>
                    <a:pt x="411" y="50"/>
                  </a:lnTo>
                  <a:lnTo>
                    <a:pt x="397" y="54"/>
                  </a:lnTo>
                  <a:lnTo>
                    <a:pt x="399" y="56"/>
                  </a:lnTo>
                  <a:lnTo>
                    <a:pt x="397" y="56"/>
                  </a:lnTo>
                  <a:lnTo>
                    <a:pt x="391" y="60"/>
                  </a:lnTo>
                  <a:lnTo>
                    <a:pt x="387" y="68"/>
                  </a:lnTo>
                  <a:lnTo>
                    <a:pt x="385" y="66"/>
                  </a:lnTo>
                  <a:lnTo>
                    <a:pt x="385" y="72"/>
                  </a:lnTo>
                  <a:lnTo>
                    <a:pt x="375" y="82"/>
                  </a:lnTo>
                  <a:lnTo>
                    <a:pt x="373" y="78"/>
                  </a:lnTo>
                  <a:lnTo>
                    <a:pt x="362" y="84"/>
                  </a:lnTo>
                  <a:lnTo>
                    <a:pt x="360" y="92"/>
                  </a:lnTo>
                  <a:lnTo>
                    <a:pt x="356" y="100"/>
                  </a:lnTo>
                  <a:lnTo>
                    <a:pt x="348" y="104"/>
                  </a:lnTo>
                  <a:lnTo>
                    <a:pt x="348" y="112"/>
                  </a:lnTo>
                  <a:lnTo>
                    <a:pt x="344" y="116"/>
                  </a:lnTo>
                  <a:lnTo>
                    <a:pt x="346" y="118"/>
                  </a:lnTo>
                  <a:lnTo>
                    <a:pt x="354" y="120"/>
                  </a:lnTo>
                  <a:lnTo>
                    <a:pt x="356" y="122"/>
                  </a:lnTo>
                  <a:lnTo>
                    <a:pt x="356" y="120"/>
                  </a:lnTo>
                  <a:lnTo>
                    <a:pt x="360" y="120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9" y="118"/>
                  </a:lnTo>
                  <a:lnTo>
                    <a:pt x="369" y="120"/>
                  </a:lnTo>
                  <a:lnTo>
                    <a:pt x="379" y="122"/>
                  </a:lnTo>
                  <a:lnTo>
                    <a:pt x="375" y="126"/>
                  </a:lnTo>
                  <a:lnTo>
                    <a:pt x="381" y="126"/>
                  </a:lnTo>
                  <a:lnTo>
                    <a:pt x="381" y="132"/>
                  </a:lnTo>
                  <a:lnTo>
                    <a:pt x="385" y="130"/>
                  </a:lnTo>
                  <a:lnTo>
                    <a:pt x="393" y="134"/>
                  </a:lnTo>
                  <a:lnTo>
                    <a:pt x="397" y="140"/>
                  </a:lnTo>
                  <a:lnTo>
                    <a:pt x="395" y="142"/>
                  </a:lnTo>
                  <a:lnTo>
                    <a:pt x="397" y="144"/>
                  </a:lnTo>
                  <a:lnTo>
                    <a:pt x="397" y="148"/>
                  </a:lnTo>
                  <a:lnTo>
                    <a:pt x="399" y="150"/>
                  </a:lnTo>
                  <a:lnTo>
                    <a:pt x="397" y="150"/>
                  </a:lnTo>
                  <a:lnTo>
                    <a:pt x="399" y="150"/>
                  </a:lnTo>
                  <a:lnTo>
                    <a:pt x="403" y="156"/>
                  </a:lnTo>
                  <a:lnTo>
                    <a:pt x="409" y="156"/>
                  </a:lnTo>
                  <a:lnTo>
                    <a:pt x="411" y="154"/>
                  </a:lnTo>
                  <a:lnTo>
                    <a:pt x="414" y="154"/>
                  </a:lnTo>
                  <a:lnTo>
                    <a:pt x="416" y="152"/>
                  </a:lnTo>
                  <a:lnTo>
                    <a:pt x="426" y="156"/>
                  </a:lnTo>
                  <a:lnTo>
                    <a:pt x="436" y="152"/>
                  </a:lnTo>
                  <a:lnTo>
                    <a:pt x="440" y="150"/>
                  </a:lnTo>
                  <a:lnTo>
                    <a:pt x="444" y="150"/>
                  </a:lnTo>
                  <a:lnTo>
                    <a:pt x="446" y="150"/>
                  </a:lnTo>
                  <a:lnTo>
                    <a:pt x="452" y="156"/>
                  </a:lnTo>
                  <a:lnTo>
                    <a:pt x="454" y="154"/>
                  </a:lnTo>
                  <a:lnTo>
                    <a:pt x="454" y="160"/>
                  </a:lnTo>
                  <a:lnTo>
                    <a:pt x="454" y="162"/>
                  </a:lnTo>
                  <a:lnTo>
                    <a:pt x="454" y="166"/>
                  </a:lnTo>
                  <a:lnTo>
                    <a:pt x="457" y="168"/>
                  </a:lnTo>
                  <a:lnTo>
                    <a:pt x="455" y="170"/>
                  </a:lnTo>
                  <a:lnTo>
                    <a:pt x="459" y="172"/>
                  </a:lnTo>
                  <a:lnTo>
                    <a:pt x="463" y="172"/>
                  </a:lnTo>
                  <a:lnTo>
                    <a:pt x="469" y="176"/>
                  </a:lnTo>
                  <a:lnTo>
                    <a:pt x="469" y="178"/>
                  </a:lnTo>
                  <a:lnTo>
                    <a:pt x="471" y="178"/>
                  </a:lnTo>
                  <a:lnTo>
                    <a:pt x="475" y="180"/>
                  </a:lnTo>
                  <a:lnTo>
                    <a:pt x="475" y="178"/>
                  </a:lnTo>
                  <a:lnTo>
                    <a:pt x="477" y="180"/>
                  </a:lnTo>
                  <a:lnTo>
                    <a:pt x="481" y="176"/>
                  </a:lnTo>
                  <a:lnTo>
                    <a:pt x="483" y="176"/>
                  </a:lnTo>
                  <a:lnTo>
                    <a:pt x="487" y="178"/>
                  </a:lnTo>
                  <a:lnTo>
                    <a:pt x="483" y="182"/>
                  </a:lnTo>
                  <a:lnTo>
                    <a:pt x="487" y="186"/>
                  </a:lnTo>
                  <a:lnTo>
                    <a:pt x="483" y="192"/>
                  </a:lnTo>
                  <a:lnTo>
                    <a:pt x="487" y="194"/>
                  </a:lnTo>
                  <a:lnTo>
                    <a:pt x="493" y="204"/>
                  </a:lnTo>
                  <a:lnTo>
                    <a:pt x="493" y="206"/>
                  </a:lnTo>
                  <a:lnTo>
                    <a:pt x="493" y="212"/>
                  </a:lnTo>
                  <a:lnTo>
                    <a:pt x="487" y="210"/>
                  </a:lnTo>
                  <a:lnTo>
                    <a:pt x="487" y="212"/>
                  </a:lnTo>
                  <a:lnTo>
                    <a:pt x="477" y="214"/>
                  </a:lnTo>
                  <a:lnTo>
                    <a:pt x="477" y="216"/>
                  </a:lnTo>
                  <a:lnTo>
                    <a:pt x="477" y="220"/>
                  </a:lnTo>
                  <a:lnTo>
                    <a:pt x="475" y="220"/>
                  </a:lnTo>
                  <a:lnTo>
                    <a:pt x="463" y="228"/>
                  </a:lnTo>
                  <a:lnTo>
                    <a:pt x="455" y="228"/>
                  </a:lnTo>
                  <a:lnTo>
                    <a:pt x="452" y="224"/>
                  </a:lnTo>
                  <a:lnTo>
                    <a:pt x="450" y="222"/>
                  </a:lnTo>
                  <a:lnTo>
                    <a:pt x="448" y="214"/>
                  </a:lnTo>
                  <a:lnTo>
                    <a:pt x="444" y="214"/>
                  </a:lnTo>
                  <a:lnTo>
                    <a:pt x="442" y="212"/>
                  </a:lnTo>
                  <a:lnTo>
                    <a:pt x="444" y="210"/>
                  </a:lnTo>
                  <a:lnTo>
                    <a:pt x="444" y="206"/>
                  </a:lnTo>
                  <a:lnTo>
                    <a:pt x="442" y="204"/>
                  </a:lnTo>
                  <a:lnTo>
                    <a:pt x="434" y="202"/>
                  </a:lnTo>
                  <a:lnTo>
                    <a:pt x="432" y="204"/>
                  </a:lnTo>
                  <a:lnTo>
                    <a:pt x="428" y="198"/>
                  </a:lnTo>
                  <a:lnTo>
                    <a:pt x="422" y="198"/>
                  </a:lnTo>
                  <a:lnTo>
                    <a:pt x="416" y="200"/>
                  </a:lnTo>
                  <a:lnTo>
                    <a:pt x="411" y="204"/>
                  </a:lnTo>
                  <a:lnTo>
                    <a:pt x="409" y="216"/>
                  </a:lnTo>
                  <a:lnTo>
                    <a:pt x="414" y="216"/>
                  </a:lnTo>
                  <a:lnTo>
                    <a:pt x="414" y="220"/>
                  </a:lnTo>
                  <a:lnTo>
                    <a:pt x="414" y="228"/>
                  </a:lnTo>
                  <a:lnTo>
                    <a:pt x="411" y="226"/>
                  </a:lnTo>
                  <a:lnTo>
                    <a:pt x="411" y="228"/>
                  </a:lnTo>
                  <a:lnTo>
                    <a:pt x="414" y="232"/>
                  </a:lnTo>
                  <a:lnTo>
                    <a:pt x="414" y="240"/>
                  </a:lnTo>
                  <a:lnTo>
                    <a:pt x="411" y="242"/>
                  </a:lnTo>
                  <a:lnTo>
                    <a:pt x="411" y="244"/>
                  </a:lnTo>
                  <a:lnTo>
                    <a:pt x="403" y="244"/>
                  </a:lnTo>
                  <a:lnTo>
                    <a:pt x="401" y="244"/>
                  </a:lnTo>
                  <a:lnTo>
                    <a:pt x="399" y="244"/>
                  </a:lnTo>
                  <a:lnTo>
                    <a:pt x="397" y="248"/>
                  </a:lnTo>
                  <a:lnTo>
                    <a:pt x="395" y="248"/>
                  </a:lnTo>
                  <a:lnTo>
                    <a:pt x="393" y="254"/>
                  </a:lnTo>
                  <a:lnTo>
                    <a:pt x="393" y="256"/>
                  </a:lnTo>
                  <a:lnTo>
                    <a:pt x="393" y="260"/>
                  </a:lnTo>
                  <a:lnTo>
                    <a:pt x="397" y="267"/>
                  </a:lnTo>
                  <a:lnTo>
                    <a:pt x="387" y="283"/>
                  </a:lnTo>
                  <a:lnTo>
                    <a:pt x="381" y="285"/>
                  </a:lnTo>
                  <a:lnTo>
                    <a:pt x="381" y="287"/>
                  </a:lnTo>
                  <a:lnTo>
                    <a:pt x="369" y="287"/>
                  </a:lnTo>
                  <a:lnTo>
                    <a:pt x="366" y="283"/>
                  </a:lnTo>
                  <a:lnTo>
                    <a:pt x="362" y="283"/>
                  </a:lnTo>
                  <a:lnTo>
                    <a:pt x="368" y="305"/>
                  </a:lnTo>
                  <a:lnTo>
                    <a:pt x="369" y="305"/>
                  </a:lnTo>
                  <a:lnTo>
                    <a:pt x="373" y="307"/>
                  </a:lnTo>
                  <a:lnTo>
                    <a:pt x="379" y="307"/>
                  </a:lnTo>
                  <a:lnTo>
                    <a:pt x="381" y="307"/>
                  </a:lnTo>
                  <a:lnTo>
                    <a:pt x="385" y="309"/>
                  </a:lnTo>
                  <a:lnTo>
                    <a:pt x="387" y="335"/>
                  </a:lnTo>
                  <a:lnTo>
                    <a:pt x="387" y="333"/>
                  </a:lnTo>
                  <a:lnTo>
                    <a:pt x="393" y="335"/>
                  </a:lnTo>
                  <a:lnTo>
                    <a:pt x="395" y="337"/>
                  </a:lnTo>
                  <a:lnTo>
                    <a:pt x="403" y="335"/>
                  </a:lnTo>
                  <a:lnTo>
                    <a:pt x="403" y="337"/>
                  </a:lnTo>
                  <a:lnTo>
                    <a:pt x="409" y="339"/>
                  </a:lnTo>
                  <a:lnTo>
                    <a:pt x="412" y="347"/>
                  </a:lnTo>
                  <a:lnTo>
                    <a:pt x="414" y="349"/>
                  </a:lnTo>
                  <a:lnTo>
                    <a:pt x="418" y="347"/>
                  </a:lnTo>
                  <a:lnTo>
                    <a:pt x="420" y="349"/>
                  </a:lnTo>
                  <a:lnTo>
                    <a:pt x="422" y="347"/>
                  </a:lnTo>
                  <a:lnTo>
                    <a:pt x="422" y="349"/>
                  </a:lnTo>
                  <a:lnTo>
                    <a:pt x="424" y="343"/>
                  </a:lnTo>
                  <a:lnTo>
                    <a:pt x="426" y="343"/>
                  </a:lnTo>
                  <a:lnTo>
                    <a:pt x="426" y="341"/>
                  </a:lnTo>
                  <a:lnTo>
                    <a:pt x="430" y="343"/>
                  </a:lnTo>
                  <a:lnTo>
                    <a:pt x="430" y="339"/>
                  </a:lnTo>
                  <a:lnTo>
                    <a:pt x="432" y="343"/>
                  </a:lnTo>
                  <a:lnTo>
                    <a:pt x="440" y="333"/>
                  </a:lnTo>
                  <a:lnTo>
                    <a:pt x="444" y="333"/>
                  </a:lnTo>
                  <a:lnTo>
                    <a:pt x="436" y="339"/>
                  </a:lnTo>
                  <a:lnTo>
                    <a:pt x="438" y="339"/>
                  </a:lnTo>
                  <a:lnTo>
                    <a:pt x="444" y="349"/>
                  </a:lnTo>
                  <a:lnTo>
                    <a:pt x="448" y="367"/>
                  </a:lnTo>
                  <a:lnTo>
                    <a:pt x="448" y="371"/>
                  </a:lnTo>
                  <a:lnTo>
                    <a:pt x="448" y="387"/>
                  </a:lnTo>
                  <a:lnTo>
                    <a:pt x="448" y="389"/>
                  </a:lnTo>
                  <a:lnTo>
                    <a:pt x="448" y="393"/>
                  </a:lnTo>
                  <a:lnTo>
                    <a:pt x="446" y="395"/>
                  </a:lnTo>
                  <a:lnTo>
                    <a:pt x="448" y="405"/>
                  </a:lnTo>
                  <a:lnTo>
                    <a:pt x="446" y="405"/>
                  </a:lnTo>
                  <a:lnTo>
                    <a:pt x="444" y="405"/>
                  </a:lnTo>
                  <a:lnTo>
                    <a:pt x="438" y="405"/>
                  </a:lnTo>
                  <a:lnTo>
                    <a:pt x="428" y="405"/>
                  </a:lnTo>
                  <a:lnTo>
                    <a:pt x="422" y="413"/>
                  </a:lnTo>
                  <a:lnTo>
                    <a:pt x="416" y="413"/>
                  </a:lnTo>
                  <a:lnTo>
                    <a:pt x="414" y="417"/>
                  </a:lnTo>
                  <a:lnTo>
                    <a:pt x="414" y="421"/>
                  </a:lnTo>
                  <a:lnTo>
                    <a:pt x="411" y="423"/>
                  </a:lnTo>
                  <a:lnTo>
                    <a:pt x="411" y="427"/>
                  </a:lnTo>
                  <a:lnTo>
                    <a:pt x="409" y="431"/>
                  </a:lnTo>
                  <a:lnTo>
                    <a:pt x="409" y="437"/>
                  </a:lnTo>
                  <a:lnTo>
                    <a:pt x="405" y="439"/>
                  </a:lnTo>
                  <a:lnTo>
                    <a:pt x="403" y="439"/>
                  </a:lnTo>
                  <a:lnTo>
                    <a:pt x="399" y="441"/>
                  </a:lnTo>
                  <a:lnTo>
                    <a:pt x="391" y="437"/>
                  </a:lnTo>
                  <a:lnTo>
                    <a:pt x="393" y="427"/>
                  </a:lnTo>
                  <a:lnTo>
                    <a:pt x="391" y="427"/>
                  </a:lnTo>
                  <a:lnTo>
                    <a:pt x="387" y="421"/>
                  </a:lnTo>
                  <a:lnTo>
                    <a:pt x="385" y="423"/>
                  </a:lnTo>
                  <a:lnTo>
                    <a:pt x="383" y="427"/>
                  </a:lnTo>
                  <a:lnTo>
                    <a:pt x="379" y="431"/>
                  </a:lnTo>
                  <a:lnTo>
                    <a:pt x="375" y="429"/>
                  </a:lnTo>
                  <a:lnTo>
                    <a:pt x="373" y="433"/>
                  </a:lnTo>
                  <a:lnTo>
                    <a:pt x="373" y="435"/>
                  </a:lnTo>
                  <a:lnTo>
                    <a:pt x="373" y="433"/>
                  </a:lnTo>
                  <a:lnTo>
                    <a:pt x="362" y="437"/>
                  </a:lnTo>
                  <a:lnTo>
                    <a:pt x="358" y="433"/>
                  </a:lnTo>
                  <a:lnTo>
                    <a:pt x="358" y="431"/>
                  </a:lnTo>
                  <a:lnTo>
                    <a:pt x="348" y="429"/>
                  </a:lnTo>
                  <a:lnTo>
                    <a:pt x="346" y="425"/>
                  </a:lnTo>
                  <a:lnTo>
                    <a:pt x="344" y="425"/>
                  </a:lnTo>
                  <a:lnTo>
                    <a:pt x="342" y="427"/>
                  </a:lnTo>
                  <a:lnTo>
                    <a:pt x="338" y="427"/>
                  </a:lnTo>
                  <a:lnTo>
                    <a:pt x="338" y="421"/>
                  </a:lnTo>
                  <a:lnTo>
                    <a:pt x="342" y="415"/>
                  </a:lnTo>
                  <a:lnTo>
                    <a:pt x="340" y="413"/>
                  </a:lnTo>
                  <a:lnTo>
                    <a:pt x="342" y="409"/>
                  </a:lnTo>
                  <a:lnTo>
                    <a:pt x="338" y="409"/>
                  </a:lnTo>
                  <a:lnTo>
                    <a:pt x="338" y="411"/>
                  </a:lnTo>
                  <a:lnTo>
                    <a:pt x="336" y="409"/>
                  </a:lnTo>
                  <a:lnTo>
                    <a:pt x="332" y="411"/>
                  </a:lnTo>
                  <a:lnTo>
                    <a:pt x="328" y="413"/>
                  </a:lnTo>
                  <a:lnTo>
                    <a:pt x="319" y="411"/>
                  </a:lnTo>
                  <a:lnTo>
                    <a:pt x="309" y="403"/>
                  </a:lnTo>
                  <a:lnTo>
                    <a:pt x="307" y="403"/>
                  </a:lnTo>
                  <a:lnTo>
                    <a:pt x="297" y="409"/>
                  </a:lnTo>
                  <a:lnTo>
                    <a:pt x="289" y="411"/>
                  </a:lnTo>
                  <a:lnTo>
                    <a:pt x="287" y="409"/>
                  </a:lnTo>
                  <a:lnTo>
                    <a:pt x="289" y="405"/>
                  </a:lnTo>
                  <a:lnTo>
                    <a:pt x="289" y="401"/>
                  </a:lnTo>
                  <a:lnTo>
                    <a:pt x="283" y="405"/>
                  </a:lnTo>
                  <a:lnTo>
                    <a:pt x="282" y="399"/>
                  </a:lnTo>
                  <a:lnTo>
                    <a:pt x="278" y="397"/>
                  </a:lnTo>
                  <a:lnTo>
                    <a:pt x="278" y="395"/>
                  </a:lnTo>
                  <a:lnTo>
                    <a:pt x="274" y="393"/>
                  </a:lnTo>
                  <a:lnTo>
                    <a:pt x="274" y="389"/>
                  </a:lnTo>
                  <a:lnTo>
                    <a:pt x="276" y="387"/>
                  </a:lnTo>
                  <a:lnTo>
                    <a:pt x="272" y="383"/>
                  </a:lnTo>
                  <a:lnTo>
                    <a:pt x="274" y="383"/>
                  </a:lnTo>
                  <a:lnTo>
                    <a:pt x="272" y="379"/>
                  </a:lnTo>
                  <a:lnTo>
                    <a:pt x="274" y="379"/>
                  </a:lnTo>
                  <a:lnTo>
                    <a:pt x="278" y="375"/>
                  </a:lnTo>
                  <a:lnTo>
                    <a:pt x="274" y="371"/>
                  </a:lnTo>
                  <a:lnTo>
                    <a:pt x="274" y="367"/>
                  </a:lnTo>
                  <a:lnTo>
                    <a:pt x="276" y="357"/>
                  </a:lnTo>
                  <a:lnTo>
                    <a:pt x="274" y="357"/>
                  </a:lnTo>
                  <a:lnTo>
                    <a:pt x="274" y="355"/>
                  </a:lnTo>
                  <a:lnTo>
                    <a:pt x="272" y="351"/>
                  </a:lnTo>
                  <a:lnTo>
                    <a:pt x="270" y="353"/>
                  </a:lnTo>
                  <a:lnTo>
                    <a:pt x="264" y="353"/>
                  </a:lnTo>
                  <a:lnTo>
                    <a:pt x="262" y="357"/>
                  </a:lnTo>
                  <a:lnTo>
                    <a:pt x="260" y="357"/>
                  </a:lnTo>
                  <a:lnTo>
                    <a:pt x="258" y="361"/>
                  </a:lnTo>
                  <a:lnTo>
                    <a:pt x="252" y="361"/>
                  </a:lnTo>
                  <a:lnTo>
                    <a:pt x="248" y="367"/>
                  </a:lnTo>
                  <a:lnTo>
                    <a:pt x="241" y="363"/>
                  </a:lnTo>
                  <a:lnTo>
                    <a:pt x="241" y="361"/>
                  </a:lnTo>
                  <a:lnTo>
                    <a:pt x="233" y="355"/>
                  </a:lnTo>
                  <a:lnTo>
                    <a:pt x="229" y="353"/>
                  </a:lnTo>
                  <a:lnTo>
                    <a:pt x="225" y="357"/>
                  </a:lnTo>
                  <a:lnTo>
                    <a:pt x="215" y="355"/>
                  </a:lnTo>
                  <a:lnTo>
                    <a:pt x="213" y="359"/>
                  </a:lnTo>
                  <a:lnTo>
                    <a:pt x="207" y="357"/>
                  </a:lnTo>
                  <a:lnTo>
                    <a:pt x="205" y="359"/>
                  </a:lnTo>
                  <a:lnTo>
                    <a:pt x="205" y="357"/>
                  </a:lnTo>
                  <a:lnTo>
                    <a:pt x="196" y="361"/>
                  </a:lnTo>
                  <a:lnTo>
                    <a:pt x="180" y="357"/>
                  </a:lnTo>
                  <a:lnTo>
                    <a:pt x="174" y="359"/>
                  </a:lnTo>
                  <a:lnTo>
                    <a:pt x="170" y="363"/>
                  </a:lnTo>
                  <a:lnTo>
                    <a:pt x="164" y="361"/>
                  </a:lnTo>
                  <a:lnTo>
                    <a:pt x="160" y="365"/>
                  </a:lnTo>
                  <a:lnTo>
                    <a:pt x="158" y="365"/>
                  </a:lnTo>
                  <a:lnTo>
                    <a:pt x="153" y="359"/>
                  </a:lnTo>
                  <a:lnTo>
                    <a:pt x="151" y="357"/>
                  </a:lnTo>
                  <a:lnTo>
                    <a:pt x="147" y="359"/>
                  </a:lnTo>
                  <a:lnTo>
                    <a:pt x="141" y="355"/>
                  </a:lnTo>
                  <a:lnTo>
                    <a:pt x="139" y="351"/>
                  </a:lnTo>
                  <a:lnTo>
                    <a:pt x="133" y="353"/>
                  </a:lnTo>
                  <a:lnTo>
                    <a:pt x="131" y="351"/>
                  </a:lnTo>
                  <a:lnTo>
                    <a:pt x="131" y="347"/>
                  </a:lnTo>
                  <a:lnTo>
                    <a:pt x="125" y="349"/>
                  </a:lnTo>
                  <a:lnTo>
                    <a:pt x="113" y="343"/>
                  </a:lnTo>
                  <a:lnTo>
                    <a:pt x="113" y="339"/>
                  </a:lnTo>
                  <a:lnTo>
                    <a:pt x="108" y="339"/>
                  </a:lnTo>
                  <a:lnTo>
                    <a:pt x="104" y="339"/>
                  </a:lnTo>
                  <a:lnTo>
                    <a:pt x="104" y="337"/>
                  </a:lnTo>
                  <a:lnTo>
                    <a:pt x="100" y="341"/>
                  </a:lnTo>
                  <a:lnTo>
                    <a:pt x="96" y="339"/>
                  </a:lnTo>
                  <a:lnTo>
                    <a:pt x="96" y="335"/>
                  </a:lnTo>
                  <a:lnTo>
                    <a:pt x="88" y="327"/>
                  </a:lnTo>
                  <a:lnTo>
                    <a:pt x="90" y="327"/>
                  </a:lnTo>
                  <a:lnTo>
                    <a:pt x="90" y="323"/>
                  </a:lnTo>
                  <a:lnTo>
                    <a:pt x="86" y="327"/>
                  </a:lnTo>
                  <a:lnTo>
                    <a:pt x="84" y="319"/>
                  </a:lnTo>
                  <a:lnTo>
                    <a:pt x="80" y="319"/>
                  </a:lnTo>
                  <a:lnTo>
                    <a:pt x="74" y="313"/>
                  </a:lnTo>
                  <a:lnTo>
                    <a:pt x="74" y="315"/>
                  </a:lnTo>
                  <a:lnTo>
                    <a:pt x="70" y="303"/>
                  </a:lnTo>
                  <a:lnTo>
                    <a:pt x="69" y="301"/>
                  </a:lnTo>
                  <a:lnTo>
                    <a:pt x="63" y="303"/>
                  </a:lnTo>
                  <a:lnTo>
                    <a:pt x="63" y="301"/>
                  </a:lnTo>
                  <a:lnTo>
                    <a:pt x="67" y="299"/>
                  </a:lnTo>
                  <a:lnTo>
                    <a:pt x="61" y="293"/>
                  </a:lnTo>
                  <a:lnTo>
                    <a:pt x="57" y="291"/>
                  </a:lnTo>
                  <a:lnTo>
                    <a:pt x="55" y="293"/>
                  </a:lnTo>
                  <a:lnTo>
                    <a:pt x="55" y="289"/>
                  </a:lnTo>
                  <a:lnTo>
                    <a:pt x="51" y="283"/>
                  </a:lnTo>
                  <a:lnTo>
                    <a:pt x="53" y="275"/>
                  </a:lnTo>
                  <a:lnTo>
                    <a:pt x="49" y="273"/>
                  </a:lnTo>
                  <a:lnTo>
                    <a:pt x="53" y="262"/>
                  </a:lnTo>
                  <a:lnTo>
                    <a:pt x="49" y="254"/>
                  </a:lnTo>
                  <a:lnTo>
                    <a:pt x="45" y="250"/>
                  </a:lnTo>
                  <a:lnTo>
                    <a:pt x="43" y="250"/>
                  </a:lnTo>
                  <a:lnTo>
                    <a:pt x="37" y="244"/>
                  </a:lnTo>
                  <a:lnTo>
                    <a:pt x="33" y="236"/>
                  </a:lnTo>
                  <a:lnTo>
                    <a:pt x="29" y="236"/>
                  </a:lnTo>
                  <a:lnTo>
                    <a:pt x="24" y="232"/>
                  </a:lnTo>
                  <a:lnTo>
                    <a:pt x="20" y="232"/>
                  </a:lnTo>
                  <a:lnTo>
                    <a:pt x="18" y="228"/>
                  </a:lnTo>
                  <a:lnTo>
                    <a:pt x="18" y="226"/>
                  </a:lnTo>
                  <a:lnTo>
                    <a:pt x="20" y="226"/>
                  </a:lnTo>
                  <a:lnTo>
                    <a:pt x="22" y="224"/>
                  </a:lnTo>
                  <a:lnTo>
                    <a:pt x="24" y="222"/>
                  </a:lnTo>
                  <a:lnTo>
                    <a:pt x="24" y="220"/>
                  </a:lnTo>
                  <a:lnTo>
                    <a:pt x="20" y="214"/>
                  </a:lnTo>
                  <a:lnTo>
                    <a:pt x="18" y="214"/>
                  </a:lnTo>
                  <a:lnTo>
                    <a:pt x="18" y="212"/>
                  </a:lnTo>
                  <a:lnTo>
                    <a:pt x="22" y="206"/>
                  </a:lnTo>
                  <a:lnTo>
                    <a:pt x="22" y="204"/>
                  </a:lnTo>
                  <a:lnTo>
                    <a:pt x="6" y="196"/>
                  </a:lnTo>
                  <a:lnTo>
                    <a:pt x="6" y="192"/>
                  </a:lnTo>
                  <a:lnTo>
                    <a:pt x="8" y="190"/>
                  </a:lnTo>
                  <a:lnTo>
                    <a:pt x="12" y="188"/>
                  </a:lnTo>
                  <a:lnTo>
                    <a:pt x="10" y="186"/>
                  </a:lnTo>
                  <a:lnTo>
                    <a:pt x="10" y="184"/>
                  </a:lnTo>
                  <a:lnTo>
                    <a:pt x="10" y="182"/>
                  </a:lnTo>
                  <a:lnTo>
                    <a:pt x="6" y="182"/>
                  </a:lnTo>
                  <a:lnTo>
                    <a:pt x="2" y="174"/>
                  </a:lnTo>
                  <a:lnTo>
                    <a:pt x="2" y="170"/>
                  </a:lnTo>
                  <a:lnTo>
                    <a:pt x="4" y="168"/>
                  </a:lnTo>
                  <a:lnTo>
                    <a:pt x="0" y="166"/>
                  </a:lnTo>
                  <a:close/>
                </a:path>
              </a:pathLst>
            </a:custGeom>
            <a:grpFill/>
            <a:ln w="9525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 sz="2800" dirty="0">
                <a:solidFill>
                  <a:srgbClr val="666666"/>
                </a:solidFill>
              </a:endParaRPr>
            </a:p>
          </p:txBody>
        </p:sp>
        <p:sp>
          <p:nvSpPr>
            <p:cNvPr id="168041" name="Freeform 13"/>
            <p:cNvSpPr>
              <a:spLocks/>
            </p:cNvSpPr>
            <p:nvPr/>
          </p:nvSpPr>
          <p:spPr bwMode="auto">
            <a:xfrm>
              <a:off x="5730116" y="3653543"/>
              <a:ext cx="665163" cy="908050"/>
            </a:xfrm>
            <a:custGeom>
              <a:avLst/>
              <a:gdLst>
                <a:gd name="T0" fmla="*/ 2147483647 w 385"/>
                <a:gd name="T1" fmla="*/ 2147483647 h 461"/>
                <a:gd name="T2" fmla="*/ 2147483647 w 385"/>
                <a:gd name="T3" fmla="*/ 2147483647 h 461"/>
                <a:gd name="T4" fmla="*/ 2147483647 w 385"/>
                <a:gd name="T5" fmla="*/ 2147483647 h 461"/>
                <a:gd name="T6" fmla="*/ 2147483647 w 385"/>
                <a:gd name="T7" fmla="*/ 2147483647 h 461"/>
                <a:gd name="T8" fmla="*/ 2147483647 w 385"/>
                <a:gd name="T9" fmla="*/ 2147483647 h 461"/>
                <a:gd name="T10" fmla="*/ 2147483647 w 385"/>
                <a:gd name="T11" fmla="*/ 2147483647 h 461"/>
                <a:gd name="T12" fmla="*/ 2147483647 w 385"/>
                <a:gd name="T13" fmla="*/ 2147483647 h 461"/>
                <a:gd name="T14" fmla="*/ 2147483647 w 385"/>
                <a:gd name="T15" fmla="*/ 2147483647 h 461"/>
                <a:gd name="T16" fmla="*/ 2147483647 w 385"/>
                <a:gd name="T17" fmla="*/ 2147483647 h 461"/>
                <a:gd name="T18" fmla="*/ 2147483647 w 385"/>
                <a:gd name="T19" fmla="*/ 2147483647 h 461"/>
                <a:gd name="T20" fmla="*/ 2147483647 w 385"/>
                <a:gd name="T21" fmla="*/ 2147483647 h 461"/>
                <a:gd name="T22" fmla="*/ 2147483647 w 385"/>
                <a:gd name="T23" fmla="*/ 2147483647 h 461"/>
                <a:gd name="T24" fmla="*/ 2147483647 w 385"/>
                <a:gd name="T25" fmla="*/ 2147483647 h 461"/>
                <a:gd name="T26" fmla="*/ 2147483647 w 385"/>
                <a:gd name="T27" fmla="*/ 2147483647 h 461"/>
                <a:gd name="T28" fmla="*/ 2147483647 w 385"/>
                <a:gd name="T29" fmla="*/ 2147483647 h 461"/>
                <a:gd name="T30" fmla="*/ 2147483647 w 385"/>
                <a:gd name="T31" fmla="*/ 2147483647 h 461"/>
                <a:gd name="T32" fmla="*/ 2147483647 w 385"/>
                <a:gd name="T33" fmla="*/ 2147483647 h 461"/>
                <a:gd name="T34" fmla="*/ 2147483647 w 385"/>
                <a:gd name="T35" fmla="*/ 2147483647 h 461"/>
                <a:gd name="T36" fmla="*/ 2147483647 w 385"/>
                <a:gd name="T37" fmla="*/ 2147483647 h 461"/>
                <a:gd name="T38" fmla="*/ 2147483647 w 385"/>
                <a:gd name="T39" fmla="*/ 2147483647 h 461"/>
                <a:gd name="T40" fmla="*/ 2147483647 w 385"/>
                <a:gd name="T41" fmla="*/ 2147483647 h 461"/>
                <a:gd name="T42" fmla="*/ 2147483647 w 385"/>
                <a:gd name="T43" fmla="*/ 2147483647 h 461"/>
                <a:gd name="T44" fmla="*/ 2147483647 w 385"/>
                <a:gd name="T45" fmla="*/ 2147483647 h 461"/>
                <a:gd name="T46" fmla="*/ 2147483647 w 385"/>
                <a:gd name="T47" fmla="*/ 2147483647 h 461"/>
                <a:gd name="T48" fmla="*/ 2147483647 w 385"/>
                <a:gd name="T49" fmla="*/ 2147483647 h 461"/>
                <a:gd name="T50" fmla="*/ 2147483647 w 385"/>
                <a:gd name="T51" fmla="*/ 2147483647 h 461"/>
                <a:gd name="T52" fmla="*/ 2147483647 w 385"/>
                <a:gd name="T53" fmla="*/ 2147483647 h 461"/>
                <a:gd name="T54" fmla="*/ 2147483647 w 385"/>
                <a:gd name="T55" fmla="*/ 2147483647 h 461"/>
                <a:gd name="T56" fmla="*/ 2147483647 w 385"/>
                <a:gd name="T57" fmla="*/ 2147483647 h 461"/>
                <a:gd name="T58" fmla="*/ 2147483647 w 385"/>
                <a:gd name="T59" fmla="*/ 2147483647 h 461"/>
                <a:gd name="T60" fmla="*/ 2147483647 w 385"/>
                <a:gd name="T61" fmla="*/ 2147483647 h 461"/>
                <a:gd name="T62" fmla="*/ 2147483647 w 385"/>
                <a:gd name="T63" fmla="*/ 2147483647 h 461"/>
                <a:gd name="T64" fmla="*/ 2147483647 w 385"/>
                <a:gd name="T65" fmla="*/ 2147483647 h 461"/>
                <a:gd name="T66" fmla="*/ 2147483647 w 385"/>
                <a:gd name="T67" fmla="*/ 2147483647 h 461"/>
                <a:gd name="T68" fmla="*/ 2147483647 w 385"/>
                <a:gd name="T69" fmla="*/ 2147483647 h 461"/>
                <a:gd name="T70" fmla="*/ 2147483647 w 385"/>
                <a:gd name="T71" fmla="*/ 2147483647 h 461"/>
                <a:gd name="T72" fmla="*/ 2147483647 w 385"/>
                <a:gd name="T73" fmla="*/ 2147483647 h 461"/>
                <a:gd name="T74" fmla="*/ 2147483647 w 385"/>
                <a:gd name="T75" fmla="*/ 2147483647 h 461"/>
                <a:gd name="T76" fmla="*/ 2147483647 w 385"/>
                <a:gd name="T77" fmla="*/ 2147483647 h 461"/>
                <a:gd name="T78" fmla="*/ 2147483647 w 385"/>
                <a:gd name="T79" fmla="*/ 2147483647 h 461"/>
                <a:gd name="T80" fmla="*/ 2147483647 w 385"/>
                <a:gd name="T81" fmla="*/ 2147483647 h 461"/>
                <a:gd name="T82" fmla="*/ 2147483647 w 385"/>
                <a:gd name="T83" fmla="*/ 2147483647 h 461"/>
                <a:gd name="T84" fmla="*/ 2147483647 w 385"/>
                <a:gd name="T85" fmla="*/ 2147483647 h 461"/>
                <a:gd name="T86" fmla="*/ 2147483647 w 385"/>
                <a:gd name="T87" fmla="*/ 2147483647 h 461"/>
                <a:gd name="T88" fmla="*/ 2147483647 w 385"/>
                <a:gd name="T89" fmla="*/ 2147483647 h 461"/>
                <a:gd name="T90" fmla="*/ 2147483647 w 385"/>
                <a:gd name="T91" fmla="*/ 2147483647 h 461"/>
                <a:gd name="T92" fmla="*/ 2147483647 w 385"/>
                <a:gd name="T93" fmla="*/ 2147483647 h 461"/>
                <a:gd name="T94" fmla="*/ 2147483647 w 385"/>
                <a:gd name="T95" fmla="*/ 2147483647 h 461"/>
                <a:gd name="T96" fmla="*/ 2147483647 w 385"/>
                <a:gd name="T97" fmla="*/ 2147483647 h 461"/>
                <a:gd name="T98" fmla="*/ 2147483647 w 385"/>
                <a:gd name="T99" fmla="*/ 2147483647 h 461"/>
                <a:gd name="T100" fmla="*/ 2147483647 w 385"/>
                <a:gd name="T101" fmla="*/ 2147483647 h 461"/>
                <a:gd name="T102" fmla="*/ 2147483647 w 385"/>
                <a:gd name="T103" fmla="*/ 2147483647 h 461"/>
                <a:gd name="T104" fmla="*/ 2147483647 w 385"/>
                <a:gd name="T105" fmla="*/ 2147483647 h 461"/>
                <a:gd name="T106" fmla="*/ 2147483647 w 385"/>
                <a:gd name="T107" fmla="*/ 2147483647 h 461"/>
                <a:gd name="T108" fmla="*/ 2147483647 w 385"/>
                <a:gd name="T109" fmla="*/ 2147483647 h 461"/>
                <a:gd name="T110" fmla="*/ 2147483647 w 385"/>
                <a:gd name="T111" fmla="*/ 2147483647 h 461"/>
                <a:gd name="T112" fmla="*/ 2147483647 w 385"/>
                <a:gd name="T113" fmla="*/ 2147483647 h 461"/>
                <a:gd name="T114" fmla="*/ 2147483647 w 385"/>
                <a:gd name="T115" fmla="*/ 2147483647 h 461"/>
                <a:gd name="T116" fmla="*/ 2147483647 w 385"/>
                <a:gd name="T117" fmla="*/ 2147483647 h 461"/>
                <a:gd name="T118" fmla="*/ 2147483647 w 385"/>
                <a:gd name="T119" fmla="*/ 2147483647 h 46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85"/>
                <a:gd name="T181" fmla="*/ 0 h 461"/>
                <a:gd name="T182" fmla="*/ 385 w 385"/>
                <a:gd name="T183" fmla="*/ 461 h 46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85" h="461">
                  <a:moveTo>
                    <a:pt x="0" y="137"/>
                  </a:moveTo>
                  <a:lnTo>
                    <a:pt x="6" y="159"/>
                  </a:lnTo>
                  <a:lnTo>
                    <a:pt x="7" y="159"/>
                  </a:lnTo>
                  <a:lnTo>
                    <a:pt x="11" y="161"/>
                  </a:lnTo>
                  <a:lnTo>
                    <a:pt x="17" y="161"/>
                  </a:lnTo>
                  <a:lnTo>
                    <a:pt x="19" y="161"/>
                  </a:lnTo>
                  <a:lnTo>
                    <a:pt x="23" y="163"/>
                  </a:lnTo>
                  <a:lnTo>
                    <a:pt x="25" y="189"/>
                  </a:lnTo>
                  <a:lnTo>
                    <a:pt x="25" y="187"/>
                  </a:lnTo>
                  <a:lnTo>
                    <a:pt x="31" y="189"/>
                  </a:lnTo>
                  <a:lnTo>
                    <a:pt x="33" y="191"/>
                  </a:lnTo>
                  <a:lnTo>
                    <a:pt x="41" y="189"/>
                  </a:lnTo>
                  <a:lnTo>
                    <a:pt x="41" y="191"/>
                  </a:lnTo>
                  <a:lnTo>
                    <a:pt x="47" y="193"/>
                  </a:lnTo>
                  <a:lnTo>
                    <a:pt x="50" y="201"/>
                  </a:lnTo>
                  <a:lnTo>
                    <a:pt x="52" y="203"/>
                  </a:lnTo>
                  <a:lnTo>
                    <a:pt x="56" y="201"/>
                  </a:lnTo>
                  <a:lnTo>
                    <a:pt x="58" y="203"/>
                  </a:lnTo>
                  <a:lnTo>
                    <a:pt x="60" y="201"/>
                  </a:lnTo>
                  <a:lnTo>
                    <a:pt x="60" y="203"/>
                  </a:lnTo>
                  <a:lnTo>
                    <a:pt x="62" y="197"/>
                  </a:lnTo>
                  <a:lnTo>
                    <a:pt x="64" y="197"/>
                  </a:lnTo>
                  <a:lnTo>
                    <a:pt x="64" y="195"/>
                  </a:lnTo>
                  <a:lnTo>
                    <a:pt x="68" y="197"/>
                  </a:lnTo>
                  <a:lnTo>
                    <a:pt x="68" y="193"/>
                  </a:lnTo>
                  <a:lnTo>
                    <a:pt x="70" y="197"/>
                  </a:lnTo>
                  <a:lnTo>
                    <a:pt x="78" y="187"/>
                  </a:lnTo>
                  <a:lnTo>
                    <a:pt x="82" y="187"/>
                  </a:lnTo>
                  <a:lnTo>
                    <a:pt x="74" y="193"/>
                  </a:lnTo>
                  <a:lnTo>
                    <a:pt x="76" y="193"/>
                  </a:lnTo>
                  <a:lnTo>
                    <a:pt x="82" y="203"/>
                  </a:lnTo>
                  <a:lnTo>
                    <a:pt x="86" y="221"/>
                  </a:lnTo>
                  <a:lnTo>
                    <a:pt x="86" y="223"/>
                  </a:lnTo>
                  <a:lnTo>
                    <a:pt x="86" y="241"/>
                  </a:lnTo>
                  <a:lnTo>
                    <a:pt x="86" y="243"/>
                  </a:lnTo>
                  <a:lnTo>
                    <a:pt x="86" y="247"/>
                  </a:lnTo>
                  <a:lnTo>
                    <a:pt x="84" y="249"/>
                  </a:lnTo>
                  <a:lnTo>
                    <a:pt x="86" y="259"/>
                  </a:lnTo>
                  <a:lnTo>
                    <a:pt x="82" y="259"/>
                  </a:lnTo>
                  <a:lnTo>
                    <a:pt x="82" y="257"/>
                  </a:lnTo>
                  <a:lnTo>
                    <a:pt x="76" y="257"/>
                  </a:lnTo>
                  <a:lnTo>
                    <a:pt x="66" y="259"/>
                  </a:lnTo>
                  <a:lnTo>
                    <a:pt x="60" y="267"/>
                  </a:lnTo>
                  <a:lnTo>
                    <a:pt x="54" y="267"/>
                  </a:lnTo>
                  <a:lnTo>
                    <a:pt x="52" y="271"/>
                  </a:lnTo>
                  <a:lnTo>
                    <a:pt x="52" y="275"/>
                  </a:lnTo>
                  <a:lnTo>
                    <a:pt x="49" y="277"/>
                  </a:lnTo>
                  <a:lnTo>
                    <a:pt x="49" y="281"/>
                  </a:lnTo>
                  <a:lnTo>
                    <a:pt x="47" y="285"/>
                  </a:lnTo>
                  <a:lnTo>
                    <a:pt x="47" y="291"/>
                  </a:lnTo>
                  <a:lnTo>
                    <a:pt x="43" y="293"/>
                  </a:lnTo>
                  <a:lnTo>
                    <a:pt x="43" y="297"/>
                  </a:lnTo>
                  <a:lnTo>
                    <a:pt x="45" y="299"/>
                  </a:lnTo>
                  <a:lnTo>
                    <a:pt x="47" y="299"/>
                  </a:lnTo>
                  <a:lnTo>
                    <a:pt x="47" y="297"/>
                  </a:lnTo>
                  <a:lnTo>
                    <a:pt x="49" y="301"/>
                  </a:lnTo>
                  <a:lnTo>
                    <a:pt x="49" y="303"/>
                  </a:lnTo>
                  <a:lnTo>
                    <a:pt x="50" y="305"/>
                  </a:lnTo>
                  <a:lnTo>
                    <a:pt x="52" y="305"/>
                  </a:lnTo>
                  <a:lnTo>
                    <a:pt x="54" y="307"/>
                  </a:lnTo>
                  <a:lnTo>
                    <a:pt x="56" y="311"/>
                  </a:lnTo>
                  <a:lnTo>
                    <a:pt x="60" y="315"/>
                  </a:lnTo>
                  <a:lnTo>
                    <a:pt x="64" y="309"/>
                  </a:lnTo>
                  <a:lnTo>
                    <a:pt x="68" y="309"/>
                  </a:lnTo>
                  <a:lnTo>
                    <a:pt x="76" y="319"/>
                  </a:lnTo>
                  <a:lnTo>
                    <a:pt x="82" y="315"/>
                  </a:lnTo>
                  <a:lnTo>
                    <a:pt x="86" y="315"/>
                  </a:lnTo>
                  <a:lnTo>
                    <a:pt x="86" y="319"/>
                  </a:lnTo>
                  <a:lnTo>
                    <a:pt x="90" y="321"/>
                  </a:lnTo>
                  <a:lnTo>
                    <a:pt x="90" y="323"/>
                  </a:lnTo>
                  <a:lnTo>
                    <a:pt x="97" y="325"/>
                  </a:lnTo>
                  <a:lnTo>
                    <a:pt x="101" y="331"/>
                  </a:lnTo>
                  <a:lnTo>
                    <a:pt x="95" y="333"/>
                  </a:lnTo>
                  <a:lnTo>
                    <a:pt x="90" y="337"/>
                  </a:lnTo>
                  <a:lnTo>
                    <a:pt x="86" y="337"/>
                  </a:lnTo>
                  <a:lnTo>
                    <a:pt x="82" y="343"/>
                  </a:lnTo>
                  <a:lnTo>
                    <a:pt x="84" y="347"/>
                  </a:lnTo>
                  <a:lnTo>
                    <a:pt x="82" y="349"/>
                  </a:lnTo>
                  <a:lnTo>
                    <a:pt x="78" y="349"/>
                  </a:lnTo>
                  <a:lnTo>
                    <a:pt x="76" y="355"/>
                  </a:lnTo>
                  <a:lnTo>
                    <a:pt x="82" y="359"/>
                  </a:lnTo>
                  <a:lnTo>
                    <a:pt x="82" y="363"/>
                  </a:lnTo>
                  <a:lnTo>
                    <a:pt x="86" y="363"/>
                  </a:lnTo>
                  <a:lnTo>
                    <a:pt x="90" y="369"/>
                  </a:lnTo>
                  <a:lnTo>
                    <a:pt x="90" y="375"/>
                  </a:lnTo>
                  <a:lnTo>
                    <a:pt x="92" y="379"/>
                  </a:lnTo>
                  <a:lnTo>
                    <a:pt x="90" y="381"/>
                  </a:lnTo>
                  <a:lnTo>
                    <a:pt x="90" y="391"/>
                  </a:lnTo>
                  <a:lnTo>
                    <a:pt x="95" y="391"/>
                  </a:lnTo>
                  <a:lnTo>
                    <a:pt x="103" y="397"/>
                  </a:lnTo>
                  <a:lnTo>
                    <a:pt x="109" y="423"/>
                  </a:lnTo>
                  <a:lnTo>
                    <a:pt x="113" y="431"/>
                  </a:lnTo>
                  <a:lnTo>
                    <a:pt x="115" y="429"/>
                  </a:lnTo>
                  <a:lnTo>
                    <a:pt x="119" y="431"/>
                  </a:lnTo>
                  <a:lnTo>
                    <a:pt x="121" y="431"/>
                  </a:lnTo>
                  <a:lnTo>
                    <a:pt x="123" y="431"/>
                  </a:lnTo>
                  <a:lnTo>
                    <a:pt x="127" y="429"/>
                  </a:lnTo>
                  <a:lnTo>
                    <a:pt x="133" y="425"/>
                  </a:lnTo>
                  <a:lnTo>
                    <a:pt x="135" y="423"/>
                  </a:lnTo>
                  <a:lnTo>
                    <a:pt x="138" y="423"/>
                  </a:lnTo>
                  <a:lnTo>
                    <a:pt x="140" y="423"/>
                  </a:lnTo>
                  <a:lnTo>
                    <a:pt x="142" y="423"/>
                  </a:lnTo>
                  <a:lnTo>
                    <a:pt x="148" y="409"/>
                  </a:lnTo>
                  <a:lnTo>
                    <a:pt x="150" y="407"/>
                  </a:lnTo>
                  <a:lnTo>
                    <a:pt x="156" y="409"/>
                  </a:lnTo>
                  <a:lnTo>
                    <a:pt x="158" y="409"/>
                  </a:lnTo>
                  <a:lnTo>
                    <a:pt x="162" y="413"/>
                  </a:lnTo>
                  <a:lnTo>
                    <a:pt x="164" y="413"/>
                  </a:lnTo>
                  <a:lnTo>
                    <a:pt x="166" y="415"/>
                  </a:lnTo>
                  <a:lnTo>
                    <a:pt x="168" y="415"/>
                  </a:lnTo>
                  <a:lnTo>
                    <a:pt x="170" y="423"/>
                  </a:lnTo>
                  <a:lnTo>
                    <a:pt x="164" y="431"/>
                  </a:lnTo>
                  <a:lnTo>
                    <a:pt x="162" y="431"/>
                  </a:lnTo>
                  <a:lnTo>
                    <a:pt x="158" y="431"/>
                  </a:lnTo>
                  <a:lnTo>
                    <a:pt x="154" y="437"/>
                  </a:lnTo>
                  <a:lnTo>
                    <a:pt x="154" y="443"/>
                  </a:lnTo>
                  <a:lnTo>
                    <a:pt x="150" y="445"/>
                  </a:lnTo>
                  <a:lnTo>
                    <a:pt x="158" y="451"/>
                  </a:lnTo>
                  <a:lnTo>
                    <a:pt x="160" y="451"/>
                  </a:lnTo>
                  <a:lnTo>
                    <a:pt x="162" y="449"/>
                  </a:lnTo>
                  <a:lnTo>
                    <a:pt x="166" y="451"/>
                  </a:lnTo>
                  <a:lnTo>
                    <a:pt x="168" y="451"/>
                  </a:lnTo>
                  <a:lnTo>
                    <a:pt x="176" y="443"/>
                  </a:lnTo>
                  <a:lnTo>
                    <a:pt x="181" y="441"/>
                  </a:lnTo>
                  <a:lnTo>
                    <a:pt x="185" y="441"/>
                  </a:lnTo>
                  <a:lnTo>
                    <a:pt x="189" y="437"/>
                  </a:lnTo>
                  <a:lnTo>
                    <a:pt x="189" y="431"/>
                  </a:lnTo>
                  <a:lnTo>
                    <a:pt x="187" y="429"/>
                  </a:lnTo>
                  <a:lnTo>
                    <a:pt x="185" y="429"/>
                  </a:lnTo>
                  <a:lnTo>
                    <a:pt x="189" y="425"/>
                  </a:lnTo>
                  <a:lnTo>
                    <a:pt x="191" y="421"/>
                  </a:lnTo>
                  <a:lnTo>
                    <a:pt x="193" y="419"/>
                  </a:lnTo>
                  <a:lnTo>
                    <a:pt x="199" y="419"/>
                  </a:lnTo>
                  <a:lnTo>
                    <a:pt x="201" y="425"/>
                  </a:lnTo>
                  <a:lnTo>
                    <a:pt x="203" y="427"/>
                  </a:lnTo>
                  <a:lnTo>
                    <a:pt x="207" y="425"/>
                  </a:lnTo>
                  <a:lnTo>
                    <a:pt x="209" y="425"/>
                  </a:lnTo>
                  <a:lnTo>
                    <a:pt x="209" y="427"/>
                  </a:lnTo>
                  <a:lnTo>
                    <a:pt x="215" y="425"/>
                  </a:lnTo>
                  <a:lnTo>
                    <a:pt x="215" y="429"/>
                  </a:lnTo>
                  <a:lnTo>
                    <a:pt x="217" y="433"/>
                  </a:lnTo>
                  <a:lnTo>
                    <a:pt x="219" y="439"/>
                  </a:lnTo>
                  <a:lnTo>
                    <a:pt x="220" y="441"/>
                  </a:lnTo>
                  <a:lnTo>
                    <a:pt x="222" y="441"/>
                  </a:lnTo>
                  <a:lnTo>
                    <a:pt x="222" y="443"/>
                  </a:lnTo>
                  <a:lnTo>
                    <a:pt x="226" y="447"/>
                  </a:lnTo>
                  <a:lnTo>
                    <a:pt x="228" y="447"/>
                  </a:lnTo>
                  <a:lnTo>
                    <a:pt x="234" y="443"/>
                  </a:lnTo>
                  <a:lnTo>
                    <a:pt x="238" y="449"/>
                  </a:lnTo>
                  <a:lnTo>
                    <a:pt x="246" y="447"/>
                  </a:lnTo>
                  <a:lnTo>
                    <a:pt x="252" y="449"/>
                  </a:lnTo>
                  <a:lnTo>
                    <a:pt x="258" y="449"/>
                  </a:lnTo>
                  <a:lnTo>
                    <a:pt x="260" y="447"/>
                  </a:lnTo>
                  <a:lnTo>
                    <a:pt x="262" y="447"/>
                  </a:lnTo>
                  <a:lnTo>
                    <a:pt x="263" y="445"/>
                  </a:lnTo>
                  <a:lnTo>
                    <a:pt x="269" y="449"/>
                  </a:lnTo>
                  <a:lnTo>
                    <a:pt x="273" y="451"/>
                  </a:lnTo>
                  <a:lnTo>
                    <a:pt x="275" y="457"/>
                  </a:lnTo>
                  <a:lnTo>
                    <a:pt x="281" y="461"/>
                  </a:lnTo>
                  <a:lnTo>
                    <a:pt x="281" y="459"/>
                  </a:lnTo>
                  <a:lnTo>
                    <a:pt x="289" y="457"/>
                  </a:lnTo>
                  <a:lnTo>
                    <a:pt x="289" y="451"/>
                  </a:lnTo>
                  <a:lnTo>
                    <a:pt x="293" y="453"/>
                  </a:lnTo>
                  <a:lnTo>
                    <a:pt x="295" y="451"/>
                  </a:lnTo>
                  <a:lnTo>
                    <a:pt x="299" y="449"/>
                  </a:lnTo>
                  <a:lnTo>
                    <a:pt x="303" y="449"/>
                  </a:lnTo>
                  <a:lnTo>
                    <a:pt x="303" y="445"/>
                  </a:lnTo>
                  <a:lnTo>
                    <a:pt x="308" y="437"/>
                  </a:lnTo>
                  <a:lnTo>
                    <a:pt x="312" y="435"/>
                  </a:lnTo>
                  <a:lnTo>
                    <a:pt x="314" y="437"/>
                  </a:lnTo>
                  <a:lnTo>
                    <a:pt x="320" y="429"/>
                  </a:lnTo>
                  <a:lnTo>
                    <a:pt x="322" y="419"/>
                  </a:lnTo>
                  <a:lnTo>
                    <a:pt x="324" y="419"/>
                  </a:lnTo>
                  <a:lnTo>
                    <a:pt x="328" y="413"/>
                  </a:lnTo>
                  <a:lnTo>
                    <a:pt x="328" y="409"/>
                  </a:lnTo>
                  <a:lnTo>
                    <a:pt x="330" y="409"/>
                  </a:lnTo>
                  <a:lnTo>
                    <a:pt x="330" y="395"/>
                  </a:lnTo>
                  <a:lnTo>
                    <a:pt x="332" y="391"/>
                  </a:lnTo>
                  <a:lnTo>
                    <a:pt x="330" y="391"/>
                  </a:lnTo>
                  <a:lnTo>
                    <a:pt x="328" y="391"/>
                  </a:lnTo>
                  <a:lnTo>
                    <a:pt x="328" y="389"/>
                  </a:lnTo>
                  <a:lnTo>
                    <a:pt x="332" y="385"/>
                  </a:lnTo>
                  <a:lnTo>
                    <a:pt x="330" y="375"/>
                  </a:lnTo>
                  <a:lnTo>
                    <a:pt x="332" y="371"/>
                  </a:lnTo>
                  <a:lnTo>
                    <a:pt x="336" y="371"/>
                  </a:lnTo>
                  <a:lnTo>
                    <a:pt x="338" y="373"/>
                  </a:lnTo>
                  <a:lnTo>
                    <a:pt x="344" y="375"/>
                  </a:lnTo>
                  <a:lnTo>
                    <a:pt x="344" y="373"/>
                  </a:lnTo>
                  <a:lnTo>
                    <a:pt x="349" y="375"/>
                  </a:lnTo>
                  <a:lnTo>
                    <a:pt x="357" y="375"/>
                  </a:lnTo>
                  <a:lnTo>
                    <a:pt x="359" y="375"/>
                  </a:lnTo>
                  <a:lnTo>
                    <a:pt x="359" y="371"/>
                  </a:lnTo>
                  <a:lnTo>
                    <a:pt x="361" y="371"/>
                  </a:lnTo>
                  <a:lnTo>
                    <a:pt x="361" y="369"/>
                  </a:lnTo>
                  <a:lnTo>
                    <a:pt x="365" y="367"/>
                  </a:lnTo>
                  <a:lnTo>
                    <a:pt x="367" y="369"/>
                  </a:lnTo>
                  <a:lnTo>
                    <a:pt x="371" y="367"/>
                  </a:lnTo>
                  <a:lnTo>
                    <a:pt x="369" y="365"/>
                  </a:lnTo>
                  <a:lnTo>
                    <a:pt x="367" y="365"/>
                  </a:lnTo>
                  <a:lnTo>
                    <a:pt x="367" y="363"/>
                  </a:lnTo>
                  <a:lnTo>
                    <a:pt x="363" y="357"/>
                  </a:lnTo>
                  <a:lnTo>
                    <a:pt x="361" y="353"/>
                  </a:lnTo>
                  <a:lnTo>
                    <a:pt x="359" y="357"/>
                  </a:lnTo>
                  <a:lnTo>
                    <a:pt x="357" y="355"/>
                  </a:lnTo>
                  <a:lnTo>
                    <a:pt x="355" y="351"/>
                  </a:lnTo>
                  <a:lnTo>
                    <a:pt x="357" y="349"/>
                  </a:lnTo>
                  <a:lnTo>
                    <a:pt x="355" y="347"/>
                  </a:lnTo>
                  <a:lnTo>
                    <a:pt x="359" y="347"/>
                  </a:lnTo>
                  <a:lnTo>
                    <a:pt x="361" y="345"/>
                  </a:lnTo>
                  <a:lnTo>
                    <a:pt x="363" y="341"/>
                  </a:lnTo>
                  <a:lnTo>
                    <a:pt x="365" y="341"/>
                  </a:lnTo>
                  <a:lnTo>
                    <a:pt x="367" y="339"/>
                  </a:lnTo>
                  <a:lnTo>
                    <a:pt x="369" y="343"/>
                  </a:lnTo>
                  <a:lnTo>
                    <a:pt x="373" y="341"/>
                  </a:lnTo>
                  <a:lnTo>
                    <a:pt x="375" y="335"/>
                  </a:lnTo>
                  <a:lnTo>
                    <a:pt x="373" y="331"/>
                  </a:lnTo>
                  <a:lnTo>
                    <a:pt x="375" y="329"/>
                  </a:lnTo>
                  <a:lnTo>
                    <a:pt x="377" y="331"/>
                  </a:lnTo>
                  <a:lnTo>
                    <a:pt x="381" y="325"/>
                  </a:lnTo>
                  <a:lnTo>
                    <a:pt x="379" y="319"/>
                  </a:lnTo>
                  <a:lnTo>
                    <a:pt x="381" y="313"/>
                  </a:lnTo>
                  <a:lnTo>
                    <a:pt x="385" y="309"/>
                  </a:lnTo>
                  <a:lnTo>
                    <a:pt x="385" y="301"/>
                  </a:lnTo>
                  <a:lnTo>
                    <a:pt x="385" y="297"/>
                  </a:lnTo>
                  <a:lnTo>
                    <a:pt x="379" y="299"/>
                  </a:lnTo>
                  <a:lnTo>
                    <a:pt x="377" y="297"/>
                  </a:lnTo>
                  <a:lnTo>
                    <a:pt x="371" y="297"/>
                  </a:lnTo>
                  <a:lnTo>
                    <a:pt x="369" y="297"/>
                  </a:lnTo>
                  <a:lnTo>
                    <a:pt x="365" y="297"/>
                  </a:lnTo>
                  <a:lnTo>
                    <a:pt x="367" y="293"/>
                  </a:lnTo>
                  <a:lnTo>
                    <a:pt x="361" y="293"/>
                  </a:lnTo>
                  <a:lnTo>
                    <a:pt x="361" y="285"/>
                  </a:lnTo>
                  <a:lnTo>
                    <a:pt x="359" y="289"/>
                  </a:lnTo>
                  <a:lnTo>
                    <a:pt x="355" y="291"/>
                  </a:lnTo>
                  <a:lnTo>
                    <a:pt x="348" y="289"/>
                  </a:lnTo>
                  <a:lnTo>
                    <a:pt x="348" y="285"/>
                  </a:lnTo>
                  <a:lnTo>
                    <a:pt x="340" y="293"/>
                  </a:lnTo>
                  <a:lnTo>
                    <a:pt x="320" y="293"/>
                  </a:lnTo>
                  <a:lnTo>
                    <a:pt x="316" y="297"/>
                  </a:lnTo>
                  <a:lnTo>
                    <a:pt x="316" y="293"/>
                  </a:lnTo>
                  <a:lnTo>
                    <a:pt x="314" y="291"/>
                  </a:lnTo>
                  <a:lnTo>
                    <a:pt x="308" y="287"/>
                  </a:lnTo>
                  <a:lnTo>
                    <a:pt x="310" y="281"/>
                  </a:lnTo>
                  <a:lnTo>
                    <a:pt x="316" y="281"/>
                  </a:lnTo>
                  <a:lnTo>
                    <a:pt x="318" y="281"/>
                  </a:lnTo>
                  <a:lnTo>
                    <a:pt x="322" y="275"/>
                  </a:lnTo>
                  <a:lnTo>
                    <a:pt x="320" y="267"/>
                  </a:lnTo>
                  <a:lnTo>
                    <a:pt x="320" y="265"/>
                  </a:lnTo>
                  <a:lnTo>
                    <a:pt x="320" y="263"/>
                  </a:lnTo>
                  <a:lnTo>
                    <a:pt x="318" y="259"/>
                  </a:lnTo>
                  <a:lnTo>
                    <a:pt x="314" y="259"/>
                  </a:lnTo>
                  <a:lnTo>
                    <a:pt x="312" y="255"/>
                  </a:lnTo>
                  <a:lnTo>
                    <a:pt x="314" y="255"/>
                  </a:lnTo>
                  <a:lnTo>
                    <a:pt x="308" y="255"/>
                  </a:lnTo>
                  <a:lnTo>
                    <a:pt x="306" y="259"/>
                  </a:lnTo>
                  <a:lnTo>
                    <a:pt x="303" y="259"/>
                  </a:lnTo>
                  <a:lnTo>
                    <a:pt x="301" y="255"/>
                  </a:lnTo>
                  <a:lnTo>
                    <a:pt x="303" y="253"/>
                  </a:lnTo>
                  <a:lnTo>
                    <a:pt x="303" y="251"/>
                  </a:lnTo>
                  <a:lnTo>
                    <a:pt x="299" y="249"/>
                  </a:lnTo>
                  <a:lnTo>
                    <a:pt x="297" y="249"/>
                  </a:lnTo>
                  <a:lnTo>
                    <a:pt x="295" y="251"/>
                  </a:lnTo>
                  <a:lnTo>
                    <a:pt x="293" y="249"/>
                  </a:lnTo>
                  <a:lnTo>
                    <a:pt x="289" y="247"/>
                  </a:lnTo>
                  <a:lnTo>
                    <a:pt x="289" y="243"/>
                  </a:lnTo>
                  <a:lnTo>
                    <a:pt x="287" y="243"/>
                  </a:lnTo>
                  <a:lnTo>
                    <a:pt x="283" y="237"/>
                  </a:lnTo>
                  <a:lnTo>
                    <a:pt x="281" y="237"/>
                  </a:lnTo>
                  <a:lnTo>
                    <a:pt x="281" y="235"/>
                  </a:lnTo>
                  <a:lnTo>
                    <a:pt x="277" y="235"/>
                  </a:lnTo>
                  <a:lnTo>
                    <a:pt x="277" y="233"/>
                  </a:lnTo>
                  <a:lnTo>
                    <a:pt x="277" y="231"/>
                  </a:lnTo>
                  <a:lnTo>
                    <a:pt x="277" y="229"/>
                  </a:lnTo>
                  <a:lnTo>
                    <a:pt x="279" y="225"/>
                  </a:lnTo>
                  <a:lnTo>
                    <a:pt x="277" y="225"/>
                  </a:lnTo>
                  <a:lnTo>
                    <a:pt x="279" y="221"/>
                  </a:lnTo>
                  <a:lnTo>
                    <a:pt x="281" y="219"/>
                  </a:lnTo>
                  <a:lnTo>
                    <a:pt x="283" y="219"/>
                  </a:lnTo>
                  <a:lnTo>
                    <a:pt x="287" y="215"/>
                  </a:lnTo>
                  <a:lnTo>
                    <a:pt x="287" y="209"/>
                  </a:lnTo>
                  <a:lnTo>
                    <a:pt x="289" y="211"/>
                  </a:lnTo>
                  <a:lnTo>
                    <a:pt x="299" y="207"/>
                  </a:lnTo>
                  <a:lnTo>
                    <a:pt x="299" y="199"/>
                  </a:lnTo>
                  <a:lnTo>
                    <a:pt x="301" y="197"/>
                  </a:lnTo>
                  <a:lnTo>
                    <a:pt x="299" y="197"/>
                  </a:lnTo>
                  <a:lnTo>
                    <a:pt x="303" y="197"/>
                  </a:lnTo>
                  <a:lnTo>
                    <a:pt x="301" y="191"/>
                  </a:lnTo>
                  <a:lnTo>
                    <a:pt x="299" y="191"/>
                  </a:lnTo>
                  <a:lnTo>
                    <a:pt x="299" y="185"/>
                  </a:lnTo>
                  <a:lnTo>
                    <a:pt x="297" y="183"/>
                  </a:lnTo>
                  <a:lnTo>
                    <a:pt x="295" y="185"/>
                  </a:lnTo>
                  <a:lnTo>
                    <a:pt x="293" y="183"/>
                  </a:lnTo>
                  <a:lnTo>
                    <a:pt x="293" y="181"/>
                  </a:lnTo>
                  <a:lnTo>
                    <a:pt x="289" y="177"/>
                  </a:lnTo>
                  <a:lnTo>
                    <a:pt x="293" y="175"/>
                  </a:lnTo>
                  <a:lnTo>
                    <a:pt x="295" y="175"/>
                  </a:lnTo>
                  <a:lnTo>
                    <a:pt x="295" y="173"/>
                  </a:lnTo>
                  <a:lnTo>
                    <a:pt x="299" y="175"/>
                  </a:lnTo>
                  <a:lnTo>
                    <a:pt x="301" y="171"/>
                  </a:lnTo>
                  <a:lnTo>
                    <a:pt x="303" y="173"/>
                  </a:lnTo>
                  <a:lnTo>
                    <a:pt x="306" y="173"/>
                  </a:lnTo>
                  <a:lnTo>
                    <a:pt x="306" y="175"/>
                  </a:lnTo>
                  <a:lnTo>
                    <a:pt x="308" y="171"/>
                  </a:lnTo>
                  <a:lnTo>
                    <a:pt x="310" y="175"/>
                  </a:lnTo>
                  <a:lnTo>
                    <a:pt x="314" y="173"/>
                  </a:lnTo>
                  <a:lnTo>
                    <a:pt x="314" y="177"/>
                  </a:lnTo>
                  <a:lnTo>
                    <a:pt x="318" y="177"/>
                  </a:lnTo>
                  <a:lnTo>
                    <a:pt x="322" y="181"/>
                  </a:lnTo>
                  <a:lnTo>
                    <a:pt x="324" y="179"/>
                  </a:lnTo>
                  <a:lnTo>
                    <a:pt x="330" y="185"/>
                  </a:lnTo>
                  <a:lnTo>
                    <a:pt x="334" y="183"/>
                  </a:lnTo>
                  <a:lnTo>
                    <a:pt x="340" y="171"/>
                  </a:lnTo>
                  <a:lnTo>
                    <a:pt x="342" y="173"/>
                  </a:lnTo>
                  <a:lnTo>
                    <a:pt x="336" y="151"/>
                  </a:lnTo>
                  <a:lnTo>
                    <a:pt x="332" y="151"/>
                  </a:lnTo>
                  <a:lnTo>
                    <a:pt x="326" y="143"/>
                  </a:lnTo>
                  <a:lnTo>
                    <a:pt x="324" y="145"/>
                  </a:lnTo>
                  <a:lnTo>
                    <a:pt x="324" y="139"/>
                  </a:lnTo>
                  <a:lnTo>
                    <a:pt x="320" y="139"/>
                  </a:lnTo>
                  <a:lnTo>
                    <a:pt x="314" y="141"/>
                  </a:lnTo>
                  <a:lnTo>
                    <a:pt x="308" y="139"/>
                  </a:lnTo>
                  <a:lnTo>
                    <a:pt x="308" y="143"/>
                  </a:lnTo>
                  <a:lnTo>
                    <a:pt x="306" y="145"/>
                  </a:lnTo>
                  <a:lnTo>
                    <a:pt x="306" y="149"/>
                  </a:lnTo>
                  <a:lnTo>
                    <a:pt x="301" y="151"/>
                  </a:lnTo>
                  <a:lnTo>
                    <a:pt x="301" y="161"/>
                  </a:lnTo>
                  <a:lnTo>
                    <a:pt x="293" y="161"/>
                  </a:lnTo>
                  <a:lnTo>
                    <a:pt x="291" y="163"/>
                  </a:lnTo>
                  <a:lnTo>
                    <a:pt x="281" y="163"/>
                  </a:lnTo>
                  <a:lnTo>
                    <a:pt x="279" y="161"/>
                  </a:lnTo>
                  <a:lnTo>
                    <a:pt x="277" y="165"/>
                  </a:lnTo>
                  <a:lnTo>
                    <a:pt x="273" y="163"/>
                  </a:lnTo>
                  <a:lnTo>
                    <a:pt x="271" y="159"/>
                  </a:lnTo>
                  <a:lnTo>
                    <a:pt x="269" y="161"/>
                  </a:lnTo>
                  <a:lnTo>
                    <a:pt x="265" y="153"/>
                  </a:lnTo>
                  <a:lnTo>
                    <a:pt x="263" y="155"/>
                  </a:lnTo>
                  <a:lnTo>
                    <a:pt x="262" y="145"/>
                  </a:lnTo>
                  <a:lnTo>
                    <a:pt x="265" y="143"/>
                  </a:lnTo>
                  <a:lnTo>
                    <a:pt x="263" y="141"/>
                  </a:lnTo>
                  <a:lnTo>
                    <a:pt x="256" y="123"/>
                  </a:lnTo>
                  <a:lnTo>
                    <a:pt x="254" y="121"/>
                  </a:lnTo>
                  <a:lnTo>
                    <a:pt x="252" y="125"/>
                  </a:lnTo>
                  <a:lnTo>
                    <a:pt x="246" y="127"/>
                  </a:lnTo>
                  <a:lnTo>
                    <a:pt x="240" y="125"/>
                  </a:lnTo>
                  <a:lnTo>
                    <a:pt x="240" y="123"/>
                  </a:lnTo>
                  <a:lnTo>
                    <a:pt x="236" y="121"/>
                  </a:lnTo>
                  <a:lnTo>
                    <a:pt x="238" y="110"/>
                  </a:lnTo>
                  <a:lnTo>
                    <a:pt x="236" y="110"/>
                  </a:lnTo>
                  <a:lnTo>
                    <a:pt x="240" y="108"/>
                  </a:lnTo>
                  <a:lnTo>
                    <a:pt x="242" y="98"/>
                  </a:lnTo>
                  <a:lnTo>
                    <a:pt x="252" y="98"/>
                  </a:lnTo>
                  <a:lnTo>
                    <a:pt x="250" y="94"/>
                  </a:lnTo>
                  <a:lnTo>
                    <a:pt x="248" y="88"/>
                  </a:lnTo>
                  <a:lnTo>
                    <a:pt x="250" y="80"/>
                  </a:lnTo>
                  <a:lnTo>
                    <a:pt x="234" y="74"/>
                  </a:lnTo>
                  <a:lnTo>
                    <a:pt x="234" y="76"/>
                  </a:lnTo>
                  <a:lnTo>
                    <a:pt x="228" y="76"/>
                  </a:lnTo>
                  <a:lnTo>
                    <a:pt x="222" y="76"/>
                  </a:lnTo>
                  <a:lnTo>
                    <a:pt x="219" y="76"/>
                  </a:lnTo>
                  <a:lnTo>
                    <a:pt x="215" y="76"/>
                  </a:lnTo>
                  <a:lnTo>
                    <a:pt x="219" y="64"/>
                  </a:lnTo>
                  <a:lnTo>
                    <a:pt x="217" y="62"/>
                  </a:lnTo>
                  <a:lnTo>
                    <a:pt x="215" y="64"/>
                  </a:lnTo>
                  <a:lnTo>
                    <a:pt x="213" y="62"/>
                  </a:lnTo>
                  <a:lnTo>
                    <a:pt x="209" y="54"/>
                  </a:lnTo>
                  <a:lnTo>
                    <a:pt x="209" y="52"/>
                  </a:lnTo>
                  <a:lnTo>
                    <a:pt x="205" y="50"/>
                  </a:lnTo>
                  <a:lnTo>
                    <a:pt x="205" y="52"/>
                  </a:lnTo>
                  <a:lnTo>
                    <a:pt x="201" y="54"/>
                  </a:lnTo>
                  <a:lnTo>
                    <a:pt x="197" y="48"/>
                  </a:lnTo>
                  <a:lnTo>
                    <a:pt x="189" y="52"/>
                  </a:lnTo>
                  <a:lnTo>
                    <a:pt x="187" y="52"/>
                  </a:lnTo>
                  <a:lnTo>
                    <a:pt x="185" y="46"/>
                  </a:lnTo>
                  <a:lnTo>
                    <a:pt x="181" y="46"/>
                  </a:lnTo>
                  <a:lnTo>
                    <a:pt x="181" y="48"/>
                  </a:lnTo>
                  <a:lnTo>
                    <a:pt x="179" y="48"/>
                  </a:lnTo>
                  <a:lnTo>
                    <a:pt x="176" y="48"/>
                  </a:lnTo>
                  <a:lnTo>
                    <a:pt x="168" y="46"/>
                  </a:lnTo>
                  <a:lnTo>
                    <a:pt x="168" y="42"/>
                  </a:lnTo>
                  <a:lnTo>
                    <a:pt x="158" y="38"/>
                  </a:lnTo>
                  <a:lnTo>
                    <a:pt x="162" y="36"/>
                  </a:lnTo>
                  <a:lnTo>
                    <a:pt x="160" y="36"/>
                  </a:lnTo>
                  <a:lnTo>
                    <a:pt x="158" y="34"/>
                  </a:lnTo>
                  <a:lnTo>
                    <a:pt x="152" y="28"/>
                  </a:lnTo>
                  <a:lnTo>
                    <a:pt x="154" y="26"/>
                  </a:lnTo>
                  <a:lnTo>
                    <a:pt x="154" y="22"/>
                  </a:lnTo>
                  <a:lnTo>
                    <a:pt x="148" y="20"/>
                  </a:lnTo>
                  <a:lnTo>
                    <a:pt x="142" y="20"/>
                  </a:lnTo>
                  <a:lnTo>
                    <a:pt x="138" y="14"/>
                  </a:lnTo>
                  <a:lnTo>
                    <a:pt x="129" y="14"/>
                  </a:lnTo>
                  <a:lnTo>
                    <a:pt x="125" y="12"/>
                  </a:lnTo>
                  <a:lnTo>
                    <a:pt x="121" y="14"/>
                  </a:lnTo>
                  <a:lnTo>
                    <a:pt x="121" y="12"/>
                  </a:lnTo>
                  <a:lnTo>
                    <a:pt x="117" y="8"/>
                  </a:lnTo>
                  <a:lnTo>
                    <a:pt x="115" y="4"/>
                  </a:lnTo>
                  <a:lnTo>
                    <a:pt x="113" y="4"/>
                  </a:lnTo>
                  <a:lnTo>
                    <a:pt x="109" y="0"/>
                  </a:lnTo>
                  <a:lnTo>
                    <a:pt x="105" y="0"/>
                  </a:lnTo>
                  <a:lnTo>
                    <a:pt x="103" y="2"/>
                  </a:lnTo>
                  <a:lnTo>
                    <a:pt x="103" y="4"/>
                  </a:lnTo>
                  <a:lnTo>
                    <a:pt x="97" y="8"/>
                  </a:lnTo>
                  <a:lnTo>
                    <a:pt x="95" y="10"/>
                  </a:lnTo>
                  <a:lnTo>
                    <a:pt x="92" y="8"/>
                  </a:lnTo>
                  <a:lnTo>
                    <a:pt x="92" y="14"/>
                  </a:lnTo>
                  <a:lnTo>
                    <a:pt x="92" y="16"/>
                  </a:lnTo>
                  <a:lnTo>
                    <a:pt x="92" y="20"/>
                  </a:lnTo>
                  <a:lnTo>
                    <a:pt x="95" y="22"/>
                  </a:lnTo>
                  <a:lnTo>
                    <a:pt x="93" y="24"/>
                  </a:lnTo>
                  <a:lnTo>
                    <a:pt x="95" y="26"/>
                  </a:lnTo>
                  <a:lnTo>
                    <a:pt x="101" y="26"/>
                  </a:lnTo>
                  <a:lnTo>
                    <a:pt x="107" y="30"/>
                  </a:lnTo>
                  <a:lnTo>
                    <a:pt x="107" y="32"/>
                  </a:lnTo>
                  <a:lnTo>
                    <a:pt x="109" y="32"/>
                  </a:lnTo>
                  <a:lnTo>
                    <a:pt x="113" y="34"/>
                  </a:lnTo>
                  <a:lnTo>
                    <a:pt x="113" y="32"/>
                  </a:lnTo>
                  <a:lnTo>
                    <a:pt x="115" y="34"/>
                  </a:lnTo>
                  <a:lnTo>
                    <a:pt x="119" y="30"/>
                  </a:lnTo>
                  <a:lnTo>
                    <a:pt x="121" y="30"/>
                  </a:lnTo>
                  <a:lnTo>
                    <a:pt x="123" y="32"/>
                  </a:lnTo>
                  <a:lnTo>
                    <a:pt x="121" y="36"/>
                  </a:lnTo>
                  <a:lnTo>
                    <a:pt x="123" y="42"/>
                  </a:lnTo>
                  <a:lnTo>
                    <a:pt x="121" y="46"/>
                  </a:lnTo>
                  <a:lnTo>
                    <a:pt x="125" y="48"/>
                  </a:lnTo>
                  <a:lnTo>
                    <a:pt x="131" y="58"/>
                  </a:lnTo>
                  <a:lnTo>
                    <a:pt x="131" y="60"/>
                  </a:lnTo>
                  <a:lnTo>
                    <a:pt x="131" y="66"/>
                  </a:lnTo>
                  <a:lnTo>
                    <a:pt x="125" y="64"/>
                  </a:lnTo>
                  <a:lnTo>
                    <a:pt x="123" y="66"/>
                  </a:lnTo>
                  <a:lnTo>
                    <a:pt x="115" y="70"/>
                  </a:lnTo>
                  <a:lnTo>
                    <a:pt x="115" y="76"/>
                  </a:lnTo>
                  <a:lnTo>
                    <a:pt x="113" y="76"/>
                  </a:lnTo>
                  <a:lnTo>
                    <a:pt x="101" y="82"/>
                  </a:lnTo>
                  <a:lnTo>
                    <a:pt x="93" y="82"/>
                  </a:lnTo>
                  <a:lnTo>
                    <a:pt x="90" y="78"/>
                  </a:lnTo>
                  <a:lnTo>
                    <a:pt x="88" y="76"/>
                  </a:lnTo>
                  <a:lnTo>
                    <a:pt x="86" y="70"/>
                  </a:lnTo>
                  <a:lnTo>
                    <a:pt x="82" y="70"/>
                  </a:lnTo>
                  <a:lnTo>
                    <a:pt x="80" y="66"/>
                  </a:lnTo>
                  <a:lnTo>
                    <a:pt x="82" y="64"/>
                  </a:lnTo>
                  <a:lnTo>
                    <a:pt x="82" y="60"/>
                  </a:lnTo>
                  <a:lnTo>
                    <a:pt x="80" y="58"/>
                  </a:lnTo>
                  <a:lnTo>
                    <a:pt x="70" y="56"/>
                  </a:lnTo>
                  <a:lnTo>
                    <a:pt x="70" y="58"/>
                  </a:lnTo>
                  <a:lnTo>
                    <a:pt x="66" y="52"/>
                  </a:lnTo>
                  <a:lnTo>
                    <a:pt x="60" y="52"/>
                  </a:lnTo>
                  <a:lnTo>
                    <a:pt x="54" y="54"/>
                  </a:lnTo>
                  <a:lnTo>
                    <a:pt x="49" y="58"/>
                  </a:lnTo>
                  <a:lnTo>
                    <a:pt x="47" y="70"/>
                  </a:lnTo>
                  <a:lnTo>
                    <a:pt x="52" y="70"/>
                  </a:lnTo>
                  <a:lnTo>
                    <a:pt x="52" y="74"/>
                  </a:lnTo>
                  <a:lnTo>
                    <a:pt x="52" y="82"/>
                  </a:lnTo>
                  <a:lnTo>
                    <a:pt x="49" y="80"/>
                  </a:lnTo>
                  <a:lnTo>
                    <a:pt x="49" y="82"/>
                  </a:lnTo>
                  <a:lnTo>
                    <a:pt x="52" y="86"/>
                  </a:lnTo>
                  <a:lnTo>
                    <a:pt x="52" y="94"/>
                  </a:lnTo>
                  <a:lnTo>
                    <a:pt x="49" y="96"/>
                  </a:lnTo>
                  <a:lnTo>
                    <a:pt x="49" y="98"/>
                  </a:lnTo>
                  <a:lnTo>
                    <a:pt x="41" y="98"/>
                  </a:lnTo>
                  <a:lnTo>
                    <a:pt x="39" y="98"/>
                  </a:lnTo>
                  <a:lnTo>
                    <a:pt x="37" y="98"/>
                  </a:lnTo>
                  <a:lnTo>
                    <a:pt x="35" y="104"/>
                  </a:lnTo>
                  <a:lnTo>
                    <a:pt x="33" y="102"/>
                  </a:lnTo>
                  <a:lnTo>
                    <a:pt x="31" y="108"/>
                  </a:lnTo>
                  <a:lnTo>
                    <a:pt x="29" y="110"/>
                  </a:lnTo>
                  <a:lnTo>
                    <a:pt x="29" y="114"/>
                  </a:lnTo>
                  <a:lnTo>
                    <a:pt x="35" y="121"/>
                  </a:lnTo>
                  <a:lnTo>
                    <a:pt x="25" y="137"/>
                  </a:lnTo>
                  <a:lnTo>
                    <a:pt x="19" y="139"/>
                  </a:lnTo>
                  <a:lnTo>
                    <a:pt x="19" y="141"/>
                  </a:lnTo>
                  <a:lnTo>
                    <a:pt x="7" y="141"/>
                  </a:lnTo>
                  <a:lnTo>
                    <a:pt x="4" y="137"/>
                  </a:lnTo>
                  <a:lnTo>
                    <a:pt x="0" y="137"/>
                  </a:lnTo>
                  <a:close/>
                </a:path>
              </a:pathLst>
            </a:custGeom>
            <a:grpFill/>
            <a:ln w="9525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 altLang="zh-TW" sz="2800">
                <a:solidFill>
                  <a:srgbClr val="666666"/>
                </a:solidFill>
                <a:ea typeface="PMingLiU" pitchFamily="18" charset="-120"/>
              </a:endParaRPr>
            </a:p>
          </p:txBody>
        </p:sp>
        <p:sp>
          <p:nvSpPr>
            <p:cNvPr id="378" name="Freeform 14"/>
            <p:cNvSpPr>
              <a:spLocks/>
            </p:cNvSpPr>
            <p:nvPr/>
          </p:nvSpPr>
          <p:spPr bwMode="auto">
            <a:xfrm>
              <a:off x="4841117" y="3923629"/>
              <a:ext cx="1082675" cy="730294"/>
            </a:xfrm>
            <a:custGeom>
              <a:avLst/>
              <a:gdLst>
                <a:gd name="T0" fmla="*/ 2147483647 w 627"/>
                <a:gd name="T1" fmla="*/ 2147483647 h 370"/>
                <a:gd name="T2" fmla="*/ 2147483647 w 627"/>
                <a:gd name="T3" fmla="*/ 2147483647 h 370"/>
                <a:gd name="T4" fmla="*/ 2147483647 w 627"/>
                <a:gd name="T5" fmla="*/ 2147483647 h 370"/>
                <a:gd name="T6" fmla="*/ 2147483647 w 627"/>
                <a:gd name="T7" fmla="*/ 2147483647 h 370"/>
                <a:gd name="T8" fmla="*/ 2147483647 w 627"/>
                <a:gd name="T9" fmla="*/ 2147483647 h 370"/>
                <a:gd name="T10" fmla="*/ 2147483647 w 627"/>
                <a:gd name="T11" fmla="*/ 2147483647 h 370"/>
                <a:gd name="T12" fmla="*/ 2147483647 w 627"/>
                <a:gd name="T13" fmla="*/ 2147483647 h 370"/>
                <a:gd name="T14" fmla="*/ 2147483647 w 627"/>
                <a:gd name="T15" fmla="*/ 2147483647 h 370"/>
                <a:gd name="T16" fmla="*/ 2147483647 w 627"/>
                <a:gd name="T17" fmla="*/ 2147483647 h 370"/>
                <a:gd name="T18" fmla="*/ 2147483647 w 627"/>
                <a:gd name="T19" fmla="*/ 2147483647 h 370"/>
                <a:gd name="T20" fmla="*/ 2147483647 w 627"/>
                <a:gd name="T21" fmla="*/ 2147483647 h 370"/>
                <a:gd name="T22" fmla="*/ 2147483647 w 627"/>
                <a:gd name="T23" fmla="*/ 2147483647 h 370"/>
                <a:gd name="T24" fmla="*/ 2147483647 w 627"/>
                <a:gd name="T25" fmla="*/ 2147483647 h 370"/>
                <a:gd name="T26" fmla="*/ 2147483647 w 627"/>
                <a:gd name="T27" fmla="*/ 2147483647 h 370"/>
                <a:gd name="T28" fmla="*/ 2147483647 w 627"/>
                <a:gd name="T29" fmla="*/ 2147483647 h 370"/>
                <a:gd name="T30" fmla="*/ 2147483647 w 627"/>
                <a:gd name="T31" fmla="*/ 2147483647 h 370"/>
                <a:gd name="T32" fmla="*/ 2147483647 w 627"/>
                <a:gd name="T33" fmla="*/ 2147483647 h 370"/>
                <a:gd name="T34" fmla="*/ 2147483647 w 627"/>
                <a:gd name="T35" fmla="*/ 2147483647 h 370"/>
                <a:gd name="T36" fmla="*/ 2147483647 w 627"/>
                <a:gd name="T37" fmla="*/ 2147483647 h 370"/>
                <a:gd name="T38" fmla="*/ 2147483647 w 627"/>
                <a:gd name="T39" fmla="*/ 2147483647 h 370"/>
                <a:gd name="T40" fmla="*/ 2147483647 w 627"/>
                <a:gd name="T41" fmla="*/ 2147483647 h 370"/>
                <a:gd name="T42" fmla="*/ 2147483647 w 627"/>
                <a:gd name="T43" fmla="*/ 2147483647 h 370"/>
                <a:gd name="T44" fmla="*/ 2147483647 w 627"/>
                <a:gd name="T45" fmla="*/ 2147483647 h 370"/>
                <a:gd name="T46" fmla="*/ 2147483647 w 627"/>
                <a:gd name="T47" fmla="*/ 2147483647 h 370"/>
                <a:gd name="T48" fmla="*/ 2147483647 w 627"/>
                <a:gd name="T49" fmla="*/ 2147483647 h 370"/>
                <a:gd name="T50" fmla="*/ 2147483647 w 627"/>
                <a:gd name="T51" fmla="*/ 2147483647 h 370"/>
                <a:gd name="T52" fmla="*/ 2147483647 w 627"/>
                <a:gd name="T53" fmla="*/ 2147483647 h 370"/>
                <a:gd name="T54" fmla="*/ 2147483647 w 627"/>
                <a:gd name="T55" fmla="*/ 2147483647 h 370"/>
                <a:gd name="T56" fmla="*/ 2147483647 w 627"/>
                <a:gd name="T57" fmla="*/ 2147483647 h 370"/>
                <a:gd name="T58" fmla="*/ 2147483647 w 627"/>
                <a:gd name="T59" fmla="*/ 2147483647 h 370"/>
                <a:gd name="T60" fmla="*/ 2147483647 w 627"/>
                <a:gd name="T61" fmla="*/ 2147483647 h 370"/>
                <a:gd name="T62" fmla="*/ 2147483647 w 627"/>
                <a:gd name="T63" fmla="*/ 2147483647 h 370"/>
                <a:gd name="T64" fmla="*/ 2147483647 w 627"/>
                <a:gd name="T65" fmla="*/ 2147483647 h 370"/>
                <a:gd name="T66" fmla="*/ 2147483647 w 627"/>
                <a:gd name="T67" fmla="*/ 2147483647 h 370"/>
                <a:gd name="T68" fmla="*/ 2147483647 w 627"/>
                <a:gd name="T69" fmla="*/ 2147483647 h 370"/>
                <a:gd name="T70" fmla="*/ 2147483647 w 627"/>
                <a:gd name="T71" fmla="*/ 2147483647 h 370"/>
                <a:gd name="T72" fmla="*/ 2147483647 w 627"/>
                <a:gd name="T73" fmla="*/ 2147483647 h 370"/>
                <a:gd name="T74" fmla="*/ 2147483647 w 627"/>
                <a:gd name="T75" fmla="*/ 2147483647 h 370"/>
                <a:gd name="T76" fmla="*/ 2147483647 w 627"/>
                <a:gd name="T77" fmla="*/ 2147483647 h 370"/>
                <a:gd name="T78" fmla="*/ 2147483647 w 627"/>
                <a:gd name="T79" fmla="*/ 2147483647 h 370"/>
                <a:gd name="T80" fmla="*/ 2147483647 w 627"/>
                <a:gd name="T81" fmla="*/ 2147483647 h 370"/>
                <a:gd name="T82" fmla="*/ 2147483647 w 627"/>
                <a:gd name="T83" fmla="*/ 2147483647 h 370"/>
                <a:gd name="T84" fmla="*/ 2147483647 w 627"/>
                <a:gd name="T85" fmla="*/ 2147483647 h 370"/>
                <a:gd name="T86" fmla="*/ 2147483647 w 627"/>
                <a:gd name="T87" fmla="*/ 2147483647 h 370"/>
                <a:gd name="T88" fmla="*/ 2147483647 w 627"/>
                <a:gd name="T89" fmla="*/ 2147483647 h 370"/>
                <a:gd name="T90" fmla="*/ 2147483647 w 627"/>
                <a:gd name="T91" fmla="*/ 2147483647 h 370"/>
                <a:gd name="T92" fmla="*/ 2147483647 w 627"/>
                <a:gd name="T93" fmla="*/ 2147483647 h 370"/>
                <a:gd name="T94" fmla="*/ 2147483647 w 627"/>
                <a:gd name="T95" fmla="*/ 2147483647 h 370"/>
                <a:gd name="T96" fmla="*/ 2147483647 w 627"/>
                <a:gd name="T97" fmla="*/ 2147483647 h 370"/>
                <a:gd name="T98" fmla="*/ 2147483647 w 627"/>
                <a:gd name="T99" fmla="*/ 2147483647 h 370"/>
                <a:gd name="T100" fmla="*/ 2147483647 w 627"/>
                <a:gd name="T101" fmla="*/ 2147483647 h 370"/>
                <a:gd name="T102" fmla="*/ 2147483647 w 627"/>
                <a:gd name="T103" fmla="*/ 2147483647 h 370"/>
                <a:gd name="T104" fmla="*/ 2147483647 w 627"/>
                <a:gd name="T105" fmla="*/ 2147483647 h 370"/>
                <a:gd name="T106" fmla="*/ 2147483647 w 627"/>
                <a:gd name="T107" fmla="*/ 2147483647 h 370"/>
                <a:gd name="T108" fmla="*/ 2147483647 w 627"/>
                <a:gd name="T109" fmla="*/ 2147483647 h 370"/>
                <a:gd name="T110" fmla="*/ 2147483647 w 627"/>
                <a:gd name="T111" fmla="*/ 2147483647 h 37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27"/>
                <a:gd name="T169" fmla="*/ 0 h 370"/>
                <a:gd name="T170" fmla="*/ 627 w 627"/>
                <a:gd name="T171" fmla="*/ 370 h 37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27" h="370">
                  <a:moveTo>
                    <a:pt x="0" y="254"/>
                  </a:moveTo>
                  <a:lnTo>
                    <a:pt x="4" y="244"/>
                  </a:lnTo>
                  <a:lnTo>
                    <a:pt x="13" y="246"/>
                  </a:lnTo>
                  <a:lnTo>
                    <a:pt x="19" y="236"/>
                  </a:lnTo>
                  <a:lnTo>
                    <a:pt x="27" y="244"/>
                  </a:lnTo>
                  <a:lnTo>
                    <a:pt x="33" y="244"/>
                  </a:lnTo>
                  <a:lnTo>
                    <a:pt x="45" y="232"/>
                  </a:lnTo>
                  <a:lnTo>
                    <a:pt x="56" y="230"/>
                  </a:lnTo>
                  <a:lnTo>
                    <a:pt x="54" y="238"/>
                  </a:lnTo>
                  <a:lnTo>
                    <a:pt x="58" y="242"/>
                  </a:lnTo>
                  <a:lnTo>
                    <a:pt x="72" y="232"/>
                  </a:lnTo>
                  <a:lnTo>
                    <a:pt x="78" y="242"/>
                  </a:lnTo>
                  <a:lnTo>
                    <a:pt x="88" y="230"/>
                  </a:lnTo>
                  <a:lnTo>
                    <a:pt x="94" y="230"/>
                  </a:lnTo>
                  <a:lnTo>
                    <a:pt x="107" y="214"/>
                  </a:lnTo>
                  <a:lnTo>
                    <a:pt x="127" y="210"/>
                  </a:lnTo>
                  <a:lnTo>
                    <a:pt x="133" y="218"/>
                  </a:lnTo>
                  <a:lnTo>
                    <a:pt x="140" y="200"/>
                  </a:lnTo>
                  <a:lnTo>
                    <a:pt x="137" y="192"/>
                  </a:lnTo>
                  <a:lnTo>
                    <a:pt x="142" y="188"/>
                  </a:lnTo>
                  <a:lnTo>
                    <a:pt x="138" y="166"/>
                  </a:lnTo>
                  <a:lnTo>
                    <a:pt x="123" y="156"/>
                  </a:lnTo>
                  <a:lnTo>
                    <a:pt x="127" y="154"/>
                  </a:lnTo>
                  <a:lnTo>
                    <a:pt x="107" y="150"/>
                  </a:lnTo>
                  <a:lnTo>
                    <a:pt x="105" y="138"/>
                  </a:lnTo>
                  <a:lnTo>
                    <a:pt x="92" y="134"/>
                  </a:lnTo>
                  <a:lnTo>
                    <a:pt x="92" y="130"/>
                  </a:lnTo>
                  <a:lnTo>
                    <a:pt x="94" y="128"/>
                  </a:lnTo>
                  <a:lnTo>
                    <a:pt x="95" y="128"/>
                  </a:lnTo>
                  <a:lnTo>
                    <a:pt x="94" y="124"/>
                  </a:lnTo>
                  <a:lnTo>
                    <a:pt x="94" y="122"/>
                  </a:lnTo>
                  <a:lnTo>
                    <a:pt x="92" y="120"/>
                  </a:lnTo>
                  <a:lnTo>
                    <a:pt x="94" y="118"/>
                  </a:lnTo>
                  <a:lnTo>
                    <a:pt x="94" y="114"/>
                  </a:lnTo>
                  <a:lnTo>
                    <a:pt x="92" y="112"/>
                  </a:lnTo>
                  <a:lnTo>
                    <a:pt x="92" y="106"/>
                  </a:lnTo>
                  <a:lnTo>
                    <a:pt x="94" y="102"/>
                  </a:lnTo>
                  <a:lnTo>
                    <a:pt x="92" y="100"/>
                  </a:lnTo>
                  <a:lnTo>
                    <a:pt x="92" y="98"/>
                  </a:lnTo>
                  <a:lnTo>
                    <a:pt x="94" y="94"/>
                  </a:lnTo>
                  <a:lnTo>
                    <a:pt x="88" y="92"/>
                  </a:lnTo>
                  <a:lnTo>
                    <a:pt x="86" y="92"/>
                  </a:lnTo>
                  <a:lnTo>
                    <a:pt x="86" y="86"/>
                  </a:lnTo>
                  <a:lnTo>
                    <a:pt x="86" y="76"/>
                  </a:lnTo>
                  <a:lnTo>
                    <a:pt x="88" y="76"/>
                  </a:lnTo>
                  <a:lnTo>
                    <a:pt x="88" y="72"/>
                  </a:lnTo>
                  <a:lnTo>
                    <a:pt x="88" y="70"/>
                  </a:lnTo>
                  <a:lnTo>
                    <a:pt x="94" y="66"/>
                  </a:lnTo>
                  <a:lnTo>
                    <a:pt x="95" y="64"/>
                  </a:lnTo>
                  <a:lnTo>
                    <a:pt x="95" y="58"/>
                  </a:lnTo>
                  <a:lnTo>
                    <a:pt x="103" y="58"/>
                  </a:lnTo>
                  <a:lnTo>
                    <a:pt x="111" y="60"/>
                  </a:lnTo>
                  <a:lnTo>
                    <a:pt x="117" y="58"/>
                  </a:lnTo>
                  <a:lnTo>
                    <a:pt x="121" y="60"/>
                  </a:lnTo>
                  <a:lnTo>
                    <a:pt x="123" y="60"/>
                  </a:lnTo>
                  <a:lnTo>
                    <a:pt x="123" y="62"/>
                  </a:lnTo>
                  <a:lnTo>
                    <a:pt x="127" y="64"/>
                  </a:lnTo>
                  <a:lnTo>
                    <a:pt x="131" y="60"/>
                  </a:lnTo>
                  <a:lnTo>
                    <a:pt x="133" y="56"/>
                  </a:lnTo>
                  <a:lnTo>
                    <a:pt x="135" y="56"/>
                  </a:lnTo>
                  <a:lnTo>
                    <a:pt x="137" y="58"/>
                  </a:lnTo>
                  <a:lnTo>
                    <a:pt x="138" y="58"/>
                  </a:lnTo>
                  <a:lnTo>
                    <a:pt x="140" y="56"/>
                  </a:lnTo>
                  <a:lnTo>
                    <a:pt x="138" y="54"/>
                  </a:lnTo>
                  <a:lnTo>
                    <a:pt x="138" y="44"/>
                  </a:lnTo>
                  <a:lnTo>
                    <a:pt x="135" y="44"/>
                  </a:lnTo>
                  <a:lnTo>
                    <a:pt x="135" y="36"/>
                  </a:lnTo>
                  <a:lnTo>
                    <a:pt x="127" y="32"/>
                  </a:lnTo>
                  <a:lnTo>
                    <a:pt x="123" y="32"/>
                  </a:lnTo>
                  <a:lnTo>
                    <a:pt x="121" y="32"/>
                  </a:lnTo>
                  <a:lnTo>
                    <a:pt x="115" y="30"/>
                  </a:lnTo>
                  <a:lnTo>
                    <a:pt x="115" y="32"/>
                  </a:lnTo>
                  <a:lnTo>
                    <a:pt x="111" y="32"/>
                  </a:lnTo>
                  <a:lnTo>
                    <a:pt x="109" y="18"/>
                  </a:lnTo>
                  <a:lnTo>
                    <a:pt x="105" y="16"/>
                  </a:lnTo>
                  <a:lnTo>
                    <a:pt x="99" y="12"/>
                  </a:lnTo>
                  <a:lnTo>
                    <a:pt x="94" y="14"/>
                  </a:lnTo>
                  <a:lnTo>
                    <a:pt x="92" y="12"/>
                  </a:lnTo>
                  <a:lnTo>
                    <a:pt x="88" y="12"/>
                  </a:lnTo>
                  <a:lnTo>
                    <a:pt x="80" y="10"/>
                  </a:lnTo>
                  <a:lnTo>
                    <a:pt x="86" y="4"/>
                  </a:lnTo>
                  <a:lnTo>
                    <a:pt x="86" y="2"/>
                  </a:lnTo>
                  <a:lnTo>
                    <a:pt x="88" y="2"/>
                  </a:lnTo>
                  <a:lnTo>
                    <a:pt x="94" y="2"/>
                  </a:lnTo>
                  <a:lnTo>
                    <a:pt x="95" y="0"/>
                  </a:lnTo>
                  <a:lnTo>
                    <a:pt x="97" y="0"/>
                  </a:lnTo>
                  <a:lnTo>
                    <a:pt x="97" y="2"/>
                  </a:lnTo>
                  <a:lnTo>
                    <a:pt x="99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3" y="2"/>
                  </a:lnTo>
                  <a:lnTo>
                    <a:pt x="123" y="4"/>
                  </a:lnTo>
                  <a:lnTo>
                    <a:pt x="125" y="4"/>
                  </a:lnTo>
                  <a:lnTo>
                    <a:pt x="127" y="6"/>
                  </a:lnTo>
                  <a:lnTo>
                    <a:pt x="138" y="4"/>
                  </a:lnTo>
                  <a:lnTo>
                    <a:pt x="140" y="8"/>
                  </a:lnTo>
                  <a:lnTo>
                    <a:pt x="154" y="6"/>
                  </a:lnTo>
                  <a:lnTo>
                    <a:pt x="160" y="8"/>
                  </a:lnTo>
                  <a:lnTo>
                    <a:pt x="164" y="4"/>
                  </a:lnTo>
                  <a:lnTo>
                    <a:pt x="166" y="2"/>
                  </a:lnTo>
                  <a:lnTo>
                    <a:pt x="166" y="0"/>
                  </a:lnTo>
                  <a:lnTo>
                    <a:pt x="168" y="0"/>
                  </a:lnTo>
                  <a:lnTo>
                    <a:pt x="172" y="2"/>
                  </a:lnTo>
                  <a:lnTo>
                    <a:pt x="172" y="10"/>
                  </a:lnTo>
                  <a:lnTo>
                    <a:pt x="176" y="10"/>
                  </a:lnTo>
                  <a:lnTo>
                    <a:pt x="176" y="8"/>
                  </a:lnTo>
                  <a:lnTo>
                    <a:pt x="180" y="14"/>
                  </a:lnTo>
                  <a:lnTo>
                    <a:pt x="181" y="10"/>
                  </a:lnTo>
                  <a:lnTo>
                    <a:pt x="187" y="8"/>
                  </a:lnTo>
                  <a:lnTo>
                    <a:pt x="189" y="8"/>
                  </a:lnTo>
                  <a:lnTo>
                    <a:pt x="189" y="6"/>
                  </a:lnTo>
                  <a:lnTo>
                    <a:pt x="191" y="4"/>
                  </a:lnTo>
                  <a:lnTo>
                    <a:pt x="195" y="4"/>
                  </a:lnTo>
                  <a:lnTo>
                    <a:pt x="201" y="0"/>
                  </a:lnTo>
                  <a:lnTo>
                    <a:pt x="203" y="0"/>
                  </a:lnTo>
                  <a:lnTo>
                    <a:pt x="207" y="6"/>
                  </a:lnTo>
                  <a:lnTo>
                    <a:pt x="207" y="8"/>
                  </a:lnTo>
                  <a:lnTo>
                    <a:pt x="207" y="6"/>
                  </a:lnTo>
                  <a:lnTo>
                    <a:pt x="213" y="10"/>
                  </a:lnTo>
                  <a:lnTo>
                    <a:pt x="219" y="16"/>
                  </a:lnTo>
                  <a:lnTo>
                    <a:pt x="215" y="16"/>
                  </a:lnTo>
                  <a:lnTo>
                    <a:pt x="215" y="18"/>
                  </a:lnTo>
                  <a:lnTo>
                    <a:pt x="219" y="18"/>
                  </a:lnTo>
                  <a:lnTo>
                    <a:pt x="222" y="18"/>
                  </a:lnTo>
                  <a:lnTo>
                    <a:pt x="226" y="32"/>
                  </a:lnTo>
                  <a:lnTo>
                    <a:pt x="226" y="30"/>
                  </a:lnTo>
                  <a:lnTo>
                    <a:pt x="232" y="34"/>
                  </a:lnTo>
                  <a:lnTo>
                    <a:pt x="234" y="34"/>
                  </a:lnTo>
                  <a:lnTo>
                    <a:pt x="238" y="42"/>
                  </a:lnTo>
                  <a:lnTo>
                    <a:pt x="242" y="40"/>
                  </a:lnTo>
                  <a:lnTo>
                    <a:pt x="242" y="44"/>
                  </a:lnTo>
                  <a:lnTo>
                    <a:pt x="240" y="44"/>
                  </a:lnTo>
                  <a:lnTo>
                    <a:pt x="248" y="52"/>
                  </a:lnTo>
                  <a:lnTo>
                    <a:pt x="248" y="54"/>
                  </a:lnTo>
                  <a:lnTo>
                    <a:pt x="252" y="56"/>
                  </a:lnTo>
                  <a:lnTo>
                    <a:pt x="256" y="54"/>
                  </a:lnTo>
                  <a:lnTo>
                    <a:pt x="256" y="56"/>
                  </a:lnTo>
                  <a:lnTo>
                    <a:pt x="260" y="54"/>
                  </a:lnTo>
                  <a:lnTo>
                    <a:pt x="265" y="56"/>
                  </a:lnTo>
                  <a:lnTo>
                    <a:pt x="265" y="58"/>
                  </a:lnTo>
                  <a:lnTo>
                    <a:pt x="277" y="64"/>
                  </a:lnTo>
                  <a:lnTo>
                    <a:pt x="283" y="64"/>
                  </a:lnTo>
                  <a:lnTo>
                    <a:pt x="283" y="66"/>
                  </a:lnTo>
                  <a:lnTo>
                    <a:pt x="285" y="70"/>
                  </a:lnTo>
                  <a:lnTo>
                    <a:pt x="291" y="66"/>
                  </a:lnTo>
                  <a:lnTo>
                    <a:pt x="293" y="70"/>
                  </a:lnTo>
                  <a:lnTo>
                    <a:pt x="299" y="76"/>
                  </a:lnTo>
                  <a:lnTo>
                    <a:pt x="303" y="74"/>
                  </a:lnTo>
                  <a:lnTo>
                    <a:pt x="305" y="76"/>
                  </a:lnTo>
                  <a:lnTo>
                    <a:pt x="310" y="82"/>
                  </a:lnTo>
                  <a:lnTo>
                    <a:pt x="312" y="82"/>
                  </a:lnTo>
                  <a:lnTo>
                    <a:pt x="316" y="76"/>
                  </a:lnTo>
                  <a:lnTo>
                    <a:pt x="322" y="78"/>
                  </a:lnTo>
                  <a:lnTo>
                    <a:pt x="326" y="76"/>
                  </a:lnTo>
                  <a:lnTo>
                    <a:pt x="332" y="74"/>
                  </a:lnTo>
                  <a:lnTo>
                    <a:pt x="348" y="78"/>
                  </a:lnTo>
                  <a:lnTo>
                    <a:pt x="357" y="72"/>
                  </a:lnTo>
                  <a:lnTo>
                    <a:pt x="357" y="76"/>
                  </a:lnTo>
                  <a:lnTo>
                    <a:pt x="359" y="72"/>
                  </a:lnTo>
                  <a:lnTo>
                    <a:pt x="365" y="76"/>
                  </a:lnTo>
                  <a:lnTo>
                    <a:pt x="367" y="70"/>
                  </a:lnTo>
                  <a:lnTo>
                    <a:pt x="377" y="74"/>
                  </a:lnTo>
                  <a:lnTo>
                    <a:pt x="383" y="70"/>
                  </a:lnTo>
                  <a:lnTo>
                    <a:pt x="385" y="70"/>
                  </a:lnTo>
                  <a:lnTo>
                    <a:pt x="393" y="78"/>
                  </a:lnTo>
                  <a:lnTo>
                    <a:pt x="400" y="84"/>
                  </a:lnTo>
                  <a:lnTo>
                    <a:pt x="404" y="78"/>
                  </a:lnTo>
                  <a:lnTo>
                    <a:pt x="410" y="76"/>
                  </a:lnTo>
                  <a:lnTo>
                    <a:pt x="412" y="74"/>
                  </a:lnTo>
                  <a:lnTo>
                    <a:pt x="414" y="74"/>
                  </a:lnTo>
                  <a:lnTo>
                    <a:pt x="416" y="70"/>
                  </a:lnTo>
                  <a:lnTo>
                    <a:pt x="422" y="70"/>
                  </a:lnTo>
                  <a:lnTo>
                    <a:pt x="424" y="68"/>
                  </a:lnTo>
                  <a:lnTo>
                    <a:pt x="426" y="72"/>
                  </a:lnTo>
                  <a:lnTo>
                    <a:pt x="426" y="74"/>
                  </a:lnTo>
                  <a:lnTo>
                    <a:pt x="428" y="74"/>
                  </a:lnTo>
                  <a:lnTo>
                    <a:pt x="426" y="82"/>
                  </a:lnTo>
                  <a:lnTo>
                    <a:pt x="426" y="88"/>
                  </a:lnTo>
                  <a:lnTo>
                    <a:pt x="430" y="90"/>
                  </a:lnTo>
                  <a:lnTo>
                    <a:pt x="426" y="96"/>
                  </a:lnTo>
                  <a:lnTo>
                    <a:pt x="424" y="94"/>
                  </a:lnTo>
                  <a:lnTo>
                    <a:pt x="426" y="98"/>
                  </a:lnTo>
                  <a:lnTo>
                    <a:pt x="424" y="100"/>
                  </a:lnTo>
                  <a:lnTo>
                    <a:pt x="428" y="104"/>
                  </a:lnTo>
                  <a:lnTo>
                    <a:pt x="426" y="106"/>
                  </a:lnTo>
                  <a:lnTo>
                    <a:pt x="426" y="110"/>
                  </a:lnTo>
                  <a:lnTo>
                    <a:pt x="430" y="110"/>
                  </a:lnTo>
                  <a:lnTo>
                    <a:pt x="430" y="112"/>
                  </a:lnTo>
                  <a:lnTo>
                    <a:pt x="435" y="114"/>
                  </a:lnTo>
                  <a:lnTo>
                    <a:pt x="435" y="120"/>
                  </a:lnTo>
                  <a:lnTo>
                    <a:pt x="441" y="116"/>
                  </a:lnTo>
                  <a:lnTo>
                    <a:pt x="441" y="120"/>
                  </a:lnTo>
                  <a:lnTo>
                    <a:pt x="439" y="124"/>
                  </a:lnTo>
                  <a:lnTo>
                    <a:pt x="441" y="126"/>
                  </a:lnTo>
                  <a:lnTo>
                    <a:pt x="449" y="126"/>
                  </a:lnTo>
                  <a:lnTo>
                    <a:pt x="459" y="118"/>
                  </a:lnTo>
                  <a:lnTo>
                    <a:pt x="463" y="118"/>
                  </a:lnTo>
                  <a:lnTo>
                    <a:pt x="471" y="126"/>
                  </a:lnTo>
                  <a:lnTo>
                    <a:pt x="480" y="128"/>
                  </a:lnTo>
                  <a:lnTo>
                    <a:pt x="484" y="128"/>
                  </a:lnTo>
                  <a:lnTo>
                    <a:pt x="488" y="126"/>
                  </a:lnTo>
                  <a:lnTo>
                    <a:pt x="490" y="128"/>
                  </a:lnTo>
                  <a:lnTo>
                    <a:pt x="490" y="124"/>
                  </a:lnTo>
                  <a:lnTo>
                    <a:pt x="494" y="124"/>
                  </a:lnTo>
                  <a:lnTo>
                    <a:pt x="492" y="128"/>
                  </a:lnTo>
                  <a:lnTo>
                    <a:pt x="494" y="132"/>
                  </a:lnTo>
                  <a:lnTo>
                    <a:pt x="490" y="136"/>
                  </a:lnTo>
                  <a:lnTo>
                    <a:pt x="490" y="142"/>
                  </a:lnTo>
                  <a:lnTo>
                    <a:pt x="494" y="142"/>
                  </a:lnTo>
                  <a:lnTo>
                    <a:pt x="496" y="140"/>
                  </a:lnTo>
                  <a:lnTo>
                    <a:pt x="498" y="140"/>
                  </a:lnTo>
                  <a:lnTo>
                    <a:pt x="502" y="144"/>
                  </a:lnTo>
                  <a:lnTo>
                    <a:pt x="510" y="146"/>
                  </a:lnTo>
                  <a:lnTo>
                    <a:pt x="510" y="148"/>
                  </a:lnTo>
                  <a:lnTo>
                    <a:pt x="514" y="152"/>
                  </a:lnTo>
                  <a:lnTo>
                    <a:pt x="525" y="148"/>
                  </a:lnTo>
                  <a:lnTo>
                    <a:pt x="525" y="150"/>
                  </a:lnTo>
                  <a:lnTo>
                    <a:pt x="525" y="148"/>
                  </a:lnTo>
                  <a:lnTo>
                    <a:pt x="527" y="144"/>
                  </a:lnTo>
                  <a:lnTo>
                    <a:pt x="531" y="146"/>
                  </a:lnTo>
                  <a:lnTo>
                    <a:pt x="535" y="142"/>
                  </a:lnTo>
                  <a:lnTo>
                    <a:pt x="537" y="138"/>
                  </a:lnTo>
                  <a:lnTo>
                    <a:pt x="541" y="138"/>
                  </a:lnTo>
                  <a:lnTo>
                    <a:pt x="543" y="142"/>
                  </a:lnTo>
                  <a:lnTo>
                    <a:pt x="545" y="142"/>
                  </a:lnTo>
                  <a:lnTo>
                    <a:pt x="543" y="152"/>
                  </a:lnTo>
                  <a:lnTo>
                    <a:pt x="551" y="156"/>
                  </a:lnTo>
                  <a:lnTo>
                    <a:pt x="557" y="154"/>
                  </a:lnTo>
                  <a:lnTo>
                    <a:pt x="557" y="156"/>
                  </a:lnTo>
                  <a:lnTo>
                    <a:pt x="557" y="160"/>
                  </a:lnTo>
                  <a:lnTo>
                    <a:pt x="559" y="160"/>
                  </a:lnTo>
                  <a:lnTo>
                    <a:pt x="561" y="160"/>
                  </a:lnTo>
                  <a:lnTo>
                    <a:pt x="563" y="164"/>
                  </a:lnTo>
                  <a:lnTo>
                    <a:pt x="563" y="166"/>
                  </a:lnTo>
                  <a:lnTo>
                    <a:pt x="564" y="166"/>
                  </a:lnTo>
                  <a:lnTo>
                    <a:pt x="568" y="166"/>
                  </a:lnTo>
                  <a:lnTo>
                    <a:pt x="570" y="168"/>
                  </a:lnTo>
                  <a:lnTo>
                    <a:pt x="570" y="172"/>
                  </a:lnTo>
                  <a:lnTo>
                    <a:pt x="574" y="178"/>
                  </a:lnTo>
                  <a:lnTo>
                    <a:pt x="578" y="172"/>
                  </a:lnTo>
                  <a:lnTo>
                    <a:pt x="580" y="172"/>
                  </a:lnTo>
                  <a:lnTo>
                    <a:pt x="582" y="172"/>
                  </a:lnTo>
                  <a:lnTo>
                    <a:pt x="590" y="180"/>
                  </a:lnTo>
                  <a:lnTo>
                    <a:pt x="598" y="176"/>
                  </a:lnTo>
                  <a:lnTo>
                    <a:pt x="600" y="178"/>
                  </a:lnTo>
                  <a:lnTo>
                    <a:pt x="600" y="180"/>
                  </a:lnTo>
                  <a:lnTo>
                    <a:pt x="604" y="182"/>
                  </a:lnTo>
                  <a:lnTo>
                    <a:pt x="604" y="186"/>
                  </a:lnTo>
                  <a:lnTo>
                    <a:pt x="613" y="188"/>
                  </a:lnTo>
                  <a:lnTo>
                    <a:pt x="615" y="192"/>
                  </a:lnTo>
                  <a:lnTo>
                    <a:pt x="609" y="194"/>
                  </a:lnTo>
                  <a:lnTo>
                    <a:pt x="604" y="198"/>
                  </a:lnTo>
                  <a:lnTo>
                    <a:pt x="600" y="200"/>
                  </a:lnTo>
                  <a:lnTo>
                    <a:pt x="598" y="204"/>
                  </a:lnTo>
                  <a:lnTo>
                    <a:pt x="598" y="210"/>
                  </a:lnTo>
                  <a:lnTo>
                    <a:pt x="598" y="212"/>
                  </a:lnTo>
                  <a:lnTo>
                    <a:pt x="592" y="210"/>
                  </a:lnTo>
                  <a:lnTo>
                    <a:pt x="590" y="216"/>
                  </a:lnTo>
                  <a:lnTo>
                    <a:pt x="596" y="220"/>
                  </a:lnTo>
                  <a:lnTo>
                    <a:pt x="596" y="224"/>
                  </a:lnTo>
                  <a:lnTo>
                    <a:pt x="600" y="226"/>
                  </a:lnTo>
                  <a:lnTo>
                    <a:pt x="604" y="232"/>
                  </a:lnTo>
                  <a:lnTo>
                    <a:pt x="604" y="238"/>
                  </a:lnTo>
                  <a:lnTo>
                    <a:pt x="607" y="240"/>
                  </a:lnTo>
                  <a:lnTo>
                    <a:pt x="604" y="244"/>
                  </a:lnTo>
                  <a:lnTo>
                    <a:pt x="604" y="252"/>
                  </a:lnTo>
                  <a:lnTo>
                    <a:pt x="609" y="252"/>
                  </a:lnTo>
                  <a:lnTo>
                    <a:pt x="617" y="258"/>
                  </a:lnTo>
                  <a:lnTo>
                    <a:pt x="623" y="284"/>
                  </a:lnTo>
                  <a:lnTo>
                    <a:pt x="627" y="292"/>
                  </a:lnTo>
                  <a:lnTo>
                    <a:pt x="615" y="300"/>
                  </a:lnTo>
                  <a:lnTo>
                    <a:pt x="609" y="302"/>
                  </a:lnTo>
                  <a:lnTo>
                    <a:pt x="604" y="300"/>
                  </a:lnTo>
                  <a:lnTo>
                    <a:pt x="598" y="298"/>
                  </a:lnTo>
                  <a:lnTo>
                    <a:pt x="586" y="292"/>
                  </a:lnTo>
                  <a:lnTo>
                    <a:pt x="574" y="294"/>
                  </a:lnTo>
                  <a:lnTo>
                    <a:pt x="570" y="298"/>
                  </a:lnTo>
                  <a:lnTo>
                    <a:pt x="570" y="304"/>
                  </a:lnTo>
                  <a:lnTo>
                    <a:pt x="566" y="308"/>
                  </a:lnTo>
                  <a:lnTo>
                    <a:pt x="557" y="314"/>
                  </a:lnTo>
                  <a:lnTo>
                    <a:pt x="555" y="310"/>
                  </a:lnTo>
                  <a:lnTo>
                    <a:pt x="551" y="310"/>
                  </a:lnTo>
                  <a:lnTo>
                    <a:pt x="543" y="310"/>
                  </a:lnTo>
                  <a:lnTo>
                    <a:pt x="547" y="318"/>
                  </a:lnTo>
                  <a:lnTo>
                    <a:pt x="545" y="326"/>
                  </a:lnTo>
                  <a:lnTo>
                    <a:pt x="541" y="324"/>
                  </a:lnTo>
                  <a:lnTo>
                    <a:pt x="541" y="320"/>
                  </a:lnTo>
                  <a:lnTo>
                    <a:pt x="537" y="320"/>
                  </a:lnTo>
                  <a:lnTo>
                    <a:pt x="533" y="320"/>
                  </a:lnTo>
                  <a:lnTo>
                    <a:pt x="531" y="322"/>
                  </a:lnTo>
                  <a:lnTo>
                    <a:pt x="531" y="326"/>
                  </a:lnTo>
                  <a:lnTo>
                    <a:pt x="527" y="324"/>
                  </a:lnTo>
                  <a:lnTo>
                    <a:pt x="525" y="324"/>
                  </a:lnTo>
                  <a:lnTo>
                    <a:pt x="523" y="330"/>
                  </a:lnTo>
                  <a:lnTo>
                    <a:pt x="525" y="330"/>
                  </a:lnTo>
                  <a:lnTo>
                    <a:pt x="529" y="328"/>
                  </a:lnTo>
                  <a:lnTo>
                    <a:pt x="531" y="330"/>
                  </a:lnTo>
                  <a:lnTo>
                    <a:pt x="525" y="336"/>
                  </a:lnTo>
                  <a:lnTo>
                    <a:pt x="520" y="336"/>
                  </a:lnTo>
                  <a:lnTo>
                    <a:pt x="516" y="338"/>
                  </a:lnTo>
                  <a:lnTo>
                    <a:pt x="512" y="336"/>
                  </a:lnTo>
                  <a:lnTo>
                    <a:pt x="504" y="336"/>
                  </a:lnTo>
                  <a:lnTo>
                    <a:pt x="494" y="342"/>
                  </a:lnTo>
                  <a:lnTo>
                    <a:pt x="488" y="342"/>
                  </a:lnTo>
                  <a:lnTo>
                    <a:pt x="482" y="342"/>
                  </a:lnTo>
                  <a:lnTo>
                    <a:pt x="477" y="340"/>
                  </a:lnTo>
                  <a:lnTo>
                    <a:pt x="473" y="342"/>
                  </a:lnTo>
                  <a:lnTo>
                    <a:pt x="473" y="352"/>
                  </a:lnTo>
                  <a:lnTo>
                    <a:pt x="461" y="354"/>
                  </a:lnTo>
                  <a:lnTo>
                    <a:pt x="449" y="364"/>
                  </a:lnTo>
                  <a:lnTo>
                    <a:pt x="449" y="370"/>
                  </a:lnTo>
                  <a:lnTo>
                    <a:pt x="443" y="370"/>
                  </a:lnTo>
                  <a:lnTo>
                    <a:pt x="443" y="368"/>
                  </a:lnTo>
                  <a:lnTo>
                    <a:pt x="441" y="368"/>
                  </a:lnTo>
                  <a:lnTo>
                    <a:pt x="439" y="364"/>
                  </a:lnTo>
                  <a:lnTo>
                    <a:pt x="435" y="364"/>
                  </a:lnTo>
                  <a:lnTo>
                    <a:pt x="435" y="368"/>
                  </a:lnTo>
                  <a:lnTo>
                    <a:pt x="432" y="366"/>
                  </a:lnTo>
                  <a:lnTo>
                    <a:pt x="432" y="364"/>
                  </a:lnTo>
                  <a:lnTo>
                    <a:pt x="428" y="366"/>
                  </a:lnTo>
                  <a:lnTo>
                    <a:pt x="426" y="360"/>
                  </a:lnTo>
                  <a:lnTo>
                    <a:pt x="428" y="354"/>
                  </a:lnTo>
                  <a:lnTo>
                    <a:pt x="426" y="354"/>
                  </a:lnTo>
                  <a:lnTo>
                    <a:pt x="420" y="350"/>
                  </a:lnTo>
                  <a:lnTo>
                    <a:pt x="426" y="342"/>
                  </a:lnTo>
                  <a:lnTo>
                    <a:pt x="426" y="340"/>
                  </a:lnTo>
                  <a:lnTo>
                    <a:pt x="430" y="340"/>
                  </a:lnTo>
                  <a:lnTo>
                    <a:pt x="432" y="334"/>
                  </a:lnTo>
                  <a:lnTo>
                    <a:pt x="428" y="330"/>
                  </a:lnTo>
                  <a:lnTo>
                    <a:pt x="424" y="328"/>
                  </a:lnTo>
                  <a:lnTo>
                    <a:pt x="430" y="322"/>
                  </a:lnTo>
                  <a:lnTo>
                    <a:pt x="424" y="316"/>
                  </a:lnTo>
                  <a:lnTo>
                    <a:pt x="424" y="314"/>
                  </a:lnTo>
                  <a:lnTo>
                    <a:pt x="418" y="314"/>
                  </a:lnTo>
                  <a:lnTo>
                    <a:pt x="414" y="300"/>
                  </a:lnTo>
                  <a:lnTo>
                    <a:pt x="404" y="308"/>
                  </a:lnTo>
                  <a:lnTo>
                    <a:pt x="383" y="334"/>
                  </a:lnTo>
                  <a:lnTo>
                    <a:pt x="381" y="334"/>
                  </a:lnTo>
                  <a:lnTo>
                    <a:pt x="377" y="336"/>
                  </a:lnTo>
                  <a:lnTo>
                    <a:pt x="375" y="330"/>
                  </a:lnTo>
                  <a:lnTo>
                    <a:pt x="371" y="330"/>
                  </a:lnTo>
                  <a:lnTo>
                    <a:pt x="367" y="332"/>
                  </a:lnTo>
                  <a:lnTo>
                    <a:pt x="363" y="320"/>
                  </a:lnTo>
                  <a:lnTo>
                    <a:pt x="373" y="310"/>
                  </a:lnTo>
                  <a:lnTo>
                    <a:pt x="371" y="306"/>
                  </a:lnTo>
                  <a:lnTo>
                    <a:pt x="365" y="314"/>
                  </a:lnTo>
                  <a:lnTo>
                    <a:pt x="363" y="304"/>
                  </a:lnTo>
                  <a:lnTo>
                    <a:pt x="361" y="304"/>
                  </a:lnTo>
                  <a:lnTo>
                    <a:pt x="355" y="308"/>
                  </a:lnTo>
                  <a:lnTo>
                    <a:pt x="351" y="314"/>
                  </a:lnTo>
                  <a:lnTo>
                    <a:pt x="348" y="318"/>
                  </a:lnTo>
                  <a:lnTo>
                    <a:pt x="344" y="324"/>
                  </a:lnTo>
                  <a:lnTo>
                    <a:pt x="340" y="320"/>
                  </a:lnTo>
                  <a:lnTo>
                    <a:pt x="338" y="320"/>
                  </a:lnTo>
                  <a:lnTo>
                    <a:pt x="334" y="320"/>
                  </a:lnTo>
                  <a:lnTo>
                    <a:pt x="326" y="320"/>
                  </a:lnTo>
                  <a:lnTo>
                    <a:pt x="320" y="328"/>
                  </a:lnTo>
                  <a:lnTo>
                    <a:pt x="316" y="328"/>
                  </a:lnTo>
                  <a:lnTo>
                    <a:pt x="312" y="332"/>
                  </a:lnTo>
                  <a:lnTo>
                    <a:pt x="314" y="324"/>
                  </a:lnTo>
                  <a:lnTo>
                    <a:pt x="308" y="322"/>
                  </a:lnTo>
                  <a:lnTo>
                    <a:pt x="308" y="318"/>
                  </a:lnTo>
                  <a:lnTo>
                    <a:pt x="305" y="320"/>
                  </a:lnTo>
                  <a:lnTo>
                    <a:pt x="305" y="318"/>
                  </a:lnTo>
                  <a:lnTo>
                    <a:pt x="301" y="318"/>
                  </a:lnTo>
                  <a:lnTo>
                    <a:pt x="297" y="314"/>
                  </a:lnTo>
                  <a:lnTo>
                    <a:pt x="293" y="308"/>
                  </a:lnTo>
                  <a:lnTo>
                    <a:pt x="293" y="310"/>
                  </a:lnTo>
                  <a:lnTo>
                    <a:pt x="287" y="304"/>
                  </a:lnTo>
                  <a:lnTo>
                    <a:pt x="285" y="302"/>
                  </a:lnTo>
                  <a:lnTo>
                    <a:pt x="277" y="300"/>
                  </a:lnTo>
                  <a:lnTo>
                    <a:pt x="277" y="298"/>
                  </a:lnTo>
                  <a:lnTo>
                    <a:pt x="267" y="296"/>
                  </a:lnTo>
                  <a:lnTo>
                    <a:pt x="264" y="298"/>
                  </a:lnTo>
                  <a:lnTo>
                    <a:pt x="254" y="298"/>
                  </a:lnTo>
                  <a:lnTo>
                    <a:pt x="250" y="294"/>
                  </a:lnTo>
                  <a:lnTo>
                    <a:pt x="244" y="294"/>
                  </a:lnTo>
                  <a:lnTo>
                    <a:pt x="242" y="296"/>
                  </a:lnTo>
                  <a:lnTo>
                    <a:pt x="240" y="292"/>
                  </a:lnTo>
                  <a:lnTo>
                    <a:pt x="232" y="292"/>
                  </a:lnTo>
                  <a:lnTo>
                    <a:pt x="226" y="284"/>
                  </a:lnTo>
                  <a:lnTo>
                    <a:pt x="213" y="284"/>
                  </a:lnTo>
                  <a:lnTo>
                    <a:pt x="205" y="282"/>
                  </a:lnTo>
                  <a:lnTo>
                    <a:pt x="201" y="278"/>
                  </a:lnTo>
                  <a:lnTo>
                    <a:pt x="199" y="276"/>
                  </a:lnTo>
                  <a:lnTo>
                    <a:pt x="189" y="278"/>
                  </a:lnTo>
                  <a:lnTo>
                    <a:pt x="187" y="286"/>
                  </a:lnTo>
                  <a:lnTo>
                    <a:pt x="183" y="286"/>
                  </a:lnTo>
                  <a:lnTo>
                    <a:pt x="181" y="282"/>
                  </a:lnTo>
                  <a:lnTo>
                    <a:pt x="178" y="282"/>
                  </a:lnTo>
                  <a:lnTo>
                    <a:pt x="170" y="284"/>
                  </a:lnTo>
                  <a:lnTo>
                    <a:pt x="172" y="302"/>
                  </a:lnTo>
                  <a:lnTo>
                    <a:pt x="178" y="304"/>
                  </a:lnTo>
                  <a:lnTo>
                    <a:pt x="180" y="310"/>
                  </a:lnTo>
                  <a:lnTo>
                    <a:pt x="172" y="316"/>
                  </a:lnTo>
                  <a:lnTo>
                    <a:pt x="164" y="316"/>
                  </a:lnTo>
                  <a:lnTo>
                    <a:pt x="164" y="314"/>
                  </a:lnTo>
                  <a:lnTo>
                    <a:pt x="164" y="318"/>
                  </a:lnTo>
                  <a:lnTo>
                    <a:pt x="156" y="320"/>
                  </a:lnTo>
                  <a:lnTo>
                    <a:pt x="152" y="320"/>
                  </a:lnTo>
                  <a:lnTo>
                    <a:pt x="148" y="314"/>
                  </a:lnTo>
                  <a:lnTo>
                    <a:pt x="146" y="312"/>
                  </a:lnTo>
                  <a:lnTo>
                    <a:pt x="140" y="312"/>
                  </a:lnTo>
                  <a:lnTo>
                    <a:pt x="138" y="310"/>
                  </a:lnTo>
                  <a:lnTo>
                    <a:pt x="133" y="308"/>
                  </a:lnTo>
                  <a:lnTo>
                    <a:pt x="119" y="310"/>
                  </a:lnTo>
                  <a:lnTo>
                    <a:pt x="115" y="310"/>
                  </a:lnTo>
                  <a:lnTo>
                    <a:pt x="109" y="310"/>
                  </a:lnTo>
                  <a:lnTo>
                    <a:pt x="107" y="318"/>
                  </a:lnTo>
                  <a:lnTo>
                    <a:pt x="105" y="320"/>
                  </a:lnTo>
                  <a:lnTo>
                    <a:pt x="105" y="326"/>
                  </a:lnTo>
                  <a:lnTo>
                    <a:pt x="99" y="326"/>
                  </a:lnTo>
                  <a:lnTo>
                    <a:pt x="99" y="324"/>
                  </a:lnTo>
                  <a:lnTo>
                    <a:pt x="94" y="322"/>
                  </a:lnTo>
                  <a:lnTo>
                    <a:pt x="88" y="324"/>
                  </a:lnTo>
                  <a:lnTo>
                    <a:pt x="86" y="330"/>
                  </a:lnTo>
                  <a:lnTo>
                    <a:pt x="86" y="328"/>
                  </a:lnTo>
                  <a:lnTo>
                    <a:pt x="82" y="328"/>
                  </a:lnTo>
                  <a:lnTo>
                    <a:pt x="82" y="330"/>
                  </a:lnTo>
                  <a:lnTo>
                    <a:pt x="80" y="330"/>
                  </a:lnTo>
                  <a:lnTo>
                    <a:pt x="82" y="334"/>
                  </a:lnTo>
                  <a:lnTo>
                    <a:pt x="80" y="334"/>
                  </a:lnTo>
                  <a:lnTo>
                    <a:pt x="80" y="338"/>
                  </a:lnTo>
                  <a:lnTo>
                    <a:pt x="74" y="340"/>
                  </a:lnTo>
                  <a:lnTo>
                    <a:pt x="76" y="344"/>
                  </a:lnTo>
                  <a:lnTo>
                    <a:pt x="74" y="346"/>
                  </a:lnTo>
                  <a:lnTo>
                    <a:pt x="72" y="348"/>
                  </a:lnTo>
                  <a:lnTo>
                    <a:pt x="74" y="350"/>
                  </a:lnTo>
                  <a:lnTo>
                    <a:pt x="72" y="354"/>
                  </a:lnTo>
                  <a:lnTo>
                    <a:pt x="68" y="358"/>
                  </a:lnTo>
                  <a:lnTo>
                    <a:pt x="68" y="366"/>
                  </a:lnTo>
                  <a:lnTo>
                    <a:pt x="64" y="366"/>
                  </a:lnTo>
                  <a:lnTo>
                    <a:pt x="56" y="360"/>
                  </a:lnTo>
                  <a:lnTo>
                    <a:pt x="51" y="342"/>
                  </a:lnTo>
                  <a:lnTo>
                    <a:pt x="45" y="348"/>
                  </a:lnTo>
                  <a:lnTo>
                    <a:pt x="41" y="348"/>
                  </a:lnTo>
                  <a:lnTo>
                    <a:pt x="33" y="318"/>
                  </a:lnTo>
                  <a:lnTo>
                    <a:pt x="31" y="320"/>
                  </a:lnTo>
                  <a:lnTo>
                    <a:pt x="31" y="316"/>
                  </a:lnTo>
                  <a:lnTo>
                    <a:pt x="27" y="320"/>
                  </a:lnTo>
                  <a:lnTo>
                    <a:pt x="15" y="300"/>
                  </a:lnTo>
                  <a:lnTo>
                    <a:pt x="8" y="314"/>
                  </a:lnTo>
                  <a:lnTo>
                    <a:pt x="2" y="310"/>
                  </a:lnTo>
                  <a:lnTo>
                    <a:pt x="2" y="298"/>
                  </a:lnTo>
                  <a:lnTo>
                    <a:pt x="8" y="300"/>
                  </a:lnTo>
                  <a:lnTo>
                    <a:pt x="13" y="268"/>
                  </a:lnTo>
                  <a:lnTo>
                    <a:pt x="0" y="254"/>
                  </a:lnTo>
                  <a:close/>
                </a:path>
              </a:pathLst>
            </a:custGeom>
            <a:grpFill/>
            <a:ln w="9525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 sz="2800" dirty="0">
                <a:solidFill>
                  <a:srgbClr val="666666"/>
                </a:solidFill>
              </a:endParaRPr>
            </a:p>
          </p:txBody>
        </p:sp>
        <p:sp>
          <p:nvSpPr>
            <p:cNvPr id="379" name="Freeform 15"/>
            <p:cNvSpPr>
              <a:spLocks/>
            </p:cNvSpPr>
            <p:nvPr/>
          </p:nvSpPr>
          <p:spPr bwMode="auto">
            <a:xfrm>
              <a:off x="5515804" y="2259827"/>
              <a:ext cx="793750" cy="1157359"/>
            </a:xfrm>
            <a:custGeom>
              <a:avLst/>
              <a:gdLst>
                <a:gd name="T0" fmla="*/ 2147483647 w 459"/>
                <a:gd name="T1" fmla="*/ 2147483647 h 586"/>
                <a:gd name="T2" fmla="*/ 2147483647 w 459"/>
                <a:gd name="T3" fmla="*/ 2147483647 h 586"/>
                <a:gd name="T4" fmla="*/ 2147483647 w 459"/>
                <a:gd name="T5" fmla="*/ 2147483647 h 586"/>
                <a:gd name="T6" fmla="*/ 2147483647 w 459"/>
                <a:gd name="T7" fmla="*/ 2147483647 h 586"/>
                <a:gd name="T8" fmla="*/ 2147483647 w 459"/>
                <a:gd name="T9" fmla="*/ 2147483647 h 586"/>
                <a:gd name="T10" fmla="*/ 2147483647 w 459"/>
                <a:gd name="T11" fmla="*/ 2147483647 h 586"/>
                <a:gd name="T12" fmla="*/ 2147483647 w 459"/>
                <a:gd name="T13" fmla="*/ 2147483647 h 586"/>
                <a:gd name="T14" fmla="*/ 2147483647 w 459"/>
                <a:gd name="T15" fmla="*/ 2147483647 h 586"/>
                <a:gd name="T16" fmla="*/ 2147483647 w 459"/>
                <a:gd name="T17" fmla="*/ 2147483647 h 586"/>
                <a:gd name="T18" fmla="*/ 2147483647 w 459"/>
                <a:gd name="T19" fmla="*/ 2147483647 h 586"/>
                <a:gd name="T20" fmla="*/ 2147483647 w 459"/>
                <a:gd name="T21" fmla="*/ 2147483647 h 586"/>
                <a:gd name="T22" fmla="*/ 2147483647 w 459"/>
                <a:gd name="T23" fmla="*/ 2147483647 h 586"/>
                <a:gd name="T24" fmla="*/ 2147483647 w 459"/>
                <a:gd name="T25" fmla="*/ 2147483647 h 586"/>
                <a:gd name="T26" fmla="*/ 2147483647 w 459"/>
                <a:gd name="T27" fmla="*/ 2147483647 h 586"/>
                <a:gd name="T28" fmla="*/ 2147483647 w 459"/>
                <a:gd name="T29" fmla="*/ 2147483647 h 586"/>
                <a:gd name="T30" fmla="*/ 2147483647 w 459"/>
                <a:gd name="T31" fmla="*/ 2147483647 h 586"/>
                <a:gd name="T32" fmla="*/ 2147483647 w 459"/>
                <a:gd name="T33" fmla="*/ 2147483647 h 586"/>
                <a:gd name="T34" fmla="*/ 2147483647 w 459"/>
                <a:gd name="T35" fmla="*/ 2147483647 h 586"/>
                <a:gd name="T36" fmla="*/ 2147483647 w 459"/>
                <a:gd name="T37" fmla="*/ 2147483647 h 586"/>
                <a:gd name="T38" fmla="*/ 2147483647 w 459"/>
                <a:gd name="T39" fmla="*/ 2147483647 h 586"/>
                <a:gd name="T40" fmla="*/ 2147483647 w 459"/>
                <a:gd name="T41" fmla="*/ 2147483647 h 586"/>
                <a:gd name="T42" fmla="*/ 2147483647 w 459"/>
                <a:gd name="T43" fmla="*/ 2147483647 h 586"/>
                <a:gd name="T44" fmla="*/ 2147483647 w 459"/>
                <a:gd name="T45" fmla="*/ 2147483647 h 586"/>
                <a:gd name="T46" fmla="*/ 2147483647 w 459"/>
                <a:gd name="T47" fmla="*/ 2147483647 h 586"/>
                <a:gd name="T48" fmla="*/ 2147483647 w 459"/>
                <a:gd name="T49" fmla="*/ 2147483647 h 586"/>
                <a:gd name="T50" fmla="*/ 2147483647 w 459"/>
                <a:gd name="T51" fmla="*/ 2147483647 h 586"/>
                <a:gd name="T52" fmla="*/ 2147483647 w 459"/>
                <a:gd name="T53" fmla="*/ 2147483647 h 586"/>
                <a:gd name="T54" fmla="*/ 2147483647 w 459"/>
                <a:gd name="T55" fmla="*/ 2147483647 h 586"/>
                <a:gd name="T56" fmla="*/ 2147483647 w 459"/>
                <a:gd name="T57" fmla="*/ 2147483647 h 586"/>
                <a:gd name="T58" fmla="*/ 2147483647 w 459"/>
                <a:gd name="T59" fmla="*/ 2147483647 h 586"/>
                <a:gd name="T60" fmla="*/ 2147483647 w 459"/>
                <a:gd name="T61" fmla="*/ 2147483647 h 586"/>
                <a:gd name="T62" fmla="*/ 2147483647 w 459"/>
                <a:gd name="T63" fmla="*/ 2147483647 h 586"/>
                <a:gd name="T64" fmla="*/ 2147483647 w 459"/>
                <a:gd name="T65" fmla="*/ 2147483647 h 586"/>
                <a:gd name="T66" fmla="*/ 2147483647 w 459"/>
                <a:gd name="T67" fmla="*/ 2147483647 h 586"/>
                <a:gd name="T68" fmla="*/ 2147483647 w 459"/>
                <a:gd name="T69" fmla="*/ 2147483647 h 586"/>
                <a:gd name="T70" fmla="*/ 2147483647 w 459"/>
                <a:gd name="T71" fmla="*/ 2147483647 h 586"/>
                <a:gd name="T72" fmla="*/ 2147483647 w 459"/>
                <a:gd name="T73" fmla="*/ 2147483647 h 586"/>
                <a:gd name="T74" fmla="*/ 2147483647 w 459"/>
                <a:gd name="T75" fmla="*/ 2147483647 h 586"/>
                <a:gd name="T76" fmla="*/ 2147483647 w 459"/>
                <a:gd name="T77" fmla="*/ 2147483647 h 586"/>
                <a:gd name="T78" fmla="*/ 2147483647 w 459"/>
                <a:gd name="T79" fmla="*/ 2147483647 h 586"/>
                <a:gd name="T80" fmla="*/ 2147483647 w 459"/>
                <a:gd name="T81" fmla="*/ 2147483647 h 586"/>
                <a:gd name="T82" fmla="*/ 2147483647 w 459"/>
                <a:gd name="T83" fmla="*/ 2147483647 h 586"/>
                <a:gd name="T84" fmla="*/ 2147483647 w 459"/>
                <a:gd name="T85" fmla="*/ 2147483647 h 586"/>
                <a:gd name="T86" fmla="*/ 2147483647 w 459"/>
                <a:gd name="T87" fmla="*/ 2147483647 h 586"/>
                <a:gd name="T88" fmla="*/ 2147483647 w 459"/>
                <a:gd name="T89" fmla="*/ 2147483647 h 586"/>
                <a:gd name="T90" fmla="*/ 2147483647 w 459"/>
                <a:gd name="T91" fmla="*/ 2147483647 h 586"/>
                <a:gd name="T92" fmla="*/ 2147483647 w 459"/>
                <a:gd name="T93" fmla="*/ 2147483647 h 586"/>
                <a:gd name="T94" fmla="*/ 2147483647 w 459"/>
                <a:gd name="T95" fmla="*/ 2147483647 h 586"/>
                <a:gd name="T96" fmla="*/ 2147483647 w 459"/>
                <a:gd name="T97" fmla="*/ 2147483647 h 586"/>
                <a:gd name="T98" fmla="*/ 2147483647 w 459"/>
                <a:gd name="T99" fmla="*/ 2147483647 h 586"/>
                <a:gd name="T100" fmla="*/ 2147483647 w 459"/>
                <a:gd name="T101" fmla="*/ 2147483647 h 586"/>
                <a:gd name="T102" fmla="*/ 2147483647 w 459"/>
                <a:gd name="T103" fmla="*/ 2147483647 h 586"/>
                <a:gd name="T104" fmla="*/ 2147483647 w 459"/>
                <a:gd name="T105" fmla="*/ 2147483647 h 586"/>
                <a:gd name="T106" fmla="*/ 2147483647 w 459"/>
                <a:gd name="T107" fmla="*/ 2147483647 h 586"/>
                <a:gd name="T108" fmla="*/ 2147483647 w 459"/>
                <a:gd name="T109" fmla="*/ 2147483647 h 586"/>
                <a:gd name="T110" fmla="*/ 2147483647 w 459"/>
                <a:gd name="T111" fmla="*/ 2147483647 h 586"/>
                <a:gd name="T112" fmla="*/ 2147483647 w 459"/>
                <a:gd name="T113" fmla="*/ 2147483647 h 58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59"/>
                <a:gd name="T172" fmla="*/ 0 h 586"/>
                <a:gd name="T173" fmla="*/ 459 w 459"/>
                <a:gd name="T174" fmla="*/ 586 h 58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59" h="586">
                  <a:moveTo>
                    <a:pt x="2" y="534"/>
                  </a:moveTo>
                  <a:lnTo>
                    <a:pt x="3" y="530"/>
                  </a:lnTo>
                  <a:lnTo>
                    <a:pt x="2" y="530"/>
                  </a:lnTo>
                  <a:lnTo>
                    <a:pt x="2" y="528"/>
                  </a:lnTo>
                  <a:lnTo>
                    <a:pt x="7" y="526"/>
                  </a:lnTo>
                  <a:lnTo>
                    <a:pt x="11" y="526"/>
                  </a:lnTo>
                  <a:lnTo>
                    <a:pt x="15" y="524"/>
                  </a:lnTo>
                  <a:lnTo>
                    <a:pt x="17" y="522"/>
                  </a:lnTo>
                  <a:lnTo>
                    <a:pt x="17" y="516"/>
                  </a:lnTo>
                  <a:lnTo>
                    <a:pt x="19" y="514"/>
                  </a:lnTo>
                  <a:lnTo>
                    <a:pt x="21" y="518"/>
                  </a:lnTo>
                  <a:lnTo>
                    <a:pt x="23" y="516"/>
                  </a:lnTo>
                  <a:lnTo>
                    <a:pt x="23" y="508"/>
                  </a:lnTo>
                  <a:lnTo>
                    <a:pt x="23" y="504"/>
                  </a:lnTo>
                  <a:lnTo>
                    <a:pt x="23" y="500"/>
                  </a:lnTo>
                  <a:lnTo>
                    <a:pt x="23" y="498"/>
                  </a:lnTo>
                  <a:lnTo>
                    <a:pt x="23" y="492"/>
                  </a:lnTo>
                  <a:lnTo>
                    <a:pt x="27" y="488"/>
                  </a:lnTo>
                  <a:lnTo>
                    <a:pt x="33" y="476"/>
                  </a:lnTo>
                  <a:lnTo>
                    <a:pt x="35" y="472"/>
                  </a:lnTo>
                  <a:lnTo>
                    <a:pt x="39" y="468"/>
                  </a:lnTo>
                  <a:lnTo>
                    <a:pt x="43" y="464"/>
                  </a:lnTo>
                  <a:lnTo>
                    <a:pt x="46" y="454"/>
                  </a:lnTo>
                  <a:lnTo>
                    <a:pt x="50" y="450"/>
                  </a:lnTo>
                  <a:lnTo>
                    <a:pt x="52" y="450"/>
                  </a:lnTo>
                  <a:lnTo>
                    <a:pt x="50" y="444"/>
                  </a:lnTo>
                  <a:lnTo>
                    <a:pt x="46" y="442"/>
                  </a:lnTo>
                  <a:lnTo>
                    <a:pt x="39" y="442"/>
                  </a:lnTo>
                  <a:lnTo>
                    <a:pt x="37" y="440"/>
                  </a:lnTo>
                  <a:lnTo>
                    <a:pt x="41" y="438"/>
                  </a:lnTo>
                  <a:lnTo>
                    <a:pt x="39" y="433"/>
                  </a:lnTo>
                  <a:lnTo>
                    <a:pt x="35" y="431"/>
                  </a:lnTo>
                  <a:lnTo>
                    <a:pt x="35" y="425"/>
                  </a:lnTo>
                  <a:lnTo>
                    <a:pt x="27" y="415"/>
                  </a:lnTo>
                  <a:lnTo>
                    <a:pt x="27" y="411"/>
                  </a:lnTo>
                  <a:lnTo>
                    <a:pt x="23" y="407"/>
                  </a:lnTo>
                  <a:lnTo>
                    <a:pt x="23" y="403"/>
                  </a:lnTo>
                  <a:lnTo>
                    <a:pt x="21" y="403"/>
                  </a:lnTo>
                  <a:lnTo>
                    <a:pt x="17" y="403"/>
                  </a:lnTo>
                  <a:lnTo>
                    <a:pt x="17" y="399"/>
                  </a:lnTo>
                  <a:lnTo>
                    <a:pt x="11" y="399"/>
                  </a:lnTo>
                  <a:lnTo>
                    <a:pt x="9" y="395"/>
                  </a:lnTo>
                  <a:lnTo>
                    <a:pt x="5" y="399"/>
                  </a:lnTo>
                  <a:lnTo>
                    <a:pt x="2" y="395"/>
                  </a:lnTo>
                  <a:lnTo>
                    <a:pt x="2" y="387"/>
                  </a:lnTo>
                  <a:lnTo>
                    <a:pt x="0" y="385"/>
                  </a:lnTo>
                  <a:lnTo>
                    <a:pt x="0" y="383"/>
                  </a:lnTo>
                  <a:lnTo>
                    <a:pt x="3" y="377"/>
                  </a:lnTo>
                  <a:lnTo>
                    <a:pt x="2" y="373"/>
                  </a:lnTo>
                  <a:lnTo>
                    <a:pt x="2" y="367"/>
                  </a:lnTo>
                  <a:lnTo>
                    <a:pt x="3" y="365"/>
                  </a:lnTo>
                  <a:lnTo>
                    <a:pt x="5" y="359"/>
                  </a:lnTo>
                  <a:lnTo>
                    <a:pt x="11" y="359"/>
                  </a:lnTo>
                  <a:lnTo>
                    <a:pt x="11" y="355"/>
                  </a:lnTo>
                  <a:lnTo>
                    <a:pt x="17" y="353"/>
                  </a:lnTo>
                  <a:lnTo>
                    <a:pt x="17" y="351"/>
                  </a:lnTo>
                  <a:lnTo>
                    <a:pt x="21" y="349"/>
                  </a:lnTo>
                  <a:lnTo>
                    <a:pt x="23" y="343"/>
                  </a:lnTo>
                  <a:lnTo>
                    <a:pt x="19" y="339"/>
                  </a:lnTo>
                  <a:lnTo>
                    <a:pt x="17" y="331"/>
                  </a:lnTo>
                  <a:lnTo>
                    <a:pt x="23" y="323"/>
                  </a:lnTo>
                  <a:lnTo>
                    <a:pt x="27" y="321"/>
                  </a:lnTo>
                  <a:lnTo>
                    <a:pt x="37" y="315"/>
                  </a:lnTo>
                  <a:lnTo>
                    <a:pt x="43" y="323"/>
                  </a:lnTo>
                  <a:lnTo>
                    <a:pt x="48" y="321"/>
                  </a:lnTo>
                  <a:lnTo>
                    <a:pt x="54" y="315"/>
                  </a:lnTo>
                  <a:lnTo>
                    <a:pt x="56" y="315"/>
                  </a:lnTo>
                  <a:lnTo>
                    <a:pt x="58" y="319"/>
                  </a:lnTo>
                  <a:lnTo>
                    <a:pt x="62" y="311"/>
                  </a:lnTo>
                  <a:lnTo>
                    <a:pt x="66" y="311"/>
                  </a:lnTo>
                  <a:lnTo>
                    <a:pt x="68" y="285"/>
                  </a:lnTo>
                  <a:lnTo>
                    <a:pt x="72" y="279"/>
                  </a:lnTo>
                  <a:lnTo>
                    <a:pt x="68" y="273"/>
                  </a:lnTo>
                  <a:lnTo>
                    <a:pt x="64" y="271"/>
                  </a:lnTo>
                  <a:lnTo>
                    <a:pt x="62" y="271"/>
                  </a:lnTo>
                  <a:lnTo>
                    <a:pt x="64" y="257"/>
                  </a:lnTo>
                  <a:lnTo>
                    <a:pt x="60" y="251"/>
                  </a:lnTo>
                  <a:lnTo>
                    <a:pt x="56" y="251"/>
                  </a:lnTo>
                  <a:lnTo>
                    <a:pt x="48" y="251"/>
                  </a:lnTo>
                  <a:lnTo>
                    <a:pt x="35" y="245"/>
                  </a:lnTo>
                  <a:lnTo>
                    <a:pt x="33" y="241"/>
                  </a:lnTo>
                  <a:lnTo>
                    <a:pt x="27" y="241"/>
                  </a:lnTo>
                  <a:lnTo>
                    <a:pt x="25" y="239"/>
                  </a:lnTo>
                  <a:lnTo>
                    <a:pt x="29" y="235"/>
                  </a:lnTo>
                  <a:lnTo>
                    <a:pt x="29" y="229"/>
                  </a:lnTo>
                  <a:lnTo>
                    <a:pt x="31" y="229"/>
                  </a:lnTo>
                  <a:lnTo>
                    <a:pt x="33" y="233"/>
                  </a:lnTo>
                  <a:lnTo>
                    <a:pt x="35" y="235"/>
                  </a:lnTo>
                  <a:lnTo>
                    <a:pt x="35" y="233"/>
                  </a:lnTo>
                  <a:lnTo>
                    <a:pt x="35" y="223"/>
                  </a:lnTo>
                  <a:lnTo>
                    <a:pt x="46" y="221"/>
                  </a:lnTo>
                  <a:lnTo>
                    <a:pt x="46" y="219"/>
                  </a:lnTo>
                  <a:lnTo>
                    <a:pt x="62" y="217"/>
                  </a:lnTo>
                  <a:lnTo>
                    <a:pt x="68" y="213"/>
                  </a:lnTo>
                  <a:lnTo>
                    <a:pt x="68" y="207"/>
                  </a:lnTo>
                  <a:lnTo>
                    <a:pt x="64" y="207"/>
                  </a:lnTo>
                  <a:lnTo>
                    <a:pt x="62" y="207"/>
                  </a:lnTo>
                  <a:lnTo>
                    <a:pt x="58" y="207"/>
                  </a:lnTo>
                  <a:lnTo>
                    <a:pt x="52" y="207"/>
                  </a:lnTo>
                  <a:lnTo>
                    <a:pt x="48" y="197"/>
                  </a:lnTo>
                  <a:lnTo>
                    <a:pt x="50" y="193"/>
                  </a:lnTo>
                  <a:lnTo>
                    <a:pt x="48" y="187"/>
                  </a:lnTo>
                  <a:lnTo>
                    <a:pt x="44" y="185"/>
                  </a:lnTo>
                  <a:lnTo>
                    <a:pt x="44" y="181"/>
                  </a:lnTo>
                  <a:lnTo>
                    <a:pt x="39" y="177"/>
                  </a:lnTo>
                  <a:lnTo>
                    <a:pt x="33" y="167"/>
                  </a:lnTo>
                  <a:lnTo>
                    <a:pt x="33" y="163"/>
                  </a:lnTo>
                  <a:lnTo>
                    <a:pt x="17" y="143"/>
                  </a:lnTo>
                  <a:lnTo>
                    <a:pt x="27" y="133"/>
                  </a:lnTo>
                  <a:lnTo>
                    <a:pt x="21" y="127"/>
                  </a:lnTo>
                  <a:lnTo>
                    <a:pt x="23" y="119"/>
                  </a:lnTo>
                  <a:lnTo>
                    <a:pt x="17" y="117"/>
                  </a:lnTo>
                  <a:lnTo>
                    <a:pt x="33" y="105"/>
                  </a:lnTo>
                  <a:lnTo>
                    <a:pt x="44" y="107"/>
                  </a:lnTo>
                  <a:lnTo>
                    <a:pt x="43" y="81"/>
                  </a:lnTo>
                  <a:lnTo>
                    <a:pt x="62" y="67"/>
                  </a:lnTo>
                  <a:lnTo>
                    <a:pt x="64" y="53"/>
                  </a:lnTo>
                  <a:lnTo>
                    <a:pt x="78" y="55"/>
                  </a:lnTo>
                  <a:lnTo>
                    <a:pt x="82" y="51"/>
                  </a:lnTo>
                  <a:lnTo>
                    <a:pt x="93" y="79"/>
                  </a:lnTo>
                  <a:lnTo>
                    <a:pt x="89" y="81"/>
                  </a:lnTo>
                  <a:lnTo>
                    <a:pt x="89" y="99"/>
                  </a:lnTo>
                  <a:lnTo>
                    <a:pt x="105" y="95"/>
                  </a:lnTo>
                  <a:lnTo>
                    <a:pt x="121" y="97"/>
                  </a:lnTo>
                  <a:lnTo>
                    <a:pt x="121" y="89"/>
                  </a:lnTo>
                  <a:lnTo>
                    <a:pt x="162" y="67"/>
                  </a:lnTo>
                  <a:lnTo>
                    <a:pt x="170" y="79"/>
                  </a:lnTo>
                  <a:lnTo>
                    <a:pt x="177" y="79"/>
                  </a:lnTo>
                  <a:lnTo>
                    <a:pt x="191" y="57"/>
                  </a:lnTo>
                  <a:lnTo>
                    <a:pt x="213" y="65"/>
                  </a:lnTo>
                  <a:lnTo>
                    <a:pt x="226" y="61"/>
                  </a:lnTo>
                  <a:lnTo>
                    <a:pt x="230" y="24"/>
                  </a:lnTo>
                  <a:lnTo>
                    <a:pt x="244" y="16"/>
                  </a:lnTo>
                  <a:lnTo>
                    <a:pt x="263" y="16"/>
                  </a:lnTo>
                  <a:lnTo>
                    <a:pt x="277" y="2"/>
                  </a:lnTo>
                  <a:lnTo>
                    <a:pt x="279" y="6"/>
                  </a:lnTo>
                  <a:lnTo>
                    <a:pt x="293" y="0"/>
                  </a:lnTo>
                  <a:lnTo>
                    <a:pt x="314" y="26"/>
                  </a:lnTo>
                  <a:lnTo>
                    <a:pt x="318" y="44"/>
                  </a:lnTo>
                  <a:lnTo>
                    <a:pt x="332" y="44"/>
                  </a:lnTo>
                  <a:lnTo>
                    <a:pt x="334" y="73"/>
                  </a:lnTo>
                  <a:lnTo>
                    <a:pt x="324" y="69"/>
                  </a:lnTo>
                  <a:lnTo>
                    <a:pt x="332" y="89"/>
                  </a:lnTo>
                  <a:lnTo>
                    <a:pt x="336" y="91"/>
                  </a:lnTo>
                  <a:lnTo>
                    <a:pt x="334" y="99"/>
                  </a:lnTo>
                  <a:lnTo>
                    <a:pt x="340" y="103"/>
                  </a:lnTo>
                  <a:lnTo>
                    <a:pt x="342" y="111"/>
                  </a:lnTo>
                  <a:lnTo>
                    <a:pt x="375" y="103"/>
                  </a:lnTo>
                  <a:lnTo>
                    <a:pt x="379" y="107"/>
                  </a:lnTo>
                  <a:lnTo>
                    <a:pt x="404" y="107"/>
                  </a:lnTo>
                  <a:lnTo>
                    <a:pt x="402" y="113"/>
                  </a:lnTo>
                  <a:lnTo>
                    <a:pt x="400" y="117"/>
                  </a:lnTo>
                  <a:lnTo>
                    <a:pt x="400" y="119"/>
                  </a:lnTo>
                  <a:lnTo>
                    <a:pt x="394" y="123"/>
                  </a:lnTo>
                  <a:lnTo>
                    <a:pt x="392" y="129"/>
                  </a:lnTo>
                  <a:lnTo>
                    <a:pt x="386" y="129"/>
                  </a:lnTo>
                  <a:lnTo>
                    <a:pt x="385" y="131"/>
                  </a:lnTo>
                  <a:lnTo>
                    <a:pt x="385" y="133"/>
                  </a:lnTo>
                  <a:lnTo>
                    <a:pt x="390" y="135"/>
                  </a:lnTo>
                  <a:lnTo>
                    <a:pt x="390" y="137"/>
                  </a:lnTo>
                  <a:lnTo>
                    <a:pt x="388" y="139"/>
                  </a:lnTo>
                  <a:lnTo>
                    <a:pt x="385" y="139"/>
                  </a:lnTo>
                  <a:lnTo>
                    <a:pt x="383" y="141"/>
                  </a:lnTo>
                  <a:lnTo>
                    <a:pt x="383" y="145"/>
                  </a:lnTo>
                  <a:lnTo>
                    <a:pt x="381" y="151"/>
                  </a:lnTo>
                  <a:lnTo>
                    <a:pt x="381" y="155"/>
                  </a:lnTo>
                  <a:lnTo>
                    <a:pt x="383" y="155"/>
                  </a:lnTo>
                  <a:lnTo>
                    <a:pt x="383" y="157"/>
                  </a:lnTo>
                  <a:lnTo>
                    <a:pt x="388" y="159"/>
                  </a:lnTo>
                  <a:lnTo>
                    <a:pt x="390" y="163"/>
                  </a:lnTo>
                  <a:lnTo>
                    <a:pt x="398" y="163"/>
                  </a:lnTo>
                  <a:lnTo>
                    <a:pt x="402" y="161"/>
                  </a:lnTo>
                  <a:lnTo>
                    <a:pt x="406" y="163"/>
                  </a:lnTo>
                  <a:lnTo>
                    <a:pt x="404" y="169"/>
                  </a:lnTo>
                  <a:lnTo>
                    <a:pt x="408" y="169"/>
                  </a:lnTo>
                  <a:lnTo>
                    <a:pt x="408" y="173"/>
                  </a:lnTo>
                  <a:lnTo>
                    <a:pt x="414" y="177"/>
                  </a:lnTo>
                  <a:lnTo>
                    <a:pt x="431" y="171"/>
                  </a:lnTo>
                  <a:lnTo>
                    <a:pt x="433" y="173"/>
                  </a:lnTo>
                  <a:lnTo>
                    <a:pt x="431" y="175"/>
                  </a:lnTo>
                  <a:lnTo>
                    <a:pt x="435" y="179"/>
                  </a:lnTo>
                  <a:lnTo>
                    <a:pt x="437" y="187"/>
                  </a:lnTo>
                  <a:lnTo>
                    <a:pt x="443" y="195"/>
                  </a:lnTo>
                  <a:lnTo>
                    <a:pt x="441" y="199"/>
                  </a:lnTo>
                  <a:lnTo>
                    <a:pt x="443" y="199"/>
                  </a:lnTo>
                  <a:lnTo>
                    <a:pt x="449" y="201"/>
                  </a:lnTo>
                  <a:lnTo>
                    <a:pt x="453" y="213"/>
                  </a:lnTo>
                  <a:lnTo>
                    <a:pt x="457" y="213"/>
                  </a:lnTo>
                  <a:lnTo>
                    <a:pt x="459" y="219"/>
                  </a:lnTo>
                  <a:lnTo>
                    <a:pt x="455" y="221"/>
                  </a:lnTo>
                  <a:lnTo>
                    <a:pt x="455" y="223"/>
                  </a:lnTo>
                  <a:lnTo>
                    <a:pt x="451" y="223"/>
                  </a:lnTo>
                  <a:lnTo>
                    <a:pt x="449" y="223"/>
                  </a:lnTo>
                  <a:lnTo>
                    <a:pt x="443" y="225"/>
                  </a:lnTo>
                  <a:lnTo>
                    <a:pt x="443" y="227"/>
                  </a:lnTo>
                  <a:lnTo>
                    <a:pt x="441" y="227"/>
                  </a:lnTo>
                  <a:lnTo>
                    <a:pt x="439" y="227"/>
                  </a:lnTo>
                  <a:lnTo>
                    <a:pt x="435" y="229"/>
                  </a:lnTo>
                  <a:lnTo>
                    <a:pt x="435" y="231"/>
                  </a:lnTo>
                  <a:lnTo>
                    <a:pt x="435" y="233"/>
                  </a:lnTo>
                  <a:lnTo>
                    <a:pt x="437" y="235"/>
                  </a:lnTo>
                  <a:lnTo>
                    <a:pt x="435" y="235"/>
                  </a:lnTo>
                  <a:lnTo>
                    <a:pt x="433" y="237"/>
                  </a:lnTo>
                  <a:lnTo>
                    <a:pt x="431" y="237"/>
                  </a:lnTo>
                  <a:lnTo>
                    <a:pt x="429" y="239"/>
                  </a:lnTo>
                  <a:lnTo>
                    <a:pt x="428" y="239"/>
                  </a:lnTo>
                  <a:lnTo>
                    <a:pt x="429" y="241"/>
                  </a:lnTo>
                  <a:lnTo>
                    <a:pt x="426" y="243"/>
                  </a:lnTo>
                  <a:lnTo>
                    <a:pt x="424" y="245"/>
                  </a:lnTo>
                  <a:lnTo>
                    <a:pt x="422" y="249"/>
                  </a:lnTo>
                  <a:lnTo>
                    <a:pt x="420" y="255"/>
                  </a:lnTo>
                  <a:lnTo>
                    <a:pt x="418" y="263"/>
                  </a:lnTo>
                  <a:lnTo>
                    <a:pt x="418" y="267"/>
                  </a:lnTo>
                  <a:lnTo>
                    <a:pt x="420" y="267"/>
                  </a:lnTo>
                  <a:lnTo>
                    <a:pt x="420" y="269"/>
                  </a:lnTo>
                  <a:lnTo>
                    <a:pt x="422" y="271"/>
                  </a:lnTo>
                  <a:lnTo>
                    <a:pt x="422" y="273"/>
                  </a:lnTo>
                  <a:lnTo>
                    <a:pt x="420" y="273"/>
                  </a:lnTo>
                  <a:lnTo>
                    <a:pt x="418" y="273"/>
                  </a:lnTo>
                  <a:lnTo>
                    <a:pt x="418" y="275"/>
                  </a:lnTo>
                  <a:lnTo>
                    <a:pt x="414" y="273"/>
                  </a:lnTo>
                  <a:lnTo>
                    <a:pt x="414" y="275"/>
                  </a:lnTo>
                  <a:lnTo>
                    <a:pt x="414" y="277"/>
                  </a:lnTo>
                  <a:lnTo>
                    <a:pt x="414" y="279"/>
                  </a:lnTo>
                  <a:lnTo>
                    <a:pt x="410" y="279"/>
                  </a:lnTo>
                  <a:lnTo>
                    <a:pt x="408" y="283"/>
                  </a:lnTo>
                  <a:lnTo>
                    <a:pt x="406" y="287"/>
                  </a:lnTo>
                  <a:lnTo>
                    <a:pt x="406" y="289"/>
                  </a:lnTo>
                  <a:lnTo>
                    <a:pt x="402" y="293"/>
                  </a:lnTo>
                  <a:lnTo>
                    <a:pt x="396" y="295"/>
                  </a:lnTo>
                  <a:lnTo>
                    <a:pt x="394" y="295"/>
                  </a:lnTo>
                  <a:lnTo>
                    <a:pt x="392" y="297"/>
                  </a:lnTo>
                  <a:lnTo>
                    <a:pt x="390" y="297"/>
                  </a:lnTo>
                  <a:lnTo>
                    <a:pt x="388" y="299"/>
                  </a:lnTo>
                  <a:lnTo>
                    <a:pt x="383" y="299"/>
                  </a:lnTo>
                  <a:lnTo>
                    <a:pt x="381" y="299"/>
                  </a:lnTo>
                  <a:lnTo>
                    <a:pt x="381" y="297"/>
                  </a:lnTo>
                  <a:lnTo>
                    <a:pt x="381" y="295"/>
                  </a:lnTo>
                  <a:lnTo>
                    <a:pt x="379" y="295"/>
                  </a:lnTo>
                  <a:lnTo>
                    <a:pt x="375" y="295"/>
                  </a:lnTo>
                  <a:lnTo>
                    <a:pt x="367" y="299"/>
                  </a:lnTo>
                  <a:lnTo>
                    <a:pt x="365" y="299"/>
                  </a:lnTo>
                  <a:lnTo>
                    <a:pt x="365" y="301"/>
                  </a:lnTo>
                  <a:lnTo>
                    <a:pt x="359" y="305"/>
                  </a:lnTo>
                  <a:lnTo>
                    <a:pt x="359" y="307"/>
                  </a:lnTo>
                  <a:lnTo>
                    <a:pt x="357" y="309"/>
                  </a:lnTo>
                  <a:lnTo>
                    <a:pt x="353" y="309"/>
                  </a:lnTo>
                  <a:lnTo>
                    <a:pt x="349" y="307"/>
                  </a:lnTo>
                  <a:lnTo>
                    <a:pt x="349" y="309"/>
                  </a:lnTo>
                  <a:lnTo>
                    <a:pt x="347" y="305"/>
                  </a:lnTo>
                  <a:lnTo>
                    <a:pt x="342" y="301"/>
                  </a:lnTo>
                  <a:lnTo>
                    <a:pt x="340" y="299"/>
                  </a:lnTo>
                  <a:lnTo>
                    <a:pt x="340" y="295"/>
                  </a:lnTo>
                  <a:lnTo>
                    <a:pt x="334" y="295"/>
                  </a:lnTo>
                  <a:lnTo>
                    <a:pt x="330" y="295"/>
                  </a:lnTo>
                  <a:lnTo>
                    <a:pt x="328" y="281"/>
                  </a:lnTo>
                  <a:lnTo>
                    <a:pt x="324" y="279"/>
                  </a:lnTo>
                  <a:lnTo>
                    <a:pt x="320" y="279"/>
                  </a:lnTo>
                  <a:lnTo>
                    <a:pt x="318" y="279"/>
                  </a:lnTo>
                  <a:lnTo>
                    <a:pt x="318" y="273"/>
                  </a:lnTo>
                  <a:lnTo>
                    <a:pt x="320" y="271"/>
                  </a:lnTo>
                  <a:lnTo>
                    <a:pt x="322" y="263"/>
                  </a:lnTo>
                  <a:lnTo>
                    <a:pt x="316" y="263"/>
                  </a:lnTo>
                  <a:lnTo>
                    <a:pt x="314" y="263"/>
                  </a:lnTo>
                  <a:lnTo>
                    <a:pt x="310" y="263"/>
                  </a:lnTo>
                  <a:lnTo>
                    <a:pt x="308" y="263"/>
                  </a:lnTo>
                  <a:lnTo>
                    <a:pt x="306" y="267"/>
                  </a:lnTo>
                  <a:lnTo>
                    <a:pt x="306" y="271"/>
                  </a:lnTo>
                  <a:lnTo>
                    <a:pt x="304" y="267"/>
                  </a:lnTo>
                  <a:lnTo>
                    <a:pt x="302" y="265"/>
                  </a:lnTo>
                  <a:lnTo>
                    <a:pt x="300" y="267"/>
                  </a:lnTo>
                  <a:lnTo>
                    <a:pt x="299" y="265"/>
                  </a:lnTo>
                  <a:lnTo>
                    <a:pt x="299" y="263"/>
                  </a:lnTo>
                  <a:lnTo>
                    <a:pt x="300" y="261"/>
                  </a:lnTo>
                  <a:lnTo>
                    <a:pt x="300" y="257"/>
                  </a:lnTo>
                  <a:lnTo>
                    <a:pt x="299" y="255"/>
                  </a:lnTo>
                  <a:lnTo>
                    <a:pt x="297" y="255"/>
                  </a:lnTo>
                  <a:lnTo>
                    <a:pt x="295" y="253"/>
                  </a:lnTo>
                  <a:lnTo>
                    <a:pt x="295" y="251"/>
                  </a:lnTo>
                  <a:lnTo>
                    <a:pt x="293" y="249"/>
                  </a:lnTo>
                  <a:lnTo>
                    <a:pt x="291" y="249"/>
                  </a:lnTo>
                  <a:lnTo>
                    <a:pt x="293" y="245"/>
                  </a:lnTo>
                  <a:lnTo>
                    <a:pt x="293" y="243"/>
                  </a:lnTo>
                  <a:lnTo>
                    <a:pt x="289" y="239"/>
                  </a:lnTo>
                  <a:lnTo>
                    <a:pt x="289" y="237"/>
                  </a:lnTo>
                  <a:lnTo>
                    <a:pt x="291" y="229"/>
                  </a:lnTo>
                  <a:lnTo>
                    <a:pt x="293" y="229"/>
                  </a:lnTo>
                  <a:lnTo>
                    <a:pt x="297" y="231"/>
                  </a:lnTo>
                  <a:lnTo>
                    <a:pt x="302" y="229"/>
                  </a:lnTo>
                  <a:lnTo>
                    <a:pt x="306" y="231"/>
                  </a:lnTo>
                  <a:lnTo>
                    <a:pt x="308" y="231"/>
                  </a:lnTo>
                  <a:lnTo>
                    <a:pt x="310" y="229"/>
                  </a:lnTo>
                  <a:lnTo>
                    <a:pt x="308" y="227"/>
                  </a:lnTo>
                  <a:lnTo>
                    <a:pt x="304" y="221"/>
                  </a:lnTo>
                  <a:lnTo>
                    <a:pt x="302" y="221"/>
                  </a:lnTo>
                  <a:lnTo>
                    <a:pt x="300" y="219"/>
                  </a:lnTo>
                  <a:lnTo>
                    <a:pt x="299" y="221"/>
                  </a:lnTo>
                  <a:lnTo>
                    <a:pt x="297" y="219"/>
                  </a:lnTo>
                  <a:lnTo>
                    <a:pt x="297" y="217"/>
                  </a:lnTo>
                  <a:lnTo>
                    <a:pt x="295" y="215"/>
                  </a:lnTo>
                  <a:lnTo>
                    <a:pt x="293" y="213"/>
                  </a:lnTo>
                  <a:lnTo>
                    <a:pt x="291" y="211"/>
                  </a:lnTo>
                  <a:lnTo>
                    <a:pt x="289" y="209"/>
                  </a:lnTo>
                  <a:lnTo>
                    <a:pt x="285" y="209"/>
                  </a:lnTo>
                  <a:lnTo>
                    <a:pt x="283" y="207"/>
                  </a:lnTo>
                  <a:lnTo>
                    <a:pt x="281" y="207"/>
                  </a:lnTo>
                  <a:lnTo>
                    <a:pt x="279" y="209"/>
                  </a:lnTo>
                  <a:lnTo>
                    <a:pt x="277" y="209"/>
                  </a:lnTo>
                  <a:lnTo>
                    <a:pt x="273" y="205"/>
                  </a:lnTo>
                  <a:lnTo>
                    <a:pt x="269" y="203"/>
                  </a:lnTo>
                  <a:lnTo>
                    <a:pt x="267" y="197"/>
                  </a:lnTo>
                  <a:lnTo>
                    <a:pt x="267" y="191"/>
                  </a:lnTo>
                  <a:lnTo>
                    <a:pt x="263" y="185"/>
                  </a:lnTo>
                  <a:lnTo>
                    <a:pt x="267" y="185"/>
                  </a:lnTo>
                  <a:lnTo>
                    <a:pt x="267" y="183"/>
                  </a:lnTo>
                  <a:lnTo>
                    <a:pt x="267" y="181"/>
                  </a:lnTo>
                  <a:lnTo>
                    <a:pt x="271" y="179"/>
                  </a:lnTo>
                  <a:lnTo>
                    <a:pt x="275" y="179"/>
                  </a:lnTo>
                  <a:lnTo>
                    <a:pt x="279" y="179"/>
                  </a:lnTo>
                  <a:lnTo>
                    <a:pt x="281" y="177"/>
                  </a:lnTo>
                  <a:lnTo>
                    <a:pt x="279" y="173"/>
                  </a:lnTo>
                  <a:lnTo>
                    <a:pt x="281" y="171"/>
                  </a:lnTo>
                  <a:lnTo>
                    <a:pt x="283" y="173"/>
                  </a:lnTo>
                  <a:lnTo>
                    <a:pt x="285" y="171"/>
                  </a:lnTo>
                  <a:lnTo>
                    <a:pt x="273" y="171"/>
                  </a:lnTo>
                  <a:lnTo>
                    <a:pt x="267" y="171"/>
                  </a:lnTo>
                  <a:lnTo>
                    <a:pt x="258" y="171"/>
                  </a:lnTo>
                  <a:lnTo>
                    <a:pt x="246" y="171"/>
                  </a:lnTo>
                  <a:lnTo>
                    <a:pt x="244" y="167"/>
                  </a:lnTo>
                  <a:lnTo>
                    <a:pt x="240" y="163"/>
                  </a:lnTo>
                  <a:lnTo>
                    <a:pt x="232" y="159"/>
                  </a:lnTo>
                  <a:lnTo>
                    <a:pt x="230" y="157"/>
                  </a:lnTo>
                  <a:lnTo>
                    <a:pt x="228" y="155"/>
                  </a:lnTo>
                  <a:lnTo>
                    <a:pt x="226" y="155"/>
                  </a:lnTo>
                  <a:lnTo>
                    <a:pt x="222" y="147"/>
                  </a:lnTo>
                  <a:lnTo>
                    <a:pt x="222" y="143"/>
                  </a:lnTo>
                  <a:lnTo>
                    <a:pt x="220" y="141"/>
                  </a:lnTo>
                  <a:lnTo>
                    <a:pt x="216" y="141"/>
                  </a:lnTo>
                  <a:lnTo>
                    <a:pt x="216" y="147"/>
                  </a:lnTo>
                  <a:lnTo>
                    <a:pt x="213" y="147"/>
                  </a:lnTo>
                  <a:lnTo>
                    <a:pt x="205" y="147"/>
                  </a:lnTo>
                  <a:lnTo>
                    <a:pt x="205" y="151"/>
                  </a:lnTo>
                  <a:lnTo>
                    <a:pt x="209" y="153"/>
                  </a:lnTo>
                  <a:lnTo>
                    <a:pt x="207" y="155"/>
                  </a:lnTo>
                  <a:lnTo>
                    <a:pt x="203" y="155"/>
                  </a:lnTo>
                  <a:lnTo>
                    <a:pt x="201" y="151"/>
                  </a:lnTo>
                  <a:lnTo>
                    <a:pt x="197" y="153"/>
                  </a:lnTo>
                  <a:lnTo>
                    <a:pt x="199" y="155"/>
                  </a:lnTo>
                  <a:lnTo>
                    <a:pt x="209" y="163"/>
                  </a:lnTo>
                  <a:lnTo>
                    <a:pt x="207" y="165"/>
                  </a:lnTo>
                  <a:lnTo>
                    <a:pt x="195" y="167"/>
                  </a:lnTo>
                  <a:lnTo>
                    <a:pt x="191" y="165"/>
                  </a:lnTo>
                  <a:lnTo>
                    <a:pt x="189" y="171"/>
                  </a:lnTo>
                  <a:lnTo>
                    <a:pt x="185" y="173"/>
                  </a:lnTo>
                  <a:lnTo>
                    <a:pt x="185" y="177"/>
                  </a:lnTo>
                  <a:lnTo>
                    <a:pt x="183" y="177"/>
                  </a:lnTo>
                  <a:lnTo>
                    <a:pt x="183" y="179"/>
                  </a:lnTo>
                  <a:lnTo>
                    <a:pt x="173" y="183"/>
                  </a:lnTo>
                  <a:lnTo>
                    <a:pt x="168" y="181"/>
                  </a:lnTo>
                  <a:lnTo>
                    <a:pt x="166" y="185"/>
                  </a:lnTo>
                  <a:lnTo>
                    <a:pt x="164" y="183"/>
                  </a:lnTo>
                  <a:lnTo>
                    <a:pt x="160" y="187"/>
                  </a:lnTo>
                  <a:lnTo>
                    <a:pt x="158" y="187"/>
                  </a:lnTo>
                  <a:lnTo>
                    <a:pt x="158" y="189"/>
                  </a:lnTo>
                  <a:lnTo>
                    <a:pt x="158" y="193"/>
                  </a:lnTo>
                  <a:lnTo>
                    <a:pt x="164" y="201"/>
                  </a:lnTo>
                  <a:lnTo>
                    <a:pt x="168" y="205"/>
                  </a:lnTo>
                  <a:lnTo>
                    <a:pt x="172" y="205"/>
                  </a:lnTo>
                  <a:lnTo>
                    <a:pt x="172" y="207"/>
                  </a:lnTo>
                  <a:lnTo>
                    <a:pt x="173" y="211"/>
                  </a:lnTo>
                  <a:lnTo>
                    <a:pt x="170" y="215"/>
                  </a:lnTo>
                  <a:lnTo>
                    <a:pt x="166" y="221"/>
                  </a:lnTo>
                  <a:lnTo>
                    <a:pt x="164" y="223"/>
                  </a:lnTo>
                  <a:lnTo>
                    <a:pt x="160" y="219"/>
                  </a:lnTo>
                  <a:lnTo>
                    <a:pt x="160" y="221"/>
                  </a:lnTo>
                  <a:lnTo>
                    <a:pt x="142" y="229"/>
                  </a:lnTo>
                  <a:lnTo>
                    <a:pt x="136" y="235"/>
                  </a:lnTo>
                  <a:lnTo>
                    <a:pt x="134" y="239"/>
                  </a:lnTo>
                  <a:lnTo>
                    <a:pt x="140" y="241"/>
                  </a:lnTo>
                  <a:lnTo>
                    <a:pt x="142" y="243"/>
                  </a:lnTo>
                  <a:lnTo>
                    <a:pt x="142" y="245"/>
                  </a:lnTo>
                  <a:lnTo>
                    <a:pt x="142" y="249"/>
                  </a:lnTo>
                  <a:lnTo>
                    <a:pt x="146" y="251"/>
                  </a:lnTo>
                  <a:lnTo>
                    <a:pt x="136" y="255"/>
                  </a:lnTo>
                  <a:lnTo>
                    <a:pt x="138" y="257"/>
                  </a:lnTo>
                  <a:lnTo>
                    <a:pt x="142" y="259"/>
                  </a:lnTo>
                  <a:lnTo>
                    <a:pt x="140" y="267"/>
                  </a:lnTo>
                  <a:lnTo>
                    <a:pt x="144" y="267"/>
                  </a:lnTo>
                  <a:lnTo>
                    <a:pt x="144" y="271"/>
                  </a:lnTo>
                  <a:lnTo>
                    <a:pt x="148" y="271"/>
                  </a:lnTo>
                  <a:lnTo>
                    <a:pt x="156" y="271"/>
                  </a:lnTo>
                  <a:lnTo>
                    <a:pt x="158" y="273"/>
                  </a:lnTo>
                  <a:lnTo>
                    <a:pt x="160" y="275"/>
                  </a:lnTo>
                  <a:lnTo>
                    <a:pt x="162" y="277"/>
                  </a:lnTo>
                  <a:lnTo>
                    <a:pt x="166" y="277"/>
                  </a:lnTo>
                  <a:lnTo>
                    <a:pt x="168" y="273"/>
                  </a:lnTo>
                  <a:lnTo>
                    <a:pt x="172" y="273"/>
                  </a:lnTo>
                  <a:lnTo>
                    <a:pt x="173" y="271"/>
                  </a:lnTo>
                  <a:lnTo>
                    <a:pt x="177" y="271"/>
                  </a:lnTo>
                  <a:lnTo>
                    <a:pt x="179" y="271"/>
                  </a:lnTo>
                  <a:lnTo>
                    <a:pt x="189" y="271"/>
                  </a:lnTo>
                  <a:lnTo>
                    <a:pt x="197" y="271"/>
                  </a:lnTo>
                  <a:lnTo>
                    <a:pt x="199" y="277"/>
                  </a:lnTo>
                  <a:lnTo>
                    <a:pt x="205" y="281"/>
                  </a:lnTo>
                  <a:lnTo>
                    <a:pt x="207" y="281"/>
                  </a:lnTo>
                  <a:lnTo>
                    <a:pt x="209" y="279"/>
                  </a:lnTo>
                  <a:lnTo>
                    <a:pt x="213" y="279"/>
                  </a:lnTo>
                  <a:lnTo>
                    <a:pt x="213" y="277"/>
                  </a:lnTo>
                  <a:lnTo>
                    <a:pt x="209" y="277"/>
                  </a:lnTo>
                  <a:lnTo>
                    <a:pt x="211" y="275"/>
                  </a:lnTo>
                  <a:lnTo>
                    <a:pt x="213" y="275"/>
                  </a:lnTo>
                  <a:lnTo>
                    <a:pt x="215" y="273"/>
                  </a:lnTo>
                  <a:lnTo>
                    <a:pt x="216" y="271"/>
                  </a:lnTo>
                  <a:lnTo>
                    <a:pt x="218" y="269"/>
                  </a:lnTo>
                  <a:lnTo>
                    <a:pt x="222" y="265"/>
                  </a:lnTo>
                  <a:lnTo>
                    <a:pt x="232" y="267"/>
                  </a:lnTo>
                  <a:lnTo>
                    <a:pt x="238" y="267"/>
                  </a:lnTo>
                  <a:lnTo>
                    <a:pt x="238" y="271"/>
                  </a:lnTo>
                  <a:lnTo>
                    <a:pt x="238" y="277"/>
                  </a:lnTo>
                  <a:lnTo>
                    <a:pt x="240" y="279"/>
                  </a:lnTo>
                  <a:lnTo>
                    <a:pt x="242" y="289"/>
                  </a:lnTo>
                  <a:lnTo>
                    <a:pt x="244" y="289"/>
                  </a:lnTo>
                  <a:lnTo>
                    <a:pt x="244" y="305"/>
                  </a:lnTo>
                  <a:lnTo>
                    <a:pt x="250" y="305"/>
                  </a:lnTo>
                  <a:lnTo>
                    <a:pt x="250" y="313"/>
                  </a:lnTo>
                  <a:lnTo>
                    <a:pt x="244" y="315"/>
                  </a:lnTo>
                  <a:lnTo>
                    <a:pt x="238" y="317"/>
                  </a:lnTo>
                  <a:lnTo>
                    <a:pt x="234" y="323"/>
                  </a:lnTo>
                  <a:lnTo>
                    <a:pt x="236" y="331"/>
                  </a:lnTo>
                  <a:lnTo>
                    <a:pt x="238" y="333"/>
                  </a:lnTo>
                  <a:lnTo>
                    <a:pt x="238" y="339"/>
                  </a:lnTo>
                  <a:lnTo>
                    <a:pt x="238" y="343"/>
                  </a:lnTo>
                  <a:lnTo>
                    <a:pt x="242" y="341"/>
                  </a:lnTo>
                  <a:lnTo>
                    <a:pt x="244" y="343"/>
                  </a:lnTo>
                  <a:lnTo>
                    <a:pt x="250" y="345"/>
                  </a:lnTo>
                  <a:lnTo>
                    <a:pt x="256" y="345"/>
                  </a:lnTo>
                  <a:lnTo>
                    <a:pt x="261" y="345"/>
                  </a:lnTo>
                  <a:lnTo>
                    <a:pt x="263" y="351"/>
                  </a:lnTo>
                  <a:lnTo>
                    <a:pt x="267" y="355"/>
                  </a:lnTo>
                  <a:lnTo>
                    <a:pt x="267" y="353"/>
                  </a:lnTo>
                  <a:lnTo>
                    <a:pt x="269" y="351"/>
                  </a:lnTo>
                  <a:lnTo>
                    <a:pt x="273" y="351"/>
                  </a:lnTo>
                  <a:lnTo>
                    <a:pt x="277" y="351"/>
                  </a:lnTo>
                  <a:lnTo>
                    <a:pt x="275" y="355"/>
                  </a:lnTo>
                  <a:lnTo>
                    <a:pt x="277" y="355"/>
                  </a:lnTo>
                  <a:lnTo>
                    <a:pt x="287" y="353"/>
                  </a:lnTo>
                  <a:lnTo>
                    <a:pt x="291" y="351"/>
                  </a:lnTo>
                  <a:lnTo>
                    <a:pt x="295" y="349"/>
                  </a:lnTo>
                  <a:lnTo>
                    <a:pt x="299" y="351"/>
                  </a:lnTo>
                  <a:lnTo>
                    <a:pt x="302" y="355"/>
                  </a:lnTo>
                  <a:lnTo>
                    <a:pt x="304" y="359"/>
                  </a:lnTo>
                  <a:lnTo>
                    <a:pt x="306" y="363"/>
                  </a:lnTo>
                  <a:lnTo>
                    <a:pt x="308" y="365"/>
                  </a:lnTo>
                  <a:lnTo>
                    <a:pt x="310" y="371"/>
                  </a:lnTo>
                  <a:lnTo>
                    <a:pt x="314" y="373"/>
                  </a:lnTo>
                  <a:lnTo>
                    <a:pt x="322" y="379"/>
                  </a:lnTo>
                  <a:lnTo>
                    <a:pt x="324" y="379"/>
                  </a:lnTo>
                  <a:lnTo>
                    <a:pt x="318" y="385"/>
                  </a:lnTo>
                  <a:lnTo>
                    <a:pt x="318" y="387"/>
                  </a:lnTo>
                  <a:lnTo>
                    <a:pt x="316" y="389"/>
                  </a:lnTo>
                  <a:lnTo>
                    <a:pt x="318" y="391"/>
                  </a:lnTo>
                  <a:lnTo>
                    <a:pt x="314" y="393"/>
                  </a:lnTo>
                  <a:lnTo>
                    <a:pt x="312" y="395"/>
                  </a:lnTo>
                  <a:lnTo>
                    <a:pt x="304" y="397"/>
                  </a:lnTo>
                  <a:lnTo>
                    <a:pt x="299" y="407"/>
                  </a:lnTo>
                  <a:lnTo>
                    <a:pt x="299" y="409"/>
                  </a:lnTo>
                  <a:lnTo>
                    <a:pt x="293" y="417"/>
                  </a:lnTo>
                  <a:lnTo>
                    <a:pt x="291" y="417"/>
                  </a:lnTo>
                  <a:lnTo>
                    <a:pt x="287" y="417"/>
                  </a:lnTo>
                  <a:lnTo>
                    <a:pt x="281" y="419"/>
                  </a:lnTo>
                  <a:lnTo>
                    <a:pt x="273" y="417"/>
                  </a:lnTo>
                  <a:lnTo>
                    <a:pt x="271" y="419"/>
                  </a:lnTo>
                  <a:lnTo>
                    <a:pt x="267" y="419"/>
                  </a:lnTo>
                  <a:lnTo>
                    <a:pt x="263" y="421"/>
                  </a:lnTo>
                  <a:lnTo>
                    <a:pt x="248" y="421"/>
                  </a:lnTo>
                  <a:lnTo>
                    <a:pt x="244" y="425"/>
                  </a:lnTo>
                  <a:lnTo>
                    <a:pt x="244" y="427"/>
                  </a:lnTo>
                  <a:lnTo>
                    <a:pt x="238" y="433"/>
                  </a:lnTo>
                  <a:lnTo>
                    <a:pt x="232" y="440"/>
                  </a:lnTo>
                  <a:lnTo>
                    <a:pt x="222" y="454"/>
                  </a:lnTo>
                  <a:lnTo>
                    <a:pt x="220" y="456"/>
                  </a:lnTo>
                  <a:lnTo>
                    <a:pt x="220" y="458"/>
                  </a:lnTo>
                  <a:lnTo>
                    <a:pt x="218" y="462"/>
                  </a:lnTo>
                  <a:lnTo>
                    <a:pt x="216" y="462"/>
                  </a:lnTo>
                  <a:lnTo>
                    <a:pt x="215" y="466"/>
                  </a:lnTo>
                  <a:lnTo>
                    <a:pt x="213" y="468"/>
                  </a:lnTo>
                  <a:lnTo>
                    <a:pt x="201" y="466"/>
                  </a:lnTo>
                  <a:lnTo>
                    <a:pt x="187" y="468"/>
                  </a:lnTo>
                  <a:lnTo>
                    <a:pt x="187" y="478"/>
                  </a:lnTo>
                  <a:lnTo>
                    <a:pt x="185" y="478"/>
                  </a:lnTo>
                  <a:lnTo>
                    <a:pt x="183" y="482"/>
                  </a:lnTo>
                  <a:lnTo>
                    <a:pt x="183" y="484"/>
                  </a:lnTo>
                  <a:lnTo>
                    <a:pt x="181" y="488"/>
                  </a:lnTo>
                  <a:lnTo>
                    <a:pt x="183" y="490"/>
                  </a:lnTo>
                  <a:lnTo>
                    <a:pt x="173" y="500"/>
                  </a:lnTo>
                  <a:lnTo>
                    <a:pt x="173" y="502"/>
                  </a:lnTo>
                  <a:lnTo>
                    <a:pt x="168" y="510"/>
                  </a:lnTo>
                  <a:lnTo>
                    <a:pt x="168" y="516"/>
                  </a:lnTo>
                  <a:lnTo>
                    <a:pt x="160" y="520"/>
                  </a:lnTo>
                  <a:lnTo>
                    <a:pt x="156" y="520"/>
                  </a:lnTo>
                  <a:lnTo>
                    <a:pt x="154" y="524"/>
                  </a:lnTo>
                  <a:lnTo>
                    <a:pt x="150" y="528"/>
                  </a:lnTo>
                  <a:lnTo>
                    <a:pt x="148" y="526"/>
                  </a:lnTo>
                  <a:lnTo>
                    <a:pt x="144" y="534"/>
                  </a:lnTo>
                  <a:lnTo>
                    <a:pt x="142" y="534"/>
                  </a:lnTo>
                  <a:lnTo>
                    <a:pt x="142" y="542"/>
                  </a:lnTo>
                  <a:lnTo>
                    <a:pt x="138" y="544"/>
                  </a:lnTo>
                  <a:lnTo>
                    <a:pt x="140" y="552"/>
                  </a:lnTo>
                  <a:lnTo>
                    <a:pt x="142" y="552"/>
                  </a:lnTo>
                  <a:lnTo>
                    <a:pt x="146" y="556"/>
                  </a:lnTo>
                  <a:lnTo>
                    <a:pt x="148" y="558"/>
                  </a:lnTo>
                  <a:lnTo>
                    <a:pt x="148" y="560"/>
                  </a:lnTo>
                  <a:lnTo>
                    <a:pt x="150" y="558"/>
                  </a:lnTo>
                  <a:lnTo>
                    <a:pt x="154" y="564"/>
                  </a:lnTo>
                  <a:lnTo>
                    <a:pt x="156" y="574"/>
                  </a:lnTo>
                  <a:lnTo>
                    <a:pt x="156" y="572"/>
                  </a:lnTo>
                  <a:lnTo>
                    <a:pt x="154" y="576"/>
                  </a:lnTo>
                  <a:lnTo>
                    <a:pt x="148" y="576"/>
                  </a:lnTo>
                  <a:lnTo>
                    <a:pt x="142" y="582"/>
                  </a:lnTo>
                  <a:lnTo>
                    <a:pt x="136" y="572"/>
                  </a:lnTo>
                  <a:lnTo>
                    <a:pt x="130" y="572"/>
                  </a:lnTo>
                  <a:lnTo>
                    <a:pt x="129" y="572"/>
                  </a:lnTo>
                  <a:lnTo>
                    <a:pt x="129" y="574"/>
                  </a:lnTo>
                  <a:lnTo>
                    <a:pt x="123" y="574"/>
                  </a:lnTo>
                  <a:lnTo>
                    <a:pt x="119" y="582"/>
                  </a:lnTo>
                  <a:lnTo>
                    <a:pt x="113" y="586"/>
                  </a:lnTo>
                  <a:lnTo>
                    <a:pt x="111" y="576"/>
                  </a:lnTo>
                  <a:lnTo>
                    <a:pt x="101" y="578"/>
                  </a:lnTo>
                  <a:lnTo>
                    <a:pt x="99" y="576"/>
                  </a:lnTo>
                  <a:lnTo>
                    <a:pt x="87" y="580"/>
                  </a:lnTo>
                  <a:lnTo>
                    <a:pt x="84" y="576"/>
                  </a:lnTo>
                  <a:lnTo>
                    <a:pt x="80" y="576"/>
                  </a:lnTo>
                  <a:lnTo>
                    <a:pt x="68" y="570"/>
                  </a:lnTo>
                  <a:lnTo>
                    <a:pt x="64" y="570"/>
                  </a:lnTo>
                  <a:lnTo>
                    <a:pt x="58" y="568"/>
                  </a:lnTo>
                  <a:lnTo>
                    <a:pt x="58" y="570"/>
                  </a:lnTo>
                  <a:lnTo>
                    <a:pt x="52" y="566"/>
                  </a:lnTo>
                  <a:lnTo>
                    <a:pt x="48" y="568"/>
                  </a:lnTo>
                  <a:lnTo>
                    <a:pt x="44" y="566"/>
                  </a:lnTo>
                  <a:lnTo>
                    <a:pt x="44" y="560"/>
                  </a:lnTo>
                  <a:lnTo>
                    <a:pt x="41" y="560"/>
                  </a:lnTo>
                  <a:lnTo>
                    <a:pt x="41" y="564"/>
                  </a:lnTo>
                  <a:lnTo>
                    <a:pt x="39" y="562"/>
                  </a:lnTo>
                  <a:lnTo>
                    <a:pt x="37" y="564"/>
                  </a:lnTo>
                  <a:lnTo>
                    <a:pt x="35" y="562"/>
                  </a:lnTo>
                  <a:lnTo>
                    <a:pt x="33" y="560"/>
                  </a:lnTo>
                  <a:lnTo>
                    <a:pt x="31" y="564"/>
                  </a:lnTo>
                  <a:lnTo>
                    <a:pt x="21" y="560"/>
                  </a:lnTo>
                  <a:lnTo>
                    <a:pt x="19" y="554"/>
                  </a:lnTo>
                  <a:lnTo>
                    <a:pt x="13" y="554"/>
                  </a:lnTo>
                  <a:lnTo>
                    <a:pt x="11" y="552"/>
                  </a:lnTo>
                  <a:lnTo>
                    <a:pt x="9" y="552"/>
                  </a:lnTo>
                  <a:lnTo>
                    <a:pt x="7" y="546"/>
                  </a:lnTo>
                  <a:lnTo>
                    <a:pt x="9" y="544"/>
                  </a:lnTo>
                  <a:lnTo>
                    <a:pt x="5" y="540"/>
                  </a:lnTo>
                  <a:lnTo>
                    <a:pt x="5" y="538"/>
                  </a:lnTo>
                  <a:lnTo>
                    <a:pt x="2" y="536"/>
                  </a:lnTo>
                  <a:lnTo>
                    <a:pt x="2" y="534"/>
                  </a:lnTo>
                  <a:close/>
                </a:path>
              </a:pathLst>
            </a:custGeom>
            <a:grpFill/>
            <a:ln w="9525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 sz="2800" dirty="0">
                <a:solidFill>
                  <a:srgbClr val="666666"/>
                </a:solidFill>
              </a:endParaRPr>
            </a:p>
          </p:txBody>
        </p:sp>
        <p:sp>
          <p:nvSpPr>
            <p:cNvPr id="168044" name="Freeform 16"/>
            <p:cNvSpPr>
              <a:spLocks/>
            </p:cNvSpPr>
            <p:nvPr/>
          </p:nvSpPr>
          <p:spPr bwMode="auto">
            <a:xfrm>
              <a:off x="5909504" y="3539243"/>
              <a:ext cx="787400" cy="754063"/>
            </a:xfrm>
            <a:custGeom>
              <a:avLst/>
              <a:gdLst>
                <a:gd name="T0" fmla="*/ 2147483647 w 456"/>
                <a:gd name="T1" fmla="*/ 2147483647 h 381"/>
                <a:gd name="T2" fmla="*/ 2147483647 w 456"/>
                <a:gd name="T3" fmla="*/ 2147483647 h 381"/>
                <a:gd name="T4" fmla="*/ 2147483647 w 456"/>
                <a:gd name="T5" fmla="*/ 2147483647 h 381"/>
                <a:gd name="T6" fmla="*/ 2147483647 w 456"/>
                <a:gd name="T7" fmla="*/ 2147483647 h 381"/>
                <a:gd name="T8" fmla="*/ 2147483647 w 456"/>
                <a:gd name="T9" fmla="*/ 2147483647 h 381"/>
                <a:gd name="T10" fmla="*/ 2147483647 w 456"/>
                <a:gd name="T11" fmla="*/ 2147483647 h 381"/>
                <a:gd name="T12" fmla="*/ 2147483647 w 456"/>
                <a:gd name="T13" fmla="*/ 2147483647 h 381"/>
                <a:gd name="T14" fmla="*/ 2147483647 w 456"/>
                <a:gd name="T15" fmla="*/ 2147483647 h 381"/>
                <a:gd name="T16" fmla="*/ 2147483647 w 456"/>
                <a:gd name="T17" fmla="*/ 2147483647 h 381"/>
                <a:gd name="T18" fmla="*/ 2147483647 w 456"/>
                <a:gd name="T19" fmla="*/ 2147483647 h 381"/>
                <a:gd name="T20" fmla="*/ 2147483647 w 456"/>
                <a:gd name="T21" fmla="*/ 2147483647 h 381"/>
                <a:gd name="T22" fmla="*/ 2147483647 w 456"/>
                <a:gd name="T23" fmla="*/ 2147483647 h 381"/>
                <a:gd name="T24" fmla="*/ 2147483647 w 456"/>
                <a:gd name="T25" fmla="*/ 2147483647 h 381"/>
                <a:gd name="T26" fmla="*/ 2147483647 w 456"/>
                <a:gd name="T27" fmla="*/ 2147483647 h 381"/>
                <a:gd name="T28" fmla="*/ 2147483647 w 456"/>
                <a:gd name="T29" fmla="*/ 2147483647 h 381"/>
                <a:gd name="T30" fmla="*/ 2147483647 w 456"/>
                <a:gd name="T31" fmla="*/ 2147483647 h 381"/>
                <a:gd name="T32" fmla="*/ 2147483647 w 456"/>
                <a:gd name="T33" fmla="*/ 2147483647 h 381"/>
                <a:gd name="T34" fmla="*/ 2147483647 w 456"/>
                <a:gd name="T35" fmla="*/ 2147483647 h 381"/>
                <a:gd name="T36" fmla="*/ 2147483647 w 456"/>
                <a:gd name="T37" fmla="*/ 2147483647 h 381"/>
                <a:gd name="T38" fmla="*/ 2147483647 w 456"/>
                <a:gd name="T39" fmla="*/ 2147483647 h 381"/>
                <a:gd name="T40" fmla="*/ 2147483647 w 456"/>
                <a:gd name="T41" fmla="*/ 2147483647 h 381"/>
                <a:gd name="T42" fmla="*/ 2147483647 w 456"/>
                <a:gd name="T43" fmla="*/ 2147483647 h 381"/>
                <a:gd name="T44" fmla="*/ 2147483647 w 456"/>
                <a:gd name="T45" fmla="*/ 2147483647 h 381"/>
                <a:gd name="T46" fmla="*/ 2147483647 w 456"/>
                <a:gd name="T47" fmla="*/ 2147483647 h 381"/>
                <a:gd name="T48" fmla="*/ 2147483647 w 456"/>
                <a:gd name="T49" fmla="*/ 2147483647 h 381"/>
                <a:gd name="T50" fmla="*/ 2147483647 w 456"/>
                <a:gd name="T51" fmla="*/ 2147483647 h 381"/>
                <a:gd name="T52" fmla="*/ 2147483647 w 456"/>
                <a:gd name="T53" fmla="*/ 2147483647 h 381"/>
                <a:gd name="T54" fmla="*/ 2147483647 w 456"/>
                <a:gd name="T55" fmla="*/ 2147483647 h 381"/>
                <a:gd name="T56" fmla="*/ 2147483647 w 456"/>
                <a:gd name="T57" fmla="*/ 2147483647 h 381"/>
                <a:gd name="T58" fmla="*/ 2147483647 w 456"/>
                <a:gd name="T59" fmla="*/ 2147483647 h 381"/>
                <a:gd name="T60" fmla="*/ 2147483647 w 456"/>
                <a:gd name="T61" fmla="*/ 2147483647 h 381"/>
                <a:gd name="T62" fmla="*/ 2147483647 w 456"/>
                <a:gd name="T63" fmla="*/ 2147483647 h 381"/>
                <a:gd name="T64" fmla="*/ 2147483647 w 456"/>
                <a:gd name="T65" fmla="*/ 2147483647 h 381"/>
                <a:gd name="T66" fmla="*/ 2147483647 w 456"/>
                <a:gd name="T67" fmla="*/ 2147483647 h 381"/>
                <a:gd name="T68" fmla="*/ 2147483647 w 456"/>
                <a:gd name="T69" fmla="*/ 2147483647 h 381"/>
                <a:gd name="T70" fmla="*/ 2147483647 w 456"/>
                <a:gd name="T71" fmla="*/ 2147483647 h 381"/>
                <a:gd name="T72" fmla="*/ 2147483647 w 456"/>
                <a:gd name="T73" fmla="*/ 2147483647 h 381"/>
                <a:gd name="T74" fmla="*/ 2147483647 w 456"/>
                <a:gd name="T75" fmla="*/ 2147483647 h 381"/>
                <a:gd name="T76" fmla="*/ 2147483647 w 456"/>
                <a:gd name="T77" fmla="*/ 2147483647 h 381"/>
                <a:gd name="T78" fmla="*/ 2147483647 w 456"/>
                <a:gd name="T79" fmla="*/ 2147483647 h 381"/>
                <a:gd name="T80" fmla="*/ 2147483647 w 456"/>
                <a:gd name="T81" fmla="*/ 2147483647 h 381"/>
                <a:gd name="T82" fmla="*/ 2147483647 w 456"/>
                <a:gd name="T83" fmla="*/ 2147483647 h 381"/>
                <a:gd name="T84" fmla="*/ 2147483647 w 456"/>
                <a:gd name="T85" fmla="*/ 2147483647 h 381"/>
                <a:gd name="T86" fmla="*/ 2147483647 w 456"/>
                <a:gd name="T87" fmla="*/ 2147483647 h 381"/>
                <a:gd name="T88" fmla="*/ 2147483647 w 456"/>
                <a:gd name="T89" fmla="*/ 2147483647 h 381"/>
                <a:gd name="T90" fmla="*/ 2147483647 w 456"/>
                <a:gd name="T91" fmla="*/ 2147483647 h 381"/>
                <a:gd name="T92" fmla="*/ 2147483647 w 456"/>
                <a:gd name="T93" fmla="*/ 2147483647 h 381"/>
                <a:gd name="T94" fmla="*/ 2147483647 w 456"/>
                <a:gd name="T95" fmla="*/ 2147483647 h 381"/>
                <a:gd name="T96" fmla="*/ 2147483647 w 456"/>
                <a:gd name="T97" fmla="*/ 2147483647 h 381"/>
                <a:gd name="T98" fmla="*/ 2147483647 w 456"/>
                <a:gd name="T99" fmla="*/ 2147483647 h 381"/>
                <a:gd name="T100" fmla="*/ 2147483647 w 456"/>
                <a:gd name="T101" fmla="*/ 2147483647 h 381"/>
                <a:gd name="T102" fmla="*/ 2147483647 w 456"/>
                <a:gd name="T103" fmla="*/ 2147483647 h 381"/>
                <a:gd name="T104" fmla="*/ 2147483647 w 456"/>
                <a:gd name="T105" fmla="*/ 2147483647 h 381"/>
                <a:gd name="T106" fmla="*/ 2147483647 w 456"/>
                <a:gd name="T107" fmla="*/ 2147483647 h 381"/>
                <a:gd name="T108" fmla="*/ 2147483647 w 456"/>
                <a:gd name="T109" fmla="*/ 2147483647 h 381"/>
                <a:gd name="T110" fmla="*/ 2147483647 w 456"/>
                <a:gd name="T111" fmla="*/ 2147483647 h 381"/>
                <a:gd name="T112" fmla="*/ 2147483647 w 456"/>
                <a:gd name="T113" fmla="*/ 2147483647 h 381"/>
                <a:gd name="T114" fmla="*/ 2147483647 w 456"/>
                <a:gd name="T115" fmla="*/ 2147483647 h 381"/>
                <a:gd name="T116" fmla="*/ 2147483647 w 456"/>
                <a:gd name="T117" fmla="*/ 2147483647 h 381"/>
                <a:gd name="T118" fmla="*/ 2147483647 w 456"/>
                <a:gd name="T119" fmla="*/ 2147483647 h 381"/>
                <a:gd name="T120" fmla="*/ 0 w 456"/>
                <a:gd name="T121" fmla="*/ 2147483647 h 38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56"/>
                <a:gd name="T184" fmla="*/ 0 h 381"/>
                <a:gd name="T185" fmla="*/ 456 w 456"/>
                <a:gd name="T186" fmla="*/ 381 h 38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56" h="381">
                  <a:moveTo>
                    <a:pt x="0" y="56"/>
                  </a:moveTo>
                  <a:lnTo>
                    <a:pt x="4" y="56"/>
                  </a:lnTo>
                  <a:lnTo>
                    <a:pt x="8" y="58"/>
                  </a:lnTo>
                  <a:lnTo>
                    <a:pt x="10" y="58"/>
                  </a:lnTo>
                  <a:lnTo>
                    <a:pt x="12" y="64"/>
                  </a:lnTo>
                  <a:lnTo>
                    <a:pt x="16" y="66"/>
                  </a:lnTo>
                  <a:lnTo>
                    <a:pt x="16" y="70"/>
                  </a:lnTo>
                  <a:lnTo>
                    <a:pt x="20" y="68"/>
                  </a:lnTo>
                  <a:lnTo>
                    <a:pt x="24" y="70"/>
                  </a:lnTo>
                  <a:lnTo>
                    <a:pt x="33" y="70"/>
                  </a:lnTo>
                  <a:lnTo>
                    <a:pt x="37" y="76"/>
                  </a:lnTo>
                  <a:lnTo>
                    <a:pt x="43" y="76"/>
                  </a:lnTo>
                  <a:lnTo>
                    <a:pt x="49" y="78"/>
                  </a:lnTo>
                  <a:lnTo>
                    <a:pt x="49" y="82"/>
                  </a:lnTo>
                  <a:lnTo>
                    <a:pt x="47" y="84"/>
                  </a:lnTo>
                  <a:lnTo>
                    <a:pt x="53" y="88"/>
                  </a:lnTo>
                  <a:lnTo>
                    <a:pt x="55" y="90"/>
                  </a:lnTo>
                  <a:lnTo>
                    <a:pt x="57" y="92"/>
                  </a:lnTo>
                  <a:lnTo>
                    <a:pt x="53" y="94"/>
                  </a:lnTo>
                  <a:lnTo>
                    <a:pt x="63" y="98"/>
                  </a:lnTo>
                  <a:lnTo>
                    <a:pt x="63" y="102"/>
                  </a:lnTo>
                  <a:lnTo>
                    <a:pt x="71" y="104"/>
                  </a:lnTo>
                  <a:lnTo>
                    <a:pt x="74" y="104"/>
                  </a:lnTo>
                  <a:lnTo>
                    <a:pt x="76" y="104"/>
                  </a:lnTo>
                  <a:lnTo>
                    <a:pt x="76" y="102"/>
                  </a:lnTo>
                  <a:lnTo>
                    <a:pt x="80" y="102"/>
                  </a:lnTo>
                  <a:lnTo>
                    <a:pt x="84" y="108"/>
                  </a:lnTo>
                  <a:lnTo>
                    <a:pt x="86" y="108"/>
                  </a:lnTo>
                  <a:lnTo>
                    <a:pt x="92" y="104"/>
                  </a:lnTo>
                  <a:lnTo>
                    <a:pt x="96" y="110"/>
                  </a:lnTo>
                  <a:lnTo>
                    <a:pt x="100" y="108"/>
                  </a:lnTo>
                  <a:lnTo>
                    <a:pt x="100" y="106"/>
                  </a:lnTo>
                  <a:lnTo>
                    <a:pt x="104" y="108"/>
                  </a:lnTo>
                  <a:lnTo>
                    <a:pt x="104" y="110"/>
                  </a:lnTo>
                  <a:lnTo>
                    <a:pt x="108" y="116"/>
                  </a:lnTo>
                  <a:lnTo>
                    <a:pt x="110" y="120"/>
                  </a:lnTo>
                  <a:lnTo>
                    <a:pt x="112" y="116"/>
                  </a:lnTo>
                  <a:lnTo>
                    <a:pt x="114" y="120"/>
                  </a:lnTo>
                  <a:lnTo>
                    <a:pt x="112" y="132"/>
                  </a:lnTo>
                  <a:lnTo>
                    <a:pt x="114" y="132"/>
                  </a:lnTo>
                  <a:lnTo>
                    <a:pt x="117" y="132"/>
                  </a:lnTo>
                  <a:lnTo>
                    <a:pt x="123" y="132"/>
                  </a:lnTo>
                  <a:lnTo>
                    <a:pt x="129" y="130"/>
                  </a:lnTo>
                  <a:lnTo>
                    <a:pt x="147" y="136"/>
                  </a:lnTo>
                  <a:lnTo>
                    <a:pt x="143" y="144"/>
                  </a:lnTo>
                  <a:lnTo>
                    <a:pt x="147" y="150"/>
                  </a:lnTo>
                  <a:lnTo>
                    <a:pt x="149" y="152"/>
                  </a:lnTo>
                  <a:lnTo>
                    <a:pt x="139" y="152"/>
                  </a:lnTo>
                  <a:lnTo>
                    <a:pt x="137" y="154"/>
                  </a:lnTo>
                  <a:lnTo>
                    <a:pt x="137" y="164"/>
                  </a:lnTo>
                  <a:lnTo>
                    <a:pt x="131" y="166"/>
                  </a:lnTo>
                  <a:lnTo>
                    <a:pt x="135" y="166"/>
                  </a:lnTo>
                  <a:lnTo>
                    <a:pt x="131" y="177"/>
                  </a:lnTo>
                  <a:lnTo>
                    <a:pt x="135" y="179"/>
                  </a:lnTo>
                  <a:lnTo>
                    <a:pt x="137" y="181"/>
                  </a:lnTo>
                  <a:lnTo>
                    <a:pt x="141" y="183"/>
                  </a:lnTo>
                  <a:lnTo>
                    <a:pt x="149" y="181"/>
                  </a:lnTo>
                  <a:lnTo>
                    <a:pt x="149" y="177"/>
                  </a:lnTo>
                  <a:lnTo>
                    <a:pt x="153" y="179"/>
                  </a:lnTo>
                  <a:lnTo>
                    <a:pt x="158" y="197"/>
                  </a:lnTo>
                  <a:lnTo>
                    <a:pt x="162" y="199"/>
                  </a:lnTo>
                  <a:lnTo>
                    <a:pt x="157" y="201"/>
                  </a:lnTo>
                  <a:lnTo>
                    <a:pt x="158" y="211"/>
                  </a:lnTo>
                  <a:lnTo>
                    <a:pt x="160" y="209"/>
                  </a:lnTo>
                  <a:lnTo>
                    <a:pt x="164" y="215"/>
                  </a:lnTo>
                  <a:lnTo>
                    <a:pt x="166" y="215"/>
                  </a:lnTo>
                  <a:lnTo>
                    <a:pt x="168" y="219"/>
                  </a:lnTo>
                  <a:lnTo>
                    <a:pt x="172" y="221"/>
                  </a:lnTo>
                  <a:lnTo>
                    <a:pt x="174" y="217"/>
                  </a:lnTo>
                  <a:lnTo>
                    <a:pt x="176" y="219"/>
                  </a:lnTo>
                  <a:lnTo>
                    <a:pt x="186" y="219"/>
                  </a:lnTo>
                  <a:lnTo>
                    <a:pt x="190" y="215"/>
                  </a:lnTo>
                  <a:lnTo>
                    <a:pt x="198" y="217"/>
                  </a:lnTo>
                  <a:lnTo>
                    <a:pt x="198" y="207"/>
                  </a:lnTo>
                  <a:lnTo>
                    <a:pt x="201" y="205"/>
                  </a:lnTo>
                  <a:lnTo>
                    <a:pt x="201" y="201"/>
                  </a:lnTo>
                  <a:lnTo>
                    <a:pt x="203" y="199"/>
                  </a:lnTo>
                  <a:lnTo>
                    <a:pt x="205" y="195"/>
                  </a:lnTo>
                  <a:lnTo>
                    <a:pt x="209" y="197"/>
                  </a:lnTo>
                  <a:lnTo>
                    <a:pt x="217" y="195"/>
                  </a:lnTo>
                  <a:lnTo>
                    <a:pt x="219" y="195"/>
                  </a:lnTo>
                  <a:lnTo>
                    <a:pt x="219" y="201"/>
                  </a:lnTo>
                  <a:lnTo>
                    <a:pt x="223" y="199"/>
                  </a:lnTo>
                  <a:lnTo>
                    <a:pt x="227" y="207"/>
                  </a:lnTo>
                  <a:lnTo>
                    <a:pt x="231" y="207"/>
                  </a:lnTo>
                  <a:lnTo>
                    <a:pt x="237" y="229"/>
                  </a:lnTo>
                  <a:lnTo>
                    <a:pt x="235" y="227"/>
                  </a:lnTo>
                  <a:lnTo>
                    <a:pt x="231" y="239"/>
                  </a:lnTo>
                  <a:lnTo>
                    <a:pt x="227" y="241"/>
                  </a:lnTo>
                  <a:lnTo>
                    <a:pt x="221" y="235"/>
                  </a:lnTo>
                  <a:lnTo>
                    <a:pt x="219" y="237"/>
                  </a:lnTo>
                  <a:lnTo>
                    <a:pt x="213" y="233"/>
                  </a:lnTo>
                  <a:lnTo>
                    <a:pt x="211" y="233"/>
                  </a:lnTo>
                  <a:lnTo>
                    <a:pt x="211" y="229"/>
                  </a:lnTo>
                  <a:lnTo>
                    <a:pt x="207" y="231"/>
                  </a:lnTo>
                  <a:lnTo>
                    <a:pt x="203" y="227"/>
                  </a:lnTo>
                  <a:lnTo>
                    <a:pt x="203" y="231"/>
                  </a:lnTo>
                  <a:lnTo>
                    <a:pt x="201" y="229"/>
                  </a:lnTo>
                  <a:lnTo>
                    <a:pt x="198" y="229"/>
                  </a:lnTo>
                  <a:lnTo>
                    <a:pt x="198" y="227"/>
                  </a:lnTo>
                  <a:lnTo>
                    <a:pt x="194" y="231"/>
                  </a:lnTo>
                  <a:lnTo>
                    <a:pt x="192" y="229"/>
                  </a:lnTo>
                  <a:lnTo>
                    <a:pt x="190" y="231"/>
                  </a:lnTo>
                  <a:lnTo>
                    <a:pt x="188" y="231"/>
                  </a:lnTo>
                  <a:lnTo>
                    <a:pt x="184" y="233"/>
                  </a:lnTo>
                  <a:lnTo>
                    <a:pt x="190" y="237"/>
                  </a:lnTo>
                  <a:lnTo>
                    <a:pt x="188" y="239"/>
                  </a:lnTo>
                  <a:lnTo>
                    <a:pt x="190" y="241"/>
                  </a:lnTo>
                  <a:lnTo>
                    <a:pt x="192" y="239"/>
                  </a:lnTo>
                  <a:lnTo>
                    <a:pt x="196" y="241"/>
                  </a:lnTo>
                  <a:lnTo>
                    <a:pt x="194" y="247"/>
                  </a:lnTo>
                  <a:lnTo>
                    <a:pt x="198" y="247"/>
                  </a:lnTo>
                  <a:lnTo>
                    <a:pt x="198" y="253"/>
                  </a:lnTo>
                  <a:lnTo>
                    <a:pt x="196" y="253"/>
                  </a:lnTo>
                  <a:lnTo>
                    <a:pt x="198" y="253"/>
                  </a:lnTo>
                  <a:lnTo>
                    <a:pt x="194" y="255"/>
                  </a:lnTo>
                  <a:lnTo>
                    <a:pt x="196" y="263"/>
                  </a:lnTo>
                  <a:lnTo>
                    <a:pt x="186" y="267"/>
                  </a:lnTo>
                  <a:lnTo>
                    <a:pt x="182" y="265"/>
                  </a:lnTo>
                  <a:lnTo>
                    <a:pt x="182" y="271"/>
                  </a:lnTo>
                  <a:lnTo>
                    <a:pt x="178" y="275"/>
                  </a:lnTo>
                  <a:lnTo>
                    <a:pt x="176" y="275"/>
                  </a:lnTo>
                  <a:lnTo>
                    <a:pt x="174" y="277"/>
                  </a:lnTo>
                  <a:lnTo>
                    <a:pt x="174" y="281"/>
                  </a:lnTo>
                  <a:lnTo>
                    <a:pt x="172" y="285"/>
                  </a:lnTo>
                  <a:lnTo>
                    <a:pt x="174" y="287"/>
                  </a:lnTo>
                  <a:lnTo>
                    <a:pt x="172" y="289"/>
                  </a:lnTo>
                  <a:lnTo>
                    <a:pt x="174" y="291"/>
                  </a:lnTo>
                  <a:lnTo>
                    <a:pt x="176" y="291"/>
                  </a:lnTo>
                  <a:lnTo>
                    <a:pt x="176" y="293"/>
                  </a:lnTo>
                  <a:lnTo>
                    <a:pt x="178" y="293"/>
                  </a:lnTo>
                  <a:lnTo>
                    <a:pt x="180" y="293"/>
                  </a:lnTo>
                  <a:lnTo>
                    <a:pt x="182" y="299"/>
                  </a:lnTo>
                  <a:lnTo>
                    <a:pt x="186" y="299"/>
                  </a:lnTo>
                  <a:lnTo>
                    <a:pt x="184" y="303"/>
                  </a:lnTo>
                  <a:lnTo>
                    <a:pt x="190" y="305"/>
                  </a:lnTo>
                  <a:lnTo>
                    <a:pt x="188" y="307"/>
                  </a:lnTo>
                  <a:lnTo>
                    <a:pt x="190" y="309"/>
                  </a:lnTo>
                  <a:lnTo>
                    <a:pt x="192" y="305"/>
                  </a:lnTo>
                  <a:lnTo>
                    <a:pt x="196" y="305"/>
                  </a:lnTo>
                  <a:lnTo>
                    <a:pt x="200" y="309"/>
                  </a:lnTo>
                  <a:lnTo>
                    <a:pt x="198" y="311"/>
                  </a:lnTo>
                  <a:lnTo>
                    <a:pt x="198" y="315"/>
                  </a:lnTo>
                  <a:lnTo>
                    <a:pt x="203" y="315"/>
                  </a:lnTo>
                  <a:lnTo>
                    <a:pt x="205" y="311"/>
                  </a:lnTo>
                  <a:lnTo>
                    <a:pt x="209" y="311"/>
                  </a:lnTo>
                  <a:lnTo>
                    <a:pt x="207" y="311"/>
                  </a:lnTo>
                  <a:lnTo>
                    <a:pt x="209" y="315"/>
                  </a:lnTo>
                  <a:lnTo>
                    <a:pt x="215" y="315"/>
                  </a:lnTo>
                  <a:lnTo>
                    <a:pt x="215" y="319"/>
                  </a:lnTo>
                  <a:lnTo>
                    <a:pt x="217" y="321"/>
                  </a:lnTo>
                  <a:lnTo>
                    <a:pt x="217" y="323"/>
                  </a:lnTo>
                  <a:lnTo>
                    <a:pt x="219" y="331"/>
                  </a:lnTo>
                  <a:lnTo>
                    <a:pt x="215" y="337"/>
                  </a:lnTo>
                  <a:lnTo>
                    <a:pt x="213" y="339"/>
                  </a:lnTo>
                  <a:lnTo>
                    <a:pt x="207" y="339"/>
                  </a:lnTo>
                  <a:lnTo>
                    <a:pt x="203" y="345"/>
                  </a:lnTo>
                  <a:lnTo>
                    <a:pt x="209" y="347"/>
                  </a:lnTo>
                  <a:lnTo>
                    <a:pt x="213" y="349"/>
                  </a:lnTo>
                  <a:lnTo>
                    <a:pt x="213" y="353"/>
                  </a:lnTo>
                  <a:lnTo>
                    <a:pt x="215" y="349"/>
                  </a:lnTo>
                  <a:lnTo>
                    <a:pt x="235" y="349"/>
                  </a:lnTo>
                  <a:lnTo>
                    <a:pt x="243" y="343"/>
                  </a:lnTo>
                  <a:lnTo>
                    <a:pt x="244" y="345"/>
                  </a:lnTo>
                  <a:lnTo>
                    <a:pt x="250" y="347"/>
                  </a:lnTo>
                  <a:lnTo>
                    <a:pt x="256" y="345"/>
                  </a:lnTo>
                  <a:lnTo>
                    <a:pt x="256" y="341"/>
                  </a:lnTo>
                  <a:lnTo>
                    <a:pt x="258" y="343"/>
                  </a:lnTo>
                  <a:lnTo>
                    <a:pt x="258" y="349"/>
                  </a:lnTo>
                  <a:lnTo>
                    <a:pt x="262" y="349"/>
                  </a:lnTo>
                  <a:lnTo>
                    <a:pt x="262" y="353"/>
                  </a:lnTo>
                  <a:lnTo>
                    <a:pt x="264" y="353"/>
                  </a:lnTo>
                  <a:lnTo>
                    <a:pt x="268" y="353"/>
                  </a:lnTo>
                  <a:lnTo>
                    <a:pt x="274" y="353"/>
                  </a:lnTo>
                  <a:lnTo>
                    <a:pt x="276" y="355"/>
                  </a:lnTo>
                  <a:lnTo>
                    <a:pt x="280" y="353"/>
                  </a:lnTo>
                  <a:lnTo>
                    <a:pt x="282" y="353"/>
                  </a:lnTo>
                  <a:lnTo>
                    <a:pt x="291" y="349"/>
                  </a:lnTo>
                  <a:lnTo>
                    <a:pt x="293" y="351"/>
                  </a:lnTo>
                  <a:lnTo>
                    <a:pt x="301" y="349"/>
                  </a:lnTo>
                  <a:lnTo>
                    <a:pt x="305" y="351"/>
                  </a:lnTo>
                  <a:lnTo>
                    <a:pt x="307" y="357"/>
                  </a:lnTo>
                  <a:lnTo>
                    <a:pt x="311" y="361"/>
                  </a:lnTo>
                  <a:lnTo>
                    <a:pt x="323" y="369"/>
                  </a:lnTo>
                  <a:lnTo>
                    <a:pt x="340" y="367"/>
                  </a:lnTo>
                  <a:lnTo>
                    <a:pt x="340" y="373"/>
                  </a:lnTo>
                  <a:lnTo>
                    <a:pt x="344" y="373"/>
                  </a:lnTo>
                  <a:lnTo>
                    <a:pt x="344" y="369"/>
                  </a:lnTo>
                  <a:lnTo>
                    <a:pt x="346" y="371"/>
                  </a:lnTo>
                  <a:lnTo>
                    <a:pt x="346" y="377"/>
                  </a:lnTo>
                  <a:lnTo>
                    <a:pt x="350" y="381"/>
                  </a:lnTo>
                  <a:lnTo>
                    <a:pt x="354" y="381"/>
                  </a:lnTo>
                  <a:lnTo>
                    <a:pt x="360" y="375"/>
                  </a:lnTo>
                  <a:lnTo>
                    <a:pt x="366" y="375"/>
                  </a:lnTo>
                  <a:lnTo>
                    <a:pt x="368" y="371"/>
                  </a:lnTo>
                  <a:lnTo>
                    <a:pt x="366" y="365"/>
                  </a:lnTo>
                  <a:lnTo>
                    <a:pt x="371" y="365"/>
                  </a:lnTo>
                  <a:lnTo>
                    <a:pt x="373" y="361"/>
                  </a:lnTo>
                  <a:lnTo>
                    <a:pt x="377" y="359"/>
                  </a:lnTo>
                  <a:lnTo>
                    <a:pt x="379" y="361"/>
                  </a:lnTo>
                  <a:lnTo>
                    <a:pt x="383" y="359"/>
                  </a:lnTo>
                  <a:lnTo>
                    <a:pt x="381" y="355"/>
                  </a:lnTo>
                  <a:lnTo>
                    <a:pt x="381" y="353"/>
                  </a:lnTo>
                  <a:lnTo>
                    <a:pt x="377" y="349"/>
                  </a:lnTo>
                  <a:lnTo>
                    <a:pt x="379" y="347"/>
                  </a:lnTo>
                  <a:lnTo>
                    <a:pt x="389" y="347"/>
                  </a:lnTo>
                  <a:lnTo>
                    <a:pt x="391" y="345"/>
                  </a:lnTo>
                  <a:lnTo>
                    <a:pt x="393" y="345"/>
                  </a:lnTo>
                  <a:lnTo>
                    <a:pt x="395" y="345"/>
                  </a:lnTo>
                  <a:lnTo>
                    <a:pt x="393" y="335"/>
                  </a:lnTo>
                  <a:lnTo>
                    <a:pt x="395" y="333"/>
                  </a:lnTo>
                  <a:lnTo>
                    <a:pt x="403" y="333"/>
                  </a:lnTo>
                  <a:lnTo>
                    <a:pt x="401" y="331"/>
                  </a:lnTo>
                  <a:lnTo>
                    <a:pt x="399" y="331"/>
                  </a:lnTo>
                  <a:lnTo>
                    <a:pt x="397" y="329"/>
                  </a:lnTo>
                  <a:lnTo>
                    <a:pt x="397" y="325"/>
                  </a:lnTo>
                  <a:lnTo>
                    <a:pt x="399" y="325"/>
                  </a:lnTo>
                  <a:lnTo>
                    <a:pt x="401" y="319"/>
                  </a:lnTo>
                  <a:lnTo>
                    <a:pt x="397" y="319"/>
                  </a:lnTo>
                  <a:lnTo>
                    <a:pt x="407" y="311"/>
                  </a:lnTo>
                  <a:lnTo>
                    <a:pt x="407" y="315"/>
                  </a:lnTo>
                  <a:lnTo>
                    <a:pt x="411" y="311"/>
                  </a:lnTo>
                  <a:lnTo>
                    <a:pt x="413" y="311"/>
                  </a:lnTo>
                  <a:lnTo>
                    <a:pt x="411" y="311"/>
                  </a:lnTo>
                  <a:lnTo>
                    <a:pt x="409" y="311"/>
                  </a:lnTo>
                  <a:lnTo>
                    <a:pt x="411" y="311"/>
                  </a:lnTo>
                  <a:lnTo>
                    <a:pt x="409" y="309"/>
                  </a:lnTo>
                  <a:lnTo>
                    <a:pt x="407" y="305"/>
                  </a:lnTo>
                  <a:lnTo>
                    <a:pt x="405" y="303"/>
                  </a:lnTo>
                  <a:lnTo>
                    <a:pt x="397" y="299"/>
                  </a:lnTo>
                  <a:lnTo>
                    <a:pt x="395" y="297"/>
                  </a:lnTo>
                  <a:lnTo>
                    <a:pt x="391" y="295"/>
                  </a:lnTo>
                  <a:lnTo>
                    <a:pt x="391" y="293"/>
                  </a:lnTo>
                  <a:lnTo>
                    <a:pt x="389" y="293"/>
                  </a:lnTo>
                  <a:lnTo>
                    <a:pt x="383" y="291"/>
                  </a:lnTo>
                  <a:lnTo>
                    <a:pt x="381" y="291"/>
                  </a:lnTo>
                  <a:lnTo>
                    <a:pt x="379" y="291"/>
                  </a:lnTo>
                  <a:lnTo>
                    <a:pt x="379" y="293"/>
                  </a:lnTo>
                  <a:lnTo>
                    <a:pt x="375" y="293"/>
                  </a:lnTo>
                  <a:lnTo>
                    <a:pt x="371" y="291"/>
                  </a:lnTo>
                  <a:lnTo>
                    <a:pt x="370" y="289"/>
                  </a:lnTo>
                  <a:lnTo>
                    <a:pt x="366" y="289"/>
                  </a:lnTo>
                  <a:lnTo>
                    <a:pt x="366" y="287"/>
                  </a:lnTo>
                  <a:lnTo>
                    <a:pt x="362" y="287"/>
                  </a:lnTo>
                  <a:lnTo>
                    <a:pt x="362" y="283"/>
                  </a:lnTo>
                  <a:lnTo>
                    <a:pt x="364" y="285"/>
                  </a:lnTo>
                  <a:lnTo>
                    <a:pt x="366" y="287"/>
                  </a:lnTo>
                  <a:lnTo>
                    <a:pt x="368" y="287"/>
                  </a:lnTo>
                  <a:lnTo>
                    <a:pt x="368" y="283"/>
                  </a:lnTo>
                  <a:lnTo>
                    <a:pt x="368" y="281"/>
                  </a:lnTo>
                  <a:lnTo>
                    <a:pt x="366" y="281"/>
                  </a:lnTo>
                  <a:lnTo>
                    <a:pt x="364" y="277"/>
                  </a:lnTo>
                  <a:lnTo>
                    <a:pt x="364" y="275"/>
                  </a:lnTo>
                  <a:lnTo>
                    <a:pt x="360" y="273"/>
                  </a:lnTo>
                  <a:lnTo>
                    <a:pt x="358" y="273"/>
                  </a:lnTo>
                  <a:lnTo>
                    <a:pt x="354" y="273"/>
                  </a:lnTo>
                  <a:lnTo>
                    <a:pt x="352" y="273"/>
                  </a:lnTo>
                  <a:lnTo>
                    <a:pt x="348" y="273"/>
                  </a:lnTo>
                  <a:lnTo>
                    <a:pt x="346" y="273"/>
                  </a:lnTo>
                  <a:lnTo>
                    <a:pt x="340" y="271"/>
                  </a:lnTo>
                  <a:lnTo>
                    <a:pt x="338" y="271"/>
                  </a:lnTo>
                  <a:lnTo>
                    <a:pt x="340" y="273"/>
                  </a:lnTo>
                  <a:lnTo>
                    <a:pt x="338" y="277"/>
                  </a:lnTo>
                  <a:lnTo>
                    <a:pt x="334" y="277"/>
                  </a:lnTo>
                  <a:lnTo>
                    <a:pt x="332" y="277"/>
                  </a:lnTo>
                  <a:lnTo>
                    <a:pt x="330" y="277"/>
                  </a:lnTo>
                  <a:lnTo>
                    <a:pt x="325" y="281"/>
                  </a:lnTo>
                  <a:lnTo>
                    <a:pt x="325" y="279"/>
                  </a:lnTo>
                  <a:lnTo>
                    <a:pt x="327" y="279"/>
                  </a:lnTo>
                  <a:lnTo>
                    <a:pt x="328" y="275"/>
                  </a:lnTo>
                  <a:lnTo>
                    <a:pt x="330" y="273"/>
                  </a:lnTo>
                  <a:lnTo>
                    <a:pt x="334" y="269"/>
                  </a:lnTo>
                  <a:lnTo>
                    <a:pt x="338" y="267"/>
                  </a:lnTo>
                  <a:lnTo>
                    <a:pt x="340" y="265"/>
                  </a:lnTo>
                  <a:lnTo>
                    <a:pt x="342" y="267"/>
                  </a:lnTo>
                  <a:lnTo>
                    <a:pt x="342" y="265"/>
                  </a:lnTo>
                  <a:lnTo>
                    <a:pt x="344" y="265"/>
                  </a:lnTo>
                  <a:lnTo>
                    <a:pt x="346" y="267"/>
                  </a:lnTo>
                  <a:lnTo>
                    <a:pt x="348" y="265"/>
                  </a:lnTo>
                  <a:lnTo>
                    <a:pt x="350" y="265"/>
                  </a:lnTo>
                  <a:lnTo>
                    <a:pt x="354" y="265"/>
                  </a:lnTo>
                  <a:lnTo>
                    <a:pt x="356" y="267"/>
                  </a:lnTo>
                  <a:lnTo>
                    <a:pt x="360" y="267"/>
                  </a:lnTo>
                  <a:lnTo>
                    <a:pt x="362" y="269"/>
                  </a:lnTo>
                  <a:lnTo>
                    <a:pt x="366" y="271"/>
                  </a:lnTo>
                  <a:lnTo>
                    <a:pt x="368" y="271"/>
                  </a:lnTo>
                  <a:lnTo>
                    <a:pt x="370" y="273"/>
                  </a:lnTo>
                  <a:lnTo>
                    <a:pt x="371" y="273"/>
                  </a:lnTo>
                  <a:lnTo>
                    <a:pt x="371" y="275"/>
                  </a:lnTo>
                  <a:lnTo>
                    <a:pt x="373" y="277"/>
                  </a:lnTo>
                  <a:lnTo>
                    <a:pt x="375" y="277"/>
                  </a:lnTo>
                  <a:lnTo>
                    <a:pt x="377" y="281"/>
                  </a:lnTo>
                  <a:lnTo>
                    <a:pt x="379" y="281"/>
                  </a:lnTo>
                  <a:lnTo>
                    <a:pt x="377" y="281"/>
                  </a:lnTo>
                  <a:lnTo>
                    <a:pt x="377" y="285"/>
                  </a:lnTo>
                  <a:lnTo>
                    <a:pt x="379" y="287"/>
                  </a:lnTo>
                  <a:lnTo>
                    <a:pt x="381" y="287"/>
                  </a:lnTo>
                  <a:lnTo>
                    <a:pt x="379" y="283"/>
                  </a:lnTo>
                  <a:lnTo>
                    <a:pt x="381" y="285"/>
                  </a:lnTo>
                  <a:lnTo>
                    <a:pt x="381" y="287"/>
                  </a:lnTo>
                  <a:lnTo>
                    <a:pt x="383" y="287"/>
                  </a:lnTo>
                  <a:lnTo>
                    <a:pt x="385" y="285"/>
                  </a:lnTo>
                  <a:lnTo>
                    <a:pt x="385" y="283"/>
                  </a:lnTo>
                  <a:lnTo>
                    <a:pt x="389" y="283"/>
                  </a:lnTo>
                  <a:lnTo>
                    <a:pt x="391" y="281"/>
                  </a:lnTo>
                  <a:lnTo>
                    <a:pt x="395" y="281"/>
                  </a:lnTo>
                  <a:lnTo>
                    <a:pt x="395" y="283"/>
                  </a:lnTo>
                  <a:lnTo>
                    <a:pt x="397" y="283"/>
                  </a:lnTo>
                  <a:lnTo>
                    <a:pt x="399" y="281"/>
                  </a:lnTo>
                  <a:lnTo>
                    <a:pt x="401" y="281"/>
                  </a:lnTo>
                  <a:lnTo>
                    <a:pt x="403" y="281"/>
                  </a:lnTo>
                  <a:lnTo>
                    <a:pt x="405" y="281"/>
                  </a:lnTo>
                  <a:lnTo>
                    <a:pt x="405" y="279"/>
                  </a:lnTo>
                  <a:lnTo>
                    <a:pt x="407" y="279"/>
                  </a:lnTo>
                  <a:lnTo>
                    <a:pt x="409" y="279"/>
                  </a:lnTo>
                  <a:lnTo>
                    <a:pt x="413" y="281"/>
                  </a:lnTo>
                  <a:lnTo>
                    <a:pt x="414" y="281"/>
                  </a:lnTo>
                  <a:lnTo>
                    <a:pt x="416" y="281"/>
                  </a:lnTo>
                  <a:lnTo>
                    <a:pt x="418" y="281"/>
                  </a:lnTo>
                  <a:lnTo>
                    <a:pt x="420" y="281"/>
                  </a:lnTo>
                  <a:lnTo>
                    <a:pt x="424" y="283"/>
                  </a:lnTo>
                  <a:lnTo>
                    <a:pt x="426" y="285"/>
                  </a:lnTo>
                  <a:lnTo>
                    <a:pt x="428" y="285"/>
                  </a:lnTo>
                  <a:lnTo>
                    <a:pt x="432" y="287"/>
                  </a:lnTo>
                  <a:lnTo>
                    <a:pt x="432" y="285"/>
                  </a:lnTo>
                  <a:lnTo>
                    <a:pt x="432" y="287"/>
                  </a:lnTo>
                  <a:lnTo>
                    <a:pt x="432" y="289"/>
                  </a:lnTo>
                  <a:lnTo>
                    <a:pt x="434" y="289"/>
                  </a:lnTo>
                  <a:lnTo>
                    <a:pt x="438" y="289"/>
                  </a:lnTo>
                  <a:lnTo>
                    <a:pt x="444" y="289"/>
                  </a:lnTo>
                  <a:lnTo>
                    <a:pt x="446" y="289"/>
                  </a:lnTo>
                  <a:lnTo>
                    <a:pt x="446" y="291"/>
                  </a:lnTo>
                  <a:lnTo>
                    <a:pt x="450" y="291"/>
                  </a:lnTo>
                  <a:lnTo>
                    <a:pt x="452" y="291"/>
                  </a:lnTo>
                  <a:lnTo>
                    <a:pt x="456" y="291"/>
                  </a:lnTo>
                  <a:lnTo>
                    <a:pt x="456" y="289"/>
                  </a:lnTo>
                  <a:lnTo>
                    <a:pt x="456" y="281"/>
                  </a:lnTo>
                  <a:lnTo>
                    <a:pt x="450" y="277"/>
                  </a:lnTo>
                  <a:lnTo>
                    <a:pt x="450" y="275"/>
                  </a:lnTo>
                  <a:lnTo>
                    <a:pt x="450" y="273"/>
                  </a:lnTo>
                  <a:lnTo>
                    <a:pt x="446" y="271"/>
                  </a:lnTo>
                  <a:lnTo>
                    <a:pt x="446" y="269"/>
                  </a:lnTo>
                  <a:lnTo>
                    <a:pt x="444" y="267"/>
                  </a:lnTo>
                  <a:lnTo>
                    <a:pt x="440" y="261"/>
                  </a:lnTo>
                  <a:lnTo>
                    <a:pt x="438" y="261"/>
                  </a:lnTo>
                  <a:lnTo>
                    <a:pt x="434" y="261"/>
                  </a:lnTo>
                  <a:lnTo>
                    <a:pt x="432" y="259"/>
                  </a:lnTo>
                  <a:lnTo>
                    <a:pt x="428" y="259"/>
                  </a:lnTo>
                  <a:lnTo>
                    <a:pt x="424" y="255"/>
                  </a:lnTo>
                  <a:lnTo>
                    <a:pt x="422" y="255"/>
                  </a:lnTo>
                  <a:lnTo>
                    <a:pt x="418" y="255"/>
                  </a:lnTo>
                  <a:lnTo>
                    <a:pt x="414" y="255"/>
                  </a:lnTo>
                  <a:lnTo>
                    <a:pt x="413" y="251"/>
                  </a:lnTo>
                  <a:lnTo>
                    <a:pt x="411" y="251"/>
                  </a:lnTo>
                  <a:lnTo>
                    <a:pt x="409" y="249"/>
                  </a:lnTo>
                  <a:lnTo>
                    <a:pt x="407" y="249"/>
                  </a:lnTo>
                  <a:lnTo>
                    <a:pt x="409" y="249"/>
                  </a:lnTo>
                  <a:lnTo>
                    <a:pt x="407" y="245"/>
                  </a:lnTo>
                  <a:lnTo>
                    <a:pt x="409" y="245"/>
                  </a:lnTo>
                  <a:lnTo>
                    <a:pt x="411" y="243"/>
                  </a:lnTo>
                  <a:lnTo>
                    <a:pt x="409" y="243"/>
                  </a:lnTo>
                  <a:lnTo>
                    <a:pt x="407" y="233"/>
                  </a:lnTo>
                  <a:lnTo>
                    <a:pt x="407" y="231"/>
                  </a:lnTo>
                  <a:lnTo>
                    <a:pt x="405" y="231"/>
                  </a:lnTo>
                  <a:lnTo>
                    <a:pt x="401" y="227"/>
                  </a:lnTo>
                  <a:lnTo>
                    <a:pt x="399" y="229"/>
                  </a:lnTo>
                  <a:lnTo>
                    <a:pt x="393" y="227"/>
                  </a:lnTo>
                  <a:lnTo>
                    <a:pt x="391" y="227"/>
                  </a:lnTo>
                  <a:lnTo>
                    <a:pt x="391" y="225"/>
                  </a:lnTo>
                  <a:lnTo>
                    <a:pt x="389" y="225"/>
                  </a:lnTo>
                  <a:lnTo>
                    <a:pt x="381" y="221"/>
                  </a:lnTo>
                  <a:lnTo>
                    <a:pt x="379" y="221"/>
                  </a:lnTo>
                  <a:lnTo>
                    <a:pt x="377" y="221"/>
                  </a:lnTo>
                  <a:lnTo>
                    <a:pt x="377" y="223"/>
                  </a:lnTo>
                  <a:lnTo>
                    <a:pt x="375" y="219"/>
                  </a:lnTo>
                  <a:lnTo>
                    <a:pt x="371" y="217"/>
                  </a:lnTo>
                  <a:lnTo>
                    <a:pt x="368" y="215"/>
                  </a:lnTo>
                  <a:lnTo>
                    <a:pt x="364" y="215"/>
                  </a:lnTo>
                  <a:lnTo>
                    <a:pt x="366" y="213"/>
                  </a:lnTo>
                  <a:lnTo>
                    <a:pt x="368" y="213"/>
                  </a:lnTo>
                  <a:lnTo>
                    <a:pt x="370" y="211"/>
                  </a:lnTo>
                  <a:lnTo>
                    <a:pt x="368" y="209"/>
                  </a:lnTo>
                  <a:lnTo>
                    <a:pt x="368" y="207"/>
                  </a:lnTo>
                  <a:lnTo>
                    <a:pt x="364" y="205"/>
                  </a:lnTo>
                  <a:lnTo>
                    <a:pt x="364" y="203"/>
                  </a:lnTo>
                  <a:lnTo>
                    <a:pt x="362" y="203"/>
                  </a:lnTo>
                  <a:lnTo>
                    <a:pt x="360" y="201"/>
                  </a:lnTo>
                  <a:lnTo>
                    <a:pt x="362" y="197"/>
                  </a:lnTo>
                  <a:lnTo>
                    <a:pt x="366" y="195"/>
                  </a:lnTo>
                  <a:lnTo>
                    <a:pt x="364" y="189"/>
                  </a:lnTo>
                  <a:lnTo>
                    <a:pt x="362" y="187"/>
                  </a:lnTo>
                  <a:lnTo>
                    <a:pt x="360" y="183"/>
                  </a:lnTo>
                  <a:lnTo>
                    <a:pt x="358" y="183"/>
                  </a:lnTo>
                  <a:lnTo>
                    <a:pt x="356" y="181"/>
                  </a:lnTo>
                  <a:lnTo>
                    <a:pt x="358" y="179"/>
                  </a:lnTo>
                  <a:lnTo>
                    <a:pt x="356" y="177"/>
                  </a:lnTo>
                  <a:lnTo>
                    <a:pt x="354" y="172"/>
                  </a:lnTo>
                  <a:lnTo>
                    <a:pt x="352" y="172"/>
                  </a:lnTo>
                  <a:lnTo>
                    <a:pt x="348" y="166"/>
                  </a:lnTo>
                  <a:lnTo>
                    <a:pt x="352" y="164"/>
                  </a:lnTo>
                  <a:lnTo>
                    <a:pt x="350" y="160"/>
                  </a:lnTo>
                  <a:lnTo>
                    <a:pt x="348" y="158"/>
                  </a:lnTo>
                  <a:lnTo>
                    <a:pt x="346" y="156"/>
                  </a:lnTo>
                  <a:lnTo>
                    <a:pt x="346" y="154"/>
                  </a:lnTo>
                  <a:lnTo>
                    <a:pt x="344" y="152"/>
                  </a:lnTo>
                  <a:lnTo>
                    <a:pt x="344" y="150"/>
                  </a:lnTo>
                  <a:lnTo>
                    <a:pt x="344" y="148"/>
                  </a:lnTo>
                  <a:lnTo>
                    <a:pt x="342" y="148"/>
                  </a:lnTo>
                  <a:lnTo>
                    <a:pt x="340" y="146"/>
                  </a:lnTo>
                  <a:lnTo>
                    <a:pt x="338" y="140"/>
                  </a:lnTo>
                  <a:lnTo>
                    <a:pt x="338" y="136"/>
                  </a:lnTo>
                  <a:lnTo>
                    <a:pt x="336" y="136"/>
                  </a:lnTo>
                  <a:lnTo>
                    <a:pt x="334" y="136"/>
                  </a:lnTo>
                  <a:lnTo>
                    <a:pt x="334" y="134"/>
                  </a:lnTo>
                  <a:lnTo>
                    <a:pt x="334" y="132"/>
                  </a:lnTo>
                  <a:lnTo>
                    <a:pt x="330" y="130"/>
                  </a:lnTo>
                  <a:lnTo>
                    <a:pt x="330" y="126"/>
                  </a:lnTo>
                  <a:lnTo>
                    <a:pt x="332" y="126"/>
                  </a:lnTo>
                  <a:lnTo>
                    <a:pt x="330" y="124"/>
                  </a:lnTo>
                  <a:lnTo>
                    <a:pt x="328" y="124"/>
                  </a:lnTo>
                  <a:lnTo>
                    <a:pt x="328" y="122"/>
                  </a:lnTo>
                  <a:lnTo>
                    <a:pt x="328" y="120"/>
                  </a:lnTo>
                  <a:lnTo>
                    <a:pt x="327" y="116"/>
                  </a:lnTo>
                  <a:lnTo>
                    <a:pt x="327" y="114"/>
                  </a:lnTo>
                  <a:lnTo>
                    <a:pt x="321" y="116"/>
                  </a:lnTo>
                  <a:lnTo>
                    <a:pt x="319" y="116"/>
                  </a:lnTo>
                  <a:lnTo>
                    <a:pt x="323" y="116"/>
                  </a:lnTo>
                  <a:lnTo>
                    <a:pt x="325" y="110"/>
                  </a:lnTo>
                  <a:lnTo>
                    <a:pt x="327" y="110"/>
                  </a:lnTo>
                  <a:lnTo>
                    <a:pt x="325" y="108"/>
                  </a:lnTo>
                  <a:lnTo>
                    <a:pt x="323" y="104"/>
                  </a:lnTo>
                  <a:lnTo>
                    <a:pt x="321" y="102"/>
                  </a:lnTo>
                  <a:lnTo>
                    <a:pt x="319" y="96"/>
                  </a:lnTo>
                  <a:lnTo>
                    <a:pt x="319" y="94"/>
                  </a:lnTo>
                  <a:lnTo>
                    <a:pt x="317" y="92"/>
                  </a:lnTo>
                  <a:lnTo>
                    <a:pt x="317" y="88"/>
                  </a:lnTo>
                  <a:lnTo>
                    <a:pt x="313" y="86"/>
                  </a:lnTo>
                  <a:lnTo>
                    <a:pt x="311" y="86"/>
                  </a:lnTo>
                  <a:lnTo>
                    <a:pt x="307" y="86"/>
                  </a:lnTo>
                  <a:lnTo>
                    <a:pt x="309" y="86"/>
                  </a:lnTo>
                  <a:lnTo>
                    <a:pt x="313" y="86"/>
                  </a:lnTo>
                  <a:lnTo>
                    <a:pt x="313" y="84"/>
                  </a:lnTo>
                  <a:lnTo>
                    <a:pt x="313" y="82"/>
                  </a:lnTo>
                  <a:lnTo>
                    <a:pt x="313" y="78"/>
                  </a:lnTo>
                  <a:lnTo>
                    <a:pt x="309" y="74"/>
                  </a:lnTo>
                  <a:lnTo>
                    <a:pt x="307" y="72"/>
                  </a:lnTo>
                  <a:lnTo>
                    <a:pt x="307" y="68"/>
                  </a:lnTo>
                  <a:lnTo>
                    <a:pt x="305" y="66"/>
                  </a:lnTo>
                  <a:lnTo>
                    <a:pt x="301" y="66"/>
                  </a:lnTo>
                  <a:lnTo>
                    <a:pt x="295" y="62"/>
                  </a:lnTo>
                  <a:lnTo>
                    <a:pt x="293" y="62"/>
                  </a:lnTo>
                  <a:lnTo>
                    <a:pt x="291" y="64"/>
                  </a:lnTo>
                  <a:lnTo>
                    <a:pt x="291" y="60"/>
                  </a:lnTo>
                  <a:lnTo>
                    <a:pt x="285" y="58"/>
                  </a:lnTo>
                  <a:lnTo>
                    <a:pt x="282" y="58"/>
                  </a:lnTo>
                  <a:lnTo>
                    <a:pt x="280" y="56"/>
                  </a:lnTo>
                  <a:lnTo>
                    <a:pt x="276" y="56"/>
                  </a:lnTo>
                  <a:lnTo>
                    <a:pt x="270" y="54"/>
                  </a:lnTo>
                  <a:lnTo>
                    <a:pt x="268" y="54"/>
                  </a:lnTo>
                  <a:lnTo>
                    <a:pt x="268" y="58"/>
                  </a:lnTo>
                  <a:lnTo>
                    <a:pt x="268" y="60"/>
                  </a:lnTo>
                  <a:lnTo>
                    <a:pt x="268" y="58"/>
                  </a:lnTo>
                  <a:lnTo>
                    <a:pt x="268" y="56"/>
                  </a:lnTo>
                  <a:lnTo>
                    <a:pt x="268" y="52"/>
                  </a:lnTo>
                  <a:lnTo>
                    <a:pt x="266" y="52"/>
                  </a:lnTo>
                  <a:lnTo>
                    <a:pt x="262" y="50"/>
                  </a:lnTo>
                  <a:lnTo>
                    <a:pt x="258" y="52"/>
                  </a:lnTo>
                  <a:lnTo>
                    <a:pt x="256" y="52"/>
                  </a:lnTo>
                  <a:lnTo>
                    <a:pt x="256" y="50"/>
                  </a:lnTo>
                  <a:lnTo>
                    <a:pt x="254" y="48"/>
                  </a:lnTo>
                  <a:lnTo>
                    <a:pt x="252" y="48"/>
                  </a:lnTo>
                  <a:lnTo>
                    <a:pt x="250" y="46"/>
                  </a:lnTo>
                  <a:lnTo>
                    <a:pt x="244" y="44"/>
                  </a:lnTo>
                  <a:lnTo>
                    <a:pt x="241" y="40"/>
                  </a:lnTo>
                  <a:lnTo>
                    <a:pt x="241" y="38"/>
                  </a:lnTo>
                  <a:lnTo>
                    <a:pt x="241" y="36"/>
                  </a:lnTo>
                  <a:lnTo>
                    <a:pt x="241" y="34"/>
                  </a:lnTo>
                  <a:lnTo>
                    <a:pt x="239" y="32"/>
                  </a:lnTo>
                  <a:lnTo>
                    <a:pt x="235" y="32"/>
                  </a:lnTo>
                  <a:lnTo>
                    <a:pt x="233" y="32"/>
                  </a:lnTo>
                  <a:lnTo>
                    <a:pt x="231" y="32"/>
                  </a:lnTo>
                  <a:lnTo>
                    <a:pt x="229" y="34"/>
                  </a:lnTo>
                  <a:lnTo>
                    <a:pt x="227" y="34"/>
                  </a:lnTo>
                  <a:lnTo>
                    <a:pt x="225" y="34"/>
                  </a:lnTo>
                  <a:lnTo>
                    <a:pt x="223" y="32"/>
                  </a:lnTo>
                  <a:lnTo>
                    <a:pt x="221" y="32"/>
                  </a:lnTo>
                  <a:lnTo>
                    <a:pt x="219" y="30"/>
                  </a:lnTo>
                  <a:lnTo>
                    <a:pt x="217" y="24"/>
                  </a:lnTo>
                  <a:lnTo>
                    <a:pt x="217" y="22"/>
                  </a:lnTo>
                  <a:lnTo>
                    <a:pt x="219" y="20"/>
                  </a:lnTo>
                  <a:lnTo>
                    <a:pt x="217" y="18"/>
                  </a:lnTo>
                  <a:lnTo>
                    <a:pt x="219" y="18"/>
                  </a:lnTo>
                  <a:lnTo>
                    <a:pt x="219" y="16"/>
                  </a:lnTo>
                  <a:lnTo>
                    <a:pt x="219" y="12"/>
                  </a:lnTo>
                  <a:lnTo>
                    <a:pt x="219" y="10"/>
                  </a:lnTo>
                  <a:lnTo>
                    <a:pt x="219" y="8"/>
                  </a:lnTo>
                  <a:lnTo>
                    <a:pt x="223" y="6"/>
                  </a:lnTo>
                  <a:lnTo>
                    <a:pt x="225" y="4"/>
                  </a:lnTo>
                  <a:lnTo>
                    <a:pt x="223" y="0"/>
                  </a:lnTo>
                  <a:lnTo>
                    <a:pt x="213" y="4"/>
                  </a:lnTo>
                  <a:lnTo>
                    <a:pt x="211" y="8"/>
                  </a:lnTo>
                  <a:lnTo>
                    <a:pt x="196" y="8"/>
                  </a:lnTo>
                  <a:lnTo>
                    <a:pt x="192" y="10"/>
                  </a:lnTo>
                  <a:lnTo>
                    <a:pt x="192" y="20"/>
                  </a:lnTo>
                  <a:lnTo>
                    <a:pt x="188" y="26"/>
                  </a:lnTo>
                  <a:lnTo>
                    <a:pt x="186" y="28"/>
                  </a:lnTo>
                  <a:lnTo>
                    <a:pt x="186" y="32"/>
                  </a:lnTo>
                  <a:lnTo>
                    <a:pt x="182" y="34"/>
                  </a:lnTo>
                  <a:lnTo>
                    <a:pt x="182" y="36"/>
                  </a:lnTo>
                  <a:lnTo>
                    <a:pt x="186" y="38"/>
                  </a:lnTo>
                  <a:lnTo>
                    <a:pt x="184" y="42"/>
                  </a:lnTo>
                  <a:lnTo>
                    <a:pt x="176" y="42"/>
                  </a:lnTo>
                  <a:lnTo>
                    <a:pt x="174" y="40"/>
                  </a:lnTo>
                  <a:lnTo>
                    <a:pt x="170" y="42"/>
                  </a:lnTo>
                  <a:lnTo>
                    <a:pt x="162" y="46"/>
                  </a:lnTo>
                  <a:lnTo>
                    <a:pt x="162" y="50"/>
                  </a:lnTo>
                  <a:lnTo>
                    <a:pt x="160" y="50"/>
                  </a:lnTo>
                  <a:lnTo>
                    <a:pt x="162" y="60"/>
                  </a:lnTo>
                  <a:lnTo>
                    <a:pt x="158" y="66"/>
                  </a:lnTo>
                  <a:lnTo>
                    <a:pt x="153" y="68"/>
                  </a:lnTo>
                  <a:lnTo>
                    <a:pt x="143" y="72"/>
                  </a:lnTo>
                  <a:lnTo>
                    <a:pt x="141" y="70"/>
                  </a:lnTo>
                  <a:lnTo>
                    <a:pt x="141" y="64"/>
                  </a:lnTo>
                  <a:lnTo>
                    <a:pt x="139" y="62"/>
                  </a:lnTo>
                  <a:lnTo>
                    <a:pt x="141" y="58"/>
                  </a:lnTo>
                  <a:lnTo>
                    <a:pt x="135" y="54"/>
                  </a:lnTo>
                  <a:lnTo>
                    <a:pt x="137" y="52"/>
                  </a:lnTo>
                  <a:lnTo>
                    <a:pt x="135" y="50"/>
                  </a:lnTo>
                  <a:lnTo>
                    <a:pt x="127" y="50"/>
                  </a:lnTo>
                  <a:lnTo>
                    <a:pt x="125" y="48"/>
                  </a:lnTo>
                  <a:lnTo>
                    <a:pt x="119" y="48"/>
                  </a:lnTo>
                  <a:lnTo>
                    <a:pt x="119" y="50"/>
                  </a:lnTo>
                  <a:lnTo>
                    <a:pt x="112" y="50"/>
                  </a:lnTo>
                  <a:lnTo>
                    <a:pt x="112" y="62"/>
                  </a:lnTo>
                  <a:lnTo>
                    <a:pt x="104" y="60"/>
                  </a:lnTo>
                  <a:lnTo>
                    <a:pt x="102" y="64"/>
                  </a:lnTo>
                  <a:lnTo>
                    <a:pt x="96" y="66"/>
                  </a:lnTo>
                  <a:lnTo>
                    <a:pt x="92" y="66"/>
                  </a:lnTo>
                  <a:lnTo>
                    <a:pt x="86" y="66"/>
                  </a:lnTo>
                  <a:lnTo>
                    <a:pt x="82" y="62"/>
                  </a:lnTo>
                  <a:lnTo>
                    <a:pt x="80" y="58"/>
                  </a:lnTo>
                  <a:lnTo>
                    <a:pt x="78" y="56"/>
                  </a:lnTo>
                  <a:lnTo>
                    <a:pt x="74" y="58"/>
                  </a:lnTo>
                  <a:lnTo>
                    <a:pt x="71" y="62"/>
                  </a:lnTo>
                  <a:lnTo>
                    <a:pt x="71" y="70"/>
                  </a:lnTo>
                  <a:lnTo>
                    <a:pt x="65" y="68"/>
                  </a:lnTo>
                  <a:lnTo>
                    <a:pt x="63" y="64"/>
                  </a:lnTo>
                  <a:lnTo>
                    <a:pt x="59" y="54"/>
                  </a:lnTo>
                  <a:lnTo>
                    <a:pt x="55" y="52"/>
                  </a:lnTo>
                  <a:lnTo>
                    <a:pt x="55" y="48"/>
                  </a:lnTo>
                  <a:lnTo>
                    <a:pt x="47" y="38"/>
                  </a:lnTo>
                  <a:lnTo>
                    <a:pt x="45" y="34"/>
                  </a:lnTo>
                  <a:lnTo>
                    <a:pt x="37" y="30"/>
                  </a:lnTo>
                  <a:lnTo>
                    <a:pt x="31" y="28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8" y="32"/>
                  </a:lnTo>
                  <a:lnTo>
                    <a:pt x="2" y="38"/>
                  </a:lnTo>
                  <a:lnTo>
                    <a:pt x="2" y="46"/>
                  </a:lnTo>
                  <a:lnTo>
                    <a:pt x="0" y="50"/>
                  </a:lnTo>
                  <a:lnTo>
                    <a:pt x="2" y="52"/>
                  </a:lnTo>
                  <a:lnTo>
                    <a:pt x="0" y="56"/>
                  </a:lnTo>
                  <a:close/>
                </a:path>
              </a:pathLst>
            </a:custGeom>
            <a:grpFill/>
            <a:ln w="9525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 altLang="zh-TW" sz="2800">
                <a:solidFill>
                  <a:srgbClr val="666666"/>
                </a:solidFill>
                <a:ea typeface="PMingLiU" pitchFamily="18" charset="-120"/>
              </a:endParaRPr>
            </a:p>
          </p:txBody>
        </p:sp>
        <p:sp>
          <p:nvSpPr>
            <p:cNvPr id="381" name="Freeform 17"/>
            <p:cNvSpPr>
              <a:spLocks/>
            </p:cNvSpPr>
            <p:nvPr/>
          </p:nvSpPr>
          <p:spPr bwMode="auto">
            <a:xfrm>
              <a:off x="6190492" y="4230035"/>
              <a:ext cx="571500" cy="703305"/>
            </a:xfrm>
            <a:custGeom>
              <a:avLst/>
              <a:gdLst>
                <a:gd name="T0" fmla="*/ 2147483647 w 329"/>
                <a:gd name="T1" fmla="*/ 2147483647 h 357"/>
                <a:gd name="T2" fmla="*/ 2147483647 w 329"/>
                <a:gd name="T3" fmla="*/ 2147483647 h 357"/>
                <a:gd name="T4" fmla="*/ 2147483647 w 329"/>
                <a:gd name="T5" fmla="*/ 2147483647 h 357"/>
                <a:gd name="T6" fmla="*/ 2147483647 w 329"/>
                <a:gd name="T7" fmla="*/ 2147483647 h 357"/>
                <a:gd name="T8" fmla="*/ 2147483647 w 329"/>
                <a:gd name="T9" fmla="*/ 2147483647 h 357"/>
                <a:gd name="T10" fmla="*/ 2147483647 w 329"/>
                <a:gd name="T11" fmla="*/ 2147483647 h 357"/>
                <a:gd name="T12" fmla="*/ 2147483647 w 329"/>
                <a:gd name="T13" fmla="*/ 2147483647 h 357"/>
                <a:gd name="T14" fmla="*/ 2147483647 w 329"/>
                <a:gd name="T15" fmla="*/ 2147483647 h 357"/>
                <a:gd name="T16" fmla="*/ 2147483647 w 329"/>
                <a:gd name="T17" fmla="*/ 2147483647 h 357"/>
                <a:gd name="T18" fmla="*/ 2147483647 w 329"/>
                <a:gd name="T19" fmla="*/ 2147483647 h 357"/>
                <a:gd name="T20" fmla="*/ 2147483647 w 329"/>
                <a:gd name="T21" fmla="*/ 2147483647 h 357"/>
                <a:gd name="T22" fmla="*/ 2147483647 w 329"/>
                <a:gd name="T23" fmla="*/ 2147483647 h 357"/>
                <a:gd name="T24" fmla="*/ 2147483647 w 329"/>
                <a:gd name="T25" fmla="*/ 2147483647 h 357"/>
                <a:gd name="T26" fmla="*/ 2147483647 w 329"/>
                <a:gd name="T27" fmla="*/ 2147483647 h 357"/>
                <a:gd name="T28" fmla="*/ 2147483647 w 329"/>
                <a:gd name="T29" fmla="*/ 2147483647 h 357"/>
                <a:gd name="T30" fmla="*/ 2147483647 w 329"/>
                <a:gd name="T31" fmla="*/ 2147483647 h 357"/>
                <a:gd name="T32" fmla="*/ 2147483647 w 329"/>
                <a:gd name="T33" fmla="*/ 2147483647 h 357"/>
                <a:gd name="T34" fmla="*/ 2147483647 w 329"/>
                <a:gd name="T35" fmla="*/ 2147483647 h 357"/>
                <a:gd name="T36" fmla="*/ 2147483647 w 329"/>
                <a:gd name="T37" fmla="*/ 2147483647 h 357"/>
                <a:gd name="T38" fmla="*/ 2147483647 w 329"/>
                <a:gd name="T39" fmla="*/ 2147483647 h 357"/>
                <a:gd name="T40" fmla="*/ 2147483647 w 329"/>
                <a:gd name="T41" fmla="*/ 2147483647 h 357"/>
                <a:gd name="T42" fmla="*/ 2147483647 w 329"/>
                <a:gd name="T43" fmla="*/ 2147483647 h 357"/>
                <a:gd name="T44" fmla="*/ 2147483647 w 329"/>
                <a:gd name="T45" fmla="*/ 2147483647 h 357"/>
                <a:gd name="T46" fmla="*/ 2147483647 w 329"/>
                <a:gd name="T47" fmla="*/ 2147483647 h 357"/>
                <a:gd name="T48" fmla="*/ 2147483647 w 329"/>
                <a:gd name="T49" fmla="*/ 2147483647 h 357"/>
                <a:gd name="T50" fmla="*/ 2147483647 w 329"/>
                <a:gd name="T51" fmla="*/ 2147483647 h 357"/>
                <a:gd name="T52" fmla="*/ 2147483647 w 329"/>
                <a:gd name="T53" fmla="*/ 2147483647 h 357"/>
                <a:gd name="T54" fmla="*/ 2147483647 w 329"/>
                <a:gd name="T55" fmla="*/ 2147483647 h 357"/>
                <a:gd name="T56" fmla="*/ 2147483647 w 329"/>
                <a:gd name="T57" fmla="*/ 2147483647 h 357"/>
                <a:gd name="T58" fmla="*/ 2147483647 w 329"/>
                <a:gd name="T59" fmla="*/ 2147483647 h 357"/>
                <a:gd name="T60" fmla="*/ 2147483647 w 329"/>
                <a:gd name="T61" fmla="*/ 2147483647 h 357"/>
                <a:gd name="T62" fmla="*/ 2147483647 w 329"/>
                <a:gd name="T63" fmla="*/ 2147483647 h 357"/>
                <a:gd name="T64" fmla="*/ 2147483647 w 329"/>
                <a:gd name="T65" fmla="*/ 2147483647 h 357"/>
                <a:gd name="T66" fmla="*/ 2147483647 w 329"/>
                <a:gd name="T67" fmla="*/ 2147483647 h 357"/>
                <a:gd name="T68" fmla="*/ 2147483647 w 329"/>
                <a:gd name="T69" fmla="*/ 2147483647 h 357"/>
                <a:gd name="T70" fmla="*/ 2147483647 w 329"/>
                <a:gd name="T71" fmla="*/ 2147483647 h 357"/>
                <a:gd name="T72" fmla="*/ 2147483647 w 329"/>
                <a:gd name="T73" fmla="*/ 2147483647 h 357"/>
                <a:gd name="T74" fmla="*/ 2147483647 w 329"/>
                <a:gd name="T75" fmla="*/ 2147483647 h 357"/>
                <a:gd name="T76" fmla="*/ 2147483647 w 329"/>
                <a:gd name="T77" fmla="*/ 2147483647 h 357"/>
                <a:gd name="T78" fmla="*/ 2147483647 w 329"/>
                <a:gd name="T79" fmla="*/ 2147483647 h 357"/>
                <a:gd name="T80" fmla="*/ 2147483647 w 329"/>
                <a:gd name="T81" fmla="*/ 2147483647 h 357"/>
                <a:gd name="T82" fmla="*/ 2147483647 w 329"/>
                <a:gd name="T83" fmla="*/ 2147483647 h 357"/>
                <a:gd name="T84" fmla="*/ 2147483647 w 329"/>
                <a:gd name="T85" fmla="*/ 2147483647 h 357"/>
                <a:gd name="T86" fmla="*/ 2147483647 w 329"/>
                <a:gd name="T87" fmla="*/ 2147483647 h 357"/>
                <a:gd name="T88" fmla="*/ 2147483647 w 329"/>
                <a:gd name="T89" fmla="*/ 2147483647 h 357"/>
                <a:gd name="T90" fmla="*/ 2147483647 w 329"/>
                <a:gd name="T91" fmla="*/ 2147483647 h 357"/>
                <a:gd name="T92" fmla="*/ 2147483647 w 329"/>
                <a:gd name="T93" fmla="*/ 2147483647 h 357"/>
                <a:gd name="T94" fmla="*/ 2147483647 w 329"/>
                <a:gd name="T95" fmla="*/ 2147483647 h 357"/>
                <a:gd name="T96" fmla="*/ 2147483647 w 329"/>
                <a:gd name="T97" fmla="*/ 2147483647 h 357"/>
                <a:gd name="T98" fmla="*/ 2147483647 w 329"/>
                <a:gd name="T99" fmla="*/ 2147483647 h 357"/>
                <a:gd name="T100" fmla="*/ 2147483647 w 329"/>
                <a:gd name="T101" fmla="*/ 2147483647 h 357"/>
                <a:gd name="T102" fmla="*/ 2147483647 w 329"/>
                <a:gd name="T103" fmla="*/ 2147483647 h 357"/>
                <a:gd name="T104" fmla="*/ 2147483647 w 329"/>
                <a:gd name="T105" fmla="*/ 2147483647 h 357"/>
                <a:gd name="T106" fmla="*/ 2147483647 w 329"/>
                <a:gd name="T107" fmla="*/ 2147483647 h 357"/>
                <a:gd name="T108" fmla="*/ 2147483647 w 329"/>
                <a:gd name="T109" fmla="*/ 2147483647 h 357"/>
                <a:gd name="T110" fmla="*/ 2147483647 w 329"/>
                <a:gd name="T111" fmla="*/ 2147483647 h 357"/>
                <a:gd name="T112" fmla="*/ 2147483647 w 329"/>
                <a:gd name="T113" fmla="*/ 2147483647 h 357"/>
                <a:gd name="T114" fmla="*/ 2147483647 w 329"/>
                <a:gd name="T115" fmla="*/ 2147483647 h 357"/>
                <a:gd name="T116" fmla="*/ 2147483647 w 329"/>
                <a:gd name="T117" fmla="*/ 2147483647 h 357"/>
                <a:gd name="T118" fmla="*/ 2147483647 w 329"/>
                <a:gd name="T119" fmla="*/ 2147483647 h 35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29"/>
                <a:gd name="T181" fmla="*/ 0 h 357"/>
                <a:gd name="T182" fmla="*/ 329 w 329"/>
                <a:gd name="T183" fmla="*/ 357 h 35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29" h="357">
                  <a:moveTo>
                    <a:pt x="0" y="190"/>
                  </a:moveTo>
                  <a:lnTo>
                    <a:pt x="2" y="186"/>
                  </a:lnTo>
                  <a:lnTo>
                    <a:pt x="4" y="180"/>
                  </a:lnTo>
                  <a:lnTo>
                    <a:pt x="8" y="178"/>
                  </a:lnTo>
                  <a:lnTo>
                    <a:pt x="8" y="180"/>
                  </a:lnTo>
                  <a:lnTo>
                    <a:pt x="10" y="178"/>
                  </a:lnTo>
                  <a:lnTo>
                    <a:pt x="14" y="174"/>
                  </a:lnTo>
                  <a:lnTo>
                    <a:pt x="14" y="170"/>
                  </a:lnTo>
                  <a:lnTo>
                    <a:pt x="14" y="168"/>
                  </a:lnTo>
                  <a:lnTo>
                    <a:pt x="22" y="166"/>
                  </a:lnTo>
                  <a:lnTo>
                    <a:pt x="22" y="160"/>
                  </a:lnTo>
                  <a:lnTo>
                    <a:pt x="26" y="162"/>
                  </a:lnTo>
                  <a:lnTo>
                    <a:pt x="28" y="160"/>
                  </a:lnTo>
                  <a:lnTo>
                    <a:pt x="32" y="158"/>
                  </a:lnTo>
                  <a:lnTo>
                    <a:pt x="36" y="158"/>
                  </a:lnTo>
                  <a:lnTo>
                    <a:pt x="36" y="154"/>
                  </a:lnTo>
                  <a:lnTo>
                    <a:pt x="41" y="146"/>
                  </a:lnTo>
                  <a:lnTo>
                    <a:pt x="45" y="144"/>
                  </a:lnTo>
                  <a:lnTo>
                    <a:pt x="47" y="144"/>
                  </a:lnTo>
                  <a:lnTo>
                    <a:pt x="53" y="136"/>
                  </a:lnTo>
                  <a:lnTo>
                    <a:pt x="55" y="126"/>
                  </a:lnTo>
                  <a:lnTo>
                    <a:pt x="57" y="126"/>
                  </a:lnTo>
                  <a:lnTo>
                    <a:pt x="61" y="122"/>
                  </a:lnTo>
                  <a:lnTo>
                    <a:pt x="61" y="118"/>
                  </a:lnTo>
                  <a:lnTo>
                    <a:pt x="63" y="116"/>
                  </a:lnTo>
                  <a:lnTo>
                    <a:pt x="63" y="102"/>
                  </a:lnTo>
                  <a:lnTo>
                    <a:pt x="65" y="100"/>
                  </a:lnTo>
                  <a:lnTo>
                    <a:pt x="63" y="98"/>
                  </a:lnTo>
                  <a:lnTo>
                    <a:pt x="61" y="98"/>
                  </a:lnTo>
                  <a:lnTo>
                    <a:pt x="61" y="96"/>
                  </a:lnTo>
                  <a:lnTo>
                    <a:pt x="65" y="94"/>
                  </a:lnTo>
                  <a:lnTo>
                    <a:pt x="65" y="92"/>
                  </a:lnTo>
                  <a:lnTo>
                    <a:pt x="63" y="84"/>
                  </a:lnTo>
                  <a:lnTo>
                    <a:pt x="65" y="78"/>
                  </a:lnTo>
                  <a:lnTo>
                    <a:pt x="69" y="80"/>
                  </a:lnTo>
                  <a:lnTo>
                    <a:pt x="71" y="82"/>
                  </a:lnTo>
                  <a:lnTo>
                    <a:pt x="77" y="84"/>
                  </a:lnTo>
                  <a:lnTo>
                    <a:pt x="77" y="82"/>
                  </a:lnTo>
                  <a:lnTo>
                    <a:pt x="82" y="82"/>
                  </a:lnTo>
                  <a:lnTo>
                    <a:pt x="90" y="84"/>
                  </a:lnTo>
                  <a:lnTo>
                    <a:pt x="92" y="82"/>
                  </a:lnTo>
                  <a:lnTo>
                    <a:pt x="92" y="78"/>
                  </a:lnTo>
                  <a:lnTo>
                    <a:pt x="94" y="78"/>
                  </a:lnTo>
                  <a:lnTo>
                    <a:pt x="94" y="76"/>
                  </a:lnTo>
                  <a:lnTo>
                    <a:pt x="98" y="76"/>
                  </a:lnTo>
                  <a:lnTo>
                    <a:pt x="100" y="78"/>
                  </a:lnTo>
                  <a:lnTo>
                    <a:pt x="104" y="76"/>
                  </a:lnTo>
                  <a:lnTo>
                    <a:pt x="102" y="74"/>
                  </a:lnTo>
                  <a:lnTo>
                    <a:pt x="100" y="74"/>
                  </a:lnTo>
                  <a:lnTo>
                    <a:pt x="100" y="72"/>
                  </a:lnTo>
                  <a:lnTo>
                    <a:pt x="96" y="64"/>
                  </a:lnTo>
                  <a:lnTo>
                    <a:pt x="94" y="62"/>
                  </a:lnTo>
                  <a:lnTo>
                    <a:pt x="92" y="64"/>
                  </a:lnTo>
                  <a:lnTo>
                    <a:pt x="90" y="62"/>
                  </a:lnTo>
                  <a:lnTo>
                    <a:pt x="88" y="60"/>
                  </a:lnTo>
                  <a:lnTo>
                    <a:pt x="90" y="58"/>
                  </a:lnTo>
                  <a:lnTo>
                    <a:pt x="88" y="54"/>
                  </a:lnTo>
                  <a:lnTo>
                    <a:pt x="92" y="54"/>
                  </a:lnTo>
                  <a:lnTo>
                    <a:pt x="94" y="54"/>
                  </a:lnTo>
                  <a:lnTo>
                    <a:pt x="96" y="50"/>
                  </a:lnTo>
                  <a:lnTo>
                    <a:pt x="98" y="48"/>
                  </a:lnTo>
                  <a:lnTo>
                    <a:pt x="100" y="48"/>
                  </a:lnTo>
                  <a:lnTo>
                    <a:pt x="102" y="50"/>
                  </a:lnTo>
                  <a:lnTo>
                    <a:pt x="106" y="50"/>
                  </a:lnTo>
                  <a:lnTo>
                    <a:pt x="108" y="42"/>
                  </a:lnTo>
                  <a:lnTo>
                    <a:pt x="106" y="38"/>
                  </a:lnTo>
                  <a:lnTo>
                    <a:pt x="108" y="36"/>
                  </a:lnTo>
                  <a:lnTo>
                    <a:pt x="110" y="38"/>
                  </a:lnTo>
                  <a:lnTo>
                    <a:pt x="114" y="32"/>
                  </a:lnTo>
                  <a:lnTo>
                    <a:pt x="112" y="28"/>
                  </a:lnTo>
                  <a:lnTo>
                    <a:pt x="114" y="22"/>
                  </a:lnTo>
                  <a:lnTo>
                    <a:pt x="118" y="18"/>
                  </a:lnTo>
                  <a:lnTo>
                    <a:pt x="118" y="8"/>
                  </a:lnTo>
                  <a:lnTo>
                    <a:pt x="118" y="4"/>
                  </a:lnTo>
                  <a:lnTo>
                    <a:pt x="120" y="4"/>
                  </a:lnTo>
                  <a:lnTo>
                    <a:pt x="129" y="2"/>
                  </a:lnTo>
                  <a:lnTo>
                    <a:pt x="137" y="0"/>
                  </a:lnTo>
                  <a:lnTo>
                    <a:pt x="141" y="2"/>
                  </a:lnTo>
                  <a:lnTo>
                    <a:pt x="143" y="8"/>
                  </a:lnTo>
                  <a:lnTo>
                    <a:pt x="147" y="12"/>
                  </a:lnTo>
                  <a:lnTo>
                    <a:pt x="159" y="20"/>
                  </a:lnTo>
                  <a:lnTo>
                    <a:pt x="176" y="18"/>
                  </a:lnTo>
                  <a:lnTo>
                    <a:pt x="176" y="24"/>
                  </a:lnTo>
                  <a:lnTo>
                    <a:pt x="180" y="24"/>
                  </a:lnTo>
                  <a:lnTo>
                    <a:pt x="180" y="20"/>
                  </a:lnTo>
                  <a:lnTo>
                    <a:pt x="182" y="22"/>
                  </a:lnTo>
                  <a:lnTo>
                    <a:pt x="184" y="28"/>
                  </a:lnTo>
                  <a:lnTo>
                    <a:pt x="186" y="32"/>
                  </a:lnTo>
                  <a:lnTo>
                    <a:pt x="190" y="32"/>
                  </a:lnTo>
                  <a:lnTo>
                    <a:pt x="196" y="26"/>
                  </a:lnTo>
                  <a:lnTo>
                    <a:pt x="202" y="26"/>
                  </a:lnTo>
                  <a:lnTo>
                    <a:pt x="204" y="22"/>
                  </a:lnTo>
                  <a:lnTo>
                    <a:pt x="202" y="16"/>
                  </a:lnTo>
                  <a:lnTo>
                    <a:pt x="208" y="16"/>
                  </a:lnTo>
                  <a:lnTo>
                    <a:pt x="209" y="12"/>
                  </a:lnTo>
                  <a:lnTo>
                    <a:pt x="213" y="10"/>
                  </a:lnTo>
                  <a:lnTo>
                    <a:pt x="215" y="12"/>
                  </a:lnTo>
                  <a:lnTo>
                    <a:pt x="219" y="10"/>
                  </a:lnTo>
                  <a:lnTo>
                    <a:pt x="223" y="8"/>
                  </a:lnTo>
                  <a:lnTo>
                    <a:pt x="225" y="10"/>
                  </a:lnTo>
                  <a:lnTo>
                    <a:pt x="227" y="20"/>
                  </a:lnTo>
                  <a:lnTo>
                    <a:pt x="229" y="22"/>
                  </a:lnTo>
                  <a:lnTo>
                    <a:pt x="227" y="26"/>
                  </a:lnTo>
                  <a:lnTo>
                    <a:pt x="231" y="26"/>
                  </a:lnTo>
                  <a:lnTo>
                    <a:pt x="233" y="26"/>
                  </a:lnTo>
                  <a:lnTo>
                    <a:pt x="233" y="24"/>
                  </a:lnTo>
                  <a:lnTo>
                    <a:pt x="237" y="22"/>
                  </a:lnTo>
                  <a:lnTo>
                    <a:pt x="239" y="26"/>
                  </a:lnTo>
                  <a:lnTo>
                    <a:pt x="239" y="28"/>
                  </a:lnTo>
                  <a:lnTo>
                    <a:pt x="245" y="28"/>
                  </a:lnTo>
                  <a:lnTo>
                    <a:pt x="251" y="32"/>
                  </a:lnTo>
                  <a:lnTo>
                    <a:pt x="251" y="34"/>
                  </a:lnTo>
                  <a:lnTo>
                    <a:pt x="245" y="40"/>
                  </a:lnTo>
                  <a:lnTo>
                    <a:pt x="243" y="44"/>
                  </a:lnTo>
                  <a:lnTo>
                    <a:pt x="239" y="46"/>
                  </a:lnTo>
                  <a:lnTo>
                    <a:pt x="237" y="46"/>
                  </a:lnTo>
                  <a:lnTo>
                    <a:pt x="233" y="50"/>
                  </a:lnTo>
                  <a:lnTo>
                    <a:pt x="227" y="54"/>
                  </a:lnTo>
                  <a:lnTo>
                    <a:pt x="227" y="56"/>
                  </a:lnTo>
                  <a:lnTo>
                    <a:pt x="227" y="58"/>
                  </a:lnTo>
                  <a:lnTo>
                    <a:pt x="227" y="60"/>
                  </a:lnTo>
                  <a:lnTo>
                    <a:pt x="229" y="62"/>
                  </a:lnTo>
                  <a:lnTo>
                    <a:pt x="227" y="62"/>
                  </a:lnTo>
                  <a:lnTo>
                    <a:pt x="225" y="62"/>
                  </a:lnTo>
                  <a:lnTo>
                    <a:pt x="225" y="64"/>
                  </a:lnTo>
                  <a:lnTo>
                    <a:pt x="225" y="66"/>
                  </a:lnTo>
                  <a:lnTo>
                    <a:pt x="223" y="66"/>
                  </a:lnTo>
                  <a:lnTo>
                    <a:pt x="221" y="68"/>
                  </a:lnTo>
                  <a:lnTo>
                    <a:pt x="219" y="70"/>
                  </a:lnTo>
                  <a:lnTo>
                    <a:pt x="215" y="70"/>
                  </a:lnTo>
                  <a:lnTo>
                    <a:pt x="213" y="70"/>
                  </a:lnTo>
                  <a:lnTo>
                    <a:pt x="209" y="66"/>
                  </a:lnTo>
                  <a:lnTo>
                    <a:pt x="208" y="66"/>
                  </a:lnTo>
                  <a:lnTo>
                    <a:pt x="204" y="66"/>
                  </a:lnTo>
                  <a:lnTo>
                    <a:pt x="200" y="66"/>
                  </a:lnTo>
                  <a:lnTo>
                    <a:pt x="198" y="66"/>
                  </a:lnTo>
                  <a:lnTo>
                    <a:pt x="192" y="66"/>
                  </a:lnTo>
                  <a:lnTo>
                    <a:pt x="184" y="68"/>
                  </a:lnTo>
                  <a:lnTo>
                    <a:pt x="184" y="70"/>
                  </a:lnTo>
                  <a:lnTo>
                    <a:pt x="182" y="72"/>
                  </a:lnTo>
                  <a:lnTo>
                    <a:pt x="182" y="76"/>
                  </a:lnTo>
                  <a:lnTo>
                    <a:pt x="180" y="78"/>
                  </a:lnTo>
                  <a:lnTo>
                    <a:pt x="176" y="78"/>
                  </a:lnTo>
                  <a:lnTo>
                    <a:pt x="174" y="78"/>
                  </a:lnTo>
                  <a:lnTo>
                    <a:pt x="176" y="82"/>
                  </a:lnTo>
                  <a:lnTo>
                    <a:pt x="178" y="82"/>
                  </a:lnTo>
                  <a:lnTo>
                    <a:pt x="180" y="84"/>
                  </a:lnTo>
                  <a:lnTo>
                    <a:pt x="184" y="84"/>
                  </a:lnTo>
                  <a:lnTo>
                    <a:pt x="184" y="82"/>
                  </a:lnTo>
                  <a:lnTo>
                    <a:pt x="184" y="80"/>
                  </a:lnTo>
                  <a:lnTo>
                    <a:pt x="184" y="78"/>
                  </a:lnTo>
                  <a:lnTo>
                    <a:pt x="186" y="76"/>
                  </a:lnTo>
                  <a:lnTo>
                    <a:pt x="190" y="74"/>
                  </a:lnTo>
                  <a:lnTo>
                    <a:pt x="192" y="74"/>
                  </a:lnTo>
                  <a:lnTo>
                    <a:pt x="198" y="76"/>
                  </a:lnTo>
                  <a:lnTo>
                    <a:pt x="198" y="78"/>
                  </a:lnTo>
                  <a:lnTo>
                    <a:pt x="198" y="80"/>
                  </a:lnTo>
                  <a:lnTo>
                    <a:pt x="200" y="84"/>
                  </a:lnTo>
                  <a:lnTo>
                    <a:pt x="202" y="88"/>
                  </a:lnTo>
                  <a:lnTo>
                    <a:pt x="204" y="90"/>
                  </a:lnTo>
                  <a:lnTo>
                    <a:pt x="202" y="92"/>
                  </a:lnTo>
                  <a:lnTo>
                    <a:pt x="204" y="90"/>
                  </a:lnTo>
                  <a:lnTo>
                    <a:pt x="204" y="92"/>
                  </a:lnTo>
                  <a:lnTo>
                    <a:pt x="208" y="92"/>
                  </a:lnTo>
                  <a:lnTo>
                    <a:pt x="209" y="94"/>
                  </a:lnTo>
                  <a:lnTo>
                    <a:pt x="208" y="90"/>
                  </a:lnTo>
                  <a:lnTo>
                    <a:pt x="209" y="90"/>
                  </a:lnTo>
                  <a:lnTo>
                    <a:pt x="211" y="90"/>
                  </a:lnTo>
                  <a:lnTo>
                    <a:pt x="213" y="90"/>
                  </a:lnTo>
                  <a:lnTo>
                    <a:pt x="217" y="90"/>
                  </a:lnTo>
                  <a:lnTo>
                    <a:pt x="223" y="88"/>
                  </a:lnTo>
                  <a:lnTo>
                    <a:pt x="225" y="86"/>
                  </a:lnTo>
                  <a:lnTo>
                    <a:pt x="225" y="88"/>
                  </a:lnTo>
                  <a:lnTo>
                    <a:pt x="227" y="84"/>
                  </a:lnTo>
                  <a:lnTo>
                    <a:pt x="233" y="84"/>
                  </a:lnTo>
                  <a:lnTo>
                    <a:pt x="233" y="82"/>
                  </a:lnTo>
                  <a:lnTo>
                    <a:pt x="235" y="80"/>
                  </a:lnTo>
                  <a:lnTo>
                    <a:pt x="239" y="78"/>
                  </a:lnTo>
                  <a:lnTo>
                    <a:pt x="239" y="76"/>
                  </a:lnTo>
                  <a:lnTo>
                    <a:pt x="241" y="76"/>
                  </a:lnTo>
                  <a:lnTo>
                    <a:pt x="243" y="72"/>
                  </a:lnTo>
                  <a:lnTo>
                    <a:pt x="245" y="72"/>
                  </a:lnTo>
                  <a:lnTo>
                    <a:pt x="249" y="70"/>
                  </a:lnTo>
                  <a:lnTo>
                    <a:pt x="252" y="70"/>
                  </a:lnTo>
                  <a:lnTo>
                    <a:pt x="256" y="70"/>
                  </a:lnTo>
                  <a:lnTo>
                    <a:pt x="260" y="70"/>
                  </a:lnTo>
                  <a:lnTo>
                    <a:pt x="264" y="72"/>
                  </a:lnTo>
                  <a:lnTo>
                    <a:pt x="270" y="76"/>
                  </a:lnTo>
                  <a:lnTo>
                    <a:pt x="270" y="78"/>
                  </a:lnTo>
                  <a:lnTo>
                    <a:pt x="274" y="78"/>
                  </a:lnTo>
                  <a:lnTo>
                    <a:pt x="278" y="84"/>
                  </a:lnTo>
                  <a:lnTo>
                    <a:pt x="280" y="84"/>
                  </a:lnTo>
                  <a:lnTo>
                    <a:pt x="282" y="88"/>
                  </a:lnTo>
                  <a:lnTo>
                    <a:pt x="282" y="90"/>
                  </a:lnTo>
                  <a:lnTo>
                    <a:pt x="284" y="90"/>
                  </a:lnTo>
                  <a:lnTo>
                    <a:pt x="286" y="92"/>
                  </a:lnTo>
                  <a:lnTo>
                    <a:pt x="288" y="94"/>
                  </a:lnTo>
                  <a:lnTo>
                    <a:pt x="290" y="96"/>
                  </a:lnTo>
                  <a:lnTo>
                    <a:pt x="292" y="98"/>
                  </a:lnTo>
                  <a:lnTo>
                    <a:pt x="294" y="98"/>
                  </a:lnTo>
                  <a:lnTo>
                    <a:pt x="295" y="98"/>
                  </a:lnTo>
                  <a:lnTo>
                    <a:pt x="297" y="96"/>
                  </a:lnTo>
                  <a:lnTo>
                    <a:pt x="301" y="98"/>
                  </a:lnTo>
                  <a:lnTo>
                    <a:pt x="303" y="100"/>
                  </a:lnTo>
                  <a:lnTo>
                    <a:pt x="305" y="100"/>
                  </a:lnTo>
                  <a:lnTo>
                    <a:pt x="307" y="100"/>
                  </a:lnTo>
                  <a:lnTo>
                    <a:pt x="309" y="100"/>
                  </a:lnTo>
                  <a:lnTo>
                    <a:pt x="313" y="102"/>
                  </a:lnTo>
                  <a:lnTo>
                    <a:pt x="317" y="102"/>
                  </a:lnTo>
                  <a:lnTo>
                    <a:pt x="319" y="104"/>
                  </a:lnTo>
                  <a:lnTo>
                    <a:pt x="321" y="102"/>
                  </a:lnTo>
                  <a:lnTo>
                    <a:pt x="323" y="102"/>
                  </a:lnTo>
                  <a:lnTo>
                    <a:pt x="325" y="100"/>
                  </a:lnTo>
                  <a:lnTo>
                    <a:pt x="329" y="100"/>
                  </a:lnTo>
                  <a:lnTo>
                    <a:pt x="329" y="102"/>
                  </a:lnTo>
                  <a:lnTo>
                    <a:pt x="327" y="104"/>
                  </a:lnTo>
                  <a:lnTo>
                    <a:pt x="321" y="106"/>
                  </a:lnTo>
                  <a:lnTo>
                    <a:pt x="321" y="108"/>
                  </a:lnTo>
                  <a:lnTo>
                    <a:pt x="317" y="110"/>
                  </a:lnTo>
                  <a:lnTo>
                    <a:pt x="315" y="112"/>
                  </a:lnTo>
                  <a:lnTo>
                    <a:pt x="313" y="112"/>
                  </a:lnTo>
                  <a:lnTo>
                    <a:pt x="309" y="114"/>
                  </a:lnTo>
                  <a:lnTo>
                    <a:pt x="309" y="116"/>
                  </a:lnTo>
                  <a:lnTo>
                    <a:pt x="309" y="118"/>
                  </a:lnTo>
                  <a:lnTo>
                    <a:pt x="305" y="122"/>
                  </a:lnTo>
                  <a:lnTo>
                    <a:pt x="303" y="124"/>
                  </a:lnTo>
                  <a:lnTo>
                    <a:pt x="297" y="132"/>
                  </a:lnTo>
                  <a:lnTo>
                    <a:pt x="295" y="132"/>
                  </a:lnTo>
                  <a:lnTo>
                    <a:pt x="297" y="132"/>
                  </a:lnTo>
                  <a:lnTo>
                    <a:pt x="294" y="134"/>
                  </a:lnTo>
                  <a:lnTo>
                    <a:pt x="292" y="132"/>
                  </a:lnTo>
                  <a:lnTo>
                    <a:pt x="292" y="134"/>
                  </a:lnTo>
                  <a:lnTo>
                    <a:pt x="290" y="134"/>
                  </a:lnTo>
                  <a:lnTo>
                    <a:pt x="288" y="136"/>
                  </a:lnTo>
                  <a:lnTo>
                    <a:pt x="286" y="136"/>
                  </a:lnTo>
                  <a:lnTo>
                    <a:pt x="284" y="138"/>
                  </a:lnTo>
                  <a:lnTo>
                    <a:pt x="282" y="140"/>
                  </a:lnTo>
                  <a:lnTo>
                    <a:pt x="282" y="138"/>
                  </a:lnTo>
                  <a:lnTo>
                    <a:pt x="280" y="134"/>
                  </a:lnTo>
                  <a:lnTo>
                    <a:pt x="280" y="138"/>
                  </a:lnTo>
                  <a:lnTo>
                    <a:pt x="278" y="140"/>
                  </a:lnTo>
                  <a:lnTo>
                    <a:pt x="276" y="140"/>
                  </a:lnTo>
                  <a:lnTo>
                    <a:pt x="276" y="142"/>
                  </a:lnTo>
                  <a:lnTo>
                    <a:pt x="274" y="144"/>
                  </a:lnTo>
                  <a:lnTo>
                    <a:pt x="276" y="146"/>
                  </a:lnTo>
                  <a:lnTo>
                    <a:pt x="276" y="148"/>
                  </a:lnTo>
                  <a:lnTo>
                    <a:pt x="276" y="150"/>
                  </a:lnTo>
                  <a:lnTo>
                    <a:pt x="278" y="148"/>
                  </a:lnTo>
                  <a:lnTo>
                    <a:pt x="278" y="146"/>
                  </a:lnTo>
                  <a:lnTo>
                    <a:pt x="280" y="144"/>
                  </a:lnTo>
                  <a:lnTo>
                    <a:pt x="282" y="142"/>
                  </a:lnTo>
                  <a:lnTo>
                    <a:pt x="280" y="144"/>
                  </a:lnTo>
                  <a:lnTo>
                    <a:pt x="282" y="144"/>
                  </a:lnTo>
                  <a:lnTo>
                    <a:pt x="282" y="148"/>
                  </a:lnTo>
                  <a:lnTo>
                    <a:pt x="280" y="150"/>
                  </a:lnTo>
                  <a:lnTo>
                    <a:pt x="280" y="152"/>
                  </a:lnTo>
                  <a:lnTo>
                    <a:pt x="280" y="150"/>
                  </a:lnTo>
                  <a:lnTo>
                    <a:pt x="286" y="148"/>
                  </a:lnTo>
                  <a:lnTo>
                    <a:pt x="286" y="144"/>
                  </a:lnTo>
                  <a:lnTo>
                    <a:pt x="288" y="142"/>
                  </a:lnTo>
                  <a:lnTo>
                    <a:pt x="292" y="142"/>
                  </a:lnTo>
                  <a:lnTo>
                    <a:pt x="294" y="140"/>
                  </a:lnTo>
                  <a:lnTo>
                    <a:pt x="294" y="138"/>
                  </a:lnTo>
                  <a:lnTo>
                    <a:pt x="297" y="136"/>
                  </a:lnTo>
                  <a:lnTo>
                    <a:pt x="299" y="136"/>
                  </a:lnTo>
                  <a:lnTo>
                    <a:pt x="299" y="138"/>
                  </a:lnTo>
                  <a:lnTo>
                    <a:pt x="303" y="134"/>
                  </a:lnTo>
                  <a:lnTo>
                    <a:pt x="303" y="138"/>
                  </a:lnTo>
                  <a:lnTo>
                    <a:pt x="303" y="140"/>
                  </a:lnTo>
                  <a:lnTo>
                    <a:pt x="303" y="142"/>
                  </a:lnTo>
                  <a:lnTo>
                    <a:pt x="305" y="142"/>
                  </a:lnTo>
                  <a:lnTo>
                    <a:pt x="305" y="138"/>
                  </a:lnTo>
                  <a:lnTo>
                    <a:pt x="307" y="136"/>
                  </a:lnTo>
                  <a:lnTo>
                    <a:pt x="307" y="134"/>
                  </a:lnTo>
                  <a:lnTo>
                    <a:pt x="305" y="134"/>
                  </a:lnTo>
                  <a:lnTo>
                    <a:pt x="299" y="134"/>
                  </a:lnTo>
                  <a:lnTo>
                    <a:pt x="303" y="132"/>
                  </a:lnTo>
                  <a:lnTo>
                    <a:pt x="303" y="130"/>
                  </a:lnTo>
                  <a:lnTo>
                    <a:pt x="307" y="128"/>
                  </a:lnTo>
                  <a:lnTo>
                    <a:pt x="309" y="128"/>
                  </a:lnTo>
                  <a:lnTo>
                    <a:pt x="311" y="128"/>
                  </a:lnTo>
                  <a:lnTo>
                    <a:pt x="313" y="126"/>
                  </a:lnTo>
                  <a:lnTo>
                    <a:pt x="317" y="126"/>
                  </a:lnTo>
                  <a:lnTo>
                    <a:pt x="317" y="128"/>
                  </a:lnTo>
                  <a:lnTo>
                    <a:pt x="319" y="130"/>
                  </a:lnTo>
                  <a:lnTo>
                    <a:pt x="321" y="128"/>
                  </a:lnTo>
                  <a:lnTo>
                    <a:pt x="321" y="130"/>
                  </a:lnTo>
                  <a:lnTo>
                    <a:pt x="321" y="132"/>
                  </a:lnTo>
                  <a:lnTo>
                    <a:pt x="317" y="132"/>
                  </a:lnTo>
                  <a:lnTo>
                    <a:pt x="317" y="134"/>
                  </a:lnTo>
                  <a:lnTo>
                    <a:pt x="315" y="134"/>
                  </a:lnTo>
                  <a:lnTo>
                    <a:pt x="313" y="136"/>
                  </a:lnTo>
                  <a:lnTo>
                    <a:pt x="315" y="136"/>
                  </a:lnTo>
                  <a:lnTo>
                    <a:pt x="317" y="136"/>
                  </a:lnTo>
                  <a:lnTo>
                    <a:pt x="317" y="138"/>
                  </a:lnTo>
                  <a:lnTo>
                    <a:pt x="317" y="140"/>
                  </a:lnTo>
                  <a:lnTo>
                    <a:pt x="321" y="142"/>
                  </a:lnTo>
                  <a:lnTo>
                    <a:pt x="319" y="142"/>
                  </a:lnTo>
                  <a:lnTo>
                    <a:pt x="321" y="144"/>
                  </a:lnTo>
                  <a:lnTo>
                    <a:pt x="319" y="144"/>
                  </a:lnTo>
                  <a:lnTo>
                    <a:pt x="317" y="144"/>
                  </a:lnTo>
                  <a:lnTo>
                    <a:pt x="315" y="148"/>
                  </a:lnTo>
                  <a:lnTo>
                    <a:pt x="317" y="150"/>
                  </a:lnTo>
                  <a:lnTo>
                    <a:pt x="317" y="152"/>
                  </a:lnTo>
                  <a:lnTo>
                    <a:pt x="317" y="154"/>
                  </a:lnTo>
                  <a:lnTo>
                    <a:pt x="317" y="156"/>
                  </a:lnTo>
                  <a:lnTo>
                    <a:pt x="317" y="158"/>
                  </a:lnTo>
                  <a:lnTo>
                    <a:pt x="319" y="160"/>
                  </a:lnTo>
                  <a:lnTo>
                    <a:pt x="323" y="156"/>
                  </a:lnTo>
                  <a:lnTo>
                    <a:pt x="323" y="160"/>
                  </a:lnTo>
                  <a:lnTo>
                    <a:pt x="321" y="160"/>
                  </a:lnTo>
                  <a:lnTo>
                    <a:pt x="321" y="162"/>
                  </a:lnTo>
                  <a:lnTo>
                    <a:pt x="321" y="164"/>
                  </a:lnTo>
                  <a:lnTo>
                    <a:pt x="321" y="162"/>
                  </a:lnTo>
                  <a:lnTo>
                    <a:pt x="319" y="162"/>
                  </a:lnTo>
                  <a:lnTo>
                    <a:pt x="319" y="166"/>
                  </a:lnTo>
                  <a:lnTo>
                    <a:pt x="315" y="168"/>
                  </a:lnTo>
                  <a:lnTo>
                    <a:pt x="311" y="168"/>
                  </a:lnTo>
                  <a:lnTo>
                    <a:pt x="309" y="168"/>
                  </a:lnTo>
                  <a:lnTo>
                    <a:pt x="309" y="166"/>
                  </a:lnTo>
                  <a:lnTo>
                    <a:pt x="307" y="166"/>
                  </a:lnTo>
                  <a:lnTo>
                    <a:pt x="309" y="162"/>
                  </a:lnTo>
                  <a:lnTo>
                    <a:pt x="309" y="160"/>
                  </a:lnTo>
                  <a:lnTo>
                    <a:pt x="309" y="158"/>
                  </a:lnTo>
                  <a:lnTo>
                    <a:pt x="309" y="156"/>
                  </a:lnTo>
                  <a:lnTo>
                    <a:pt x="307" y="156"/>
                  </a:lnTo>
                  <a:lnTo>
                    <a:pt x="309" y="154"/>
                  </a:lnTo>
                  <a:lnTo>
                    <a:pt x="305" y="154"/>
                  </a:lnTo>
                  <a:lnTo>
                    <a:pt x="305" y="152"/>
                  </a:lnTo>
                  <a:lnTo>
                    <a:pt x="307" y="150"/>
                  </a:lnTo>
                  <a:lnTo>
                    <a:pt x="305" y="150"/>
                  </a:lnTo>
                  <a:lnTo>
                    <a:pt x="305" y="154"/>
                  </a:lnTo>
                  <a:lnTo>
                    <a:pt x="303" y="156"/>
                  </a:lnTo>
                  <a:lnTo>
                    <a:pt x="305" y="160"/>
                  </a:lnTo>
                  <a:lnTo>
                    <a:pt x="305" y="162"/>
                  </a:lnTo>
                  <a:lnTo>
                    <a:pt x="303" y="168"/>
                  </a:lnTo>
                  <a:lnTo>
                    <a:pt x="303" y="166"/>
                  </a:lnTo>
                  <a:lnTo>
                    <a:pt x="303" y="162"/>
                  </a:lnTo>
                  <a:lnTo>
                    <a:pt x="303" y="158"/>
                  </a:lnTo>
                  <a:lnTo>
                    <a:pt x="301" y="158"/>
                  </a:lnTo>
                  <a:lnTo>
                    <a:pt x="301" y="160"/>
                  </a:lnTo>
                  <a:lnTo>
                    <a:pt x="301" y="162"/>
                  </a:lnTo>
                  <a:lnTo>
                    <a:pt x="303" y="164"/>
                  </a:lnTo>
                  <a:lnTo>
                    <a:pt x="299" y="168"/>
                  </a:lnTo>
                  <a:lnTo>
                    <a:pt x="295" y="168"/>
                  </a:lnTo>
                  <a:lnTo>
                    <a:pt x="294" y="166"/>
                  </a:lnTo>
                  <a:lnTo>
                    <a:pt x="294" y="160"/>
                  </a:lnTo>
                  <a:lnTo>
                    <a:pt x="295" y="158"/>
                  </a:lnTo>
                  <a:lnTo>
                    <a:pt x="295" y="156"/>
                  </a:lnTo>
                  <a:lnTo>
                    <a:pt x="294" y="158"/>
                  </a:lnTo>
                  <a:lnTo>
                    <a:pt x="292" y="158"/>
                  </a:lnTo>
                  <a:lnTo>
                    <a:pt x="294" y="160"/>
                  </a:lnTo>
                  <a:lnTo>
                    <a:pt x="294" y="166"/>
                  </a:lnTo>
                  <a:lnTo>
                    <a:pt x="294" y="168"/>
                  </a:lnTo>
                  <a:lnTo>
                    <a:pt x="292" y="162"/>
                  </a:lnTo>
                  <a:lnTo>
                    <a:pt x="292" y="160"/>
                  </a:lnTo>
                  <a:lnTo>
                    <a:pt x="290" y="162"/>
                  </a:lnTo>
                  <a:lnTo>
                    <a:pt x="288" y="160"/>
                  </a:lnTo>
                  <a:lnTo>
                    <a:pt x="288" y="162"/>
                  </a:lnTo>
                  <a:lnTo>
                    <a:pt x="286" y="160"/>
                  </a:lnTo>
                  <a:lnTo>
                    <a:pt x="284" y="162"/>
                  </a:lnTo>
                  <a:lnTo>
                    <a:pt x="280" y="162"/>
                  </a:lnTo>
                  <a:lnTo>
                    <a:pt x="286" y="162"/>
                  </a:lnTo>
                  <a:lnTo>
                    <a:pt x="288" y="162"/>
                  </a:lnTo>
                  <a:lnTo>
                    <a:pt x="288" y="164"/>
                  </a:lnTo>
                  <a:lnTo>
                    <a:pt x="286" y="166"/>
                  </a:lnTo>
                  <a:lnTo>
                    <a:pt x="284" y="168"/>
                  </a:lnTo>
                  <a:lnTo>
                    <a:pt x="286" y="168"/>
                  </a:lnTo>
                  <a:lnTo>
                    <a:pt x="284" y="170"/>
                  </a:lnTo>
                  <a:lnTo>
                    <a:pt x="282" y="170"/>
                  </a:lnTo>
                  <a:lnTo>
                    <a:pt x="282" y="168"/>
                  </a:lnTo>
                  <a:lnTo>
                    <a:pt x="282" y="170"/>
                  </a:lnTo>
                  <a:lnTo>
                    <a:pt x="282" y="172"/>
                  </a:lnTo>
                  <a:lnTo>
                    <a:pt x="280" y="170"/>
                  </a:lnTo>
                  <a:lnTo>
                    <a:pt x="276" y="170"/>
                  </a:lnTo>
                  <a:lnTo>
                    <a:pt x="276" y="172"/>
                  </a:lnTo>
                  <a:lnTo>
                    <a:pt x="278" y="172"/>
                  </a:lnTo>
                  <a:lnTo>
                    <a:pt x="280" y="172"/>
                  </a:lnTo>
                  <a:lnTo>
                    <a:pt x="280" y="174"/>
                  </a:lnTo>
                  <a:lnTo>
                    <a:pt x="280" y="176"/>
                  </a:lnTo>
                  <a:lnTo>
                    <a:pt x="276" y="176"/>
                  </a:lnTo>
                  <a:lnTo>
                    <a:pt x="280" y="176"/>
                  </a:lnTo>
                  <a:lnTo>
                    <a:pt x="288" y="176"/>
                  </a:lnTo>
                  <a:lnTo>
                    <a:pt x="290" y="174"/>
                  </a:lnTo>
                  <a:lnTo>
                    <a:pt x="292" y="176"/>
                  </a:lnTo>
                  <a:lnTo>
                    <a:pt x="294" y="176"/>
                  </a:lnTo>
                  <a:lnTo>
                    <a:pt x="295" y="176"/>
                  </a:lnTo>
                  <a:lnTo>
                    <a:pt x="294" y="176"/>
                  </a:lnTo>
                  <a:lnTo>
                    <a:pt x="295" y="180"/>
                  </a:lnTo>
                  <a:lnTo>
                    <a:pt x="292" y="182"/>
                  </a:lnTo>
                  <a:lnTo>
                    <a:pt x="292" y="180"/>
                  </a:lnTo>
                  <a:lnTo>
                    <a:pt x="288" y="180"/>
                  </a:lnTo>
                  <a:lnTo>
                    <a:pt x="288" y="184"/>
                  </a:lnTo>
                  <a:lnTo>
                    <a:pt x="292" y="184"/>
                  </a:lnTo>
                  <a:lnTo>
                    <a:pt x="288" y="182"/>
                  </a:lnTo>
                  <a:lnTo>
                    <a:pt x="290" y="182"/>
                  </a:lnTo>
                  <a:lnTo>
                    <a:pt x="292" y="180"/>
                  </a:lnTo>
                  <a:lnTo>
                    <a:pt x="292" y="182"/>
                  </a:lnTo>
                  <a:lnTo>
                    <a:pt x="294" y="182"/>
                  </a:lnTo>
                  <a:lnTo>
                    <a:pt x="297" y="178"/>
                  </a:lnTo>
                  <a:lnTo>
                    <a:pt x="297" y="182"/>
                  </a:lnTo>
                  <a:lnTo>
                    <a:pt x="299" y="182"/>
                  </a:lnTo>
                  <a:lnTo>
                    <a:pt x="303" y="182"/>
                  </a:lnTo>
                  <a:lnTo>
                    <a:pt x="299" y="184"/>
                  </a:lnTo>
                  <a:lnTo>
                    <a:pt x="297" y="184"/>
                  </a:lnTo>
                  <a:lnTo>
                    <a:pt x="299" y="188"/>
                  </a:lnTo>
                  <a:lnTo>
                    <a:pt x="301" y="188"/>
                  </a:lnTo>
                  <a:lnTo>
                    <a:pt x="303" y="188"/>
                  </a:lnTo>
                  <a:lnTo>
                    <a:pt x="303" y="190"/>
                  </a:lnTo>
                  <a:lnTo>
                    <a:pt x="303" y="192"/>
                  </a:lnTo>
                  <a:lnTo>
                    <a:pt x="297" y="192"/>
                  </a:lnTo>
                  <a:lnTo>
                    <a:pt x="295" y="190"/>
                  </a:lnTo>
                  <a:lnTo>
                    <a:pt x="294" y="190"/>
                  </a:lnTo>
                  <a:lnTo>
                    <a:pt x="292" y="190"/>
                  </a:lnTo>
                  <a:lnTo>
                    <a:pt x="290" y="188"/>
                  </a:lnTo>
                  <a:lnTo>
                    <a:pt x="288" y="188"/>
                  </a:lnTo>
                  <a:lnTo>
                    <a:pt x="288" y="190"/>
                  </a:lnTo>
                  <a:lnTo>
                    <a:pt x="286" y="190"/>
                  </a:lnTo>
                  <a:lnTo>
                    <a:pt x="286" y="192"/>
                  </a:lnTo>
                  <a:lnTo>
                    <a:pt x="288" y="190"/>
                  </a:lnTo>
                  <a:lnTo>
                    <a:pt x="288" y="192"/>
                  </a:lnTo>
                  <a:lnTo>
                    <a:pt x="290" y="194"/>
                  </a:lnTo>
                  <a:lnTo>
                    <a:pt x="292" y="194"/>
                  </a:lnTo>
                  <a:lnTo>
                    <a:pt x="294" y="194"/>
                  </a:lnTo>
                  <a:lnTo>
                    <a:pt x="295" y="194"/>
                  </a:lnTo>
                  <a:lnTo>
                    <a:pt x="297" y="196"/>
                  </a:lnTo>
                  <a:lnTo>
                    <a:pt x="297" y="198"/>
                  </a:lnTo>
                  <a:lnTo>
                    <a:pt x="299" y="198"/>
                  </a:lnTo>
                  <a:lnTo>
                    <a:pt x="301" y="198"/>
                  </a:lnTo>
                  <a:lnTo>
                    <a:pt x="297" y="202"/>
                  </a:lnTo>
                  <a:lnTo>
                    <a:pt x="301" y="202"/>
                  </a:lnTo>
                  <a:lnTo>
                    <a:pt x="301" y="204"/>
                  </a:lnTo>
                  <a:lnTo>
                    <a:pt x="297" y="204"/>
                  </a:lnTo>
                  <a:lnTo>
                    <a:pt x="297" y="206"/>
                  </a:lnTo>
                  <a:lnTo>
                    <a:pt x="297" y="210"/>
                  </a:lnTo>
                  <a:lnTo>
                    <a:pt x="294" y="210"/>
                  </a:lnTo>
                  <a:lnTo>
                    <a:pt x="290" y="212"/>
                  </a:lnTo>
                  <a:lnTo>
                    <a:pt x="288" y="212"/>
                  </a:lnTo>
                  <a:lnTo>
                    <a:pt x="282" y="212"/>
                  </a:lnTo>
                  <a:lnTo>
                    <a:pt x="282" y="214"/>
                  </a:lnTo>
                  <a:lnTo>
                    <a:pt x="288" y="217"/>
                  </a:lnTo>
                  <a:lnTo>
                    <a:pt x="292" y="223"/>
                  </a:lnTo>
                  <a:lnTo>
                    <a:pt x="294" y="229"/>
                  </a:lnTo>
                  <a:lnTo>
                    <a:pt x="294" y="231"/>
                  </a:lnTo>
                  <a:lnTo>
                    <a:pt x="292" y="231"/>
                  </a:lnTo>
                  <a:lnTo>
                    <a:pt x="295" y="231"/>
                  </a:lnTo>
                  <a:lnTo>
                    <a:pt x="295" y="235"/>
                  </a:lnTo>
                  <a:lnTo>
                    <a:pt x="295" y="237"/>
                  </a:lnTo>
                  <a:lnTo>
                    <a:pt x="297" y="241"/>
                  </a:lnTo>
                  <a:lnTo>
                    <a:pt x="297" y="243"/>
                  </a:lnTo>
                  <a:lnTo>
                    <a:pt x="299" y="243"/>
                  </a:lnTo>
                  <a:lnTo>
                    <a:pt x="301" y="245"/>
                  </a:lnTo>
                  <a:lnTo>
                    <a:pt x="303" y="243"/>
                  </a:lnTo>
                  <a:lnTo>
                    <a:pt x="305" y="243"/>
                  </a:lnTo>
                  <a:lnTo>
                    <a:pt x="303" y="245"/>
                  </a:lnTo>
                  <a:lnTo>
                    <a:pt x="303" y="249"/>
                  </a:lnTo>
                  <a:lnTo>
                    <a:pt x="301" y="251"/>
                  </a:lnTo>
                  <a:lnTo>
                    <a:pt x="303" y="251"/>
                  </a:lnTo>
                  <a:lnTo>
                    <a:pt x="297" y="253"/>
                  </a:lnTo>
                  <a:lnTo>
                    <a:pt x="297" y="251"/>
                  </a:lnTo>
                  <a:lnTo>
                    <a:pt x="299" y="249"/>
                  </a:lnTo>
                  <a:lnTo>
                    <a:pt x="297" y="249"/>
                  </a:lnTo>
                  <a:lnTo>
                    <a:pt x="295" y="247"/>
                  </a:lnTo>
                  <a:lnTo>
                    <a:pt x="294" y="245"/>
                  </a:lnTo>
                  <a:lnTo>
                    <a:pt x="290" y="245"/>
                  </a:lnTo>
                  <a:lnTo>
                    <a:pt x="288" y="247"/>
                  </a:lnTo>
                  <a:lnTo>
                    <a:pt x="288" y="249"/>
                  </a:lnTo>
                  <a:lnTo>
                    <a:pt x="288" y="251"/>
                  </a:lnTo>
                  <a:lnTo>
                    <a:pt x="286" y="249"/>
                  </a:lnTo>
                  <a:lnTo>
                    <a:pt x="282" y="249"/>
                  </a:lnTo>
                  <a:lnTo>
                    <a:pt x="284" y="251"/>
                  </a:lnTo>
                  <a:lnTo>
                    <a:pt x="286" y="253"/>
                  </a:lnTo>
                  <a:lnTo>
                    <a:pt x="286" y="255"/>
                  </a:lnTo>
                  <a:lnTo>
                    <a:pt x="284" y="255"/>
                  </a:lnTo>
                  <a:lnTo>
                    <a:pt x="282" y="257"/>
                  </a:lnTo>
                  <a:lnTo>
                    <a:pt x="280" y="257"/>
                  </a:lnTo>
                  <a:lnTo>
                    <a:pt x="282" y="259"/>
                  </a:lnTo>
                  <a:lnTo>
                    <a:pt x="280" y="261"/>
                  </a:lnTo>
                  <a:lnTo>
                    <a:pt x="282" y="261"/>
                  </a:lnTo>
                  <a:lnTo>
                    <a:pt x="282" y="263"/>
                  </a:lnTo>
                  <a:lnTo>
                    <a:pt x="282" y="265"/>
                  </a:lnTo>
                  <a:lnTo>
                    <a:pt x="280" y="265"/>
                  </a:lnTo>
                  <a:lnTo>
                    <a:pt x="278" y="263"/>
                  </a:lnTo>
                  <a:lnTo>
                    <a:pt x="276" y="261"/>
                  </a:lnTo>
                  <a:lnTo>
                    <a:pt x="274" y="261"/>
                  </a:lnTo>
                  <a:lnTo>
                    <a:pt x="274" y="257"/>
                  </a:lnTo>
                  <a:lnTo>
                    <a:pt x="270" y="255"/>
                  </a:lnTo>
                  <a:lnTo>
                    <a:pt x="270" y="253"/>
                  </a:lnTo>
                  <a:lnTo>
                    <a:pt x="274" y="253"/>
                  </a:lnTo>
                  <a:lnTo>
                    <a:pt x="270" y="251"/>
                  </a:lnTo>
                  <a:lnTo>
                    <a:pt x="268" y="251"/>
                  </a:lnTo>
                  <a:lnTo>
                    <a:pt x="268" y="249"/>
                  </a:lnTo>
                  <a:lnTo>
                    <a:pt x="270" y="247"/>
                  </a:lnTo>
                  <a:lnTo>
                    <a:pt x="270" y="245"/>
                  </a:lnTo>
                  <a:lnTo>
                    <a:pt x="268" y="245"/>
                  </a:lnTo>
                  <a:lnTo>
                    <a:pt x="264" y="243"/>
                  </a:lnTo>
                  <a:lnTo>
                    <a:pt x="264" y="245"/>
                  </a:lnTo>
                  <a:lnTo>
                    <a:pt x="264" y="247"/>
                  </a:lnTo>
                  <a:lnTo>
                    <a:pt x="262" y="249"/>
                  </a:lnTo>
                  <a:lnTo>
                    <a:pt x="260" y="251"/>
                  </a:lnTo>
                  <a:lnTo>
                    <a:pt x="260" y="253"/>
                  </a:lnTo>
                  <a:lnTo>
                    <a:pt x="256" y="253"/>
                  </a:lnTo>
                  <a:lnTo>
                    <a:pt x="256" y="251"/>
                  </a:lnTo>
                  <a:lnTo>
                    <a:pt x="254" y="251"/>
                  </a:lnTo>
                  <a:lnTo>
                    <a:pt x="252" y="253"/>
                  </a:lnTo>
                  <a:lnTo>
                    <a:pt x="260" y="255"/>
                  </a:lnTo>
                  <a:lnTo>
                    <a:pt x="262" y="257"/>
                  </a:lnTo>
                  <a:lnTo>
                    <a:pt x="258" y="263"/>
                  </a:lnTo>
                  <a:lnTo>
                    <a:pt x="260" y="263"/>
                  </a:lnTo>
                  <a:lnTo>
                    <a:pt x="258" y="263"/>
                  </a:lnTo>
                  <a:lnTo>
                    <a:pt x="256" y="263"/>
                  </a:lnTo>
                  <a:lnTo>
                    <a:pt x="256" y="265"/>
                  </a:lnTo>
                  <a:lnTo>
                    <a:pt x="254" y="265"/>
                  </a:lnTo>
                  <a:lnTo>
                    <a:pt x="252" y="267"/>
                  </a:lnTo>
                  <a:lnTo>
                    <a:pt x="251" y="271"/>
                  </a:lnTo>
                  <a:lnTo>
                    <a:pt x="252" y="275"/>
                  </a:lnTo>
                  <a:lnTo>
                    <a:pt x="249" y="281"/>
                  </a:lnTo>
                  <a:lnTo>
                    <a:pt x="247" y="279"/>
                  </a:lnTo>
                  <a:lnTo>
                    <a:pt x="243" y="279"/>
                  </a:lnTo>
                  <a:lnTo>
                    <a:pt x="241" y="279"/>
                  </a:lnTo>
                  <a:lnTo>
                    <a:pt x="239" y="281"/>
                  </a:lnTo>
                  <a:lnTo>
                    <a:pt x="237" y="281"/>
                  </a:lnTo>
                  <a:lnTo>
                    <a:pt x="235" y="279"/>
                  </a:lnTo>
                  <a:lnTo>
                    <a:pt x="231" y="277"/>
                  </a:lnTo>
                  <a:lnTo>
                    <a:pt x="227" y="277"/>
                  </a:lnTo>
                  <a:lnTo>
                    <a:pt x="225" y="277"/>
                  </a:lnTo>
                  <a:lnTo>
                    <a:pt x="223" y="277"/>
                  </a:lnTo>
                  <a:lnTo>
                    <a:pt x="225" y="279"/>
                  </a:lnTo>
                  <a:lnTo>
                    <a:pt x="229" y="279"/>
                  </a:lnTo>
                  <a:lnTo>
                    <a:pt x="231" y="283"/>
                  </a:lnTo>
                  <a:lnTo>
                    <a:pt x="233" y="283"/>
                  </a:lnTo>
                  <a:lnTo>
                    <a:pt x="237" y="283"/>
                  </a:lnTo>
                  <a:lnTo>
                    <a:pt x="243" y="285"/>
                  </a:lnTo>
                  <a:lnTo>
                    <a:pt x="241" y="289"/>
                  </a:lnTo>
                  <a:lnTo>
                    <a:pt x="241" y="291"/>
                  </a:lnTo>
                  <a:lnTo>
                    <a:pt x="239" y="295"/>
                  </a:lnTo>
                  <a:lnTo>
                    <a:pt x="237" y="299"/>
                  </a:lnTo>
                  <a:lnTo>
                    <a:pt x="235" y="301"/>
                  </a:lnTo>
                  <a:lnTo>
                    <a:pt x="233" y="303"/>
                  </a:lnTo>
                  <a:lnTo>
                    <a:pt x="231" y="305"/>
                  </a:lnTo>
                  <a:lnTo>
                    <a:pt x="229" y="305"/>
                  </a:lnTo>
                  <a:lnTo>
                    <a:pt x="227" y="307"/>
                  </a:lnTo>
                  <a:lnTo>
                    <a:pt x="227" y="309"/>
                  </a:lnTo>
                  <a:lnTo>
                    <a:pt x="227" y="311"/>
                  </a:lnTo>
                  <a:lnTo>
                    <a:pt x="227" y="313"/>
                  </a:lnTo>
                  <a:lnTo>
                    <a:pt x="227" y="317"/>
                  </a:lnTo>
                  <a:lnTo>
                    <a:pt x="225" y="317"/>
                  </a:lnTo>
                  <a:lnTo>
                    <a:pt x="223" y="317"/>
                  </a:lnTo>
                  <a:lnTo>
                    <a:pt x="223" y="321"/>
                  </a:lnTo>
                  <a:lnTo>
                    <a:pt x="223" y="323"/>
                  </a:lnTo>
                  <a:lnTo>
                    <a:pt x="225" y="325"/>
                  </a:lnTo>
                  <a:lnTo>
                    <a:pt x="225" y="327"/>
                  </a:lnTo>
                  <a:lnTo>
                    <a:pt x="227" y="327"/>
                  </a:lnTo>
                  <a:lnTo>
                    <a:pt x="229" y="327"/>
                  </a:lnTo>
                  <a:lnTo>
                    <a:pt x="231" y="329"/>
                  </a:lnTo>
                  <a:lnTo>
                    <a:pt x="227" y="329"/>
                  </a:lnTo>
                  <a:lnTo>
                    <a:pt x="227" y="333"/>
                  </a:lnTo>
                  <a:lnTo>
                    <a:pt x="229" y="337"/>
                  </a:lnTo>
                  <a:lnTo>
                    <a:pt x="227" y="339"/>
                  </a:lnTo>
                  <a:lnTo>
                    <a:pt x="225" y="337"/>
                  </a:lnTo>
                  <a:lnTo>
                    <a:pt x="223" y="337"/>
                  </a:lnTo>
                  <a:lnTo>
                    <a:pt x="221" y="335"/>
                  </a:lnTo>
                  <a:lnTo>
                    <a:pt x="221" y="337"/>
                  </a:lnTo>
                  <a:lnTo>
                    <a:pt x="221" y="339"/>
                  </a:lnTo>
                  <a:lnTo>
                    <a:pt x="219" y="339"/>
                  </a:lnTo>
                  <a:lnTo>
                    <a:pt x="219" y="341"/>
                  </a:lnTo>
                  <a:lnTo>
                    <a:pt x="217" y="341"/>
                  </a:lnTo>
                  <a:lnTo>
                    <a:pt x="219" y="343"/>
                  </a:lnTo>
                  <a:lnTo>
                    <a:pt x="221" y="343"/>
                  </a:lnTo>
                  <a:lnTo>
                    <a:pt x="221" y="345"/>
                  </a:lnTo>
                  <a:lnTo>
                    <a:pt x="221" y="347"/>
                  </a:lnTo>
                  <a:lnTo>
                    <a:pt x="219" y="347"/>
                  </a:lnTo>
                  <a:lnTo>
                    <a:pt x="219" y="349"/>
                  </a:lnTo>
                  <a:lnTo>
                    <a:pt x="221" y="349"/>
                  </a:lnTo>
                  <a:lnTo>
                    <a:pt x="219" y="353"/>
                  </a:lnTo>
                  <a:lnTo>
                    <a:pt x="219" y="355"/>
                  </a:lnTo>
                  <a:lnTo>
                    <a:pt x="217" y="355"/>
                  </a:lnTo>
                  <a:lnTo>
                    <a:pt x="215" y="357"/>
                  </a:lnTo>
                  <a:lnTo>
                    <a:pt x="215" y="355"/>
                  </a:lnTo>
                  <a:lnTo>
                    <a:pt x="213" y="353"/>
                  </a:lnTo>
                  <a:lnTo>
                    <a:pt x="211" y="355"/>
                  </a:lnTo>
                  <a:lnTo>
                    <a:pt x="209" y="355"/>
                  </a:lnTo>
                  <a:lnTo>
                    <a:pt x="211" y="349"/>
                  </a:lnTo>
                  <a:lnTo>
                    <a:pt x="204" y="337"/>
                  </a:lnTo>
                  <a:lnTo>
                    <a:pt x="198" y="337"/>
                  </a:lnTo>
                  <a:lnTo>
                    <a:pt x="196" y="335"/>
                  </a:lnTo>
                  <a:lnTo>
                    <a:pt x="186" y="337"/>
                  </a:lnTo>
                  <a:lnTo>
                    <a:pt x="186" y="339"/>
                  </a:lnTo>
                  <a:lnTo>
                    <a:pt x="178" y="343"/>
                  </a:lnTo>
                  <a:lnTo>
                    <a:pt x="176" y="341"/>
                  </a:lnTo>
                  <a:lnTo>
                    <a:pt x="170" y="347"/>
                  </a:lnTo>
                  <a:lnTo>
                    <a:pt x="163" y="347"/>
                  </a:lnTo>
                  <a:lnTo>
                    <a:pt x="163" y="349"/>
                  </a:lnTo>
                  <a:lnTo>
                    <a:pt x="159" y="349"/>
                  </a:lnTo>
                  <a:lnTo>
                    <a:pt x="149" y="337"/>
                  </a:lnTo>
                  <a:lnTo>
                    <a:pt x="149" y="329"/>
                  </a:lnTo>
                  <a:lnTo>
                    <a:pt x="147" y="329"/>
                  </a:lnTo>
                  <a:lnTo>
                    <a:pt x="147" y="327"/>
                  </a:lnTo>
                  <a:lnTo>
                    <a:pt x="143" y="327"/>
                  </a:lnTo>
                  <a:lnTo>
                    <a:pt x="143" y="317"/>
                  </a:lnTo>
                  <a:lnTo>
                    <a:pt x="135" y="317"/>
                  </a:lnTo>
                  <a:lnTo>
                    <a:pt x="135" y="321"/>
                  </a:lnTo>
                  <a:lnTo>
                    <a:pt x="131" y="321"/>
                  </a:lnTo>
                  <a:lnTo>
                    <a:pt x="131" y="329"/>
                  </a:lnTo>
                  <a:lnTo>
                    <a:pt x="129" y="333"/>
                  </a:lnTo>
                  <a:lnTo>
                    <a:pt x="123" y="329"/>
                  </a:lnTo>
                  <a:lnTo>
                    <a:pt x="120" y="333"/>
                  </a:lnTo>
                  <a:lnTo>
                    <a:pt x="120" y="335"/>
                  </a:lnTo>
                  <a:lnTo>
                    <a:pt x="110" y="343"/>
                  </a:lnTo>
                  <a:lnTo>
                    <a:pt x="102" y="341"/>
                  </a:lnTo>
                  <a:lnTo>
                    <a:pt x="102" y="337"/>
                  </a:lnTo>
                  <a:lnTo>
                    <a:pt x="98" y="339"/>
                  </a:lnTo>
                  <a:lnTo>
                    <a:pt x="92" y="337"/>
                  </a:lnTo>
                  <a:lnTo>
                    <a:pt x="86" y="339"/>
                  </a:lnTo>
                  <a:lnTo>
                    <a:pt x="82" y="339"/>
                  </a:lnTo>
                  <a:lnTo>
                    <a:pt x="81" y="335"/>
                  </a:lnTo>
                  <a:lnTo>
                    <a:pt x="82" y="333"/>
                  </a:lnTo>
                  <a:lnTo>
                    <a:pt x="81" y="319"/>
                  </a:lnTo>
                  <a:lnTo>
                    <a:pt x="81" y="317"/>
                  </a:lnTo>
                  <a:lnTo>
                    <a:pt x="77" y="313"/>
                  </a:lnTo>
                  <a:lnTo>
                    <a:pt x="75" y="301"/>
                  </a:lnTo>
                  <a:lnTo>
                    <a:pt x="65" y="295"/>
                  </a:lnTo>
                  <a:lnTo>
                    <a:pt x="65" y="287"/>
                  </a:lnTo>
                  <a:lnTo>
                    <a:pt x="71" y="281"/>
                  </a:lnTo>
                  <a:lnTo>
                    <a:pt x="69" y="277"/>
                  </a:lnTo>
                  <a:lnTo>
                    <a:pt x="67" y="277"/>
                  </a:lnTo>
                  <a:lnTo>
                    <a:pt x="69" y="271"/>
                  </a:lnTo>
                  <a:lnTo>
                    <a:pt x="69" y="269"/>
                  </a:lnTo>
                  <a:lnTo>
                    <a:pt x="65" y="269"/>
                  </a:lnTo>
                  <a:lnTo>
                    <a:pt x="63" y="267"/>
                  </a:lnTo>
                  <a:lnTo>
                    <a:pt x="63" y="265"/>
                  </a:lnTo>
                  <a:lnTo>
                    <a:pt x="59" y="265"/>
                  </a:lnTo>
                  <a:lnTo>
                    <a:pt x="57" y="267"/>
                  </a:lnTo>
                  <a:lnTo>
                    <a:pt x="53" y="271"/>
                  </a:lnTo>
                  <a:lnTo>
                    <a:pt x="51" y="267"/>
                  </a:lnTo>
                  <a:lnTo>
                    <a:pt x="43" y="269"/>
                  </a:lnTo>
                  <a:lnTo>
                    <a:pt x="43" y="271"/>
                  </a:lnTo>
                  <a:lnTo>
                    <a:pt x="39" y="271"/>
                  </a:lnTo>
                  <a:lnTo>
                    <a:pt x="39" y="267"/>
                  </a:lnTo>
                  <a:lnTo>
                    <a:pt x="43" y="265"/>
                  </a:lnTo>
                  <a:lnTo>
                    <a:pt x="39" y="257"/>
                  </a:lnTo>
                  <a:lnTo>
                    <a:pt x="39" y="251"/>
                  </a:lnTo>
                  <a:lnTo>
                    <a:pt x="36" y="249"/>
                  </a:lnTo>
                  <a:lnTo>
                    <a:pt x="38" y="249"/>
                  </a:lnTo>
                  <a:lnTo>
                    <a:pt x="36" y="243"/>
                  </a:lnTo>
                  <a:lnTo>
                    <a:pt x="36" y="241"/>
                  </a:lnTo>
                  <a:lnTo>
                    <a:pt x="36" y="239"/>
                  </a:lnTo>
                  <a:lnTo>
                    <a:pt x="36" y="235"/>
                  </a:lnTo>
                  <a:lnTo>
                    <a:pt x="38" y="233"/>
                  </a:lnTo>
                  <a:lnTo>
                    <a:pt x="36" y="231"/>
                  </a:lnTo>
                  <a:lnTo>
                    <a:pt x="32" y="231"/>
                  </a:lnTo>
                  <a:lnTo>
                    <a:pt x="34" y="229"/>
                  </a:lnTo>
                  <a:lnTo>
                    <a:pt x="32" y="223"/>
                  </a:lnTo>
                  <a:lnTo>
                    <a:pt x="30" y="221"/>
                  </a:lnTo>
                  <a:lnTo>
                    <a:pt x="26" y="221"/>
                  </a:lnTo>
                  <a:lnTo>
                    <a:pt x="24" y="221"/>
                  </a:lnTo>
                  <a:lnTo>
                    <a:pt x="24" y="212"/>
                  </a:lnTo>
                  <a:lnTo>
                    <a:pt x="22" y="212"/>
                  </a:lnTo>
                  <a:lnTo>
                    <a:pt x="20" y="212"/>
                  </a:lnTo>
                  <a:lnTo>
                    <a:pt x="16" y="212"/>
                  </a:lnTo>
                  <a:lnTo>
                    <a:pt x="18" y="210"/>
                  </a:lnTo>
                  <a:lnTo>
                    <a:pt x="14" y="206"/>
                  </a:lnTo>
                  <a:lnTo>
                    <a:pt x="12" y="206"/>
                  </a:lnTo>
                  <a:lnTo>
                    <a:pt x="8" y="206"/>
                  </a:lnTo>
                  <a:lnTo>
                    <a:pt x="4" y="200"/>
                  </a:lnTo>
                  <a:lnTo>
                    <a:pt x="4" y="198"/>
                  </a:lnTo>
                  <a:lnTo>
                    <a:pt x="2" y="196"/>
                  </a:lnTo>
                  <a:lnTo>
                    <a:pt x="0" y="190"/>
                  </a:lnTo>
                  <a:close/>
                </a:path>
              </a:pathLst>
            </a:custGeom>
            <a:grpFill/>
            <a:ln w="9525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 sz="2800" dirty="0">
                <a:solidFill>
                  <a:srgbClr val="666666"/>
                </a:solidFill>
              </a:endParaRPr>
            </a:p>
          </p:txBody>
        </p:sp>
        <p:sp>
          <p:nvSpPr>
            <p:cNvPr id="168046" name="Freeform 18"/>
            <p:cNvSpPr>
              <a:spLocks/>
            </p:cNvSpPr>
            <p:nvPr/>
          </p:nvSpPr>
          <p:spPr bwMode="auto">
            <a:xfrm>
              <a:off x="6461954" y="1546359"/>
              <a:ext cx="1195387" cy="892175"/>
            </a:xfrm>
            <a:custGeom>
              <a:avLst/>
              <a:gdLst>
                <a:gd name="T0" fmla="*/ 2147483647 w 691"/>
                <a:gd name="T1" fmla="*/ 2147483647 h 452"/>
                <a:gd name="T2" fmla="*/ 2147483647 w 691"/>
                <a:gd name="T3" fmla="*/ 2147483647 h 452"/>
                <a:gd name="T4" fmla="*/ 2147483647 w 691"/>
                <a:gd name="T5" fmla="*/ 2147483647 h 452"/>
                <a:gd name="T6" fmla="*/ 2147483647 w 691"/>
                <a:gd name="T7" fmla="*/ 2147483647 h 452"/>
                <a:gd name="T8" fmla="*/ 2147483647 w 691"/>
                <a:gd name="T9" fmla="*/ 2147483647 h 452"/>
                <a:gd name="T10" fmla="*/ 2147483647 w 691"/>
                <a:gd name="T11" fmla="*/ 2147483647 h 452"/>
                <a:gd name="T12" fmla="*/ 2147483647 w 691"/>
                <a:gd name="T13" fmla="*/ 2147483647 h 452"/>
                <a:gd name="T14" fmla="*/ 2147483647 w 691"/>
                <a:gd name="T15" fmla="*/ 2147483647 h 452"/>
                <a:gd name="T16" fmla="*/ 2147483647 w 691"/>
                <a:gd name="T17" fmla="*/ 2147483647 h 452"/>
                <a:gd name="T18" fmla="*/ 2147483647 w 691"/>
                <a:gd name="T19" fmla="*/ 2147483647 h 452"/>
                <a:gd name="T20" fmla="*/ 2147483647 w 691"/>
                <a:gd name="T21" fmla="*/ 2147483647 h 452"/>
                <a:gd name="T22" fmla="*/ 2147483647 w 691"/>
                <a:gd name="T23" fmla="*/ 2147483647 h 452"/>
                <a:gd name="T24" fmla="*/ 2147483647 w 691"/>
                <a:gd name="T25" fmla="*/ 2147483647 h 452"/>
                <a:gd name="T26" fmla="*/ 2147483647 w 691"/>
                <a:gd name="T27" fmla="*/ 2147483647 h 452"/>
                <a:gd name="T28" fmla="*/ 2147483647 w 691"/>
                <a:gd name="T29" fmla="*/ 2147483647 h 452"/>
                <a:gd name="T30" fmla="*/ 2147483647 w 691"/>
                <a:gd name="T31" fmla="*/ 2147483647 h 452"/>
                <a:gd name="T32" fmla="*/ 2147483647 w 691"/>
                <a:gd name="T33" fmla="*/ 2147483647 h 452"/>
                <a:gd name="T34" fmla="*/ 2147483647 w 691"/>
                <a:gd name="T35" fmla="*/ 2147483647 h 452"/>
                <a:gd name="T36" fmla="*/ 2147483647 w 691"/>
                <a:gd name="T37" fmla="*/ 2147483647 h 452"/>
                <a:gd name="T38" fmla="*/ 2147483647 w 691"/>
                <a:gd name="T39" fmla="*/ 2147483647 h 452"/>
                <a:gd name="T40" fmla="*/ 2147483647 w 691"/>
                <a:gd name="T41" fmla="*/ 2147483647 h 452"/>
                <a:gd name="T42" fmla="*/ 2147483647 w 691"/>
                <a:gd name="T43" fmla="*/ 2147483647 h 452"/>
                <a:gd name="T44" fmla="*/ 2147483647 w 691"/>
                <a:gd name="T45" fmla="*/ 2147483647 h 452"/>
                <a:gd name="T46" fmla="*/ 2147483647 w 691"/>
                <a:gd name="T47" fmla="*/ 2147483647 h 452"/>
                <a:gd name="T48" fmla="*/ 2147483647 w 691"/>
                <a:gd name="T49" fmla="*/ 2147483647 h 452"/>
                <a:gd name="T50" fmla="*/ 2147483647 w 691"/>
                <a:gd name="T51" fmla="*/ 2147483647 h 452"/>
                <a:gd name="T52" fmla="*/ 2147483647 w 691"/>
                <a:gd name="T53" fmla="*/ 2147483647 h 452"/>
                <a:gd name="T54" fmla="*/ 2147483647 w 691"/>
                <a:gd name="T55" fmla="*/ 2147483647 h 452"/>
                <a:gd name="T56" fmla="*/ 2147483647 w 691"/>
                <a:gd name="T57" fmla="*/ 2147483647 h 452"/>
                <a:gd name="T58" fmla="*/ 2147483647 w 691"/>
                <a:gd name="T59" fmla="*/ 2147483647 h 452"/>
                <a:gd name="T60" fmla="*/ 2147483647 w 691"/>
                <a:gd name="T61" fmla="*/ 2147483647 h 452"/>
                <a:gd name="T62" fmla="*/ 2147483647 w 691"/>
                <a:gd name="T63" fmla="*/ 2147483647 h 452"/>
                <a:gd name="T64" fmla="*/ 2147483647 w 691"/>
                <a:gd name="T65" fmla="*/ 2147483647 h 452"/>
                <a:gd name="T66" fmla="*/ 2147483647 w 691"/>
                <a:gd name="T67" fmla="*/ 2147483647 h 452"/>
                <a:gd name="T68" fmla="*/ 2147483647 w 691"/>
                <a:gd name="T69" fmla="*/ 2147483647 h 452"/>
                <a:gd name="T70" fmla="*/ 2147483647 w 691"/>
                <a:gd name="T71" fmla="*/ 2147483647 h 452"/>
                <a:gd name="T72" fmla="*/ 2147483647 w 691"/>
                <a:gd name="T73" fmla="*/ 2147483647 h 452"/>
                <a:gd name="T74" fmla="*/ 2147483647 w 691"/>
                <a:gd name="T75" fmla="*/ 2147483647 h 452"/>
                <a:gd name="T76" fmla="*/ 2147483647 w 691"/>
                <a:gd name="T77" fmla="*/ 2147483647 h 452"/>
                <a:gd name="T78" fmla="*/ 2147483647 w 691"/>
                <a:gd name="T79" fmla="*/ 2147483647 h 452"/>
                <a:gd name="T80" fmla="*/ 2147483647 w 691"/>
                <a:gd name="T81" fmla="*/ 2147483647 h 452"/>
                <a:gd name="T82" fmla="*/ 2147483647 w 691"/>
                <a:gd name="T83" fmla="*/ 2147483647 h 452"/>
                <a:gd name="T84" fmla="*/ 2147483647 w 691"/>
                <a:gd name="T85" fmla="*/ 2147483647 h 452"/>
                <a:gd name="T86" fmla="*/ 2147483647 w 691"/>
                <a:gd name="T87" fmla="*/ 2147483647 h 452"/>
                <a:gd name="T88" fmla="*/ 2147483647 w 691"/>
                <a:gd name="T89" fmla="*/ 2147483647 h 452"/>
                <a:gd name="T90" fmla="*/ 2147483647 w 691"/>
                <a:gd name="T91" fmla="*/ 2147483647 h 452"/>
                <a:gd name="T92" fmla="*/ 2147483647 w 691"/>
                <a:gd name="T93" fmla="*/ 2147483647 h 452"/>
                <a:gd name="T94" fmla="*/ 2147483647 w 691"/>
                <a:gd name="T95" fmla="*/ 2147483647 h 452"/>
                <a:gd name="T96" fmla="*/ 2147483647 w 691"/>
                <a:gd name="T97" fmla="*/ 2147483647 h 452"/>
                <a:gd name="T98" fmla="*/ 2147483647 w 691"/>
                <a:gd name="T99" fmla="*/ 2147483647 h 452"/>
                <a:gd name="T100" fmla="*/ 2147483647 w 691"/>
                <a:gd name="T101" fmla="*/ 2147483647 h 452"/>
                <a:gd name="T102" fmla="*/ 2147483647 w 691"/>
                <a:gd name="T103" fmla="*/ 2147483647 h 452"/>
                <a:gd name="T104" fmla="*/ 2147483647 w 691"/>
                <a:gd name="T105" fmla="*/ 2147483647 h 452"/>
                <a:gd name="T106" fmla="*/ 2147483647 w 691"/>
                <a:gd name="T107" fmla="*/ 2147483647 h 452"/>
                <a:gd name="T108" fmla="*/ 2147483647 w 691"/>
                <a:gd name="T109" fmla="*/ 2147483647 h 452"/>
                <a:gd name="T110" fmla="*/ 2147483647 w 691"/>
                <a:gd name="T111" fmla="*/ 2147483647 h 452"/>
                <a:gd name="T112" fmla="*/ 2147483647 w 691"/>
                <a:gd name="T113" fmla="*/ 2147483647 h 452"/>
                <a:gd name="T114" fmla="*/ 2147483647 w 691"/>
                <a:gd name="T115" fmla="*/ 2147483647 h 452"/>
                <a:gd name="T116" fmla="*/ 2147483647 w 691"/>
                <a:gd name="T117" fmla="*/ 2147483647 h 452"/>
                <a:gd name="T118" fmla="*/ 2147483647 w 691"/>
                <a:gd name="T119" fmla="*/ 2147483647 h 452"/>
                <a:gd name="T120" fmla="*/ 2147483647 w 691"/>
                <a:gd name="T121" fmla="*/ 2147483647 h 452"/>
                <a:gd name="T122" fmla="*/ 2147483647 w 691"/>
                <a:gd name="T123" fmla="*/ 2147483647 h 452"/>
                <a:gd name="T124" fmla="*/ 0 w 691"/>
                <a:gd name="T125" fmla="*/ 2147483647 h 45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91"/>
                <a:gd name="T190" fmla="*/ 0 h 452"/>
                <a:gd name="T191" fmla="*/ 691 w 691"/>
                <a:gd name="T192" fmla="*/ 452 h 45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91" h="452">
                  <a:moveTo>
                    <a:pt x="0" y="65"/>
                  </a:moveTo>
                  <a:lnTo>
                    <a:pt x="15" y="63"/>
                  </a:lnTo>
                  <a:lnTo>
                    <a:pt x="23" y="81"/>
                  </a:lnTo>
                  <a:lnTo>
                    <a:pt x="29" y="83"/>
                  </a:lnTo>
                  <a:lnTo>
                    <a:pt x="39" y="99"/>
                  </a:lnTo>
                  <a:lnTo>
                    <a:pt x="29" y="131"/>
                  </a:lnTo>
                  <a:lnTo>
                    <a:pt x="39" y="159"/>
                  </a:lnTo>
                  <a:lnTo>
                    <a:pt x="51" y="167"/>
                  </a:lnTo>
                  <a:lnTo>
                    <a:pt x="51" y="183"/>
                  </a:lnTo>
                  <a:lnTo>
                    <a:pt x="54" y="185"/>
                  </a:lnTo>
                  <a:lnTo>
                    <a:pt x="66" y="185"/>
                  </a:lnTo>
                  <a:lnTo>
                    <a:pt x="99" y="159"/>
                  </a:lnTo>
                  <a:lnTo>
                    <a:pt x="107" y="157"/>
                  </a:lnTo>
                  <a:lnTo>
                    <a:pt x="111" y="171"/>
                  </a:lnTo>
                  <a:lnTo>
                    <a:pt x="127" y="187"/>
                  </a:lnTo>
                  <a:lnTo>
                    <a:pt x="125" y="195"/>
                  </a:lnTo>
                  <a:lnTo>
                    <a:pt x="137" y="207"/>
                  </a:lnTo>
                  <a:lnTo>
                    <a:pt x="144" y="229"/>
                  </a:lnTo>
                  <a:lnTo>
                    <a:pt x="144" y="233"/>
                  </a:lnTo>
                  <a:lnTo>
                    <a:pt x="137" y="233"/>
                  </a:lnTo>
                  <a:lnTo>
                    <a:pt x="137" y="237"/>
                  </a:lnTo>
                  <a:lnTo>
                    <a:pt x="131" y="239"/>
                  </a:lnTo>
                  <a:lnTo>
                    <a:pt x="131" y="243"/>
                  </a:lnTo>
                  <a:lnTo>
                    <a:pt x="140" y="249"/>
                  </a:lnTo>
                  <a:lnTo>
                    <a:pt x="142" y="245"/>
                  </a:lnTo>
                  <a:lnTo>
                    <a:pt x="150" y="251"/>
                  </a:lnTo>
                  <a:lnTo>
                    <a:pt x="160" y="251"/>
                  </a:lnTo>
                  <a:lnTo>
                    <a:pt x="160" y="249"/>
                  </a:lnTo>
                  <a:lnTo>
                    <a:pt x="162" y="245"/>
                  </a:lnTo>
                  <a:lnTo>
                    <a:pt x="162" y="243"/>
                  </a:lnTo>
                  <a:lnTo>
                    <a:pt x="164" y="241"/>
                  </a:lnTo>
                  <a:lnTo>
                    <a:pt x="168" y="241"/>
                  </a:lnTo>
                  <a:lnTo>
                    <a:pt x="170" y="245"/>
                  </a:lnTo>
                  <a:lnTo>
                    <a:pt x="168" y="247"/>
                  </a:lnTo>
                  <a:lnTo>
                    <a:pt x="172" y="249"/>
                  </a:lnTo>
                  <a:lnTo>
                    <a:pt x="174" y="251"/>
                  </a:lnTo>
                  <a:lnTo>
                    <a:pt x="178" y="253"/>
                  </a:lnTo>
                  <a:lnTo>
                    <a:pt x="180" y="255"/>
                  </a:lnTo>
                  <a:lnTo>
                    <a:pt x="183" y="257"/>
                  </a:lnTo>
                  <a:lnTo>
                    <a:pt x="185" y="255"/>
                  </a:lnTo>
                  <a:lnTo>
                    <a:pt x="191" y="261"/>
                  </a:lnTo>
                  <a:lnTo>
                    <a:pt x="199" y="261"/>
                  </a:lnTo>
                  <a:lnTo>
                    <a:pt x="203" y="261"/>
                  </a:lnTo>
                  <a:lnTo>
                    <a:pt x="203" y="265"/>
                  </a:lnTo>
                  <a:lnTo>
                    <a:pt x="211" y="271"/>
                  </a:lnTo>
                  <a:lnTo>
                    <a:pt x="211" y="273"/>
                  </a:lnTo>
                  <a:lnTo>
                    <a:pt x="209" y="277"/>
                  </a:lnTo>
                  <a:lnTo>
                    <a:pt x="209" y="279"/>
                  </a:lnTo>
                  <a:lnTo>
                    <a:pt x="215" y="281"/>
                  </a:lnTo>
                  <a:lnTo>
                    <a:pt x="215" y="283"/>
                  </a:lnTo>
                  <a:lnTo>
                    <a:pt x="211" y="287"/>
                  </a:lnTo>
                  <a:lnTo>
                    <a:pt x="211" y="289"/>
                  </a:lnTo>
                  <a:lnTo>
                    <a:pt x="213" y="289"/>
                  </a:lnTo>
                  <a:lnTo>
                    <a:pt x="217" y="293"/>
                  </a:lnTo>
                  <a:lnTo>
                    <a:pt x="221" y="289"/>
                  </a:lnTo>
                  <a:lnTo>
                    <a:pt x="224" y="287"/>
                  </a:lnTo>
                  <a:lnTo>
                    <a:pt x="230" y="277"/>
                  </a:lnTo>
                  <a:lnTo>
                    <a:pt x="234" y="271"/>
                  </a:lnTo>
                  <a:lnTo>
                    <a:pt x="238" y="265"/>
                  </a:lnTo>
                  <a:lnTo>
                    <a:pt x="244" y="263"/>
                  </a:lnTo>
                  <a:lnTo>
                    <a:pt x="244" y="271"/>
                  </a:lnTo>
                  <a:lnTo>
                    <a:pt x="246" y="279"/>
                  </a:lnTo>
                  <a:lnTo>
                    <a:pt x="244" y="289"/>
                  </a:lnTo>
                  <a:lnTo>
                    <a:pt x="246" y="293"/>
                  </a:lnTo>
                  <a:lnTo>
                    <a:pt x="250" y="293"/>
                  </a:lnTo>
                  <a:lnTo>
                    <a:pt x="252" y="291"/>
                  </a:lnTo>
                  <a:lnTo>
                    <a:pt x="254" y="293"/>
                  </a:lnTo>
                  <a:lnTo>
                    <a:pt x="256" y="295"/>
                  </a:lnTo>
                  <a:lnTo>
                    <a:pt x="256" y="301"/>
                  </a:lnTo>
                  <a:lnTo>
                    <a:pt x="258" y="301"/>
                  </a:lnTo>
                  <a:lnTo>
                    <a:pt x="260" y="305"/>
                  </a:lnTo>
                  <a:lnTo>
                    <a:pt x="265" y="305"/>
                  </a:lnTo>
                  <a:lnTo>
                    <a:pt x="267" y="317"/>
                  </a:lnTo>
                  <a:lnTo>
                    <a:pt x="273" y="321"/>
                  </a:lnTo>
                  <a:lnTo>
                    <a:pt x="275" y="333"/>
                  </a:lnTo>
                  <a:lnTo>
                    <a:pt x="281" y="333"/>
                  </a:lnTo>
                  <a:lnTo>
                    <a:pt x="287" y="345"/>
                  </a:lnTo>
                  <a:lnTo>
                    <a:pt x="289" y="341"/>
                  </a:lnTo>
                  <a:lnTo>
                    <a:pt x="293" y="343"/>
                  </a:lnTo>
                  <a:lnTo>
                    <a:pt x="295" y="341"/>
                  </a:lnTo>
                  <a:lnTo>
                    <a:pt x="299" y="343"/>
                  </a:lnTo>
                  <a:lnTo>
                    <a:pt x="299" y="345"/>
                  </a:lnTo>
                  <a:lnTo>
                    <a:pt x="295" y="347"/>
                  </a:lnTo>
                  <a:lnTo>
                    <a:pt x="287" y="361"/>
                  </a:lnTo>
                  <a:lnTo>
                    <a:pt x="289" y="363"/>
                  </a:lnTo>
                  <a:lnTo>
                    <a:pt x="289" y="365"/>
                  </a:lnTo>
                  <a:lnTo>
                    <a:pt x="289" y="373"/>
                  </a:lnTo>
                  <a:lnTo>
                    <a:pt x="293" y="377"/>
                  </a:lnTo>
                  <a:lnTo>
                    <a:pt x="293" y="387"/>
                  </a:lnTo>
                  <a:lnTo>
                    <a:pt x="297" y="387"/>
                  </a:lnTo>
                  <a:lnTo>
                    <a:pt x="301" y="387"/>
                  </a:lnTo>
                  <a:lnTo>
                    <a:pt x="303" y="389"/>
                  </a:lnTo>
                  <a:lnTo>
                    <a:pt x="303" y="396"/>
                  </a:lnTo>
                  <a:lnTo>
                    <a:pt x="308" y="404"/>
                  </a:lnTo>
                  <a:lnTo>
                    <a:pt x="308" y="406"/>
                  </a:lnTo>
                  <a:lnTo>
                    <a:pt x="312" y="410"/>
                  </a:lnTo>
                  <a:lnTo>
                    <a:pt x="316" y="414"/>
                  </a:lnTo>
                  <a:lnTo>
                    <a:pt x="318" y="416"/>
                  </a:lnTo>
                  <a:lnTo>
                    <a:pt x="320" y="420"/>
                  </a:lnTo>
                  <a:lnTo>
                    <a:pt x="320" y="422"/>
                  </a:lnTo>
                  <a:lnTo>
                    <a:pt x="322" y="420"/>
                  </a:lnTo>
                  <a:lnTo>
                    <a:pt x="326" y="422"/>
                  </a:lnTo>
                  <a:lnTo>
                    <a:pt x="326" y="428"/>
                  </a:lnTo>
                  <a:lnTo>
                    <a:pt x="330" y="428"/>
                  </a:lnTo>
                  <a:lnTo>
                    <a:pt x="330" y="430"/>
                  </a:lnTo>
                  <a:lnTo>
                    <a:pt x="326" y="434"/>
                  </a:lnTo>
                  <a:lnTo>
                    <a:pt x="328" y="436"/>
                  </a:lnTo>
                  <a:lnTo>
                    <a:pt x="324" y="444"/>
                  </a:lnTo>
                  <a:lnTo>
                    <a:pt x="322" y="448"/>
                  </a:lnTo>
                  <a:lnTo>
                    <a:pt x="318" y="450"/>
                  </a:lnTo>
                  <a:lnTo>
                    <a:pt x="318" y="452"/>
                  </a:lnTo>
                  <a:lnTo>
                    <a:pt x="320" y="452"/>
                  </a:lnTo>
                  <a:lnTo>
                    <a:pt x="322" y="450"/>
                  </a:lnTo>
                  <a:lnTo>
                    <a:pt x="326" y="450"/>
                  </a:lnTo>
                  <a:lnTo>
                    <a:pt x="330" y="452"/>
                  </a:lnTo>
                  <a:lnTo>
                    <a:pt x="334" y="452"/>
                  </a:lnTo>
                  <a:lnTo>
                    <a:pt x="334" y="450"/>
                  </a:lnTo>
                  <a:lnTo>
                    <a:pt x="336" y="450"/>
                  </a:lnTo>
                  <a:lnTo>
                    <a:pt x="336" y="452"/>
                  </a:lnTo>
                  <a:lnTo>
                    <a:pt x="338" y="452"/>
                  </a:lnTo>
                  <a:lnTo>
                    <a:pt x="342" y="450"/>
                  </a:lnTo>
                  <a:lnTo>
                    <a:pt x="344" y="450"/>
                  </a:lnTo>
                  <a:lnTo>
                    <a:pt x="344" y="448"/>
                  </a:lnTo>
                  <a:lnTo>
                    <a:pt x="344" y="450"/>
                  </a:lnTo>
                  <a:lnTo>
                    <a:pt x="346" y="450"/>
                  </a:lnTo>
                  <a:lnTo>
                    <a:pt x="348" y="450"/>
                  </a:lnTo>
                  <a:lnTo>
                    <a:pt x="348" y="448"/>
                  </a:lnTo>
                  <a:lnTo>
                    <a:pt x="350" y="448"/>
                  </a:lnTo>
                  <a:lnTo>
                    <a:pt x="351" y="448"/>
                  </a:lnTo>
                  <a:lnTo>
                    <a:pt x="353" y="446"/>
                  </a:lnTo>
                  <a:lnTo>
                    <a:pt x="351" y="446"/>
                  </a:lnTo>
                  <a:lnTo>
                    <a:pt x="348" y="446"/>
                  </a:lnTo>
                  <a:lnTo>
                    <a:pt x="350" y="446"/>
                  </a:lnTo>
                  <a:lnTo>
                    <a:pt x="350" y="444"/>
                  </a:lnTo>
                  <a:lnTo>
                    <a:pt x="353" y="444"/>
                  </a:lnTo>
                  <a:lnTo>
                    <a:pt x="353" y="442"/>
                  </a:lnTo>
                  <a:lnTo>
                    <a:pt x="355" y="442"/>
                  </a:lnTo>
                  <a:lnTo>
                    <a:pt x="355" y="440"/>
                  </a:lnTo>
                  <a:lnTo>
                    <a:pt x="353" y="438"/>
                  </a:lnTo>
                  <a:lnTo>
                    <a:pt x="355" y="438"/>
                  </a:lnTo>
                  <a:lnTo>
                    <a:pt x="355" y="436"/>
                  </a:lnTo>
                  <a:lnTo>
                    <a:pt x="357" y="436"/>
                  </a:lnTo>
                  <a:lnTo>
                    <a:pt x="359" y="434"/>
                  </a:lnTo>
                  <a:lnTo>
                    <a:pt x="357" y="434"/>
                  </a:lnTo>
                  <a:lnTo>
                    <a:pt x="355" y="432"/>
                  </a:lnTo>
                  <a:lnTo>
                    <a:pt x="355" y="430"/>
                  </a:lnTo>
                  <a:lnTo>
                    <a:pt x="359" y="430"/>
                  </a:lnTo>
                  <a:lnTo>
                    <a:pt x="361" y="428"/>
                  </a:lnTo>
                  <a:lnTo>
                    <a:pt x="365" y="424"/>
                  </a:lnTo>
                  <a:lnTo>
                    <a:pt x="367" y="422"/>
                  </a:lnTo>
                  <a:lnTo>
                    <a:pt x="369" y="420"/>
                  </a:lnTo>
                  <a:lnTo>
                    <a:pt x="369" y="416"/>
                  </a:lnTo>
                  <a:lnTo>
                    <a:pt x="371" y="416"/>
                  </a:lnTo>
                  <a:lnTo>
                    <a:pt x="373" y="412"/>
                  </a:lnTo>
                  <a:lnTo>
                    <a:pt x="371" y="412"/>
                  </a:lnTo>
                  <a:lnTo>
                    <a:pt x="373" y="410"/>
                  </a:lnTo>
                  <a:lnTo>
                    <a:pt x="373" y="408"/>
                  </a:lnTo>
                  <a:lnTo>
                    <a:pt x="377" y="408"/>
                  </a:lnTo>
                  <a:lnTo>
                    <a:pt x="377" y="404"/>
                  </a:lnTo>
                  <a:lnTo>
                    <a:pt x="379" y="404"/>
                  </a:lnTo>
                  <a:lnTo>
                    <a:pt x="381" y="402"/>
                  </a:lnTo>
                  <a:lnTo>
                    <a:pt x="383" y="404"/>
                  </a:lnTo>
                  <a:lnTo>
                    <a:pt x="381" y="404"/>
                  </a:lnTo>
                  <a:lnTo>
                    <a:pt x="383" y="404"/>
                  </a:lnTo>
                  <a:lnTo>
                    <a:pt x="381" y="400"/>
                  </a:lnTo>
                  <a:lnTo>
                    <a:pt x="381" y="398"/>
                  </a:lnTo>
                  <a:lnTo>
                    <a:pt x="383" y="396"/>
                  </a:lnTo>
                  <a:lnTo>
                    <a:pt x="383" y="393"/>
                  </a:lnTo>
                  <a:lnTo>
                    <a:pt x="383" y="391"/>
                  </a:lnTo>
                  <a:lnTo>
                    <a:pt x="383" y="389"/>
                  </a:lnTo>
                  <a:lnTo>
                    <a:pt x="383" y="387"/>
                  </a:lnTo>
                  <a:lnTo>
                    <a:pt x="385" y="387"/>
                  </a:lnTo>
                  <a:lnTo>
                    <a:pt x="385" y="385"/>
                  </a:lnTo>
                  <a:lnTo>
                    <a:pt x="385" y="383"/>
                  </a:lnTo>
                  <a:lnTo>
                    <a:pt x="383" y="379"/>
                  </a:lnTo>
                  <a:lnTo>
                    <a:pt x="385" y="379"/>
                  </a:lnTo>
                  <a:lnTo>
                    <a:pt x="385" y="377"/>
                  </a:lnTo>
                  <a:lnTo>
                    <a:pt x="385" y="375"/>
                  </a:lnTo>
                  <a:lnTo>
                    <a:pt x="389" y="375"/>
                  </a:lnTo>
                  <a:lnTo>
                    <a:pt x="391" y="373"/>
                  </a:lnTo>
                  <a:lnTo>
                    <a:pt x="393" y="371"/>
                  </a:lnTo>
                  <a:lnTo>
                    <a:pt x="394" y="371"/>
                  </a:lnTo>
                  <a:lnTo>
                    <a:pt x="393" y="369"/>
                  </a:lnTo>
                  <a:lnTo>
                    <a:pt x="391" y="369"/>
                  </a:lnTo>
                  <a:lnTo>
                    <a:pt x="389" y="367"/>
                  </a:lnTo>
                  <a:lnTo>
                    <a:pt x="391" y="367"/>
                  </a:lnTo>
                  <a:lnTo>
                    <a:pt x="393" y="367"/>
                  </a:lnTo>
                  <a:lnTo>
                    <a:pt x="394" y="367"/>
                  </a:lnTo>
                  <a:lnTo>
                    <a:pt x="396" y="369"/>
                  </a:lnTo>
                  <a:lnTo>
                    <a:pt x="396" y="371"/>
                  </a:lnTo>
                  <a:lnTo>
                    <a:pt x="398" y="367"/>
                  </a:lnTo>
                  <a:lnTo>
                    <a:pt x="400" y="367"/>
                  </a:lnTo>
                  <a:lnTo>
                    <a:pt x="402" y="363"/>
                  </a:lnTo>
                  <a:lnTo>
                    <a:pt x="402" y="361"/>
                  </a:lnTo>
                  <a:lnTo>
                    <a:pt x="406" y="361"/>
                  </a:lnTo>
                  <a:lnTo>
                    <a:pt x="408" y="361"/>
                  </a:lnTo>
                  <a:lnTo>
                    <a:pt x="406" y="363"/>
                  </a:lnTo>
                  <a:lnTo>
                    <a:pt x="408" y="365"/>
                  </a:lnTo>
                  <a:lnTo>
                    <a:pt x="410" y="363"/>
                  </a:lnTo>
                  <a:lnTo>
                    <a:pt x="410" y="365"/>
                  </a:lnTo>
                  <a:lnTo>
                    <a:pt x="412" y="365"/>
                  </a:lnTo>
                  <a:lnTo>
                    <a:pt x="414" y="365"/>
                  </a:lnTo>
                  <a:lnTo>
                    <a:pt x="416" y="367"/>
                  </a:lnTo>
                  <a:lnTo>
                    <a:pt x="418" y="367"/>
                  </a:lnTo>
                  <a:lnTo>
                    <a:pt x="418" y="369"/>
                  </a:lnTo>
                  <a:lnTo>
                    <a:pt x="416" y="369"/>
                  </a:lnTo>
                  <a:lnTo>
                    <a:pt x="414" y="371"/>
                  </a:lnTo>
                  <a:lnTo>
                    <a:pt x="416" y="371"/>
                  </a:lnTo>
                  <a:lnTo>
                    <a:pt x="418" y="371"/>
                  </a:lnTo>
                  <a:lnTo>
                    <a:pt x="420" y="373"/>
                  </a:lnTo>
                  <a:lnTo>
                    <a:pt x="420" y="375"/>
                  </a:lnTo>
                  <a:lnTo>
                    <a:pt x="422" y="373"/>
                  </a:lnTo>
                  <a:lnTo>
                    <a:pt x="422" y="375"/>
                  </a:lnTo>
                  <a:lnTo>
                    <a:pt x="422" y="377"/>
                  </a:lnTo>
                  <a:lnTo>
                    <a:pt x="426" y="377"/>
                  </a:lnTo>
                  <a:lnTo>
                    <a:pt x="424" y="377"/>
                  </a:lnTo>
                  <a:lnTo>
                    <a:pt x="424" y="379"/>
                  </a:lnTo>
                  <a:lnTo>
                    <a:pt x="422" y="379"/>
                  </a:lnTo>
                  <a:lnTo>
                    <a:pt x="422" y="381"/>
                  </a:lnTo>
                  <a:lnTo>
                    <a:pt x="422" y="379"/>
                  </a:lnTo>
                  <a:lnTo>
                    <a:pt x="422" y="381"/>
                  </a:lnTo>
                  <a:lnTo>
                    <a:pt x="422" y="383"/>
                  </a:lnTo>
                  <a:lnTo>
                    <a:pt x="424" y="381"/>
                  </a:lnTo>
                  <a:lnTo>
                    <a:pt x="426" y="383"/>
                  </a:lnTo>
                  <a:lnTo>
                    <a:pt x="426" y="381"/>
                  </a:lnTo>
                  <a:lnTo>
                    <a:pt x="428" y="383"/>
                  </a:lnTo>
                  <a:lnTo>
                    <a:pt x="428" y="381"/>
                  </a:lnTo>
                  <a:lnTo>
                    <a:pt x="432" y="383"/>
                  </a:lnTo>
                  <a:lnTo>
                    <a:pt x="434" y="383"/>
                  </a:lnTo>
                  <a:lnTo>
                    <a:pt x="436" y="383"/>
                  </a:lnTo>
                  <a:lnTo>
                    <a:pt x="434" y="385"/>
                  </a:lnTo>
                  <a:lnTo>
                    <a:pt x="434" y="387"/>
                  </a:lnTo>
                  <a:lnTo>
                    <a:pt x="437" y="385"/>
                  </a:lnTo>
                  <a:lnTo>
                    <a:pt x="439" y="387"/>
                  </a:lnTo>
                  <a:lnTo>
                    <a:pt x="439" y="385"/>
                  </a:lnTo>
                  <a:lnTo>
                    <a:pt x="443" y="385"/>
                  </a:lnTo>
                  <a:lnTo>
                    <a:pt x="443" y="387"/>
                  </a:lnTo>
                  <a:lnTo>
                    <a:pt x="445" y="387"/>
                  </a:lnTo>
                  <a:lnTo>
                    <a:pt x="449" y="387"/>
                  </a:lnTo>
                  <a:lnTo>
                    <a:pt x="449" y="383"/>
                  </a:lnTo>
                  <a:lnTo>
                    <a:pt x="449" y="385"/>
                  </a:lnTo>
                  <a:lnTo>
                    <a:pt x="451" y="383"/>
                  </a:lnTo>
                  <a:lnTo>
                    <a:pt x="453" y="383"/>
                  </a:lnTo>
                  <a:lnTo>
                    <a:pt x="455" y="383"/>
                  </a:lnTo>
                  <a:lnTo>
                    <a:pt x="455" y="387"/>
                  </a:lnTo>
                  <a:lnTo>
                    <a:pt x="457" y="387"/>
                  </a:lnTo>
                  <a:lnTo>
                    <a:pt x="461" y="387"/>
                  </a:lnTo>
                  <a:lnTo>
                    <a:pt x="463" y="389"/>
                  </a:lnTo>
                  <a:lnTo>
                    <a:pt x="463" y="387"/>
                  </a:lnTo>
                  <a:lnTo>
                    <a:pt x="469" y="387"/>
                  </a:lnTo>
                  <a:lnTo>
                    <a:pt x="473" y="387"/>
                  </a:lnTo>
                  <a:lnTo>
                    <a:pt x="475" y="387"/>
                  </a:lnTo>
                  <a:lnTo>
                    <a:pt x="477" y="387"/>
                  </a:lnTo>
                  <a:lnTo>
                    <a:pt x="478" y="387"/>
                  </a:lnTo>
                  <a:lnTo>
                    <a:pt x="478" y="385"/>
                  </a:lnTo>
                  <a:lnTo>
                    <a:pt x="478" y="383"/>
                  </a:lnTo>
                  <a:lnTo>
                    <a:pt x="480" y="383"/>
                  </a:lnTo>
                  <a:lnTo>
                    <a:pt x="482" y="381"/>
                  </a:lnTo>
                  <a:lnTo>
                    <a:pt x="484" y="383"/>
                  </a:lnTo>
                  <a:lnTo>
                    <a:pt x="486" y="383"/>
                  </a:lnTo>
                  <a:lnTo>
                    <a:pt x="488" y="383"/>
                  </a:lnTo>
                  <a:lnTo>
                    <a:pt x="488" y="385"/>
                  </a:lnTo>
                  <a:lnTo>
                    <a:pt x="490" y="383"/>
                  </a:lnTo>
                  <a:lnTo>
                    <a:pt x="490" y="385"/>
                  </a:lnTo>
                  <a:lnTo>
                    <a:pt x="490" y="387"/>
                  </a:lnTo>
                  <a:lnTo>
                    <a:pt x="492" y="387"/>
                  </a:lnTo>
                  <a:lnTo>
                    <a:pt x="494" y="387"/>
                  </a:lnTo>
                  <a:lnTo>
                    <a:pt x="496" y="387"/>
                  </a:lnTo>
                  <a:lnTo>
                    <a:pt x="494" y="387"/>
                  </a:lnTo>
                  <a:lnTo>
                    <a:pt x="496" y="389"/>
                  </a:lnTo>
                  <a:lnTo>
                    <a:pt x="498" y="387"/>
                  </a:lnTo>
                  <a:lnTo>
                    <a:pt x="500" y="385"/>
                  </a:lnTo>
                  <a:lnTo>
                    <a:pt x="500" y="383"/>
                  </a:lnTo>
                  <a:lnTo>
                    <a:pt x="502" y="383"/>
                  </a:lnTo>
                  <a:lnTo>
                    <a:pt x="502" y="381"/>
                  </a:lnTo>
                  <a:lnTo>
                    <a:pt x="504" y="379"/>
                  </a:lnTo>
                  <a:lnTo>
                    <a:pt x="504" y="377"/>
                  </a:lnTo>
                  <a:lnTo>
                    <a:pt x="504" y="375"/>
                  </a:lnTo>
                  <a:lnTo>
                    <a:pt x="506" y="373"/>
                  </a:lnTo>
                  <a:lnTo>
                    <a:pt x="506" y="371"/>
                  </a:lnTo>
                  <a:lnTo>
                    <a:pt x="506" y="367"/>
                  </a:lnTo>
                  <a:lnTo>
                    <a:pt x="508" y="367"/>
                  </a:lnTo>
                  <a:lnTo>
                    <a:pt x="506" y="367"/>
                  </a:lnTo>
                  <a:lnTo>
                    <a:pt x="506" y="365"/>
                  </a:lnTo>
                  <a:lnTo>
                    <a:pt x="506" y="363"/>
                  </a:lnTo>
                  <a:lnTo>
                    <a:pt x="504" y="361"/>
                  </a:lnTo>
                  <a:lnTo>
                    <a:pt x="502" y="361"/>
                  </a:lnTo>
                  <a:lnTo>
                    <a:pt x="500" y="361"/>
                  </a:lnTo>
                  <a:lnTo>
                    <a:pt x="498" y="359"/>
                  </a:lnTo>
                  <a:lnTo>
                    <a:pt x="496" y="357"/>
                  </a:lnTo>
                  <a:lnTo>
                    <a:pt x="494" y="357"/>
                  </a:lnTo>
                  <a:lnTo>
                    <a:pt x="492" y="353"/>
                  </a:lnTo>
                  <a:lnTo>
                    <a:pt x="488" y="351"/>
                  </a:lnTo>
                  <a:lnTo>
                    <a:pt x="488" y="349"/>
                  </a:lnTo>
                  <a:lnTo>
                    <a:pt x="488" y="347"/>
                  </a:lnTo>
                  <a:lnTo>
                    <a:pt x="488" y="343"/>
                  </a:lnTo>
                  <a:lnTo>
                    <a:pt x="486" y="339"/>
                  </a:lnTo>
                  <a:lnTo>
                    <a:pt x="486" y="337"/>
                  </a:lnTo>
                  <a:lnTo>
                    <a:pt x="486" y="333"/>
                  </a:lnTo>
                  <a:lnTo>
                    <a:pt x="488" y="333"/>
                  </a:lnTo>
                  <a:lnTo>
                    <a:pt x="490" y="333"/>
                  </a:lnTo>
                  <a:lnTo>
                    <a:pt x="488" y="333"/>
                  </a:lnTo>
                  <a:lnTo>
                    <a:pt x="492" y="331"/>
                  </a:lnTo>
                  <a:lnTo>
                    <a:pt x="494" y="331"/>
                  </a:lnTo>
                  <a:lnTo>
                    <a:pt x="500" y="329"/>
                  </a:lnTo>
                  <a:lnTo>
                    <a:pt x="504" y="327"/>
                  </a:lnTo>
                  <a:lnTo>
                    <a:pt x="506" y="329"/>
                  </a:lnTo>
                  <a:lnTo>
                    <a:pt x="510" y="327"/>
                  </a:lnTo>
                  <a:lnTo>
                    <a:pt x="512" y="329"/>
                  </a:lnTo>
                  <a:lnTo>
                    <a:pt x="514" y="329"/>
                  </a:lnTo>
                  <a:lnTo>
                    <a:pt x="518" y="329"/>
                  </a:lnTo>
                  <a:lnTo>
                    <a:pt x="521" y="329"/>
                  </a:lnTo>
                  <a:lnTo>
                    <a:pt x="523" y="325"/>
                  </a:lnTo>
                  <a:lnTo>
                    <a:pt x="525" y="325"/>
                  </a:lnTo>
                  <a:lnTo>
                    <a:pt x="527" y="327"/>
                  </a:lnTo>
                  <a:lnTo>
                    <a:pt x="529" y="327"/>
                  </a:lnTo>
                  <a:lnTo>
                    <a:pt x="529" y="325"/>
                  </a:lnTo>
                  <a:lnTo>
                    <a:pt x="533" y="323"/>
                  </a:lnTo>
                  <a:lnTo>
                    <a:pt x="539" y="323"/>
                  </a:lnTo>
                  <a:lnTo>
                    <a:pt x="541" y="323"/>
                  </a:lnTo>
                  <a:lnTo>
                    <a:pt x="545" y="323"/>
                  </a:lnTo>
                  <a:lnTo>
                    <a:pt x="547" y="323"/>
                  </a:lnTo>
                  <a:lnTo>
                    <a:pt x="547" y="321"/>
                  </a:lnTo>
                  <a:lnTo>
                    <a:pt x="547" y="317"/>
                  </a:lnTo>
                  <a:lnTo>
                    <a:pt x="551" y="315"/>
                  </a:lnTo>
                  <a:lnTo>
                    <a:pt x="553" y="315"/>
                  </a:lnTo>
                  <a:lnTo>
                    <a:pt x="555" y="311"/>
                  </a:lnTo>
                  <a:lnTo>
                    <a:pt x="557" y="311"/>
                  </a:lnTo>
                  <a:lnTo>
                    <a:pt x="559" y="311"/>
                  </a:lnTo>
                  <a:lnTo>
                    <a:pt x="559" y="309"/>
                  </a:lnTo>
                  <a:lnTo>
                    <a:pt x="559" y="307"/>
                  </a:lnTo>
                  <a:lnTo>
                    <a:pt x="564" y="305"/>
                  </a:lnTo>
                  <a:lnTo>
                    <a:pt x="563" y="303"/>
                  </a:lnTo>
                  <a:lnTo>
                    <a:pt x="563" y="301"/>
                  </a:lnTo>
                  <a:lnTo>
                    <a:pt x="561" y="301"/>
                  </a:lnTo>
                  <a:lnTo>
                    <a:pt x="561" y="299"/>
                  </a:lnTo>
                  <a:lnTo>
                    <a:pt x="563" y="299"/>
                  </a:lnTo>
                  <a:lnTo>
                    <a:pt x="563" y="297"/>
                  </a:lnTo>
                  <a:lnTo>
                    <a:pt x="561" y="299"/>
                  </a:lnTo>
                  <a:lnTo>
                    <a:pt x="564" y="297"/>
                  </a:lnTo>
                  <a:lnTo>
                    <a:pt x="564" y="295"/>
                  </a:lnTo>
                  <a:lnTo>
                    <a:pt x="561" y="297"/>
                  </a:lnTo>
                  <a:lnTo>
                    <a:pt x="561" y="295"/>
                  </a:lnTo>
                  <a:lnTo>
                    <a:pt x="564" y="295"/>
                  </a:lnTo>
                  <a:lnTo>
                    <a:pt x="563" y="293"/>
                  </a:lnTo>
                  <a:lnTo>
                    <a:pt x="563" y="289"/>
                  </a:lnTo>
                  <a:lnTo>
                    <a:pt x="566" y="289"/>
                  </a:lnTo>
                  <a:lnTo>
                    <a:pt x="566" y="287"/>
                  </a:lnTo>
                  <a:lnTo>
                    <a:pt x="566" y="285"/>
                  </a:lnTo>
                  <a:lnTo>
                    <a:pt x="568" y="285"/>
                  </a:lnTo>
                  <a:lnTo>
                    <a:pt x="570" y="287"/>
                  </a:lnTo>
                  <a:lnTo>
                    <a:pt x="570" y="285"/>
                  </a:lnTo>
                  <a:lnTo>
                    <a:pt x="568" y="283"/>
                  </a:lnTo>
                  <a:lnTo>
                    <a:pt x="570" y="281"/>
                  </a:lnTo>
                  <a:lnTo>
                    <a:pt x="570" y="283"/>
                  </a:lnTo>
                  <a:lnTo>
                    <a:pt x="572" y="283"/>
                  </a:lnTo>
                  <a:lnTo>
                    <a:pt x="572" y="281"/>
                  </a:lnTo>
                  <a:lnTo>
                    <a:pt x="576" y="283"/>
                  </a:lnTo>
                  <a:lnTo>
                    <a:pt x="576" y="281"/>
                  </a:lnTo>
                  <a:lnTo>
                    <a:pt x="578" y="283"/>
                  </a:lnTo>
                  <a:lnTo>
                    <a:pt x="580" y="283"/>
                  </a:lnTo>
                  <a:lnTo>
                    <a:pt x="582" y="287"/>
                  </a:lnTo>
                  <a:lnTo>
                    <a:pt x="584" y="287"/>
                  </a:lnTo>
                  <a:lnTo>
                    <a:pt x="584" y="289"/>
                  </a:lnTo>
                  <a:lnTo>
                    <a:pt x="584" y="287"/>
                  </a:lnTo>
                  <a:lnTo>
                    <a:pt x="586" y="283"/>
                  </a:lnTo>
                  <a:lnTo>
                    <a:pt x="588" y="283"/>
                  </a:lnTo>
                  <a:lnTo>
                    <a:pt x="588" y="281"/>
                  </a:lnTo>
                  <a:lnTo>
                    <a:pt x="586" y="279"/>
                  </a:lnTo>
                  <a:lnTo>
                    <a:pt x="588" y="279"/>
                  </a:lnTo>
                  <a:lnTo>
                    <a:pt x="590" y="281"/>
                  </a:lnTo>
                  <a:lnTo>
                    <a:pt x="596" y="279"/>
                  </a:lnTo>
                  <a:lnTo>
                    <a:pt x="596" y="277"/>
                  </a:lnTo>
                  <a:lnTo>
                    <a:pt x="596" y="275"/>
                  </a:lnTo>
                  <a:lnTo>
                    <a:pt x="596" y="271"/>
                  </a:lnTo>
                  <a:lnTo>
                    <a:pt x="596" y="267"/>
                  </a:lnTo>
                  <a:lnTo>
                    <a:pt x="598" y="265"/>
                  </a:lnTo>
                  <a:lnTo>
                    <a:pt x="596" y="263"/>
                  </a:lnTo>
                  <a:lnTo>
                    <a:pt x="596" y="261"/>
                  </a:lnTo>
                  <a:lnTo>
                    <a:pt x="596" y="259"/>
                  </a:lnTo>
                  <a:lnTo>
                    <a:pt x="598" y="257"/>
                  </a:lnTo>
                  <a:lnTo>
                    <a:pt x="596" y="257"/>
                  </a:lnTo>
                  <a:lnTo>
                    <a:pt x="596" y="255"/>
                  </a:lnTo>
                  <a:lnTo>
                    <a:pt x="596" y="249"/>
                  </a:lnTo>
                  <a:lnTo>
                    <a:pt x="596" y="247"/>
                  </a:lnTo>
                  <a:lnTo>
                    <a:pt x="596" y="243"/>
                  </a:lnTo>
                  <a:lnTo>
                    <a:pt x="598" y="241"/>
                  </a:lnTo>
                  <a:lnTo>
                    <a:pt x="596" y="237"/>
                  </a:lnTo>
                  <a:lnTo>
                    <a:pt x="600" y="237"/>
                  </a:lnTo>
                  <a:lnTo>
                    <a:pt x="598" y="235"/>
                  </a:lnTo>
                  <a:lnTo>
                    <a:pt x="598" y="233"/>
                  </a:lnTo>
                  <a:lnTo>
                    <a:pt x="600" y="231"/>
                  </a:lnTo>
                  <a:lnTo>
                    <a:pt x="602" y="231"/>
                  </a:lnTo>
                  <a:lnTo>
                    <a:pt x="600" y="231"/>
                  </a:lnTo>
                  <a:lnTo>
                    <a:pt x="600" y="229"/>
                  </a:lnTo>
                  <a:lnTo>
                    <a:pt x="606" y="229"/>
                  </a:lnTo>
                  <a:lnTo>
                    <a:pt x="606" y="231"/>
                  </a:lnTo>
                  <a:lnTo>
                    <a:pt x="607" y="231"/>
                  </a:lnTo>
                  <a:lnTo>
                    <a:pt x="613" y="231"/>
                  </a:lnTo>
                  <a:lnTo>
                    <a:pt x="613" y="229"/>
                  </a:lnTo>
                  <a:lnTo>
                    <a:pt x="619" y="229"/>
                  </a:lnTo>
                  <a:lnTo>
                    <a:pt x="615" y="231"/>
                  </a:lnTo>
                  <a:lnTo>
                    <a:pt x="617" y="231"/>
                  </a:lnTo>
                  <a:lnTo>
                    <a:pt x="619" y="233"/>
                  </a:lnTo>
                  <a:lnTo>
                    <a:pt x="617" y="233"/>
                  </a:lnTo>
                  <a:lnTo>
                    <a:pt x="615" y="233"/>
                  </a:lnTo>
                  <a:lnTo>
                    <a:pt x="617" y="235"/>
                  </a:lnTo>
                  <a:lnTo>
                    <a:pt x="619" y="235"/>
                  </a:lnTo>
                  <a:lnTo>
                    <a:pt x="619" y="233"/>
                  </a:lnTo>
                  <a:lnTo>
                    <a:pt x="625" y="233"/>
                  </a:lnTo>
                  <a:lnTo>
                    <a:pt x="627" y="235"/>
                  </a:lnTo>
                  <a:lnTo>
                    <a:pt x="627" y="243"/>
                  </a:lnTo>
                  <a:lnTo>
                    <a:pt x="627" y="249"/>
                  </a:lnTo>
                  <a:lnTo>
                    <a:pt x="629" y="251"/>
                  </a:lnTo>
                  <a:lnTo>
                    <a:pt x="633" y="251"/>
                  </a:lnTo>
                  <a:lnTo>
                    <a:pt x="635" y="255"/>
                  </a:lnTo>
                  <a:lnTo>
                    <a:pt x="637" y="257"/>
                  </a:lnTo>
                  <a:lnTo>
                    <a:pt x="639" y="259"/>
                  </a:lnTo>
                  <a:lnTo>
                    <a:pt x="643" y="257"/>
                  </a:lnTo>
                  <a:lnTo>
                    <a:pt x="645" y="257"/>
                  </a:lnTo>
                  <a:lnTo>
                    <a:pt x="643" y="261"/>
                  </a:lnTo>
                  <a:lnTo>
                    <a:pt x="645" y="263"/>
                  </a:lnTo>
                  <a:lnTo>
                    <a:pt x="649" y="263"/>
                  </a:lnTo>
                  <a:lnTo>
                    <a:pt x="649" y="261"/>
                  </a:lnTo>
                  <a:lnTo>
                    <a:pt x="647" y="259"/>
                  </a:lnTo>
                  <a:lnTo>
                    <a:pt x="647" y="257"/>
                  </a:lnTo>
                  <a:lnTo>
                    <a:pt x="649" y="257"/>
                  </a:lnTo>
                  <a:lnTo>
                    <a:pt x="650" y="257"/>
                  </a:lnTo>
                  <a:lnTo>
                    <a:pt x="650" y="259"/>
                  </a:lnTo>
                  <a:lnTo>
                    <a:pt x="650" y="263"/>
                  </a:lnTo>
                  <a:lnTo>
                    <a:pt x="652" y="263"/>
                  </a:lnTo>
                  <a:lnTo>
                    <a:pt x="654" y="265"/>
                  </a:lnTo>
                  <a:lnTo>
                    <a:pt x="656" y="267"/>
                  </a:lnTo>
                  <a:lnTo>
                    <a:pt x="656" y="271"/>
                  </a:lnTo>
                  <a:lnTo>
                    <a:pt x="660" y="271"/>
                  </a:lnTo>
                  <a:lnTo>
                    <a:pt x="658" y="267"/>
                  </a:lnTo>
                  <a:lnTo>
                    <a:pt x="654" y="263"/>
                  </a:lnTo>
                  <a:lnTo>
                    <a:pt x="654" y="261"/>
                  </a:lnTo>
                  <a:lnTo>
                    <a:pt x="658" y="261"/>
                  </a:lnTo>
                  <a:lnTo>
                    <a:pt x="656" y="261"/>
                  </a:lnTo>
                  <a:lnTo>
                    <a:pt x="658" y="257"/>
                  </a:lnTo>
                  <a:lnTo>
                    <a:pt x="656" y="255"/>
                  </a:lnTo>
                  <a:lnTo>
                    <a:pt x="654" y="253"/>
                  </a:lnTo>
                  <a:lnTo>
                    <a:pt x="652" y="251"/>
                  </a:lnTo>
                  <a:lnTo>
                    <a:pt x="649" y="249"/>
                  </a:lnTo>
                  <a:lnTo>
                    <a:pt x="645" y="251"/>
                  </a:lnTo>
                  <a:lnTo>
                    <a:pt x="645" y="249"/>
                  </a:lnTo>
                  <a:lnTo>
                    <a:pt x="639" y="249"/>
                  </a:lnTo>
                  <a:lnTo>
                    <a:pt x="641" y="245"/>
                  </a:lnTo>
                  <a:lnTo>
                    <a:pt x="645" y="245"/>
                  </a:lnTo>
                  <a:lnTo>
                    <a:pt x="645" y="243"/>
                  </a:lnTo>
                  <a:lnTo>
                    <a:pt x="647" y="241"/>
                  </a:lnTo>
                  <a:lnTo>
                    <a:pt x="649" y="239"/>
                  </a:lnTo>
                  <a:lnTo>
                    <a:pt x="650" y="239"/>
                  </a:lnTo>
                  <a:lnTo>
                    <a:pt x="656" y="235"/>
                  </a:lnTo>
                  <a:lnTo>
                    <a:pt x="658" y="233"/>
                  </a:lnTo>
                  <a:lnTo>
                    <a:pt x="660" y="235"/>
                  </a:lnTo>
                  <a:lnTo>
                    <a:pt x="662" y="233"/>
                  </a:lnTo>
                  <a:lnTo>
                    <a:pt x="664" y="235"/>
                  </a:lnTo>
                  <a:lnTo>
                    <a:pt x="664" y="233"/>
                  </a:lnTo>
                  <a:lnTo>
                    <a:pt x="664" y="231"/>
                  </a:lnTo>
                  <a:lnTo>
                    <a:pt x="668" y="231"/>
                  </a:lnTo>
                  <a:lnTo>
                    <a:pt x="670" y="231"/>
                  </a:lnTo>
                  <a:lnTo>
                    <a:pt x="674" y="231"/>
                  </a:lnTo>
                  <a:lnTo>
                    <a:pt x="678" y="231"/>
                  </a:lnTo>
                  <a:lnTo>
                    <a:pt x="680" y="229"/>
                  </a:lnTo>
                  <a:lnTo>
                    <a:pt x="682" y="229"/>
                  </a:lnTo>
                  <a:lnTo>
                    <a:pt x="680" y="227"/>
                  </a:lnTo>
                  <a:lnTo>
                    <a:pt x="680" y="225"/>
                  </a:lnTo>
                  <a:lnTo>
                    <a:pt x="682" y="225"/>
                  </a:lnTo>
                  <a:lnTo>
                    <a:pt x="686" y="225"/>
                  </a:lnTo>
                  <a:lnTo>
                    <a:pt x="688" y="223"/>
                  </a:lnTo>
                  <a:lnTo>
                    <a:pt x="688" y="221"/>
                  </a:lnTo>
                  <a:lnTo>
                    <a:pt x="686" y="221"/>
                  </a:lnTo>
                  <a:lnTo>
                    <a:pt x="686" y="217"/>
                  </a:lnTo>
                  <a:lnTo>
                    <a:pt x="684" y="215"/>
                  </a:lnTo>
                  <a:lnTo>
                    <a:pt x="686" y="213"/>
                  </a:lnTo>
                  <a:lnTo>
                    <a:pt x="686" y="211"/>
                  </a:lnTo>
                  <a:lnTo>
                    <a:pt x="686" y="209"/>
                  </a:lnTo>
                  <a:lnTo>
                    <a:pt x="690" y="205"/>
                  </a:lnTo>
                  <a:lnTo>
                    <a:pt x="690" y="203"/>
                  </a:lnTo>
                  <a:lnTo>
                    <a:pt x="690" y="201"/>
                  </a:lnTo>
                  <a:lnTo>
                    <a:pt x="688" y="199"/>
                  </a:lnTo>
                  <a:lnTo>
                    <a:pt x="690" y="195"/>
                  </a:lnTo>
                  <a:lnTo>
                    <a:pt x="691" y="189"/>
                  </a:lnTo>
                  <a:lnTo>
                    <a:pt x="690" y="183"/>
                  </a:lnTo>
                  <a:lnTo>
                    <a:pt x="691" y="181"/>
                  </a:lnTo>
                  <a:lnTo>
                    <a:pt x="691" y="179"/>
                  </a:lnTo>
                  <a:lnTo>
                    <a:pt x="691" y="177"/>
                  </a:lnTo>
                  <a:lnTo>
                    <a:pt x="691" y="175"/>
                  </a:lnTo>
                  <a:lnTo>
                    <a:pt x="686" y="179"/>
                  </a:lnTo>
                  <a:lnTo>
                    <a:pt x="680" y="181"/>
                  </a:lnTo>
                  <a:lnTo>
                    <a:pt x="674" y="177"/>
                  </a:lnTo>
                  <a:lnTo>
                    <a:pt x="670" y="177"/>
                  </a:lnTo>
                  <a:lnTo>
                    <a:pt x="662" y="183"/>
                  </a:lnTo>
                  <a:lnTo>
                    <a:pt x="660" y="183"/>
                  </a:lnTo>
                  <a:lnTo>
                    <a:pt x="656" y="177"/>
                  </a:lnTo>
                  <a:lnTo>
                    <a:pt x="645" y="173"/>
                  </a:lnTo>
                  <a:lnTo>
                    <a:pt x="643" y="171"/>
                  </a:lnTo>
                  <a:lnTo>
                    <a:pt x="629" y="169"/>
                  </a:lnTo>
                  <a:lnTo>
                    <a:pt x="625" y="165"/>
                  </a:lnTo>
                  <a:lnTo>
                    <a:pt x="625" y="161"/>
                  </a:lnTo>
                  <a:lnTo>
                    <a:pt x="621" y="147"/>
                  </a:lnTo>
                  <a:lnTo>
                    <a:pt x="619" y="145"/>
                  </a:lnTo>
                  <a:lnTo>
                    <a:pt x="619" y="139"/>
                  </a:lnTo>
                  <a:lnTo>
                    <a:pt x="615" y="137"/>
                  </a:lnTo>
                  <a:lnTo>
                    <a:pt x="611" y="145"/>
                  </a:lnTo>
                  <a:lnTo>
                    <a:pt x="609" y="145"/>
                  </a:lnTo>
                  <a:lnTo>
                    <a:pt x="602" y="157"/>
                  </a:lnTo>
                  <a:lnTo>
                    <a:pt x="596" y="155"/>
                  </a:lnTo>
                  <a:lnTo>
                    <a:pt x="594" y="145"/>
                  </a:lnTo>
                  <a:lnTo>
                    <a:pt x="582" y="147"/>
                  </a:lnTo>
                  <a:lnTo>
                    <a:pt x="578" y="151"/>
                  </a:lnTo>
                  <a:lnTo>
                    <a:pt x="578" y="155"/>
                  </a:lnTo>
                  <a:lnTo>
                    <a:pt x="559" y="161"/>
                  </a:lnTo>
                  <a:lnTo>
                    <a:pt x="551" y="167"/>
                  </a:lnTo>
                  <a:lnTo>
                    <a:pt x="541" y="169"/>
                  </a:lnTo>
                  <a:lnTo>
                    <a:pt x="543" y="179"/>
                  </a:lnTo>
                  <a:lnTo>
                    <a:pt x="545" y="185"/>
                  </a:lnTo>
                  <a:lnTo>
                    <a:pt x="543" y="189"/>
                  </a:lnTo>
                  <a:lnTo>
                    <a:pt x="529" y="195"/>
                  </a:lnTo>
                  <a:lnTo>
                    <a:pt x="518" y="195"/>
                  </a:lnTo>
                  <a:lnTo>
                    <a:pt x="514" y="183"/>
                  </a:lnTo>
                  <a:lnTo>
                    <a:pt x="508" y="179"/>
                  </a:lnTo>
                  <a:lnTo>
                    <a:pt x="508" y="175"/>
                  </a:lnTo>
                  <a:lnTo>
                    <a:pt x="504" y="171"/>
                  </a:lnTo>
                  <a:lnTo>
                    <a:pt x="502" y="165"/>
                  </a:lnTo>
                  <a:lnTo>
                    <a:pt x="500" y="165"/>
                  </a:lnTo>
                  <a:lnTo>
                    <a:pt x="498" y="161"/>
                  </a:lnTo>
                  <a:lnTo>
                    <a:pt x="486" y="149"/>
                  </a:lnTo>
                  <a:lnTo>
                    <a:pt x="482" y="143"/>
                  </a:lnTo>
                  <a:lnTo>
                    <a:pt x="478" y="121"/>
                  </a:lnTo>
                  <a:lnTo>
                    <a:pt x="475" y="115"/>
                  </a:lnTo>
                  <a:lnTo>
                    <a:pt x="463" y="123"/>
                  </a:lnTo>
                  <a:lnTo>
                    <a:pt x="461" y="133"/>
                  </a:lnTo>
                  <a:lnTo>
                    <a:pt x="455" y="131"/>
                  </a:lnTo>
                  <a:lnTo>
                    <a:pt x="455" y="135"/>
                  </a:lnTo>
                  <a:lnTo>
                    <a:pt x="457" y="139"/>
                  </a:lnTo>
                  <a:lnTo>
                    <a:pt x="455" y="143"/>
                  </a:lnTo>
                  <a:lnTo>
                    <a:pt x="459" y="143"/>
                  </a:lnTo>
                  <a:lnTo>
                    <a:pt x="457" y="149"/>
                  </a:lnTo>
                  <a:lnTo>
                    <a:pt x="461" y="151"/>
                  </a:lnTo>
                  <a:lnTo>
                    <a:pt x="449" y="159"/>
                  </a:lnTo>
                  <a:lnTo>
                    <a:pt x="437" y="161"/>
                  </a:lnTo>
                  <a:lnTo>
                    <a:pt x="434" y="151"/>
                  </a:lnTo>
                  <a:lnTo>
                    <a:pt x="432" y="153"/>
                  </a:lnTo>
                  <a:lnTo>
                    <a:pt x="424" y="149"/>
                  </a:lnTo>
                  <a:lnTo>
                    <a:pt x="426" y="143"/>
                  </a:lnTo>
                  <a:lnTo>
                    <a:pt x="414" y="135"/>
                  </a:lnTo>
                  <a:lnTo>
                    <a:pt x="412" y="123"/>
                  </a:lnTo>
                  <a:lnTo>
                    <a:pt x="420" y="121"/>
                  </a:lnTo>
                  <a:lnTo>
                    <a:pt x="408" y="115"/>
                  </a:lnTo>
                  <a:lnTo>
                    <a:pt x="396" y="117"/>
                  </a:lnTo>
                  <a:lnTo>
                    <a:pt x="396" y="119"/>
                  </a:lnTo>
                  <a:lnTo>
                    <a:pt x="389" y="117"/>
                  </a:lnTo>
                  <a:lnTo>
                    <a:pt x="383" y="123"/>
                  </a:lnTo>
                  <a:lnTo>
                    <a:pt x="381" y="119"/>
                  </a:lnTo>
                  <a:lnTo>
                    <a:pt x="381" y="115"/>
                  </a:lnTo>
                  <a:lnTo>
                    <a:pt x="377" y="105"/>
                  </a:lnTo>
                  <a:lnTo>
                    <a:pt x="375" y="97"/>
                  </a:lnTo>
                  <a:lnTo>
                    <a:pt x="379" y="93"/>
                  </a:lnTo>
                  <a:lnTo>
                    <a:pt x="367" y="79"/>
                  </a:lnTo>
                  <a:lnTo>
                    <a:pt x="367" y="75"/>
                  </a:lnTo>
                  <a:lnTo>
                    <a:pt x="355" y="77"/>
                  </a:lnTo>
                  <a:lnTo>
                    <a:pt x="346" y="71"/>
                  </a:lnTo>
                  <a:lnTo>
                    <a:pt x="328" y="71"/>
                  </a:lnTo>
                  <a:lnTo>
                    <a:pt x="322" y="79"/>
                  </a:lnTo>
                  <a:lnTo>
                    <a:pt x="307" y="81"/>
                  </a:lnTo>
                  <a:lnTo>
                    <a:pt x="287" y="75"/>
                  </a:lnTo>
                  <a:lnTo>
                    <a:pt x="277" y="67"/>
                  </a:lnTo>
                  <a:lnTo>
                    <a:pt x="275" y="53"/>
                  </a:lnTo>
                  <a:lnTo>
                    <a:pt x="269" y="53"/>
                  </a:lnTo>
                  <a:lnTo>
                    <a:pt x="264" y="59"/>
                  </a:lnTo>
                  <a:lnTo>
                    <a:pt x="262" y="61"/>
                  </a:lnTo>
                  <a:lnTo>
                    <a:pt x="260" y="61"/>
                  </a:lnTo>
                  <a:lnTo>
                    <a:pt x="252" y="67"/>
                  </a:lnTo>
                  <a:lnTo>
                    <a:pt x="250" y="65"/>
                  </a:lnTo>
                  <a:lnTo>
                    <a:pt x="250" y="67"/>
                  </a:lnTo>
                  <a:lnTo>
                    <a:pt x="246" y="65"/>
                  </a:lnTo>
                  <a:lnTo>
                    <a:pt x="234" y="69"/>
                  </a:lnTo>
                  <a:lnTo>
                    <a:pt x="228" y="59"/>
                  </a:lnTo>
                  <a:lnTo>
                    <a:pt x="222" y="61"/>
                  </a:lnTo>
                  <a:lnTo>
                    <a:pt x="221" y="59"/>
                  </a:lnTo>
                  <a:lnTo>
                    <a:pt x="221" y="65"/>
                  </a:lnTo>
                  <a:lnTo>
                    <a:pt x="217" y="67"/>
                  </a:lnTo>
                  <a:lnTo>
                    <a:pt x="215" y="65"/>
                  </a:lnTo>
                  <a:lnTo>
                    <a:pt x="203" y="69"/>
                  </a:lnTo>
                  <a:lnTo>
                    <a:pt x="199" y="67"/>
                  </a:lnTo>
                  <a:lnTo>
                    <a:pt x="197" y="71"/>
                  </a:lnTo>
                  <a:lnTo>
                    <a:pt x="191" y="67"/>
                  </a:lnTo>
                  <a:lnTo>
                    <a:pt x="185" y="69"/>
                  </a:lnTo>
                  <a:lnTo>
                    <a:pt x="183" y="61"/>
                  </a:lnTo>
                  <a:lnTo>
                    <a:pt x="178" y="61"/>
                  </a:lnTo>
                  <a:lnTo>
                    <a:pt x="172" y="55"/>
                  </a:lnTo>
                  <a:lnTo>
                    <a:pt x="168" y="55"/>
                  </a:lnTo>
                  <a:lnTo>
                    <a:pt x="166" y="51"/>
                  </a:lnTo>
                  <a:lnTo>
                    <a:pt x="160" y="49"/>
                  </a:lnTo>
                  <a:lnTo>
                    <a:pt x="160" y="47"/>
                  </a:lnTo>
                  <a:lnTo>
                    <a:pt x="156" y="45"/>
                  </a:lnTo>
                  <a:lnTo>
                    <a:pt x="158" y="33"/>
                  </a:lnTo>
                  <a:lnTo>
                    <a:pt x="154" y="33"/>
                  </a:lnTo>
                  <a:lnTo>
                    <a:pt x="152" y="23"/>
                  </a:lnTo>
                  <a:lnTo>
                    <a:pt x="156" y="21"/>
                  </a:lnTo>
                  <a:lnTo>
                    <a:pt x="152" y="17"/>
                  </a:lnTo>
                  <a:lnTo>
                    <a:pt x="150" y="11"/>
                  </a:lnTo>
                  <a:lnTo>
                    <a:pt x="148" y="11"/>
                  </a:lnTo>
                  <a:lnTo>
                    <a:pt x="148" y="0"/>
                  </a:lnTo>
                  <a:lnTo>
                    <a:pt x="144" y="2"/>
                  </a:lnTo>
                  <a:lnTo>
                    <a:pt x="144" y="0"/>
                  </a:lnTo>
                  <a:lnTo>
                    <a:pt x="138" y="0"/>
                  </a:lnTo>
                  <a:lnTo>
                    <a:pt x="137" y="4"/>
                  </a:lnTo>
                  <a:lnTo>
                    <a:pt x="121" y="7"/>
                  </a:lnTo>
                  <a:lnTo>
                    <a:pt x="117" y="7"/>
                  </a:lnTo>
                  <a:lnTo>
                    <a:pt x="107" y="11"/>
                  </a:lnTo>
                  <a:lnTo>
                    <a:pt x="95" y="7"/>
                  </a:lnTo>
                  <a:lnTo>
                    <a:pt x="94" y="11"/>
                  </a:lnTo>
                  <a:lnTo>
                    <a:pt x="84" y="23"/>
                  </a:lnTo>
                  <a:lnTo>
                    <a:pt x="70" y="27"/>
                  </a:lnTo>
                  <a:lnTo>
                    <a:pt x="66" y="59"/>
                  </a:lnTo>
                  <a:lnTo>
                    <a:pt x="43" y="43"/>
                  </a:lnTo>
                  <a:lnTo>
                    <a:pt x="35" y="53"/>
                  </a:lnTo>
                  <a:lnTo>
                    <a:pt x="6" y="37"/>
                  </a:lnTo>
                  <a:lnTo>
                    <a:pt x="0" y="39"/>
                  </a:lnTo>
                  <a:lnTo>
                    <a:pt x="0" y="65"/>
                  </a:lnTo>
                  <a:close/>
                </a:path>
              </a:pathLst>
            </a:custGeom>
            <a:grpFill/>
            <a:ln w="9525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 altLang="zh-TW" sz="2800">
                <a:solidFill>
                  <a:srgbClr val="666666"/>
                </a:solidFill>
                <a:ea typeface="PMingLiU" pitchFamily="18" charset="-120"/>
              </a:endParaRPr>
            </a:p>
          </p:txBody>
        </p:sp>
        <p:sp>
          <p:nvSpPr>
            <p:cNvPr id="168047" name="Freeform 19"/>
            <p:cNvSpPr>
              <a:spLocks/>
            </p:cNvSpPr>
            <p:nvPr/>
          </p:nvSpPr>
          <p:spPr bwMode="auto">
            <a:xfrm>
              <a:off x="5750754" y="2534356"/>
              <a:ext cx="257175" cy="285750"/>
            </a:xfrm>
            <a:custGeom>
              <a:avLst/>
              <a:gdLst>
                <a:gd name="T0" fmla="*/ 2147483647 w 149"/>
                <a:gd name="T1" fmla="*/ 2147483647 h 144"/>
                <a:gd name="T2" fmla="*/ 2147483647 w 149"/>
                <a:gd name="T3" fmla="*/ 2147483647 h 144"/>
                <a:gd name="T4" fmla="*/ 2147483647 w 149"/>
                <a:gd name="T5" fmla="*/ 2147483647 h 144"/>
                <a:gd name="T6" fmla="*/ 2147483647 w 149"/>
                <a:gd name="T7" fmla="*/ 2147483647 h 144"/>
                <a:gd name="T8" fmla="*/ 2147483647 w 149"/>
                <a:gd name="T9" fmla="*/ 2147483647 h 144"/>
                <a:gd name="T10" fmla="*/ 2147483647 w 149"/>
                <a:gd name="T11" fmla="*/ 2147483647 h 144"/>
                <a:gd name="T12" fmla="*/ 2147483647 w 149"/>
                <a:gd name="T13" fmla="*/ 2147483647 h 144"/>
                <a:gd name="T14" fmla="*/ 2147483647 w 149"/>
                <a:gd name="T15" fmla="*/ 2147483647 h 144"/>
                <a:gd name="T16" fmla="*/ 2147483647 w 149"/>
                <a:gd name="T17" fmla="*/ 2147483647 h 144"/>
                <a:gd name="T18" fmla="*/ 2147483647 w 149"/>
                <a:gd name="T19" fmla="*/ 2147483647 h 144"/>
                <a:gd name="T20" fmla="*/ 2147483647 w 149"/>
                <a:gd name="T21" fmla="*/ 2147483647 h 144"/>
                <a:gd name="T22" fmla="*/ 2147483647 w 149"/>
                <a:gd name="T23" fmla="*/ 2147483647 h 144"/>
                <a:gd name="T24" fmla="*/ 2147483647 w 149"/>
                <a:gd name="T25" fmla="*/ 2147483647 h 144"/>
                <a:gd name="T26" fmla="*/ 2147483647 w 149"/>
                <a:gd name="T27" fmla="*/ 2147483647 h 144"/>
                <a:gd name="T28" fmla="*/ 2147483647 w 149"/>
                <a:gd name="T29" fmla="*/ 0 h 144"/>
                <a:gd name="T30" fmla="*/ 2147483647 w 149"/>
                <a:gd name="T31" fmla="*/ 2147483647 h 144"/>
                <a:gd name="T32" fmla="*/ 2147483647 w 149"/>
                <a:gd name="T33" fmla="*/ 2147483647 h 144"/>
                <a:gd name="T34" fmla="*/ 2147483647 w 149"/>
                <a:gd name="T35" fmla="*/ 2147483647 h 144"/>
                <a:gd name="T36" fmla="*/ 2147483647 w 149"/>
                <a:gd name="T37" fmla="*/ 2147483647 h 144"/>
                <a:gd name="T38" fmla="*/ 2147483647 w 149"/>
                <a:gd name="T39" fmla="*/ 2147483647 h 144"/>
                <a:gd name="T40" fmla="*/ 2147483647 w 149"/>
                <a:gd name="T41" fmla="*/ 2147483647 h 144"/>
                <a:gd name="T42" fmla="*/ 2147483647 w 149"/>
                <a:gd name="T43" fmla="*/ 2147483647 h 144"/>
                <a:gd name="T44" fmla="*/ 2147483647 w 149"/>
                <a:gd name="T45" fmla="*/ 2147483647 h 144"/>
                <a:gd name="T46" fmla="*/ 2147483647 w 149"/>
                <a:gd name="T47" fmla="*/ 2147483647 h 144"/>
                <a:gd name="T48" fmla="*/ 2147483647 w 149"/>
                <a:gd name="T49" fmla="*/ 2147483647 h 144"/>
                <a:gd name="T50" fmla="*/ 2147483647 w 149"/>
                <a:gd name="T51" fmla="*/ 2147483647 h 144"/>
                <a:gd name="T52" fmla="*/ 2147483647 w 149"/>
                <a:gd name="T53" fmla="*/ 2147483647 h 144"/>
                <a:gd name="T54" fmla="*/ 2147483647 w 149"/>
                <a:gd name="T55" fmla="*/ 2147483647 h 144"/>
                <a:gd name="T56" fmla="*/ 2147483647 w 149"/>
                <a:gd name="T57" fmla="*/ 2147483647 h 144"/>
                <a:gd name="T58" fmla="*/ 2147483647 w 149"/>
                <a:gd name="T59" fmla="*/ 2147483647 h 144"/>
                <a:gd name="T60" fmla="*/ 2147483647 w 149"/>
                <a:gd name="T61" fmla="*/ 2147483647 h 144"/>
                <a:gd name="T62" fmla="*/ 2147483647 w 149"/>
                <a:gd name="T63" fmla="*/ 2147483647 h 144"/>
                <a:gd name="T64" fmla="*/ 2147483647 w 149"/>
                <a:gd name="T65" fmla="*/ 2147483647 h 144"/>
                <a:gd name="T66" fmla="*/ 2147483647 w 149"/>
                <a:gd name="T67" fmla="*/ 2147483647 h 144"/>
                <a:gd name="T68" fmla="*/ 2147483647 w 149"/>
                <a:gd name="T69" fmla="*/ 2147483647 h 144"/>
                <a:gd name="T70" fmla="*/ 2147483647 w 149"/>
                <a:gd name="T71" fmla="*/ 2147483647 h 144"/>
                <a:gd name="T72" fmla="*/ 2147483647 w 149"/>
                <a:gd name="T73" fmla="*/ 2147483647 h 144"/>
                <a:gd name="T74" fmla="*/ 2147483647 w 149"/>
                <a:gd name="T75" fmla="*/ 2147483647 h 144"/>
                <a:gd name="T76" fmla="*/ 2147483647 w 149"/>
                <a:gd name="T77" fmla="*/ 2147483647 h 144"/>
                <a:gd name="T78" fmla="*/ 2147483647 w 149"/>
                <a:gd name="T79" fmla="*/ 2147483647 h 144"/>
                <a:gd name="T80" fmla="*/ 2147483647 w 149"/>
                <a:gd name="T81" fmla="*/ 2147483647 h 144"/>
                <a:gd name="T82" fmla="*/ 2147483647 w 149"/>
                <a:gd name="T83" fmla="*/ 2147483647 h 144"/>
                <a:gd name="T84" fmla="*/ 2147483647 w 149"/>
                <a:gd name="T85" fmla="*/ 2147483647 h 144"/>
                <a:gd name="T86" fmla="*/ 2147483647 w 149"/>
                <a:gd name="T87" fmla="*/ 2147483647 h 144"/>
                <a:gd name="T88" fmla="*/ 2147483647 w 149"/>
                <a:gd name="T89" fmla="*/ 2147483647 h 144"/>
                <a:gd name="T90" fmla="*/ 2147483647 w 149"/>
                <a:gd name="T91" fmla="*/ 2147483647 h 144"/>
                <a:gd name="T92" fmla="*/ 2147483647 w 149"/>
                <a:gd name="T93" fmla="*/ 2147483647 h 144"/>
                <a:gd name="T94" fmla="*/ 2147483647 w 149"/>
                <a:gd name="T95" fmla="*/ 2147483647 h 144"/>
                <a:gd name="T96" fmla="*/ 2147483647 w 149"/>
                <a:gd name="T97" fmla="*/ 2147483647 h 144"/>
                <a:gd name="T98" fmla="*/ 0 w 149"/>
                <a:gd name="T99" fmla="*/ 2147483647 h 144"/>
                <a:gd name="T100" fmla="*/ 2147483647 w 149"/>
                <a:gd name="T101" fmla="*/ 2147483647 h 144"/>
                <a:gd name="T102" fmla="*/ 0 w 149"/>
                <a:gd name="T103" fmla="*/ 2147483647 h 1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49"/>
                <a:gd name="T157" fmla="*/ 0 h 144"/>
                <a:gd name="T158" fmla="*/ 149 w 149"/>
                <a:gd name="T159" fmla="*/ 144 h 14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49" h="144">
                  <a:moveTo>
                    <a:pt x="0" y="100"/>
                  </a:moveTo>
                  <a:lnTo>
                    <a:pt x="0" y="96"/>
                  </a:lnTo>
                  <a:lnTo>
                    <a:pt x="8" y="90"/>
                  </a:lnTo>
                  <a:lnTo>
                    <a:pt x="24" y="82"/>
                  </a:lnTo>
                  <a:lnTo>
                    <a:pt x="26" y="80"/>
                  </a:lnTo>
                  <a:lnTo>
                    <a:pt x="30" y="84"/>
                  </a:lnTo>
                  <a:lnTo>
                    <a:pt x="30" y="82"/>
                  </a:lnTo>
                  <a:lnTo>
                    <a:pt x="36" y="76"/>
                  </a:lnTo>
                  <a:lnTo>
                    <a:pt x="37" y="72"/>
                  </a:lnTo>
                  <a:lnTo>
                    <a:pt x="37" y="70"/>
                  </a:lnTo>
                  <a:lnTo>
                    <a:pt x="36" y="68"/>
                  </a:lnTo>
                  <a:lnTo>
                    <a:pt x="36" y="66"/>
                  </a:lnTo>
                  <a:lnTo>
                    <a:pt x="32" y="66"/>
                  </a:lnTo>
                  <a:lnTo>
                    <a:pt x="28" y="62"/>
                  </a:lnTo>
                  <a:lnTo>
                    <a:pt x="24" y="54"/>
                  </a:lnTo>
                  <a:lnTo>
                    <a:pt x="24" y="50"/>
                  </a:lnTo>
                  <a:lnTo>
                    <a:pt x="24" y="46"/>
                  </a:lnTo>
                  <a:lnTo>
                    <a:pt x="26" y="46"/>
                  </a:lnTo>
                  <a:lnTo>
                    <a:pt x="28" y="44"/>
                  </a:lnTo>
                  <a:lnTo>
                    <a:pt x="30" y="44"/>
                  </a:lnTo>
                  <a:lnTo>
                    <a:pt x="32" y="40"/>
                  </a:lnTo>
                  <a:lnTo>
                    <a:pt x="37" y="44"/>
                  </a:lnTo>
                  <a:lnTo>
                    <a:pt x="47" y="40"/>
                  </a:lnTo>
                  <a:lnTo>
                    <a:pt x="47" y="38"/>
                  </a:lnTo>
                  <a:lnTo>
                    <a:pt x="49" y="36"/>
                  </a:lnTo>
                  <a:lnTo>
                    <a:pt x="49" y="34"/>
                  </a:lnTo>
                  <a:lnTo>
                    <a:pt x="53" y="30"/>
                  </a:lnTo>
                  <a:lnTo>
                    <a:pt x="55" y="26"/>
                  </a:lnTo>
                  <a:lnTo>
                    <a:pt x="59" y="26"/>
                  </a:lnTo>
                  <a:lnTo>
                    <a:pt x="71" y="26"/>
                  </a:lnTo>
                  <a:lnTo>
                    <a:pt x="73" y="24"/>
                  </a:lnTo>
                  <a:lnTo>
                    <a:pt x="63" y="16"/>
                  </a:lnTo>
                  <a:lnTo>
                    <a:pt x="61" y="12"/>
                  </a:lnTo>
                  <a:lnTo>
                    <a:pt x="65" y="12"/>
                  </a:lnTo>
                  <a:lnTo>
                    <a:pt x="69" y="16"/>
                  </a:lnTo>
                  <a:lnTo>
                    <a:pt x="71" y="16"/>
                  </a:lnTo>
                  <a:lnTo>
                    <a:pt x="73" y="12"/>
                  </a:lnTo>
                  <a:lnTo>
                    <a:pt x="71" y="10"/>
                  </a:lnTo>
                  <a:lnTo>
                    <a:pt x="71" y="8"/>
                  </a:lnTo>
                  <a:lnTo>
                    <a:pt x="77" y="6"/>
                  </a:lnTo>
                  <a:lnTo>
                    <a:pt x="80" y="6"/>
                  </a:lnTo>
                  <a:lnTo>
                    <a:pt x="80" y="2"/>
                  </a:lnTo>
                  <a:lnTo>
                    <a:pt x="84" y="0"/>
                  </a:lnTo>
                  <a:lnTo>
                    <a:pt x="86" y="4"/>
                  </a:lnTo>
                  <a:lnTo>
                    <a:pt x="86" y="6"/>
                  </a:lnTo>
                  <a:lnTo>
                    <a:pt x="90" y="14"/>
                  </a:lnTo>
                  <a:lnTo>
                    <a:pt x="92" y="16"/>
                  </a:lnTo>
                  <a:lnTo>
                    <a:pt x="96" y="18"/>
                  </a:lnTo>
                  <a:lnTo>
                    <a:pt x="98" y="18"/>
                  </a:lnTo>
                  <a:lnTo>
                    <a:pt x="104" y="24"/>
                  </a:lnTo>
                  <a:lnTo>
                    <a:pt x="108" y="28"/>
                  </a:lnTo>
                  <a:lnTo>
                    <a:pt x="110" y="30"/>
                  </a:lnTo>
                  <a:lnTo>
                    <a:pt x="122" y="30"/>
                  </a:lnTo>
                  <a:lnTo>
                    <a:pt x="131" y="32"/>
                  </a:lnTo>
                  <a:lnTo>
                    <a:pt x="137" y="30"/>
                  </a:lnTo>
                  <a:lnTo>
                    <a:pt x="149" y="32"/>
                  </a:lnTo>
                  <a:lnTo>
                    <a:pt x="147" y="32"/>
                  </a:lnTo>
                  <a:lnTo>
                    <a:pt x="145" y="32"/>
                  </a:lnTo>
                  <a:lnTo>
                    <a:pt x="143" y="34"/>
                  </a:lnTo>
                  <a:lnTo>
                    <a:pt x="145" y="38"/>
                  </a:lnTo>
                  <a:lnTo>
                    <a:pt x="143" y="38"/>
                  </a:lnTo>
                  <a:lnTo>
                    <a:pt x="139" y="40"/>
                  </a:lnTo>
                  <a:lnTo>
                    <a:pt x="135" y="38"/>
                  </a:lnTo>
                  <a:lnTo>
                    <a:pt x="131" y="40"/>
                  </a:lnTo>
                  <a:lnTo>
                    <a:pt x="131" y="44"/>
                  </a:lnTo>
                  <a:lnTo>
                    <a:pt x="127" y="44"/>
                  </a:lnTo>
                  <a:lnTo>
                    <a:pt x="127" y="46"/>
                  </a:lnTo>
                  <a:lnTo>
                    <a:pt x="131" y="52"/>
                  </a:lnTo>
                  <a:lnTo>
                    <a:pt x="131" y="58"/>
                  </a:lnTo>
                  <a:lnTo>
                    <a:pt x="133" y="64"/>
                  </a:lnTo>
                  <a:lnTo>
                    <a:pt x="137" y="66"/>
                  </a:lnTo>
                  <a:lnTo>
                    <a:pt x="139" y="70"/>
                  </a:lnTo>
                  <a:lnTo>
                    <a:pt x="139" y="72"/>
                  </a:lnTo>
                  <a:lnTo>
                    <a:pt x="143" y="74"/>
                  </a:lnTo>
                  <a:lnTo>
                    <a:pt x="139" y="74"/>
                  </a:lnTo>
                  <a:lnTo>
                    <a:pt x="139" y="76"/>
                  </a:lnTo>
                  <a:lnTo>
                    <a:pt x="137" y="76"/>
                  </a:lnTo>
                  <a:lnTo>
                    <a:pt x="137" y="78"/>
                  </a:lnTo>
                  <a:lnTo>
                    <a:pt x="135" y="78"/>
                  </a:lnTo>
                  <a:lnTo>
                    <a:pt x="133" y="80"/>
                  </a:lnTo>
                  <a:lnTo>
                    <a:pt x="133" y="82"/>
                  </a:lnTo>
                  <a:lnTo>
                    <a:pt x="131" y="82"/>
                  </a:lnTo>
                  <a:lnTo>
                    <a:pt x="129" y="82"/>
                  </a:lnTo>
                  <a:lnTo>
                    <a:pt x="127" y="84"/>
                  </a:lnTo>
                  <a:lnTo>
                    <a:pt x="125" y="86"/>
                  </a:lnTo>
                  <a:lnTo>
                    <a:pt x="120" y="84"/>
                  </a:lnTo>
                  <a:lnTo>
                    <a:pt x="114" y="88"/>
                  </a:lnTo>
                  <a:lnTo>
                    <a:pt x="110" y="88"/>
                  </a:lnTo>
                  <a:lnTo>
                    <a:pt x="104" y="88"/>
                  </a:lnTo>
                  <a:lnTo>
                    <a:pt x="102" y="88"/>
                  </a:lnTo>
                  <a:lnTo>
                    <a:pt x="98" y="90"/>
                  </a:lnTo>
                  <a:lnTo>
                    <a:pt x="96" y="96"/>
                  </a:lnTo>
                  <a:lnTo>
                    <a:pt x="100" y="102"/>
                  </a:lnTo>
                  <a:lnTo>
                    <a:pt x="104" y="104"/>
                  </a:lnTo>
                  <a:lnTo>
                    <a:pt x="108" y="108"/>
                  </a:lnTo>
                  <a:lnTo>
                    <a:pt x="108" y="106"/>
                  </a:lnTo>
                  <a:lnTo>
                    <a:pt x="112" y="112"/>
                  </a:lnTo>
                  <a:lnTo>
                    <a:pt x="110" y="112"/>
                  </a:lnTo>
                  <a:lnTo>
                    <a:pt x="108" y="116"/>
                  </a:lnTo>
                  <a:lnTo>
                    <a:pt x="108" y="120"/>
                  </a:lnTo>
                  <a:lnTo>
                    <a:pt x="106" y="122"/>
                  </a:lnTo>
                  <a:lnTo>
                    <a:pt x="104" y="122"/>
                  </a:lnTo>
                  <a:lnTo>
                    <a:pt x="104" y="124"/>
                  </a:lnTo>
                  <a:lnTo>
                    <a:pt x="102" y="128"/>
                  </a:lnTo>
                  <a:lnTo>
                    <a:pt x="98" y="128"/>
                  </a:lnTo>
                  <a:lnTo>
                    <a:pt x="96" y="128"/>
                  </a:lnTo>
                  <a:lnTo>
                    <a:pt x="86" y="126"/>
                  </a:lnTo>
                  <a:lnTo>
                    <a:pt x="82" y="130"/>
                  </a:lnTo>
                  <a:lnTo>
                    <a:pt x="80" y="132"/>
                  </a:lnTo>
                  <a:lnTo>
                    <a:pt x="79" y="134"/>
                  </a:lnTo>
                  <a:lnTo>
                    <a:pt x="77" y="138"/>
                  </a:lnTo>
                  <a:lnTo>
                    <a:pt x="75" y="138"/>
                  </a:lnTo>
                  <a:lnTo>
                    <a:pt x="73" y="140"/>
                  </a:lnTo>
                  <a:lnTo>
                    <a:pt x="77" y="140"/>
                  </a:lnTo>
                  <a:lnTo>
                    <a:pt x="77" y="142"/>
                  </a:lnTo>
                  <a:lnTo>
                    <a:pt x="73" y="142"/>
                  </a:lnTo>
                  <a:lnTo>
                    <a:pt x="71" y="144"/>
                  </a:lnTo>
                  <a:lnTo>
                    <a:pt x="63" y="138"/>
                  </a:lnTo>
                  <a:lnTo>
                    <a:pt x="61" y="132"/>
                  </a:lnTo>
                  <a:lnTo>
                    <a:pt x="53" y="134"/>
                  </a:lnTo>
                  <a:lnTo>
                    <a:pt x="43" y="132"/>
                  </a:lnTo>
                  <a:lnTo>
                    <a:pt x="41" y="134"/>
                  </a:lnTo>
                  <a:lnTo>
                    <a:pt x="39" y="132"/>
                  </a:lnTo>
                  <a:lnTo>
                    <a:pt x="37" y="132"/>
                  </a:lnTo>
                  <a:lnTo>
                    <a:pt x="36" y="136"/>
                  </a:lnTo>
                  <a:lnTo>
                    <a:pt x="32" y="136"/>
                  </a:lnTo>
                  <a:lnTo>
                    <a:pt x="30" y="138"/>
                  </a:lnTo>
                  <a:lnTo>
                    <a:pt x="26" y="140"/>
                  </a:lnTo>
                  <a:lnTo>
                    <a:pt x="26" y="138"/>
                  </a:lnTo>
                  <a:lnTo>
                    <a:pt x="24" y="136"/>
                  </a:lnTo>
                  <a:lnTo>
                    <a:pt x="20" y="132"/>
                  </a:lnTo>
                  <a:lnTo>
                    <a:pt x="14" y="132"/>
                  </a:lnTo>
                  <a:lnTo>
                    <a:pt x="8" y="132"/>
                  </a:lnTo>
                  <a:lnTo>
                    <a:pt x="8" y="128"/>
                  </a:lnTo>
                  <a:lnTo>
                    <a:pt x="6" y="128"/>
                  </a:lnTo>
                  <a:lnTo>
                    <a:pt x="6" y="120"/>
                  </a:lnTo>
                  <a:lnTo>
                    <a:pt x="2" y="118"/>
                  </a:lnTo>
                  <a:lnTo>
                    <a:pt x="0" y="116"/>
                  </a:lnTo>
                  <a:lnTo>
                    <a:pt x="10" y="112"/>
                  </a:lnTo>
                  <a:lnTo>
                    <a:pt x="8" y="110"/>
                  </a:lnTo>
                  <a:lnTo>
                    <a:pt x="6" y="106"/>
                  </a:lnTo>
                  <a:lnTo>
                    <a:pt x="8" y="106"/>
                  </a:lnTo>
                  <a:lnTo>
                    <a:pt x="6" y="102"/>
                  </a:lnTo>
                  <a:lnTo>
                    <a:pt x="0" y="100"/>
                  </a:lnTo>
                  <a:close/>
                </a:path>
              </a:pathLst>
            </a:custGeom>
            <a:grpFill/>
            <a:ln w="9525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 altLang="zh-TW" sz="2800">
                <a:solidFill>
                  <a:srgbClr val="666666"/>
                </a:solidFill>
                <a:ea typeface="PMingLiU" pitchFamily="18" charset="-120"/>
              </a:endParaRPr>
            </a:p>
          </p:txBody>
        </p:sp>
        <p:sp>
          <p:nvSpPr>
            <p:cNvPr id="168048" name="Freeform 20"/>
            <p:cNvSpPr>
              <a:spLocks/>
            </p:cNvSpPr>
            <p:nvPr/>
          </p:nvSpPr>
          <p:spPr bwMode="auto">
            <a:xfrm>
              <a:off x="6174616" y="2046993"/>
              <a:ext cx="855663" cy="846138"/>
            </a:xfrm>
            <a:custGeom>
              <a:avLst/>
              <a:gdLst>
                <a:gd name="T0" fmla="*/ 2147483647 w 496"/>
                <a:gd name="T1" fmla="*/ 2147483647 h 429"/>
                <a:gd name="T2" fmla="*/ 2147483647 w 496"/>
                <a:gd name="T3" fmla="*/ 2147483647 h 429"/>
                <a:gd name="T4" fmla="*/ 2147483647 w 496"/>
                <a:gd name="T5" fmla="*/ 2147483647 h 429"/>
                <a:gd name="T6" fmla="*/ 2147483647 w 496"/>
                <a:gd name="T7" fmla="*/ 2147483647 h 429"/>
                <a:gd name="T8" fmla="*/ 2147483647 w 496"/>
                <a:gd name="T9" fmla="*/ 2147483647 h 429"/>
                <a:gd name="T10" fmla="*/ 2147483647 w 496"/>
                <a:gd name="T11" fmla="*/ 2147483647 h 429"/>
                <a:gd name="T12" fmla="*/ 2147483647 w 496"/>
                <a:gd name="T13" fmla="*/ 2147483647 h 429"/>
                <a:gd name="T14" fmla="*/ 2147483647 w 496"/>
                <a:gd name="T15" fmla="*/ 2147483647 h 429"/>
                <a:gd name="T16" fmla="*/ 2147483647 w 496"/>
                <a:gd name="T17" fmla="*/ 2147483647 h 429"/>
                <a:gd name="T18" fmla="*/ 2147483647 w 496"/>
                <a:gd name="T19" fmla="*/ 2147483647 h 429"/>
                <a:gd name="T20" fmla="*/ 2147483647 w 496"/>
                <a:gd name="T21" fmla="*/ 2147483647 h 429"/>
                <a:gd name="T22" fmla="*/ 2147483647 w 496"/>
                <a:gd name="T23" fmla="*/ 2147483647 h 429"/>
                <a:gd name="T24" fmla="*/ 2147483647 w 496"/>
                <a:gd name="T25" fmla="*/ 2147483647 h 429"/>
                <a:gd name="T26" fmla="*/ 2147483647 w 496"/>
                <a:gd name="T27" fmla="*/ 2147483647 h 429"/>
                <a:gd name="T28" fmla="*/ 2147483647 w 496"/>
                <a:gd name="T29" fmla="*/ 2147483647 h 429"/>
                <a:gd name="T30" fmla="*/ 2147483647 w 496"/>
                <a:gd name="T31" fmla="*/ 2147483647 h 429"/>
                <a:gd name="T32" fmla="*/ 2147483647 w 496"/>
                <a:gd name="T33" fmla="*/ 2147483647 h 429"/>
                <a:gd name="T34" fmla="*/ 2147483647 w 496"/>
                <a:gd name="T35" fmla="*/ 2147483647 h 429"/>
                <a:gd name="T36" fmla="*/ 2147483647 w 496"/>
                <a:gd name="T37" fmla="*/ 2147483647 h 429"/>
                <a:gd name="T38" fmla="*/ 2147483647 w 496"/>
                <a:gd name="T39" fmla="*/ 2147483647 h 429"/>
                <a:gd name="T40" fmla="*/ 2147483647 w 496"/>
                <a:gd name="T41" fmla="*/ 2147483647 h 429"/>
                <a:gd name="T42" fmla="*/ 2147483647 w 496"/>
                <a:gd name="T43" fmla="*/ 2147483647 h 429"/>
                <a:gd name="T44" fmla="*/ 2147483647 w 496"/>
                <a:gd name="T45" fmla="*/ 2147483647 h 429"/>
                <a:gd name="T46" fmla="*/ 2147483647 w 496"/>
                <a:gd name="T47" fmla="*/ 2147483647 h 429"/>
                <a:gd name="T48" fmla="*/ 2147483647 w 496"/>
                <a:gd name="T49" fmla="*/ 2147483647 h 429"/>
                <a:gd name="T50" fmla="*/ 2147483647 w 496"/>
                <a:gd name="T51" fmla="*/ 2147483647 h 429"/>
                <a:gd name="T52" fmla="*/ 2147483647 w 496"/>
                <a:gd name="T53" fmla="*/ 2147483647 h 429"/>
                <a:gd name="T54" fmla="*/ 2147483647 w 496"/>
                <a:gd name="T55" fmla="*/ 2147483647 h 429"/>
                <a:gd name="T56" fmla="*/ 2147483647 w 496"/>
                <a:gd name="T57" fmla="*/ 2147483647 h 429"/>
                <a:gd name="T58" fmla="*/ 2147483647 w 496"/>
                <a:gd name="T59" fmla="*/ 2147483647 h 429"/>
                <a:gd name="T60" fmla="*/ 2147483647 w 496"/>
                <a:gd name="T61" fmla="*/ 2147483647 h 429"/>
                <a:gd name="T62" fmla="*/ 2147483647 w 496"/>
                <a:gd name="T63" fmla="*/ 2147483647 h 429"/>
                <a:gd name="T64" fmla="*/ 2147483647 w 496"/>
                <a:gd name="T65" fmla="*/ 2147483647 h 429"/>
                <a:gd name="T66" fmla="*/ 2147483647 w 496"/>
                <a:gd name="T67" fmla="*/ 2147483647 h 429"/>
                <a:gd name="T68" fmla="*/ 2147483647 w 496"/>
                <a:gd name="T69" fmla="*/ 2147483647 h 429"/>
                <a:gd name="T70" fmla="*/ 2147483647 w 496"/>
                <a:gd name="T71" fmla="*/ 2147483647 h 429"/>
                <a:gd name="T72" fmla="*/ 2147483647 w 496"/>
                <a:gd name="T73" fmla="*/ 2147483647 h 429"/>
                <a:gd name="T74" fmla="*/ 2147483647 w 496"/>
                <a:gd name="T75" fmla="*/ 2147483647 h 429"/>
                <a:gd name="T76" fmla="*/ 2147483647 w 496"/>
                <a:gd name="T77" fmla="*/ 2147483647 h 429"/>
                <a:gd name="T78" fmla="*/ 2147483647 w 496"/>
                <a:gd name="T79" fmla="*/ 2147483647 h 429"/>
                <a:gd name="T80" fmla="*/ 2147483647 w 496"/>
                <a:gd name="T81" fmla="*/ 2147483647 h 429"/>
                <a:gd name="T82" fmla="*/ 2147483647 w 496"/>
                <a:gd name="T83" fmla="*/ 2147483647 h 429"/>
                <a:gd name="T84" fmla="*/ 2147483647 w 496"/>
                <a:gd name="T85" fmla="*/ 2147483647 h 429"/>
                <a:gd name="T86" fmla="*/ 2147483647 w 496"/>
                <a:gd name="T87" fmla="*/ 2147483647 h 429"/>
                <a:gd name="T88" fmla="*/ 2147483647 w 496"/>
                <a:gd name="T89" fmla="*/ 2147483647 h 429"/>
                <a:gd name="T90" fmla="*/ 2147483647 w 496"/>
                <a:gd name="T91" fmla="*/ 2147483647 h 429"/>
                <a:gd name="T92" fmla="*/ 2147483647 w 496"/>
                <a:gd name="T93" fmla="*/ 2147483647 h 429"/>
                <a:gd name="T94" fmla="*/ 2147483647 w 496"/>
                <a:gd name="T95" fmla="*/ 2147483647 h 429"/>
                <a:gd name="T96" fmla="*/ 2147483647 w 496"/>
                <a:gd name="T97" fmla="*/ 2147483647 h 429"/>
                <a:gd name="T98" fmla="*/ 2147483647 w 496"/>
                <a:gd name="T99" fmla="*/ 2147483647 h 429"/>
                <a:gd name="T100" fmla="*/ 2147483647 w 496"/>
                <a:gd name="T101" fmla="*/ 2147483647 h 429"/>
                <a:gd name="T102" fmla="*/ 2147483647 w 496"/>
                <a:gd name="T103" fmla="*/ 2147483647 h 429"/>
                <a:gd name="T104" fmla="*/ 2147483647 w 496"/>
                <a:gd name="T105" fmla="*/ 2147483647 h 429"/>
                <a:gd name="T106" fmla="*/ 2147483647 w 496"/>
                <a:gd name="T107" fmla="*/ 2147483647 h 429"/>
                <a:gd name="T108" fmla="*/ 2147483647 w 496"/>
                <a:gd name="T109" fmla="*/ 2147483647 h 429"/>
                <a:gd name="T110" fmla="*/ 2147483647 w 496"/>
                <a:gd name="T111" fmla="*/ 2147483647 h 429"/>
                <a:gd name="T112" fmla="*/ 2147483647 w 496"/>
                <a:gd name="T113" fmla="*/ 2147483647 h 429"/>
                <a:gd name="T114" fmla="*/ 2147483647 w 496"/>
                <a:gd name="T115" fmla="*/ 2147483647 h 429"/>
                <a:gd name="T116" fmla="*/ 2147483647 w 496"/>
                <a:gd name="T117" fmla="*/ 2147483647 h 429"/>
                <a:gd name="T118" fmla="*/ 2147483647 w 496"/>
                <a:gd name="T119" fmla="*/ 2147483647 h 42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96"/>
                <a:gd name="T181" fmla="*/ 0 h 429"/>
                <a:gd name="T182" fmla="*/ 496 w 496"/>
                <a:gd name="T183" fmla="*/ 429 h 429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96" h="429">
                  <a:moveTo>
                    <a:pt x="0" y="259"/>
                  </a:moveTo>
                  <a:lnTo>
                    <a:pt x="0" y="261"/>
                  </a:lnTo>
                  <a:lnTo>
                    <a:pt x="2" y="263"/>
                  </a:lnTo>
                  <a:lnTo>
                    <a:pt x="2" y="265"/>
                  </a:lnTo>
                  <a:lnTo>
                    <a:pt x="5" y="265"/>
                  </a:lnTo>
                  <a:lnTo>
                    <a:pt x="9" y="269"/>
                  </a:lnTo>
                  <a:lnTo>
                    <a:pt x="17" y="271"/>
                  </a:lnTo>
                  <a:lnTo>
                    <a:pt x="21" y="269"/>
                  </a:lnTo>
                  <a:lnTo>
                    <a:pt x="25" y="269"/>
                  </a:lnTo>
                  <a:lnTo>
                    <a:pt x="23" y="275"/>
                  </a:lnTo>
                  <a:lnTo>
                    <a:pt x="27" y="275"/>
                  </a:lnTo>
                  <a:lnTo>
                    <a:pt x="27" y="281"/>
                  </a:lnTo>
                  <a:lnTo>
                    <a:pt x="33" y="283"/>
                  </a:lnTo>
                  <a:lnTo>
                    <a:pt x="50" y="279"/>
                  </a:lnTo>
                  <a:lnTo>
                    <a:pt x="52" y="279"/>
                  </a:lnTo>
                  <a:lnTo>
                    <a:pt x="50" y="281"/>
                  </a:lnTo>
                  <a:lnTo>
                    <a:pt x="54" y="285"/>
                  </a:lnTo>
                  <a:lnTo>
                    <a:pt x="56" y="293"/>
                  </a:lnTo>
                  <a:lnTo>
                    <a:pt x="62" y="303"/>
                  </a:lnTo>
                  <a:lnTo>
                    <a:pt x="60" y="305"/>
                  </a:lnTo>
                  <a:lnTo>
                    <a:pt x="62" y="307"/>
                  </a:lnTo>
                  <a:lnTo>
                    <a:pt x="68" y="309"/>
                  </a:lnTo>
                  <a:lnTo>
                    <a:pt x="72" y="321"/>
                  </a:lnTo>
                  <a:lnTo>
                    <a:pt x="76" y="321"/>
                  </a:lnTo>
                  <a:lnTo>
                    <a:pt x="78" y="327"/>
                  </a:lnTo>
                  <a:lnTo>
                    <a:pt x="80" y="327"/>
                  </a:lnTo>
                  <a:lnTo>
                    <a:pt x="80" y="325"/>
                  </a:lnTo>
                  <a:lnTo>
                    <a:pt x="82" y="325"/>
                  </a:lnTo>
                  <a:lnTo>
                    <a:pt x="84" y="325"/>
                  </a:lnTo>
                  <a:lnTo>
                    <a:pt x="82" y="325"/>
                  </a:lnTo>
                  <a:lnTo>
                    <a:pt x="82" y="323"/>
                  </a:lnTo>
                  <a:lnTo>
                    <a:pt x="86" y="321"/>
                  </a:lnTo>
                  <a:lnTo>
                    <a:pt x="88" y="319"/>
                  </a:lnTo>
                  <a:lnTo>
                    <a:pt x="90" y="319"/>
                  </a:lnTo>
                  <a:lnTo>
                    <a:pt x="91" y="319"/>
                  </a:lnTo>
                  <a:lnTo>
                    <a:pt x="95" y="317"/>
                  </a:lnTo>
                  <a:lnTo>
                    <a:pt x="97" y="317"/>
                  </a:lnTo>
                  <a:lnTo>
                    <a:pt x="97" y="315"/>
                  </a:lnTo>
                  <a:lnTo>
                    <a:pt x="101" y="313"/>
                  </a:lnTo>
                  <a:lnTo>
                    <a:pt x="103" y="313"/>
                  </a:lnTo>
                  <a:lnTo>
                    <a:pt x="109" y="309"/>
                  </a:lnTo>
                  <a:lnTo>
                    <a:pt x="109" y="307"/>
                  </a:lnTo>
                  <a:lnTo>
                    <a:pt x="111" y="307"/>
                  </a:lnTo>
                  <a:lnTo>
                    <a:pt x="115" y="305"/>
                  </a:lnTo>
                  <a:lnTo>
                    <a:pt x="119" y="305"/>
                  </a:lnTo>
                  <a:lnTo>
                    <a:pt x="121" y="305"/>
                  </a:lnTo>
                  <a:lnTo>
                    <a:pt x="121" y="303"/>
                  </a:lnTo>
                  <a:lnTo>
                    <a:pt x="123" y="301"/>
                  </a:lnTo>
                  <a:lnTo>
                    <a:pt x="123" y="299"/>
                  </a:lnTo>
                  <a:lnTo>
                    <a:pt x="123" y="295"/>
                  </a:lnTo>
                  <a:lnTo>
                    <a:pt x="123" y="293"/>
                  </a:lnTo>
                  <a:lnTo>
                    <a:pt x="127" y="293"/>
                  </a:lnTo>
                  <a:lnTo>
                    <a:pt x="129" y="291"/>
                  </a:lnTo>
                  <a:lnTo>
                    <a:pt x="129" y="289"/>
                  </a:lnTo>
                  <a:lnTo>
                    <a:pt x="127" y="291"/>
                  </a:lnTo>
                  <a:lnTo>
                    <a:pt x="127" y="289"/>
                  </a:lnTo>
                  <a:lnTo>
                    <a:pt x="127" y="287"/>
                  </a:lnTo>
                  <a:lnTo>
                    <a:pt x="129" y="285"/>
                  </a:lnTo>
                  <a:lnTo>
                    <a:pt x="129" y="281"/>
                  </a:lnTo>
                  <a:lnTo>
                    <a:pt x="129" y="279"/>
                  </a:lnTo>
                  <a:lnTo>
                    <a:pt x="132" y="279"/>
                  </a:lnTo>
                  <a:lnTo>
                    <a:pt x="132" y="277"/>
                  </a:lnTo>
                  <a:lnTo>
                    <a:pt x="134" y="275"/>
                  </a:lnTo>
                  <a:lnTo>
                    <a:pt x="138" y="273"/>
                  </a:lnTo>
                  <a:lnTo>
                    <a:pt x="140" y="269"/>
                  </a:lnTo>
                  <a:lnTo>
                    <a:pt x="142" y="269"/>
                  </a:lnTo>
                  <a:lnTo>
                    <a:pt x="144" y="267"/>
                  </a:lnTo>
                  <a:lnTo>
                    <a:pt x="142" y="267"/>
                  </a:lnTo>
                  <a:lnTo>
                    <a:pt x="144" y="265"/>
                  </a:lnTo>
                  <a:lnTo>
                    <a:pt x="144" y="263"/>
                  </a:lnTo>
                  <a:lnTo>
                    <a:pt x="144" y="261"/>
                  </a:lnTo>
                  <a:lnTo>
                    <a:pt x="146" y="261"/>
                  </a:lnTo>
                  <a:lnTo>
                    <a:pt x="150" y="259"/>
                  </a:lnTo>
                  <a:lnTo>
                    <a:pt x="152" y="259"/>
                  </a:lnTo>
                  <a:lnTo>
                    <a:pt x="154" y="257"/>
                  </a:lnTo>
                  <a:lnTo>
                    <a:pt x="156" y="257"/>
                  </a:lnTo>
                  <a:lnTo>
                    <a:pt x="158" y="257"/>
                  </a:lnTo>
                  <a:lnTo>
                    <a:pt x="156" y="255"/>
                  </a:lnTo>
                  <a:lnTo>
                    <a:pt x="154" y="257"/>
                  </a:lnTo>
                  <a:lnTo>
                    <a:pt x="152" y="257"/>
                  </a:lnTo>
                  <a:lnTo>
                    <a:pt x="150" y="257"/>
                  </a:lnTo>
                  <a:lnTo>
                    <a:pt x="150" y="255"/>
                  </a:lnTo>
                  <a:lnTo>
                    <a:pt x="150" y="253"/>
                  </a:lnTo>
                  <a:lnTo>
                    <a:pt x="152" y="253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4" y="247"/>
                  </a:lnTo>
                  <a:lnTo>
                    <a:pt x="156" y="247"/>
                  </a:lnTo>
                  <a:lnTo>
                    <a:pt x="158" y="247"/>
                  </a:lnTo>
                  <a:lnTo>
                    <a:pt x="160" y="247"/>
                  </a:lnTo>
                  <a:lnTo>
                    <a:pt x="162" y="247"/>
                  </a:lnTo>
                  <a:lnTo>
                    <a:pt x="162" y="245"/>
                  </a:lnTo>
                  <a:lnTo>
                    <a:pt x="162" y="243"/>
                  </a:lnTo>
                  <a:lnTo>
                    <a:pt x="164" y="243"/>
                  </a:lnTo>
                  <a:lnTo>
                    <a:pt x="166" y="241"/>
                  </a:lnTo>
                  <a:lnTo>
                    <a:pt x="168" y="237"/>
                  </a:lnTo>
                  <a:lnTo>
                    <a:pt x="170" y="237"/>
                  </a:lnTo>
                  <a:lnTo>
                    <a:pt x="172" y="237"/>
                  </a:lnTo>
                  <a:lnTo>
                    <a:pt x="172" y="239"/>
                  </a:lnTo>
                  <a:lnTo>
                    <a:pt x="172" y="237"/>
                  </a:lnTo>
                  <a:lnTo>
                    <a:pt x="174" y="239"/>
                  </a:lnTo>
                  <a:lnTo>
                    <a:pt x="177" y="239"/>
                  </a:lnTo>
                  <a:lnTo>
                    <a:pt x="177" y="237"/>
                  </a:lnTo>
                  <a:lnTo>
                    <a:pt x="179" y="237"/>
                  </a:lnTo>
                  <a:lnTo>
                    <a:pt x="181" y="237"/>
                  </a:lnTo>
                  <a:lnTo>
                    <a:pt x="181" y="239"/>
                  </a:lnTo>
                  <a:lnTo>
                    <a:pt x="187" y="239"/>
                  </a:lnTo>
                  <a:lnTo>
                    <a:pt x="187" y="241"/>
                  </a:lnTo>
                  <a:lnTo>
                    <a:pt x="189" y="241"/>
                  </a:lnTo>
                  <a:lnTo>
                    <a:pt x="189" y="239"/>
                  </a:lnTo>
                  <a:lnTo>
                    <a:pt x="189" y="237"/>
                  </a:lnTo>
                  <a:lnTo>
                    <a:pt x="189" y="239"/>
                  </a:lnTo>
                  <a:lnTo>
                    <a:pt x="193" y="239"/>
                  </a:lnTo>
                  <a:lnTo>
                    <a:pt x="193" y="241"/>
                  </a:lnTo>
                  <a:lnTo>
                    <a:pt x="195" y="241"/>
                  </a:lnTo>
                  <a:lnTo>
                    <a:pt x="193" y="241"/>
                  </a:lnTo>
                  <a:lnTo>
                    <a:pt x="195" y="241"/>
                  </a:lnTo>
                  <a:lnTo>
                    <a:pt x="195" y="243"/>
                  </a:lnTo>
                  <a:lnTo>
                    <a:pt x="197" y="243"/>
                  </a:lnTo>
                  <a:lnTo>
                    <a:pt x="199" y="243"/>
                  </a:lnTo>
                  <a:lnTo>
                    <a:pt x="201" y="243"/>
                  </a:lnTo>
                  <a:lnTo>
                    <a:pt x="207" y="243"/>
                  </a:lnTo>
                  <a:lnTo>
                    <a:pt x="211" y="243"/>
                  </a:lnTo>
                  <a:lnTo>
                    <a:pt x="211" y="241"/>
                  </a:lnTo>
                  <a:lnTo>
                    <a:pt x="213" y="235"/>
                  </a:lnTo>
                  <a:lnTo>
                    <a:pt x="211" y="235"/>
                  </a:lnTo>
                  <a:lnTo>
                    <a:pt x="211" y="233"/>
                  </a:lnTo>
                  <a:lnTo>
                    <a:pt x="213" y="231"/>
                  </a:lnTo>
                  <a:lnTo>
                    <a:pt x="213" y="233"/>
                  </a:lnTo>
                  <a:lnTo>
                    <a:pt x="215" y="235"/>
                  </a:lnTo>
                  <a:lnTo>
                    <a:pt x="215" y="237"/>
                  </a:lnTo>
                  <a:lnTo>
                    <a:pt x="217" y="241"/>
                  </a:lnTo>
                  <a:lnTo>
                    <a:pt x="218" y="243"/>
                  </a:lnTo>
                  <a:lnTo>
                    <a:pt x="220" y="245"/>
                  </a:lnTo>
                  <a:lnTo>
                    <a:pt x="220" y="243"/>
                  </a:lnTo>
                  <a:lnTo>
                    <a:pt x="222" y="245"/>
                  </a:lnTo>
                  <a:lnTo>
                    <a:pt x="224" y="247"/>
                  </a:lnTo>
                  <a:lnTo>
                    <a:pt x="224" y="243"/>
                  </a:lnTo>
                  <a:lnTo>
                    <a:pt x="224" y="245"/>
                  </a:lnTo>
                  <a:lnTo>
                    <a:pt x="224" y="247"/>
                  </a:lnTo>
                  <a:lnTo>
                    <a:pt x="228" y="247"/>
                  </a:lnTo>
                  <a:lnTo>
                    <a:pt x="232" y="249"/>
                  </a:lnTo>
                  <a:lnTo>
                    <a:pt x="236" y="251"/>
                  </a:lnTo>
                  <a:lnTo>
                    <a:pt x="238" y="253"/>
                  </a:lnTo>
                  <a:lnTo>
                    <a:pt x="240" y="253"/>
                  </a:lnTo>
                  <a:lnTo>
                    <a:pt x="242" y="255"/>
                  </a:lnTo>
                  <a:lnTo>
                    <a:pt x="240" y="259"/>
                  </a:lnTo>
                  <a:lnTo>
                    <a:pt x="242" y="261"/>
                  </a:lnTo>
                  <a:lnTo>
                    <a:pt x="246" y="263"/>
                  </a:lnTo>
                  <a:lnTo>
                    <a:pt x="248" y="265"/>
                  </a:lnTo>
                  <a:lnTo>
                    <a:pt x="250" y="267"/>
                  </a:lnTo>
                  <a:lnTo>
                    <a:pt x="252" y="269"/>
                  </a:lnTo>
                  <a:lnTo>
                    <a:pt x="250" y="269"/>
                  </a:lnTo>
                  <a:lnTo>
                    <a:pt x="250" y="271"/>
                  </a:lnTo>
                  <a:lnTo>
                    <a:pt x="250" y="273"/>
                  </a:lnTo>
                  <a:lnTo>
                    <a:pt x="248" y="275"/>
                  </a:lnTo>
                  <a:lnTo>
                    <a:pt x="248" y="279"/>
                  </a:lnTo>
                  <a:lnTo>
                    <a:pt x="246" y="281"/>
                  </a:lnTo>
                  <a:lnTo>
                    <a:pt x="244" y="283"/>
                  </a:lnTo>
                  <a:lnTo>
                    <a:pt x="244" y="285"/>
                  </a:lnTo>
                  <a:lnTo>
                    <a:pt x="242" y="285"/>
                  </a:lnTo>
                  <a:lnTo>
                    <a:pt x="240" y="287"/>
                  </a:lnTo>
                  <a:lnTo>
                    <a:pt x="240" y="289"/>
                  </a:lnTo>
                  <a:lnTo>
                    <a:pt x="242" y="291"/>
                  </a:lnTo>
                  <a:lnTo>
                    <a:pt x="240" y="293"/>
                  </a:lnTo>
                  <a:lnTo>
                    <a:pt x="238" y="293"/>
                  </a:lnTo>
                  <a:lnTo>
                    <a:pt x="236" y="297"/>
                  </a:lnTo>
                  <a:lnTo>
                    <a:pt x="232" y="297"/>
                  </a:lnTo>
                  <a:lnTo>
                    <a:pt x="234" y="299"/>
                  </a:lnTo>
                  <a:lnTo>
                    <a:pt x="234" y="301"/>
                  </a:lnTo>
                  <a:lnTo>
                    <a:pt x="232" y="303"/>
                  </a:lnTo>
                  <a:lnTo>
                    <a:pt x="230" y="303"/>
                  </a:lnTo>
                  <a:lnTo>
                    <a:pt x="230" y="305"/>
                  </a:lnTo>
                  <a:lnTo>
                    <a:pt x="230" y="307"/>
                  </a:lnTo>
                  <a:lnTo>
                    <a:pt x="224" y="311"/>
                  </a:lnTo>
                  <a:lnTo>
                    <a:pt x="224" y="313"/>
                  </a:lnTo>
                  <a:lnTo>
                    <a:pt x="222" y="313"/>
                  </a:lnTo>
                  <a:lnTo>
                    <a:pt x="224" y="313"/>
                  </a:lnTo>
                  <a:lnTo>
                    <a:pt x="226" y="313"/>
                  </a:lnTo>
                  <a:lnTo>
                    <a:pt x="228" y="313"/>
                  </a:lnTo>
                  <a:lnTo>
                    <a:pt x="228" y="315"/>
                  </a:lnTo>
                  <a:lnTo>
                    <a:pt x="224" y="317"/>
                  </a:lnTo>
                  <a:lnTo>
                    <a:pt x="222" y="317"/>
                  </a:lnTo>
                  <a:lnTo>
                    <a:pt x="220" y="319"/>
                  </a:lnTo>
                  <a:lnTo>
                    <a:pt x="222" y="319"/>
                  </a:lnTo>
                  <a:lnTo>
                    <a:pt x="222" y="321"/>
                  </a:lnTo>
                  <a:lnTo>
                    <a:pt x="220" y="323"/>
                  </a:lnTo>
                  <a:lnTo>
                    <a:pt x="217" y="323"/>
                  </a:lnTo>
                  <a:lnTo>
                    <a:pt x="215" y="323"/>
                  </a:lnTo>
                  <a:lnTo>
                    <a:pt x="213" y="323"/>
                  </a:lnTo>
                  <a:lnTo>
                    <a:pt x="211" y="325"/>
                  </a:lnTo>
                  <a:lnTo>
                    <a:pt x="209" y="327"/>
                  </a:lnTo>
                  <a:lnTo>
                    <a:pt x="205" y="329"/>
                  </a:lnTo>
                  <a:lnTo>
                    <a:pt x="201" y="329"/>
                  </a:lnTo>
                  <a:lnTo>
                    <a:pt x="199" y="331"/>
                  </a:lnTo>
                  <a:lnTo>
                    <a:pt x="199" y="333"/>
                  </a:lnTo>
                  <a:lnTo>
                    <a:pt x="199" y="335"/>
                  </a:lnTo>
                  <a:lnTo>
                    <a:pt x="201" y="337"/>
                  </a:lnTo>
                  <a:lnTo>
                    <a:pt x="199" y="339"/>
                  </a:lnTo>
                  <a:lnTo>
                    <a:pt x="199" y="341"/>
                  </a:lnTo>
                  <a:lnTo>
                    <a:pt x="201" y="341"/>
                  </a:lnTo>
                  <a:lnTo>
                    <a:pt x="205" y="343"/>
                  </a:lnTo>
                  <a:lnTo>
                    <a:pt x="205" y="341"/>
                  </a:lnTo>
                  <a:lnTo>
                    <a:pt x="207" y="345"/>
                  </a:lnTo>
                  <a:lnTo>
                    <a:pt x="205" y="347"/>
                  </a:lnTo>
                  <a:lnTo>
                    <a:pt x="207" y="351"/>
                  </a:lnTo>
                  <a:lnTo>
                    <a:pt x="205" y="353"/>
                  </a:lnTo>
                  <a:lnTo>
                    <a:pt x="205" y="355"/>
                  </a:lnTo>
                  <a:lnTo>
                    <a:pt x="207" y="355"/>
                  </a:lnTo>
                  <a:lnTo>
                    <a:pt x="205" y="355"/>
                  </a:lnTo>
                  <a:lnTo>
                    <a:pt x="201" y="357"/>
                  </a:lnTo>
                  <a:lnTo>
                    <a:pt x="205" y="357"/>
                  </a:lnTo>
                  <a:lnTo>
                    <a:pt x="201" y="357"/>
                  </a:lnTo>
                  <a:lnTo>
                    <a:pt x="199" y="359"/>
                  </a:lnTo>
                  <a:lnTo>
                    <a:pt x="199" y="361"/>
                  </a:lnTo>
                  <a:lnTo>
                    <a:pt x="201" y="363"/>
                  </a:lnTo>
                  <a:lnTo>
                    <a:pt x="199" y="363"/>
                  </a:lnTo>
                  <a:lnTo>
                    <a:pt x="195" y="361"/>
                  </a:lnTo>
                  <a:lnTo>
                    <a:pt x="195" y="363"/>
                  </a:lnTo>
                  <a:lnTo>
                    <a:pt x="193" y="361"/>
                  </a:lnTo>
                  <a:lnTo>
                    <a:pt x="189" y="361"/>
                  </a:lnTo>
                  <a:lnTo>
                    <a:pt x="189" y="365"/>
                  </a:lnTo>
                  <a:lnTo>
                    <a:pt x="187" y="367"/>
                  </a:lnTo>
                  <a:lnTo>
                    <a:pt x="185" y="369"/>
                  </a:lnTo>
                  <a:lnTo>
                    <a:pt x="187" y="369"/>
                  </a:lnTo>
                  <a:lnTo>
                    <a:pt x="185" y="371"/>
                  </a:lnTo>
                  <a:lnTo>
                    <a:pt x="187" y="373"/>
                  </a:lnTo>
                  <a:lnTo>
                    <a:pt x="187" y="371"/>
                  </a:lnTo>
                  <a:lnTo>
                    <a:pt x="189" y="369"/>
                  </a:lnTo>
                  <a:lnTo>
                    <a:pt x="189" y="367"/>
                  </a:lnTo>
                  <a:lnTo>
                    <a:pt x="193" y="365"/>
                  </a:lnTo>
                  <a:lnTo>
                    <a:pt x="195" y="365"/>
                  </a:lnTo>
                  <a:lnTo>
                    <a:pt x="195" y="367"/>
                  </a:lnTo>
                  <a:lnTo>
                    <a:pt x="193" y="369"/>
                  </a:lnTo>
                  <a:lnTo>
                    <a:pt x="193" y="371"/>
                  </a:lnTo>
                  <a:lnTo>
                    <a:pt x="189" y="371"/>
                  </a:lnTo>
                  <a:lnTo>
                    <a:pt x="193" y="371"/>
                  </a:lnTo>
                  <a:lnTo>
                    <a:pt x="195" y="373"/>
                  </a:lnTo>
                  <a:lnTo>
                    <a:pt x="199" y="373"/>
                  </a:lnTo>
                  <a:lnTo>
                    <a:pt x="199" y="369"/>
                  </a:lnTo>
                  <a:lnTo>
                    <a:pt x="199" y="367"/>
                  </a:lnTo>
                  <a:lnTo>
                    <a:pt x="201" y="365"/>
                  </a:lnTo>
                  <a:lnTo>
                    <a:pt x="205" y="367"/>
                  </a:lnTo>
                  <a:lnTo>
                    <a:pt x="205" y="369"/>
                  </a:lnTo>
                  <a:lnTo>
                    <a:pt x="205" y="371"/>
                  </a:lnTo>
                  <a:lnTo>
                    <a:pt x="207" y="373"/>
                  </a:lnTo>
                  <a:lnTo>
                    <a:pt x="209" y="371"/>
                  </a:lnTo>
                  <a:lnTo>
                    <a:pt x="213" y="371"/>
                  </a:lnTo>
                  <a:lnTo>
                    <a:pt x="213" y="369"/>
                  </a:lnTo>
                  <a:lnTo>
                    <a:pt x="215" y="371"/>
                  </a:lnTo>
                  <a:lnTo>
                    <a:pt x="218" y="369"/>
                  </a:lnTo>
                  <a:lnTo>
                    <a:pt x="220" y="369"/>
                  </a:lnTo>
                  <a:lnTo>
                    <a:pt x="218" y="367"/>
                  </a:lnTo>
                  <a:lnTo>
                    <a:pt x="220" y="367"/>
                  </a:lnTo>
                  <a:lnTo>
                    <a:pt x="222" y="367"/>
                  </a:lnTo>
                  <a:lnTo>
                    <a:pt x="222" y="369"/>
                  </a:lnTo>
                  <a:lnTo>
                    <a:pt x="224" y="367"/>
                  </a:lnTo>
                  <a:lnTo>
                    <a:pt x="228" y="367"/>
                  </a:lnTo>
                  <a:lnTo>
                    <a:pt x="230" y="367"/>
                  </a:lnTo>
                  <a:lnTo>
                    <a:pt x="232" y="365"/>
                  </a:lnTo>
                  <a:lnTo>
                    <a:pt x="236" y="365"/>
                  </a:lnTo>
                  <a:lnTo>
                    <a:pt x="234" y="367"/>
                  </a:lnTo>
                  <a:lnTo>
                    <a:pt x="232" y="367"/>
                  </a:lnTo>
                  <a:lnTo>
                    <a:pt x="230" y="369"/>
                  </a:lnTo>
                  <a:lnTo>
                    <a:pt x="226" y="369"/>
                  </a:lnTo>
                  <a:lnTo>
                    <a:pt x="224" y="369"/>
                  </a:lnTo>
                  <a:lnTo>
                    <a:pt x="222" y="371"/>
                  </a:lnTo>
                  <a:lnTo>
                    <a:pt x="222" y="375"/>
                  </a:lnTo>
                  <a:lnTo>
                    <a:pt x="220" y="377"/>
                  </a:lnTo>
                  <a:lnTo>
                    <a:pt x="218" y="379"/>
                  </a:lnTo>
                  <a:lnTo>
                    <a:pt x="217" y="379"/>
                  </a:lnTo>
                  <a:lnTo>
                    <a:pt x="213" y="379"/>
                  </a:lnTo>
                  <a:lnTo>
                    <a:pt x="211" y="379"/>
                  </a:lnTo>
                  <a:lnTo>
                    <a:pt x="213" y="381"/>
                  </a:lnTo>
                  <a:lnTo>
                    <a:pt x="215" y="381"/>
                  </a:lnTo>
                  <a:lnTo>
                    <a:pt x="215" y="383"/>
                  </a:lnTo>
                  <a:lnTo>
                    <a:pt x="213" y="383"/>
                  </a:lnTo>
                  <a:lnTo>
                    <a:pt x="213" y="385"/>
                  </a:lnTo>
                  <a:lnTo>
                    <a:pt x="213" y="387"/>
                  </a:lnTo>
                  <a:lnTo>
                    <a:pt x="217" y="389"/>
                  </a:lnTo>
                  <a:lnTo>
                    <a:pt x="218" y="389"/>
                  </a:lnTo>
                  <a:lnTo>
                    <a:pt x="220" y="389"/>
                  </a:lnTo>
                  <a:lnTo>
                    <a:pt x="220" y="391"/>
                  </a:lnTo>
                  <a:lnTo>
                    <a:pt x="220" y="393"/>
                  </a:lnTo>
                  <a:lnTo>
                    <a:pt x="218" y="393"/>
                  </a:lnTo>
                  <a:lnTo>
                    <a:pt x="218" y="395"/>
                  </a:lnTo>
                  <a:lnTo>
                    <a:pt x="213" y="397"/>
                  </a:lnTo>
                  <a:lnTo>
                    <a:pt x="211" y="397"/>
                  </a:lnTo>
                  <a:lnTo>
                    <a:pt x="211" y="399"/>
                  </a:lnTo>
                  <a:lnTo>
                    <a:pt x="207" y="401"/>
                  </a:lnTo>
                  <a:lnTo>
                    <a:pt x="205" y="403"/>
                  </a:lnTo>
                  <a:lnTo>
                    <a:pt x="201" y="403"/>
                  </a:lnTo>
                  <a:lnTo>
                    <a:pt x="197" y="399"/>
                  </a:lnTo>
                  <a:lnTo>
                    <a:pt x="197" y="401"/>
                  </a:lnTo>
                  <a:lnTo>
                    <a:pt x="195" y="401"/>
                  </a:lnTo>
                  <a:lnTo>
                    <a:pt x="195" y="405"/>
                  </a:lnTo>
                  <a:lnTo>
                    <a:pt x="195" y="403"/>
                  </a:lnTo>
                  <a:lnTo>
                    <a:pt x="195" y="405"/>
                  </a:lnTo>
                  <a:lnTo>
                    <a:pt x="195" y="407"/>
                  </a:lnTo>
                  <a:lnTo>
                    <a:pt x="193" y="407"/>
                  </a:lnTo>
                  <a:lnTo>
                    <a:pt x="189" y="407"/>
                  </a:lnTo>
                  <a:lnTo>
                    <a:pt x="187" y="409"/>
                  </a:lnTo>
                  <a:lnTo>
                    <a:pt x="187" y="411"/>
                  </a:lnTo>
                  <a:lnTo>
                    <a:pt x="185" y="411"/>
                  </a:lnTo>
                  <a:lnTo>
                    <a:pt x="183" y="409"/>
                  </a:lnTo>
                  <a:lnTo>
                    <a:pt x="181" y="409"/>
                  </a:lnTo>
                  <a:lnTo>
                    <a:pt x="181" y="411"/>
                  </a:lnTo>
                  <a:lnTo>
                    <a:pt x="177" y="413"/>
                  </a:lnTo>
                  <a:lnTo>
                    <a:pt x="179" y="415"/>
                  </a:lnTo>
                  <a:lnTo>
                    <a:pt x="181" y="413"/>
                  </a:lnTo>
                  <a:lnTo>
                    <a:pt x="183" y="417"/>
                  </a:lnTo>
                  <a:lnTo>
                    <a:pt x="181" y="417"/>
                  </a:lnTo>
                  <a:lnTo>
                    <a:pt x="179" y="417"/>
                  </a:lnTo>
                  <a:lnTo>
                    <a:pt x="181" y="421"/>
                  </a:lnTo>
                  <a:lnTo>
                    <a:pt x="183" y="423"/>
                  </a:lnTo>
                  <a:lnTo>
                    <a:pt x="183" y="425"/>
                  </a:lnTo>
                  <a:lnTo>
                    <a:pt x="181" y="425"/>
                  </a:lnTo>
                  <a:lnTo>
                    <a:pt x="181" y="427"/>
                  </a:lnTo>
                  <a:lnTo>
                    <a:pt x="183" y="429"/>
                  </a:lnTo>
                  <a:lnTo>
                    <a:pt x="185" y="429"/>
                  </a:lnTo>
                  <a:lnTo>
                    <a:pt x="187" y="429"/>
                  </a:lnTo>
                  <a:lnTo>
                    <a:pt x="187" y="427"/>
                  </a:lnTo>
                  <a:lnTo>
                    <a:pt x="189" y="425"/>
                  </a:lnTo>
                  <a:lnTo>
                    <a:pt x="189" y="423"/>
                  </a:lnTo>
                  <a:lnTo>
                    <a:pt x="187" y="423"/>
                  </a:lnTo>
                  <a:lnTo>
                    <a:pt x="189" y="423"/>
                  </a:lnTo>
                  <a:lnTo>
                    <a:pt x="193" y="423"/>
                  </a:lnTo>
                  <a:lnTo>
                    <a:pt x="195" y="423"/>
                  </a:lnTo>
                  <a:lnTo>
                    <a:pt x="195" y="421"/>
                  </a:lnTo>
                  <a:lnTo>
                    <a:pt x="195" y="419"/>
                  </a:lnTo>
                  <a:lnTo>
                    <a:pt x="199" y="419"/>
                  </a:lnTo>
                  <a:lnTo>
                    <a:pt x="201" y="419"/>
                  </a:lnTo>
                  <a:lnTo>
                    <a:pt x="201" y="417"/>
                  </a:lnTo>
                  <a:lnTo>
                    <a:pt x="201" y="419"/>
                  </a:lnTo>
                  <a:lnTo>
                    <a:pt x="205" y="419"/>
                  </a:lnTo>
                  <a:lnTo>
                    <a:pt x="207" y="419"/>
                  </a:lnTo>
                  <a:lnTo>
                    <a:pt x="209" y="419"/>
                  </a:lnTo>
                  <a:lnTo>
                    <a:pt x="211" y="417"/>
                  </a:lnTo>
                  <a:lnTo>
                    <a:pt x="211" y="415"/>
                  </a:lnTo>
                  <a:lnTo>
                    <a:pt x="213" y="413"/>
                  </a:lnTo>
                  <a:lnTo>
                    <a:pt x="218" y="415"/>
                  </a:lnTo>
                  <a:lnTo>
                    <a:pt x="220" y="413"/>
                  </a:lnTo>
                  <a:lnTo>
                    <a:pt x="222" y="413"/>
                  </a:lnTo>
                  <a:lnTo>
                    <a:pt x="224" y="413"/>
                  </a:lnTo>
                  <a:lnTo>
                    <a:pt x="224" y="411"/>
                  </a:lnTo>
                  <a:lnTo>
                    <a:pt x="222" y="409"/>
                  </a:lnTo>
                  <a:lnTo>
                    <a:pt x="218" y="407"/>
                  </a:lnTo>
                  <a:lnTo>
                    <a:pt x="217" y="407"/>
                  </a:lnTo>
                  <a:lnTo>
                    <a:pt x="215" y="407"/>
                  </a:lnTo>
                  <a:lnTo>
                    <a:pt x="213" y="407"/>
                  </a:lnTo>
                  <a:lnTo>
                    <a:pt x="215" y="407"/>
                  </a:lnTo>
                  <a:lnTo>
                    <a:pt x="218" y="405"/>
                  </a:lnTo>
                  <a:lnTo>
                    <a:pt x="218" y="403"/>
                  </a:lnTo>
                  <a:lnTo>
                    <a:pt x="220" y="403"/>
                  </a:lnTo>
                  <a:lnTo>
                    <a:pt x="218" y="403"/>
                  </a:lnTo>
                  <a:lnTo>
                    <a:pt x="218" y="401"/>
                  </a:lnTo>
                  <a:lnTo>
                    <a:pt x="222" y="401"/>
                  </a:lnTo>
                  <a:lnTo>
                    <a:pt x="224" y="401"/>
                  </a:lnTo>
                  <a:lnTo>
                    <a:pt x="222" y="397"/>
                  </a:lnTo>
                  <a:lnTo>
                    <a:pt x="224" y="397"/>
                  </a:lnTo>
                  <a:lnTo>
                    <a:pt x="226" y="397"/>
                  </a:lnTo>
                  <a:lnTo>
                    <a:pt x="226" y="399"/>
                  </a:lnTo>
                  <a:lnTo>
                    <a:pt x="230" y="399"/>
                  </a:lnTo>
                  <a:lnTo>
                    <a:pt x="230" y="401"/>
                  </a:lnTo>
                  <a:lnTo>
                    <a:pt x="230" y="403"/>
                  </a:lnTo>
                  <a:lnTo>
                    <a:pt x="232" y="405"/>
                  </a:lnTo>
                  <a:lnTo>
                    <a:pt x="232" y="407"/>
                  </a:lnTo>
                  <a:lnTo>
                    <a:pt x="236" y="405"/>
                  </a:lnTo>
                  <a:lnTo>
                    <a:pt x="236" y="403"/>
                  </a:lnTo>
                  <a:lnTo>
                    <a:pt x="234" y="401"/>
                  </a:lnTo>
                  <a:lnTo>
                    <a:pt x="232" y="401"/>
                  </a:lnTo>
                  <a:lnTo>
                    <a:pt x="230" y="397"/>
                  </a:lnTo>
                  <a:lnTo>
                    <a:pt x="232" y="397"/>
                  </a:lnTo>
                  <a:lnTo>
                    <a:pt x="236" y="397"/>
                  </a:lnTo>
                  <a:lnTo>
                    <a:pt x="238" y="399"/>
                  </a:lnTo>
                  <a:lnTo>
                    <a:pt x="238" y="397"/>
                  </a:lnTo>
                  <a:lnTo>
                    <a:pt x="236" y="397"/>
                  </a:lnTo>
                  <a:lnTo>
                    <a:pt x="236" y="395"/>
                  </a:lnTo>
                  <a:lnTo>
                    <a:pt x="238" y="395"/>
                  </a:lnTo>
                  <a:lnTo>
                    <a:pt x="240" y="397"/>
                  </a:lnTo>
                  <a:lnTo>
                    <a:pt x="242" y="397"/>
                  </a:lnTo>
                  <a:lnTo>
                    <a:pt x="242" y="395"/>
                  </a:lnTo>
                  <a:lnTo>
                    <a:pt x="244" y="393"/>
                  </a:lnTo>
                  <a:lnTo>
                    <a:pt x="248" y="395"/>
                  </a:lnTo>
                  <a:lnTo>
                    <a:pt x="248" y="391"/>
                  </a:lnTo>
                  <a:lnTo>
                    <a:pt x="246" y="389"/>
                  </a:lnTo>
                  <a:lnTo>
                    <a:pt x="248" y="389"/>
                  </a:lnTo>
                  <a:lnTo>
                    <a:pt x="250" y="389"/>
                  </a:lnTo>
                  <a:lnTo>
                    <a:pt x="252" y="387"/>
                  </a:lnTo>
                  <a:lnTo>
                    <a:pt x="254" y="385"/>
                  </a:lnTo>
                  <a:lnTo>
                    <a:pt x="252" y="385"/>
                  </a:lnTo>
                  <a:lnTo>
                    <a:pt x="250" y="385"/>
                  </a:lnTo>
                  <a:lnTo>
                    <a:pt x="250" y="383"/>
                  </a:lnTo>
                  <a:lnTo>
                    <a:pt x="248" y="383"/>
                  </a:lnTo>
                  <a:lnTo>
                    <a:pt x="250" y="383"/>
                  </a:lnTo>
                  <a:lnTo>
                    <a:pt x="250" y="381"/>
                  </a:lnTo>
                  <a:lnTo>
                    <a:pt x="250" y="379"/>
                  </a:lnTo>
                  <a:lnTo>
                    <a:pt x="256" y="377"/>
                  </a:lnTo>
                  <a:lnTo>
                    <a:pt x="258" y="375"/>
                  </a:lnTo>
                  <a:lnTo>
                    <a:pt x="260" y="375"/>
                  </a:lnTo>
                  <a:lnTo>
                    <a:pt x="260" y="373"/>
                  </a:lnTo>
                  <a:lnTo>
                    <a:pt x="261" y="371"/>
                  </a:lnTo>
                  <a:lnTo>
                    <a:pt x="260" y="371"/>
                  </a:lnTo>
                  <a:lnTo>
                    <a:pt x="260" y="369"/>
                  </a:lnTo>
                  <a:lnTo>
                    <a:pt x="261" y="369"/>
                  </a:lnTo>
                  <a:lnTo>
                    <a:pt x="261" y="367"/>
                  </a:lnTo>
                  <a:lnTo>
                    <a:pt x="265" y="365"/>
                  </a:lnTo>
                  <a:lnTo>
                    <a:pt x="265" y="363"/>
                  </a:lnTo>
                  <a:lnTo>
                    <a:pt x="267" y="363"/>
                  </a:lnTo>
                  <a:lnTo>
                    <a:pt x="271" y="361"/>
                  </a:lnTo>
                  <a:lnTo>
                    <a:pt x="273" y="361"/>
                  </a:lnTo>
                  <a:lnTo>
                    <a:pt x="277" y="361"/>
                  </a:lnTo>
                  <a:lnTo>
                    <a:pt x="277" y="359"/>
                  </a:lnTo>
                  <a:lnTo>
                    <a:pt x="279" y="357"/>
                  </a:lnTo>
                  <a:lnTo>
                    <a:pt x="281" y="355"/>
                  </a:lnTo>
                  <a:lnTo>
                    <a:pt x="283" y="355"/>
                  </a:lnTo>
                  <a:lnTo>
                    <a:pt x="285" y="353"/>
                  </a:lnTo>
                  <a:lnTo>
                    <a:pt x="287" y="351"/>
                  </a:lnTo>
                  <a:lnTo>
                    <a:pt x="287" y="349"/>
                  </a:lnTo>
                  <a:lnTo>
                    <a:pt x="289" y="349"/>
                  </a:lnTo>
                  <a:lnTo>
                    <a:pt x="291" y="351"/>
                  </a:lnTo>
                  <a:lnTo>
                    <a:pt x="291" y="347"/>
                  </a:lnTo>
                  <a:lnTo>
                    <a:pt x="293" y="347"/>
                  </a:lnTo>
                  <a:lnTo>
                    <a:pt x="295" y="347"/>
                  </a:lnTo>
                  <a:lnTo>
                    <a:pt x="297" y="345"/>
                  </a:lnTo>
                  <a:lnTo>
                    <a:pt x="295" y="343"/>
                  </a:lnTo>
                  <a:lnTo>
                    <a:pt x="297" y="345"/>
                  </a:lnTo>
                  <a:lnTo>
                    <a:pt x="299" y="345"/>
                  </a:lnTo>
                  <a:lnTo>
                    <a:pt x="301" y="343"/>
                  </a:lnTo>
                  <a:lnTo>
                    <a:pt x="304" y="341"/>
                  </a:lnTo>
                  <a:lnTo>
                    <a:pt x="306" y="341"/>
                  </a:lnTo>
                  <a:lnTo>
                    <a:pt x="306" y="339"/>
                  </a:lnTo>
                  <a:lnTo>
                    <a:pt x="308" y="339"/>
                  </a:lnTo>
                  <a:lnTo>
                    <a:pt x="310" y="339"/>
                  </a:lnTo>
                  <a:lnTo>
                    <a:pt x="310" y="337"/>
                  </a:lnTo>
                  <a:lnTo>
                    <a:pt x="310" y="335"/>
                  </a:lnTo>
                  <a:lnTo>
                    <a:pt x="312" y="335"/>
                  </a:lnTo>
                  <a:lnTo>
                    <a:pt x="314" y="335"/>
                  </a:lnTo>
                  <a:lnTo>
                    <a:pt x="316" y="335"/>
                  </a:lnTo>
                  <a:lnTo>
                    <a:pt x="318" y="333"/>
                  </a:lnTo>
                  <a:lnTo>
                    <a:pt x="320" y="333"/>
                  </a:lnTo>
                  <a:lnTo>
                    <a:pt x="320" y="335"/>
                  </a:lnTo>
                  <a:lnTo>
                    <a:pt x="322" y="335"/>
                  </a:lnTo>
                  <a:lnTo>
                    <a:pt x="326" y="333"/>
                  </a:lnTo>
                  <a:lnTo>
                    <a:pt x="328" y="331"/>
                  </a:lnTo>
                  <a:lnTo>
                    <a:pt x="332" y="331"/>
                  </a:lnTo>
                  <a:lnTo>
                    <a:pt x="330" y="329"/>
                  </a:lnTo>
                  <a:lnTo>
                    <a:pt x="326" y="329"/>
                  </a:lnTo>
                  <a:lnTo>
                    <a:pt x="326" y="327"/>
                  </a:lnTo>
                  <a:lnTo>
                    <a:pt x="328" y="327"/>
                  </a:lnTo>
                  <a:lnTo>
                    <a:pt x="330" y="327"/>
                  </a:lnTo>
                  <a:lnTo>
                    <a:pt x="332" y="327"/>
                  </a:lnTo>
                  <a:lnTo>
                    <a:pt x="332" y="325"/>
                  </a:lnTo>
                  <a:lnTo>
                    <a:pt x="328" y="323"/>
                  </a:lnTo>
                  <a:lnTo>
                    <a:pt x="328" y="321"/>
                  </a:lnTo>
                  <a:lnTo>
                    <a:pt x="332" y="323"/>
                  </a:lnTo>
                  <a:lnTo>
                    <a:pt x="332" y="321"/>
                  </a:lnTo>
                  <a:lnTo>
                    <a:pt x="332" y="319"/>
                  </a:lnTo>
                  <a:lnTo>
                    <a:pt x="332" y="323"/>
                  </a:lnTo>
                  <a:lnTo>
                    <a:pt x="340" y="323"/>
                  </a:lnTo>
                  <a:lnTo>
                    <a:pt x="342" y="325"/>
                  </a:lnTo>
                  <a:lnTo>
                    <a:pt x="340" y="327"/>
                  </a:lnTo>
                  <a:lnTo>
                    <a:pt x="344" y="327"/>
                  </a:lnTo>
                  <a:lnTo>
                    <a:pt x="346" y="325"/>
                  </a:lnTo>
                  <a:lnTo>
                    <a:pt x="346" y="323"/>
                  </a:lnTo>
                  <a:lnTo>
                    <a:pt x="347" y="323"/>
                  </a:lnTo>
                  <a:lnTo>
                    <a:pt x="347" y="321"/>
                  </a:lnTo>
                  <a:lnTo>
                    <a:pt x="351" y="323"/>
                  </a:lnTo>
                  <a:lnTo>
                    <a:pt x="351" y="325"/>
                  </a:lnTo>
                  <a:lnTo>
                    <a:pt x="351" y="323"/>
                  </a:lnTo>
                  <a:lnTo>
                    <a:pt x="351" y="319"/>
                  </a:lnTo>
                  <a:lnTo>
                    <a:pt x="353" y="319"/>
                  </a:lnTo>
                  <a:lnTo>
                    <a:pt x="355" y="319"/>
                  </a:lnTo>
                  <a:lnTo>
                    <a:pt x="357" y="317"/>
                  </a:lnTo>
                  <a:lnTo>
                    <a:pt x="357" y="315"/>
                  </a:lnTo>
                  <a:lnTo>
                    <a:pt x="355" y="313"/>
                  </a:lnTo>
                  <a:lnTo>
                    <a:pt x="357" y="309"/>
                  </a:lnTo>
                  <a:lnTo>
                    <a:pt x="357" y="313"/>
                  </a:lnTo>
                  <a:lnTo>
                    <a:pt x="359" y="315"/>
                  </a:lnTo>
                  <a:lnTo>
                    <a:pt x="361" y="315"/>
                  </a:lnTo>
                  <a:lnTo>
                    <a:pt x="363" y="317"/>
                  </a:lnTo>
                  <a:lnTo>
                    <a:pt x="365" y="317"/>
                  </a:lnTo>
                  <a:lnTo>
                    <a:pt x="367" y="317"/>
                  </a:lnTo>
                  <a:lnTo>
                    <a:pt x="369" y="315"/>
                  </a:lnTo>
                  <a:lnTo>
                    <a:pt x="373" y="313"/>
                  </a:lnTo>
                  <a:lnTo>
                    <a:pt x="373" y="315"/>
                  </a:lnTo>
                  <a:lnTo>
                    <a:pt x="379" y="317"/>
                  </a:lnTo>
                  <a:lnTo>
                    <a:pt x="381" y="317"/>
                  </a:lnTo>
                  <a:lnTo>
                    <a:pt x="385" y="317"/>
                  </a:lnTo>
                  <a:lnTo>
                    <a:pt x="387" y="313"/>
                  </a:lnTo>
                  <a:lnTo>
                    <a:pt x="392" y="313"/>
                  </a:lnTo>
                  <a:lnTo>
                    <a:pt x="390" y="309"/>
                  </a:lnTo>
                  <a:lnTo>
                    <a:pt x="392" y="313"/>
                  </a:lnTo>
                  <a:lnTo>
                    <a:pt x="392" y="309"/>
                  </a:lnTo>
                  <a:lnTo>
                    <a:pt x="392" y="313"/>
                  </a:lnTo>
                  <a:lnTo>
                    <a:pt x="394" y="313"/>
                  </a:lnTo>
                  <a:lnTo>
                    <a:pt x="394" y="311"/>
                  </a:lnTo>
                  <a:lnTo>
                    <a:pt x="396" y="309"/>
                  </a:lnTo>
                  <a:lnTo>
                    <a:pt x="394" y="309"/>
                  </a:lnTo>
                  <a:lnTo>
                    <a:pt x="398" y="309"/>
                  </a:lnTo>
                  <a:lnTo>
                    <a:pt x="398" y="303"/>
                  </a:lnTo>
                  <a:lnTo>
                    <a:pt x="400" y="303"/>
                  </a:lnTo>
                  <a:lnTo>
                    <a:pt x="404" y="303"/>
                  </a:lnTo>
                  <a:lnTo>
                    <a:pt x="404" y="301"/>
                  </a:lnTo>
                  <a:lnTo>
                    <a:pt x="406" y="299"/>
                  </a:lnTo>
                  <a:lnTo>
                    <a:pt x="408" y="297"/>
                  </a:lnTo>
                  <a:lnTo>
                    <a:pt x="406" y="293"/>
                  </a:lnTo>
                  <a:lnTo>
                    <a:pt x="404" y="291"/>
                  </a:lnTo>
                  <a:lnTo>
                    <a:pt x="408" y="287"/>
                  </a:lnTo>
                  <a:lnTo>
                    <a:pt x="408" y="285"/>
                  </a:lnTo>
                  <a:lnTo>
                    <a:pt x="410" y="283"/>
                  </a:lnTo>
                  <a:lnTo>
                    <a:pt x="412" y="281"/>
                  </a:lnTo>
                  <a:lnTo>
                    <a:pt x="416" y="279"/>
                  </a:lnTo>
                  <a:lnTo>
                    <a:pt x="416" y="277"/>
                  </a:lnTo>
                  <a:lnTo>
                    <a:pt x="418" y="275"/>
                  </a:lnTo>
                  <a:lnTo>
                    <a:pt x="422" y="273"/>
                  </a:lnTo>
                  <a:lnTo>
                    <a:pt x="422" y="269"/>
                  </a:lnTo>
                  <a:lnTo>
                    <a:pt x="424" y="269"/>
                  </a:lnTo>
                  <a:lnTo>
                    <a:pt x="428" y="269"/>
                  </a:lnTo>
                  <a:lnTo>
                    <a:pt x="431" y="265"/>
                  </a:lnTo>
                  <a:lnTo>
                    <a:pt x="431" y="263"/>
                  </a:lnTo>
                  <a:lnTo>
                    <a:pt x="433" y="259"/>
                  </a:lnTo>
                  <a:lnTo>
                    <a:pt x="435" y="259"/>
                  </a:lnTo>
                  <a:lnTo>
                    <a:pt x="437" y="257"/>
                  </a:lnTo>
                  <a:lnTo>
                    <a:pt x="439" y="253"/>
                  </a:lnTo>
                  <a:lnTo>
                    <a:pt x="441" y="251"/>
                  </a:lnTo>
                  <a:lnTo>
                    <a:pt x="443" y="253"/>
                  </a:lnTo>
                  <a:lnTo>
                    <a:pt x="447" y="253"/>
                  </a:lnTo>
                  <a:lnTo>
                    <a:pt x="447" y="251"/>
                  </a:lnTo>
                  <a:lnTo>
                    <a:pt x="451" y="251"/>
                  </a:lnTo>
                  <a:lnTo>
                    <a:pt x="451" y="249"/>
                  </a:lnTo>
                  <a:lnTo>
                    <a:pt x="449" y="247"/>
                  </a:lnTo>
                  <a:lnTo>
                    <a:pt x="449" y="245"/>
                  </a:lnTo>
                  <a:lnTo>
                    <a:pt x="451" y="243"/>
                  </a:lnTo>
                  <a:lnTo>
                    <a:pt x="455" y="243"/>
                  </a:lnTo>
                  <a:lnTo>
                    <a:pt x="459" y="239"/>
                  </a:lnTo>
                  <a:lnTo>
                    <a:pt x="461" y="237"/>
                  </a:lnTo>
                  <a:lnTo>
                    <a:pt x="465" y="237"/>
                  </a:lnTo>
                  <a:lnTo>
                    <a:pt x="467" y="233"/>
                  </a:lnTo>
                  <a:lnTo>
                    <a:pt x="471" y="233"/>
                  </a:lnTo>
                  <a:lnTo>
                    <a:pt x="471" y="235"/>
                  </a:lnTo>
                  <a:lnTo>
                    <a:pt x="473" y="233"/>
                  </a:lnTo>
                  <a:lnTo>
                    <a:pt x="476" y="235"/>
                  </a:lnTo>
                  <a:lnTo>
                    <a:pt x="476" y="231"/>
                  </a:lnTo>
                  <a:lnTo>
                    <a:pt x="478" y="229"/>
                  </a:lnTo>
                  <a:lnTo>
                    <a:pt x="478" y="225"/>
                  </a:lnTo>
                  <a:lnTo>
                    <a:pt x="482" y="225"/>
                  </a:lnTo>
                  <a:lnTo>
                    <a:pt x="484" y="225"/>
                  </a:lnTo>
                  <a:lnTo>
                    <a:pt x="486" y="221"/>
                  </a:lnTo>
                  <a:lnTo>
                    <a:pt x="488" y="219"/>
                  </a:lnTo>
                  <a:lnTo>
                    <a:pt x="490" y="221"/>
                  </a:lnTo>
                  <a:lnTo>
                    <a:pt x="492" y="219"/>
                  </a:lnTo>
                  <a:lnTo>
                    <a:pt x="494" y="219"/>
                  </a:lnTo>
                  <a:lnTo>
                    <a:pt x="490" y="217"/>
                  </a:lnTo>
                  <a:lnTo>
                    <a:pt x="490" y="215"/>
                  </a:lnTo>
                  <a:lnTo>
                    <a:pt x="494" y="213"/>
                  </a:lnTo>
                  <a:lnTo>
                    <a:pt x="496" y="211"/>
                  </a:lnTo>
                  <a:lnTo>
                    <a:pt x="492" y="207"/>
                  </a:lnTo>
                  <a:lnTo>
                    <a:pt x="488" y="209"/>
                  </a:lnTo>
                  <a:lnTo>
                    <a:pt x="486" y="211"/>
                  </a:lnTo>
                  <a:lnTo>
                    <a:pt x="484" y="211"/>
                  </a:lnTo>
                  <a:lnTo>
                    <a:pt x="484" y="209"/>
                  </a:lnTo>
                  <a:lnTo>
                    <a:pt x="488" y="207"/>
                  </a:lnTo>
                  <a:lnTo>
                    <a:pt x="490" y="203"/>
                  </a:lnTo>
                  <a:lnTo>
                    <a:pt x="494" y="193"/>
                  </a:lnTo>
                  <a:lnTo>
                    <a:pt x="492" y="191"/>
                  </a:lnTo>
                  <a:lnTo>
                    <a:pt x="496" y="189"/>
                  </a:lnTo>
                  <a:lnTo>
                    <a:pt x="496" y="187"/>
                  </a:lnTo>
                  <a:lnTo>
                    <a:pt x="492" y="185"/>
                  </a:lnTo>
                  <a:lnTo>
                    <a:pt x="492" y="181"/>
                  </a:lnTo>
                  <a:lnTo>
                    <a:pt x="488" y="177"/>
                  </a:lnTo>
                  <a:lnTo>
                    <a:pt x="486" y="179"/>
                  </a:lnTo>
                  <a:lnTo>
                    <a:pt x="486" y="177"/>
                  </a:lnTo>
                  <a:lnTo>
                    <a:pt x="484" y="173"/>
                  </a:lnTo>
                  <a:lnTo>
                    <a:pt x="482" y="171"/>
                  </a:lnTo>
                  <a:lnTo>
                    <a:pt x="476" y="169"/>
                  </a:lnTo>
                  <a:lnTo>
                    <a:pt x="474" y="165"/>
                  </a:lnTo>
                  <a:lnTo>
                    <a:pt x="474" y="161"/>
                  </a:lnTo>
                  <a:lnTo>
                    <a:pt x="467" y="155"/>
                  </a:lnTo>
                  <a:lnTo>
                    <a:pt x="467" y="148"/>
                  </a:lnTo>
                  <a:lnTo>
                    <a:pt x="465" y="144"/>
                  </a:lnTo>
                  <a:lnTo>
                    <a:pt x="463" y="144"/>
                  </a:lnTo>
                  <a:lnTo>
                    <a:pt x="459" y="146"/>
                  </a:lnTo>
                  <a:lnTo>
                    <a:pt x="459" y="136"/>
                  </a:lnTo>
                  <a:lnTo>
                    <a:pt x="455" y="132"/>
                  </a:lnTo>
                  <a:lnTo>
                    <a:pt x="455" y="124"/>
                  </a:lnTo>
                  <a:lnTo>
                    <a:pt x="455" y="122"/>
                  </a:lnTo>
                  <a:lnTo>
                    <a:pt x="455" y="120"/>
                  </a:lnTo>
                  <a:lnTo>
                    <a:pt x="453" y="120"/>
                  </a:lnTo>
                  <a:lnTo>
                    <a:pt x="461" y="106"/>
                  </a:lnTo>
                  <a:lnTo>
                    <a:pt x="465" y="104"/>
                  </a:lnTo>
                  <a:lnTo>
                    <a:pt x="465" y="102"/>
                  </a:lnTo>
                  <a:lnTo>
                    <a:pt x="461" y="100"/>
                  </a:lnTo>
                  <a:lnTo>
                    <a:pt x="459" y="102"/>
                  </a:lnTo>
                  <a:lnTo>
                    <a:pt x="455" y="100"/>
                  </a:lnTo>
                  <a:lnTo>
                    <a:pt x="453" y="104"/>
                  </a:lnTo>
                  <a:lnTo>
                    <a:pt x="447" y="90"/>
                  </a:lnTo>
                  <a:lnTo>
                    <a:pt x="441" y="90"/>
                  </a:lnTo>
                  <a:lnTo>
                    <a:pt x="439" y="80"/>
                  </a:lnTo>
                  <a:lnTo>
                    <a:pt x="433" y="76"/>
                  </a:lnTo>
                  <a:lnTo>
                    <a:pt x="431" y="64"/>
                  </a:lnTo>
                  <a:lnTo>
                    <a:pt x="426" y="64"/>
                  </a:lnTo>
                  <a:lnTo>
                    <a:pt x="424" y="60"/>
                  </a:lnTo>
                  <a:lnTo>
                    <a:pt x="422" y="60"/>
                  </a:lnTo>
                  <a:lnTo>
                    <a:pt x="422" y="54"/>
                  </a:lnTo>
                  <a:lnTo>
                    <a:pt x="420" y="52"/>
                  </a:lnTo>
                  <a:lnTo>
                    <a:pt x="418" y="50"/>
                  </a:lnTo>
                  <a:lnTo>
                    <a:pt x="414" y="52"/>
                  </a:lnTo>
                  <a:lnTo>
                    <a:pt x="412" y="52"/>
                  </a:lnTo>
                  <a:lnTo>
                    <a:pt x="410" y="48"/>
                  </a:lnTo>
                  <a:lnTo>
                    <a:pt x="412" y="38"/>
                  </a:lnTo>
                  <a:lnTo>
                    <a:pt x="410" y="30"/>
                  </a:lnTo>
                  <a:lnTo>
                    <a:pt x="410" y="22"/>
                  </a:lnTo>
                  <a:lnTo>
                    <a:pt x="404" y="26"/>
                  </a:lnTo>
                  <a:lnTo>
                    <a:pt x="398" y="30"/>
                  </a:lnTo>
                  <a:lnTo>
                    <a:pt x="396" y="36"/>
                  </a:lnTo>
                  <a:lnTo>
                    <a:pt x="390" y="46"/>
                  </a:lnTo>
                  <a:lnTo>
                    <a:pt x="385" y="48"/>
                  </a:lnTo>
                  <a:lnTo>
                    <a:pt x="383" y="52"/>
                  </a:lnTo>
                  <a:lnTo>
                    <a:pt x="379" y="48"/>
                  </a:lnTo>
                  <a:lnTo>
                    <a:pt x="375" y="48"/>
                  </a:lnTo>
                  <a:lnTo>
                    <a:pt x="375" y="46"/>
                  </a:lnTo>
                  <a:lnTo>
                    <a:pt x="381" y="42"/>
                  </a:lnTo>
                  <a:lnTo>
                    <a:pt x="381" y="40"/>
                  </a:lnTo>
                  <a:lnTo>
                    <a:pt x="373" y="38"/>
                  </a:lnTo>
                  <a:lnTo>
                    <a:pt x="375" y="36"/>
                  </a:lnTo>
                  <a:lnTo>
                    <a:pt x="377" y="32"/>
                  </a:lnTo>
                  <a:lnTo>
                    <a:pt x="377" y="30"/>
                  </a:lnTo>
                  <a:lnTo>
                    <a:pt x="369" y="24"/>
                  </a:lnTo>
                  <a:lnTo>
                    <a:pt x="369" y="20"/>
                  </a:lnTo>
                  <a:lnTo>
                    <a:pt x="365" y="20"/>
                  </a:lnTo>
                  <a:lnTo>
                    <a:pt x="357" y="20"/>
                  </a:lnTo>
                  <a:lnTo>
                    <a:pt x="351" y="14"/>
                  </a:lnTo>
                  <a:lnTo>
                    <a:pt x="347" y="16"/>
                  </a:lnTo>
                  <a:lnTo>
                    <a:pt x="346" y="14"/>
                  </a:lnTo>
                  <a:lnTo>
                    <a:pt x="344" y="12"/>
                  </a:lnTo>
                  <a:lnTo>
                    <a:pt x="340" y="10"/>
                  </a:lnTo>
                  <a:lnTo>
                    <a:pt x="338" y="8"/>
                  </a:lnTo>
                  <a:lnTo>
                    <a:pt x="334" y="6"/>
                  </a:lnTo>
                  <a:lnTo>
                    <a:pt x="334" y="4"/>
                  </a:lnTo>
                  <a:lnTo>
                    <a:pt x="334" y="0"/>
                  </a:lnTo>
                  <a:lnTo>
                    <a:pt x="330" y="0"/>
                  </a:lnTo>
                  <a:lnTo>
                    <a:pt x="328" y="2"/>
                  </a:lnTo>
                  <a:lnTo>
                    <a:pt x="328" y="4"/>
                  </a:lnTo>
                  <a:lnTo>
                    <a:pt x="326" y="8"/>
                  </a:lnTo>
                  <a:lnTo>
                    <a:pt x="326" y="10"/>
                  </a:lnTo>
                  <a:lnTo>
                    <a:pt x="320" y="42"/>
                  </a:lnTo>
                  <a:lnTo>
                    <a:pt x="295" y="46"/>
                  </a:lnTo>
                  <a:lnTo>
                    <a:pt x="297" y="60"/>
                  </a:lnTo>
                  <a:lnTo>
                    <a:pt x="271" y="72"/>
                  </a:lnTo>
                  <a:lnTo>
                    <a:pt x="236" y="64"/>
                  </a:lnTo>
                  <a:lnTo>
                    <a:pt x="238" y="78"/>
                  </a:lnTo>
                  <a:lnTo>
                    <a:pt x="224" y="76"/>
                  </a:lnTo>
                  <a:lnTo>
                    <a:pt x="222" y="80"/>
                  </a:lnTo>
                  <a:lnTo>
                    <a:pt x="215" y="78"/>
                  </a:lnTo>
                  <a:lnTo>
                    <a:pt x="207" y="82"/>
                  </a:lnTo>
                  <a:lnTo>
                    <a:pt x="207" y="88"/>
                  </a:lnTo>
                  <a:lnTo>
                    <a:pt x="189" y="104"/>
                  </a:lnTo>
                  <a:lnTo>
                    <a:pt x="183" y="98"/>
                  </a:lnTo>
                  <a:lnTo>
                    <a:pt x="164" y="106"/>
                  </a:lnTo>
                  <a:lnTo>
                    <a:pt x="144" y="124"/>
                  </a:lnTo>
                  <a:lnTo>
                    <a:pt x="136" y="122"/>
                  </a:lnTo>
                  <a:lnTo>
                    <a:pt x="107" y="138"/>
                  </a:lnTo>
                  <a:lnTo>
                    <a:pt x="105" y="148"/>
                  </a:lnTo>
                  <a:lnTo>
                    <a:pt x="99" y="150"/>
                  </a:lnTo>
                  <a:lnTo>
                    <a:pt x="84" y="177"/>
                  </a:lnTo>
                  <a:lnTo>
                    <a:pt x="62" y="132"/>
                  </a:lnTo>
                  <a:lnTo>
                    <a:pt x="48" y="132"/>
                  </a:lnTo>
                  <a:lnTo>
                    <a:pt x="37" y="120"/>
                  </a:lnTo>
                  <a:lnTo>
                    <a:pt x="21" y="132"/>
                  </a:lnTo>
                  <a:lnTo>
                    <a:pt x="17" y="138"/>
                  </a:lnTo>
                  <a:lnTo>
                    <a:pt x="27" y="146"/>
                  </a:lnTo>
                  <a:lnTo>
                    <a:pt x="25" y="181"/>
                  </a:lnTo>
                  <a:lnTo>
                    <a:pt x="35" y="191"/>
                  </a:lnTo>
                  <a:lnTo>
                    <a:pt x="33" y="197"/>
                  </a:lnTo>
                  <a:lnTo>
                    <a:pt x="27" y="213"/>
                  </a:lnTo>
                  <a:lnTo>
                    <a:pt x="23" y="215"/>
                  </a:lnTo>
                  <a:lnTo>
                    <a:pt x="21" y="219"/>
                  </a:lnTo>
                  <a:lnTo>
                    <a:pt x="19" y="223"/>
                  </a:lnTo>
                  <a:lnTo>
                    <a:pt x="19" y="227"/>
                  </a:lnTo>
                  <a:lnTo>
                    <a:pt x="13" y="231"/>
                  </a:lnTo>
                  <a:lnTo>
                    <a:pt x="11" y="237"/>
                  </a:lnTo>
                  <a:lnTo>
                    <a:pt x="5" y="237"/>
                  </a:lnTo>
                  <a:lnTo>
                    <a:pt x="4" y="237"/>
                  </a:lnTo>
                  <a:lnTo>
                    <a:pt x="4" y="241"/>
                  </a:lnTo>
                  <a:lnTo>
                    <a:pt x="9" y="243"/>
                  </a:lnTo>
                  <a:lnTo>
                    <a:pt x="9" y="245"/>
                  </a:lnTo>
                  <a:lnTo>
                    <a:pt x="7" y="247"/>
                  </a:lnTo>
                  <a:lnTo>
                    <a:pt x="4" y="247"/>
                  </a:lnTo>
                  <a:lnTo>
                    <a:pt x="2" y="249"/>
                  </a:lnTo>
                  <a:lnTo>
                    <a:pt x="2" y="253"/>
                  </a:lnTo>
                  <a:lnTo>
                    <a:pt x="0" y="259"/>
                  </a:lnTo>
                  <a:close/>
                </a:path>
              </a:pathLst>
            </a:custGeom>
            <a:grpFill/>
            <a:ln w="9525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 altLang="zh-TW" sz="2800">
                <a:solidFill>
                  <a:srgbClr val="666666"/>
                </a:solidFill>
                <a:ea typeface="PMingLiU" pitchFamily="18" charset="-120"/>
              </a:endParaRPr>
            </a:p>
          </p:txBody>
        </p:sp>
        <p:sp>
          <p:nvSpPr>
            <p:cNvPr id="385" name="Freeform 21"/>
            <p:cNvSpPr>
              <a:spLocks/>
            </p:cNvSpPr>
            <p:nvPr/>
          </p:nvSpPr>
          <p:spPr bwMode="auto">
            <a:xfrm>
              <a:off x="775528" y="3055214"/>
              <a:ext cx="2751138" cy="1824148"/>
            </a:xfrm>
            <a:custGeom>
              <a:avLst/>
              <a:gdLst>
                <a:gd name="T0" fmla="*/ 2147483647 w 1589"/>
                <a:gd name="T1" fmla="*/ 2147483647 h 925"/>
                <a:gd name="T2" fmla="*/ 2147483647 w 1589"/>
                <a:gd name="T3" fmla="*/ 2147483647 h 925"/>
                <a:gd name="T4" fmla="*/ 2147483647 w 1589"/>
                <a:gd name="T5" fmla="*/ 2147483647 h 925"/>
                <a:gd name="T6" fmla="*/ 2147483647 w 1589"/>
                <a:gd name="T7" fmla="*/ 2147483647 h 925"/>
                <a:gd name="T8" fmla="*/ 2147483647 w 1589"/>
                <a:gd name="T9" fmla="*/ 2147483647 h 925"/>
                <a:gd name="T10" fmla="*/ 2147483647 w 1589"/>
                <a:gd name="T11" fmla="*/ 2147483647 h 925"/>
                <a:gd name="T12" fmla="*/ 2147483647 w 1589"/>
                <a:gd name="T13" fmla="*/ 2147483647 h 925"/>
                <a:gd name="T14" fmla="*/ 2147483647 w 1589"/>
                <a:gd name="T15" fmla="*/ 2147483647 h 925"/>
                <a:gd name="T16" fmla="*/ 2147483647 w 1589"/>
                <a:gd name="T17" fmla="*/ 2147483647 h 925"/>
                <a:gd name="T18" fmla="*/ 2147483647 w 1589"/>
                <a:gd name="T19" fmla="*/ 2147483647 h 925"/>
                <a:gd name="T20" fmla="*/ 2147483647 w 1589"/>
                <a:gd name="T21" fmla="*/ 2147483647 h 925"/>
                <a:gd name="T22" fmla="*/ 2147483647 w 1589"/>
                <a:gd name="T23" fmla="*/ 2147483647 h 925"/>
                <a:gd name="T24" fmla="*/ 2147483647 w 1589"/>
                <a:gd name="T25" fmla="*/ 2147483647 h 925"/>
                <a:gd name="T26" fmla="*/ 2147483647 w 1589"/>
                <a:gd name="T27" fmla="*/ 2147483647 h 925"/>
                <a:gd name="T28" fmla="*/ 2147483647 w 1589"/>
                <a:gd name="T29" fmla="*/ 2147483647 h 925"/>
                <a:gd name="T30" fmla="*/ 2147483647 w 1589"/>
                <a:gd name="T31" fmla="*/ 2147483647 h 925"/>
                <a:gd name="T32" fmla="*/ 2147483647 w 1589"/>
                <a:gd name="T33" fmla="*/ 2147483647 h 925"/>
                <a:gd name="T34" fmla="*/ 2147483647 w 1589"/>
                <a:gd name="T35" fmla="*/ 2147483647 h 925"/>
                <a:gd name="T36" fmla="*/ 2147483647 w 1589"/>
                <a:gd name="T37" fmla="*/ 2147483647 h 925"/>
                <a:gd name="T38" fmla="*/ 2147483647 w 1589"/>
                <a:gd name="T39" fmla="*/ 2147483647 h 925"/>
                <a:gd name="T40" fmla="*/ 2147483647 w 1589"/>
                <a:gd name="T41" fmla="*/ 2147483647 h 925"/>
                <a:gd name="T42" fmla="*/ 2147483647 w 1589"/>
                <a:gd name="T43" fmla="*/ 2147483647 h 925"/>
                <a:gd name="T44" fmla="*/ 2147483647 w 1589"/>
                <a:gd name="T45" fmla="*/ 2147483647 h 925"/>
                <a:gd name="T46" fmla="*/ 2147483647 w 1589"/>
                <a:gd name="T47" fmla="*/ 2147483647 h 925"/>
                <a:gd name="T48" fmla="*/ 2147483647 w 1589"/>
                <a:gd name="T49" fmla="*/ 2147483647 h 925"/>
                <a:gd name="T50" fmla="*/ 2147483647 w 1589"/>
                <a:gd name="T51" fmla="*/ 2147483647 h 925"/>
                <a:gd name="T52" fmla="*/ 2147483647 w 1589"/>
                <a:gd name="T53" fmla="*/ 2147483647 h 925"/>
                <a:gd name="T54" fmla="*/ 2147483647 w 1589"/>
                <a:gd name="T55" fmla="*/ 2147483647 h 925"/>
                <a:gd name="T56" fmla="*/ 2147483647 w 1589"/>
                <a:gd name="T57" fmla="*/ 2147483647 h 925"/>
                <a:gd name="T58" fmla="*/ 2147483647 w 1589"/>
                <a:gd name="T59" fmla="*/ 2147483647 h 925"/>
                <a:gd name="T60" fmla="*/ 2147483647 w 1589"/>
                <a:gd name="T61" fmla="*/ 2147483647 h 925"/>
                <a:gd name="T62" fmla="*/ 2147483647 w 1589"/>
                <a:gd name="T63" fmla="*/ 2147483647 h 925"/>
                <a:gd name="T64" fmla="*/ 2147483647 w 1589"/>
                <a:gd name="T65" fmla="*/ 2147483647 h 925"/>
                <a:gd name="T66" fmla="*/ 2147483647 w 1589"/>
                <a:gd name="T67" fmla="*/ 2147483647 h 925"/>
                <a:gd name="T68" fmla="*/ 2147483647 w 1589"/>
                <a:gd name="T69" fmla="*/ 2147483647 h 925"/>
                <a:gd name="T70" fmla="*/ 2147483647 w 1589"/>
                <a:gd name="T71" fmla="*/ 2147483647 h 925"/>
                <a:gd name="T72" fmla="*/ 2147483647 w 1589"/>
                <a:gd name="T73" fmla="*/ 2147483647 h 925"/>
                <a:gd name="T74" fmla="*/ 2147483647 w 1589"/>
                <a:gd name="T75" fmla="*/ 2147483647 h 925"/>
                <a:gd name="T76" fmla="*/ 2147483647 w 1589"/>
                <a:gd name="T77" fmla="*/ 2147483647 h 925"/>
                <a:gd name="T78" fmla="*/ 2147483647 w 1589"/>
                <a:gd name="T79" fmla="*/ 2147483647 h 925"/>
                <a:gd name="T80" fmla="*/ 2147483647 w 1589"/>
                <a:gd name="T81" fmla="*/ 2147483647 h 925"/>
                <a:gd name="T82" fmla="*/ 2147483647 w 1589"/>
                <a:gd name="T83" fmla="*/ 2147483647 h 925"/>
                <a:gd name="T84" fmla="*/ 2147483647 w 1589"/>
                <a:gd name="T85" fmla="*/ 2147483647 h 925"/>
                <a:gd name="T86" fmla="*/ 2147483647 w 1589"/>
                <a:gd name="T87" fmla="*/ 2147483647 h 925"/>
                <a:gd name="T88" fmla="*/ 2147483647 w 1589"/>
                <a:gd name="T89" fmla="*/ 2147483647 h 925"/>
                <a:gd name="T90" fmla="*/ 2147483647 w 1589"/>
                <a:gd name="T91" fmla="*/ 2147483647 h 925"/>
                <a:gd name="T92" fmla="*/ 2147483647 w 1589"/>
                <a:gd name="T93" fmla="*/ 2147483647 h 925"/>
                <a:gd name="T94" fmla="*/ 2147483647 w 1589"/>
                <a:gd name="T95" fmla="*/ 2147483647 h 925"/>
                <a:gd name="T96" fmla="*/ 2147483647 w 1589"/>
                <a:gd name="T97" fmla="*/ 2147483647 h 925"/>
                <a:gd name="T98" fmla="*/ 2147483647 w 1589"/>
                <a:gd name="T99" fmla="*/ 2147483647 h 925"/>
                <a:gd name="T100" fmla="*/ 2147483647 w 1589"/>
                <a:gd name="T101" fmla="*/ 2147483647 h 925"/>
                <a:gd name="T102" fmla="*/ 2147483647 w 1589"/>
                <a:gd name="T103" fmla="*/ 2147483647 h 925"/>
                <a:gd name="T104" fmla="*/ 2147483647 w 1589"/>
                <a:gd name="T105" fmla="*/ 2147483647 h 925"/>
                <a:gd name="T106" fmla="*/ 2147483647 w 1589"/>
                <a:gd name="T107" fmla="*/ 2147483647 h 925"/>
                <a:gd name="T108" fmla="*/ 2147483647 w 1589"/>
                <a:gd name="T109" fmla="*/ 2147483647 h 925"/>
                <a:gd name="T110" fmla="*/ 2147483647 w 1589"/>
                <a:gd name="T111" fmla="*/ 2147483647 h 925"/>
                <a:gd name="T112" fmla="*/ 2147483647 w 1589"/>
                <a:gd name="T113" fmla="*/ 2147483647 h 925"/>
                <a:gd name="T114" fmla="*/ 2147483647 w 1589"/>
                <a:gd name="T115" fmla="*/ 2147483647 h 925"/>
                <a:gd name="T116" fmla="*/ 2147483647 w 1589"/>
                <a:gd name="T117" fmla="*/ 2147483647 h 925"/>
                <a:gd name="T118" fmla="*/ 2147483647 w 1589"/>
                <a:gd name="T119" fmla="*/ 2147483647 h 925"/>
                <a:gd name="T120" fmla="*/ 2147483647 w 1589"/>
                <a:gd name="T121" fmla="*/ 2147483647 h 925"/>
                <a:gd name="T122" fmla="*/ 2147483647 w 1589"/>
                <a:gd name="T123" fmla="*/ 2147483647 h 925"/>
                <a:gd name="T124" fmla="*/ 2147483647 w 1589"/>
                <a:gd name="T125" fmla="*/ 2147483647 h 92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589"/>
                <a:gd name="T190" fmla="*/ 0 h 925"/>
                <a:gd name="T191" fmla="*/ 1589 w 1589"/>
                <a:gd name="T192" fmla="*/ 925 h 92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589" h="925">
                  <a:moveTo>
                    <a:pt x="6" y="219"/>
                  </a:moveTo>
                  <a:lnTo>
                    <a:pt x="6" y="223"/>
                  </a:lnTo>
                  <a:lnTo>
                    <a:pt x="8" y="227"/>
                  </a:lnTo>
                  <a:lnTo>
                    <a:pt x="8" y="231"/>
                  </a:lnTo>
                  <a:lnTo>
                    <a:pt x="6" y="233"/>
                  </a:lnTo>
                  <a:lnTo>
                    <a:pt x="6" y="237"/>
                  </a:lnTo>
                  <a:lnTo>
                    <a:pt x="6" y="245"/>
                  </a:lnTo>
                  <a:lnTo>
                    <a:pt x="0" y="247"/>
                  </a:lnTo>
                  <a:lnTo>
                    <a:pt x="6" y="257"/>
                  </a:lnTo>
                  <a:lnTo>
                    <a:pt x="10" y="263"/>
                  </a:lnTo>
                  <a:lnTo>
                    <a:pt x="12" y="267"/>
                  </a:lnTo>
                  <a:lnTo>
                    <a:pt x="15" y="273"/>
                  </a:lnTo>
                  <a:lnTo>
                    <a:pt x="17" y="279"/>
                  </a:lnTo>
                  <a:lnTo>
                    <a:pt x="12" y="285"/>
                  </a:lnTo>
                  <a:lnTo>
                    <a:pt x="8" y="289"/>
                  </a:lnTo>
                  <a:lnTo>
                    <a:pt x="12" y="301"/>
                  </a:lnTo>
                  <a:lnTo>
                    <a:pt x="15" y="301"/>
                  </a:lnTo>
                  <a:lnTo>
                    <a:pt x="15" y="303"/>
                  </a:lnTo>
                  <a:lnTo>
                    <a:pt x="17" y="307"/>
                  </a:lnTo>
                  <a:lnTo>
                    <a:pt x="10" y="311"/>
                  </a:lnTo>
                  <a:lnTo>
                    <a:pt x="6" y="311"/>
                  </a:lnTo>
                  <a:lnTo>
                    <a:pt x="6" y="317"/>
                  </a:lnTo>
                  <a:lnTo>
                    <a:pt x="8" y="319"/>
                  </a:lnTo>
                  <a:lnTo>
                    <a:pt x="8" y="321"/>
                  </a:lnTo>
                  <a:lnTo>
                    <a:pt x="4" y="327"/>
                  </a:lnTo>
                  <a:lnTo>
                    <a:pt x="4" y="331"/>
                  </a:lnTo>
                  <a:lnTo>
                    <a:pt x="8" y="333"/>
                  </a:lnTo>
                  <a:lnTo>
                    <a:pt x="12" y="333"/>
                  </a:lnTo>
                  <a:lnTo>
                    <a:pt x="12" y="335"/>
                  </a:lnTo>
                  <a:lnTo>
                    <a:pt x="15" y="341"/>
                  </a:lnTo>
                  <a:lnTo>
                    <a:pt x="15" y="345"/>
                  </a:lnTo>
                  <a:lnTo>
                    <a:pt x="17" y="351"/>
                  </a:lnTo>
                  <a:lnTo>
                    <a:pt x="17" y="353"/>
                  </a:lnTo>
                  <a:lnTo>
                    <a:pt x="23" y="353"/>
                  </a:lnTo>
                  <a:lnTo>
                    <a:pt x="31" y="357"/>
                  </a:lnTo>
                  <a:lnTo>
                    <a:pt x="47" y="361"/>
                  </a:lnTo>
                  <a:lnTo>
                    <a:pt x="49" y="363"/>
                  </a:lnTo>
                  <a:lnTo>
                    <a:pt x="49" y="367"/>
                  </a:lnTo>
                  <a:lnTo>
                    <a:pt x="53" y="367"/>
                  </a:lnTo>
                  <a:lnTo>
                    <a:pt x="56" y="377"/>
                  </a:lnTo>
                  <a:lnTo>
                    <a:pt x="60" y="379"/>
                  </a:lnTo>
                  <a:lnTo>
                    <a:pt x="66" y="377"/>
                  </a:lnTo>
                  <a:lnTo>
                    <a:pt x="72" y="377"/>
                  </a:lnTo>
                  <a:lnTo>
                    <a:pt x="78" y="379"/>
                  </a:lnTo>
                  <a:lnTo>
                    <a:pt x="84" y="381"/>
                  </a:lnTo>
                  <a:lnTo>
                    <a:pt x="84" y="385"/>
                  </a:lnTo>
                  <a:lnTo>
                    <a:pt x="84" y="389"/>
                  </a:lnTo>
                  <a:lnTo>
                    <a:pt x="88" y="393"/>
                  </a:lnTo>
                  <a:lnTo>
                    <a:pt x="90" y="399"/>
                  </a:lnTo>
                  <a:lnTo>
                    <a:pt x="92" y="401"/>
                  </a:lnTo>
                  <a:lnTo>
                    <a:pt x="90" y="407"/>
                  </a:lnTo>
                  <a:lnTo>
                    <a:pt x="92" y="409"/>
                  </a:lnTo>
                  <a:lnTo>
                    <a:pt x="98" y="417"/>
                  </a:lnTo>
                  <a:lnTo>
                    <a:pt x="98" y="419"/>
                  </a:lnTo>
                  <a:lnTo>
                    <a:pt x="101" y="421"/>
                  </a:lnTo>
                  <a:lnTo>
                    <a:pt x="109" y="424"/>
                  </a:lnTo>
                  <a:lnTo>
                    <a:pt x="111" y="430"/>
                  </a:lnTo>
                  <a:lnTo>
                    <a:pt x="121" y="434"/>
                  </a:lnTo>
                  <a:lnTo>
                    <a:pt x="123" y="436"/>
                  </a:lnTo>
                  <a:lnTo>
                    <a:pt x="127" y="436"/>
                  </a:lnTo>
                  <a:lnTo>
                    <a:pt x="139" y="446"/>
                  </a:lnTo>
                  <a:lnTo>
                    <a:pt x="139" y="452"/>
                  </a:lnTo>
                  <a:lnTo>
                    <a:pt x="142" y="456"/>
                  </a:lnTo>
                  <a:lnTo>
                    <a:pt x="150" y="458"/>
                  </a:lnTo>
                  <a:lnTo>
                    <a:pt x="156" y="462"/>
                  </a:lnTo>
                  <a:lnTo>
                    <a:pt x="156" y="466"/>
                  </a:lnTo>
                  <a:lnTo>
                    <a:pt x="158" y="474"/>
                  </a:lnTo>
                  <a:lnTo>
                    <a:pt x="156" y="478"/>
                  </a:lnTo>
                  <a:lnTo>
                    <a:pt x="158" y="480"/>
                  </a:lnTo>
                  <a:lnTo>
                    <a:pt x="164" y="484"/>
                  </a:lnTo>
                  <a:lnTo>
                    <a:pt x="170" y="484"/>
                  </a:lnTo>
                  <a:lnTo>
                    <a:pt x="172" y="478"/>
                  </a:lnTo>
                  <a:lnTo>
                    <a:pt x="178" y="478"/>
                  </a:lnTo>
                  <a:lnTo>
                    <a:pt x="182" y="474"/>
                  </a:lnTo>
                  <a:lnTo>
                    <a:pt x="185" y="466"/>
                  </a:lnTo>
                  <a:lnTo>
                    <a:pt x="185" y="458"/>
                  </a:lnTo>
                  <a:lnTo>
                    <a:pt x="189" y="456"/>
                  </a:lnTo>
                  <a:lnTo>
                    <a:pt x="193" y="456"/>
                  </a:lnTo>
                  <a:lnTo>
                    <a:pt x="197" y="460"/>
                  </a:lnTo>
                  <a:lnTo>
                    <a:pt x="201" y="462"/>
                  </a:lnTo>
                  <a:lnTo>
                    <a:pt x="205" y="456"/>
                  </a:lnTo>
                  <a:lnTo>
                    <a:pt x="211" y="460"/>
                  </a:lnTo>
                  <a:lnTo>
                    <a:pt x="215" y="462"/>
                  </a:lnTo>
                  <a:lnTo>
                    <a:pt x="228" y="468"/>
                  </a:lnTo>
                  <a:lnTo>
                    <a:pt x="234" y="472"/>
                  </a:lnTo>
                  <a:lnTo>
                    <a:pt x="238" y="472"/>
                  </a:lnTo>
                  <a:lnTo>
                    <a:pt x="244" y="474"/>
                  </a:lnTo>
                  <a:lnTo>
                    <a:pt x="246" y="476"/>
                  </a:lnTo>
                  <a:lnTo>
                    <a:pt x="246" y="478"/>
                  </a:lnTo>
                  <a:lnTo>
                    <a:pt x="246" y="484"/>
                  </a:lnTo>
                  <a:lnTo>
                    <a:pt x="246" y="488"/>
                  </a:lnTo>
                  <a:lnTo>
                    <a:pt x="246" y="490"/>
                  </a:lnTo>
                  <a:lnTo>
                    <a:pt x="244" y="496"/>
                  </a:lnTo>
                  <a:lnTo>
                    <a:pt x="250" y="500"/>
                  </a:lnTo>
                  <a:lnTo>
                    <a:pt x="266" y="508"/>
                  </a:lnTo>
                  <a:lnTo>
                    <a:pt x="271" y="512"/>
                  </a:lnTo>
                  <a:lnTo>
                    <a:pt x="273" y="518"/>
                  </a:lnTo>
                  <a:lnTo>
                    <a:pt x="279" y="526"/>
                  </a:lnTo>
                  <a:lnTo>
                    <a:pt x="281" y="534"/>
                  </a:lnTo>
                  <a:lnTo>
                    <a:pt x="285" y="538"/>
                  </a:lnTo>
                  <a:lnTo>
                    <a:pt x="289" y="542"/>
                  </a:lnTo>
                  <a:lnTo>
                    <a:pt x="295" y="542"/>
                  </a:lnTo>
                  <a:lnTo>
                    <a:pt x="297" y="544"/>
                  </a:lnTo>
                  <a:lnTo>
                    <a:pt x="303" y="548"/>
                  </a:lnTo>
                  <a:lnTo>
                    <a:pt x="305" y="550"/>
                  </a:lnTo>
                  <a:lnTo>
                    <a:pt x="311" y="552"/>
                  </a:lnTo>
                  <a:lnTo>
                    <a:pt x="311" y="554"/>
                  </a:lnTo>
                  <a:lnTo>
                    <a:pt x="316" y="558"/>
                  </a:lnTo>
                  <a:lnTo>
                    <a:pt x="316" y="564"/>
                  </a:lnTo>
                  <a:lnTo>
                    <a:pt x="322" y="566"/>
                  </a:lnTo>
                  <a:lnTo>
                    <a:pt x="320" y="570"/>
                  </a:lnTo>
                  <a:lnTo>
                    <a:pt x="324" y="574"/>
                  </a:lnTo>
                  <a:lnTo>
                    <a:pt x="326" y="582"/>
                  </a:lnTo>
                  <a:lnTo>
                    <a:pt x="326" y="586"/>
                  </a:lnTo>
                  <a:lnTo>
                    <a:pt x="330" y="590"/>
                  </a:lnTo>
                  <a:lnTo>
                    <a:pt x="332" y="596"/>
                  </a:lnTo>
                  <a:lnTo>
                    <a:pt x="338" y="600"/>
                  </a:lnTo>
                  <a:lnTo>
                    <a:pt x="342" y="596"/>
                  </a:lnTo>
                  <a:lnTo>
                    <a:pt x="348" y="594"/>
                  </a:lnTo>
                  <a:lnTo>
                    <a:pt x="354" y="596"/>
                  </a:lnTo>
                  <a:lnTo>
                    <a:pt x="357" y="594"/>
                  </a:lnTo>
                  <a:lnTo>
                    <a:pt x="365" y="592"/>
                  </a:lnTo>
                  <a:lnTo>
                    <a:pt x="371" y="594"/>
                  </a:lnTo>
                  <a:lnTo>
                    <a:pt x="373" y="596"/>
                  </a:lnTo>
                  <a:lnTo>
                    <a:pt x="379" y="598"/>
                  </a:lnTo>
                  <a:lnTo>
                    <a:pt x="381" y="602"/>
                  </a:lnTo>
                  <a:lnTo>
                    <a:pt x="387" y="604"/>
                  </a:lnTo>
                  <a:lnTo>
                    <a:pt x="383" y="606"/>
                  </a:lnTo>
                  <a:lnTo>
                    <a:pt x="381" y="614"/>
                  </a:lnTo>
                  <a:lnTo>
                    <a:pt x="377" y="616"/>
                  </a:lnTo>
                  <a:lnTo>
                    <a:pt x="375" y="620"/>
                  </a:lnTo>
                  <a:lnTo>
                    <a:pt x="379" y="624"/>
                  </a:lnTo>
                  <a:lnTo>
                    <a:pt x="375" y="630"/>
                  </a:lnTo>
                  <a:lnTo>
                    <a:pt x="377" y="632"/>
                  </a:lnTo>
                  <a:lnTo>
                    <a:pt x="385" y="632"/>
                  </a:lnTo>
                  <a:lnTo>
                    <a:pt x="387" y="634"/>
                  </a:lnTo>
                  <a:lnTo>
                    <a:pt x="391" y="638"/>
                  </a:lnTo>
                  <a:lnTo>
                    <a:pt x="395" y="638"/>
                  </a:lnTo>
                  <a:lnTo>
                    <a:pt x="396" y="642"/>
                  </a:lnTo>
                  <a:lnTo>
                    <a:pt x="393" y="650"/>
                  </a:lnTo>
                  <a:lnTo>
                    <a:pt x="400" y="652"/>
                  </a:lnTo>
                  <a:lnTo>
                    <a:pt x="408" y="652"/>
                  </a:lnTo>
                  <a:lnTo>
                    <a:pt x="412" y="654"/>
                  </a:lnTo>
                  <a:lnTo>
                    <a:pt x="416" y="660"/>
                  </a:lnTo>
                  <a:lnTo>
                    <a:pt x="412" y="662"/>
                  </a:lnTo>
                  <a:lnTo>
                    <a:pt x="416" y="666"/>
                  </a:lnTo>
                  <a:lnTo>
                    <a:pt x="424" y="668"/>
                  </a:lnTo>
                  <a:lnTo>
                    <a:pt x="428" y="670"/>
                  </a:lnTo>
                  <a:lnTo>
                    <a:pt x="434" y="668"/>
                  </a:lnTo>
                  <a:lnTo>
                    <a:pt x="438" y="670"/>
                  </a:lnTo>
                  <a:lnTo>
                    <a:pt x="443" y="666"/>
                  </a:lnTo>
                  <a:lnTo>
                    <a:pt x="447" y="664"/>
                  </a:lnTo>
                  <a:lnTo>
                    <a:pt x="451" y="666"/>
                  </a:lnTo>
                  <a:lnTo>
                    <a:pt x="453" y="672"/>
                  </a:lnTo>
                  <a:lnTo>
                    <a:pt x="447" y="684"/>
                  </a:lnTo>
                  <a:lnTo>
                    <a:pt x="441" y="694"/>
                  </a:lnTo>
                  <a:lnTo>
                    <a:pt x="445" y="696"/>
                  </a:lnTo>
                  <a:lnTo>
                    <a:pt x="449" y="696"/>
                  </a:lnTo>
                  <a:lnTo>
                    <a:pt x="453" y="702"/>
                  </a:lnTo>
                  <a:lnTo>
                    <a:pt x="457" y="702"/>
                  </a:lnTo>
                  <a:lnTo>
                    <a:pt x="459" y="702"/>
                  </a:lnTo>
                  <a:lnTo>
                    <a:pt x="463" y="704"/>
                  </a:lnTo>
                  <a:lnTo>
                    <a:pt x="469" y="700"/>
                  </a:lnTo>
                  <a:lnTo>
                    <a:pt x="475" y="702"/>
                  </a:lnTo>
                  <a:lnTo>
                    <a:pt x="481" y="706"/>
                  </a:lnTo>
                  <a:lnTo>
                    <a:pt x="482" y="710"/>
                  </a:lnTo>
                  <a:lnTo>
                    <a:pt x="488" y="716"/>
                  </a:lnTo>
                  <a:lnTo>
                    <a:pt x="490" y="716"/>
                  </a:lnTo>
                  <a:lnTo>
                    <a:pt x="500" y="726"/>
                  </a:lnTo>
                  <a:lnTo>
                    <a:pt x="502" y="732"/>
                  </a:lnTo>
                  <a:lnTo>
                    <a:pt x="504" y="738"/>
                  </a:lnTo>
                  <a:lnTo>
                    <a:pt x="502" y="742"/>
                  </a:lnTo>
                  <a:lnTo>
                    <a:pt x="510" y="746"/>
                  </a:lnTo>
                  <a:lnTo>
                    <a:pt x="512" y="746"/>
                  </a:lnTo>
                  <a:lnTo>
                    <a:pt x="516" y="744"/>
                  </a:lnTo>
                  <a:lnTo>
                    <a:pt x="516" y="740"/>
                  </a:lnTo>
                  <a:lnTo>
                    <a:pt x="514" y="734"/>
                  </a:lnTo>
                  <a:lnTo>
                    <a:pt x="516" y="730"/>
                  </a:lnTo>
                  <a:lnTo>
                    <a:pt x="524" y="724"/>
                  </a:lnTo>
                  <a:lnTo>
                    <a:pt x="525" y="732"/>
                  </a:lnTo>
                  <a:lnTo>
                    <a:pt x="525" y="734"/>
                  </a:lnTo>
                  <a:lnTo>
                    <a:pt x="525" y="742"/>
                  </a:lnTo>
                  <a:lnTo>
                    <a:pt x="533" y="744"/>
                  </a:lnTo>
                  <a:lnTo>
                    <a:pt x="535" y="746"/>
                  </a:lnTo>
                  <a:lnTo>
                    <a:pt x="541" y="746"/>
                  </a:lnTo>
                  <a:lnTo>
                    <a:pt x="539" y="750"/>
                  </a:lnTo>
                  <a:lnTo>
                    <a:pt x="541" y="752"/>
                  </a:lnTo>
                  <a:lnTo>
                    <a:pt x="543" y="750"/>
                  </a:lnTo>
                  <a:lnTo>
                    <a:pt x="549" y="752"/>
                  </a:lnTo>
                  <a:lnTo>
                    <a:pt x="549" y="750"/>
                  </a:lnTo>
                  <a:lnTo>
                    <a:pt x="549" y="746"/>
                  </a:lnTo>
                  <a:lnTo>
                    <a:pt x="551" y="742"/>
                  </a:lnTo>
                  <a:lnTo>
                    <a:pt x="555" y="738"/>
                  </a:lnTo>
                  <a:lnTo>
                    <a:pt x="561" y="740"/>
                  </a:lnTo>
                  <a:lnTo>
                    <a:pt x="565" y="738"/>
                  </a:lnTo>
                  <a:lnTo>
                    <a:pt x="568" y="738"/>
                  </a:lnTo>
                  <a:lnTo>
                    <a:pt x="568" y="744"/>
                  </a:lnTo>
                  <a:lnTo>
                    <a:pt x="574" y="748"/>
                  </a:lnTo>
                  <a:lnTo>
                    <a:pt x="578" y="746"/>
                  </a:lnTo>
                  <a:lnTo>
                    <a:pt x="578" y="750"/>
                  </a:lnTo>
                  <a:lnTo>
                    <a:pt x="580" y="752"/>
                  </a:lnTo>
                  <a:lnTo>
                    <a:pt x="586" y="754"/>
                  </a:lnTo>
                  <a:lnTo>
                    <a:pt x="590" y="756"/>
                  </a:lnTo>
                  <a:lnTo>
                    <a:pt x="594" y="762"/>
                  </a:lnTo>
                  <a:lnTo>
                    <a:pt x="596" y="762"/>
                  </a:lnTo>
                  <a:lnTo>
                    <a:pt x="598" y="766"/>
                  </a:lnTo>
                  <a:lnTo>
                    <a:pt x="596" y="768"/>
                  </a:lnTo>
                  <a:lnTo>
                    <a:pt x="602" y="770"/>
                  </a:lnTo>
                  <a:lnTo>
                    <a:pt x="604" y="770"/>
                  </a:lnTo>
                  <a:lnTo>
                    <a:pt x="608" y="768"/>
                  </a:lnTo>
                  <a:lnTo>
                    <a:pt x="613" y="772"/>
                  </a:lnTo>
                  <a:lnTo>
                    <a:pt x="621" y="770"/>
                  </a:lnTo>
                  <a:lnTo>
                    <a:pt x="619" y="772"/>
                  </a:lnTo>
                  <a:lnTo>
                    <a:pt x="623" y="774"/>
                  </a:lnTo>
                  <a:lnTo>
                    <a:pt x="633" y="772"/>
                  </a:lnTo>
                  <a:lnTo>
                    <a:pt x="633" y="776"/>
                  </a:lnTo>
                  <a:lnTo>
                    <a:pt x="635" y="776"/>
                  </a:lnTo>
                  <a:lnTo>
                    <a:pt x="643" y="776"/>
                  </a:lnTo>
                  <a:lnTo>
                    <a:pt x="645" y="778"/>
                  </a:lnTo>
                  <a:lnTo>
                    <a:pt x="647" y="776"/>
                  </a:lnTo>
                  <a:lnTo>
                    <a:pt x="651" y="778"/>
                  </a:lnTo>
                  <a:lnTo>
                    <a:pt x="656" y="780"/>
                  </a:lnTo>
                  <a:lnTo>
                    <a:pt x="660" y="780"/>
                  </a:lnTo>
                  <a:lnTo>
                    <a:pt x="664" y="776"/>
                  </a:lnTo>
                  <a:lnTo>
                    <a:pt x="670" y="772"/>
                  </a:lnTo>
                  <a:lnTo>
                    <a:pt x="674" y="776"/>
                  </a:lnTo>
                  <a:lnTo>
                    <a:pt x="674" y="778"/>
                  </a:lnTo>
                  <a:lnTo>
                    <a:pt x="678" y="778"/>
                  </a:lnTo>
                  <a:lnTo>
                    <a:pt x="678" y="774"/>
                  </a:lnTo>
                  <a:lnTo>
                    <a:pt x="682" y="770"/>
                  </a:lnTo>
                  <a:lnTo>
                    <a:pt x="686" y="772"/>
                  </a:lnTo>
                  <a:lnTo>
                    <a:pt x="688" y="772"/>
                  </a:lnTo>
                  <a:lnTo>
                    <a:pt x="690" y="772"/>
                  </a:lnTo>
                  <a:lnTo>
                    <a:pt x="697" y="770"/>
                  </a:lnTo>
                  <a:lnTo>
                    <a:pt x="703" y="772"/>
                  </a:lnTo>
                  <a:lnTo>
                    <a:pt x="709" y="768"/>
                  </a:lnTo>
                  <a:lnTo>
                    <a:pt x="711" y="766"/>
                  </a:lnTo>
                  <a:lnTo>
                    <a:pt x="715" y="768"/>
                  </a:lnTo>
                  <a:lnTo>
                    <a:pt x="717" y="764"/>
                  </a:lnTo>
                  <a:lnTo>
                    <a:pt x="723" y="764"/>
                  </a:lnTo>
                  <a:lnTo>
                    <a:pt x="725" y="762"/>
                  </a:lnTo>
                  <a:lnTo>
                    <a:pt x="725" y="766"/>
                  </a:lnTo>
                  <a:lnTo>
                    <a:pt x="729" y="766"/>
                  </a:lnTo>
                  <a:lnTo>
                    <a:pt x="737" y="772"/>
                  </a:lnTo>
                  <a:lnTo>
                    <a:pt x="738" y="776"/>
                  </a:lnTo>
                  <a:lnTo>
                    <a:pt x="737" y="784"/>
                  </a:lnTo>
                  <a:lnTo>
                    <a:pt x="738" y="788"/>
                  </a:lnTo>
                  <a:lnTo>
                    <a:pt x="737" y="794"/>
                  </a:lnTo>
                  <a:lnTo>
                    <a:pt x="735" y="804"/>
                  </a:lnTo>
                  <a:lnTo>
                    <a:pt x="733" y="808"/>
                  </a:lnTo>
                  <a:lnTo>
                    <a:pt x="729" y="810"/>
                  </a:lnTo>
                  <a:lnTo>
                    <a:pt x="727" y="815"/>
                  </a:lnTo>
                  <a:lnTo>
                    <a:pt x="725" y="817"/>
                  </a:lnTo>
                  <a:lnTo>
                    <a:pt x="725" y="821"/>
                  </a:lnTo>
                  <a:lnTo>
                    <a:pt x="725" y="825"/>
                  </a:lnTo>
                  <a:lnTo>
                    <a:pt x="725" y="831"/>
                  </a:lnTo>
                  <a:lnTo>
                    <a:pt x="729" y="835"/>
                  </a:lnTo>
                  <a:lnTo>
                    <a:pt x="731" y="839"/>
                  </a:lnTo>
                  <a:lnTo>
                    <a:pt x="737" y="843"/>
                  </a:lnTo>
                  <a:lnTo>
                    <a:pt x="740" y="839"/>
                  </a:lnTo>
                  <a:lnTo>
                    <a:pt x="738" y="833"/>
                  </a:lnTo>
                  <a:lnTo>
                    <a:pt x="740" y="827"/>
                  </a:lnTo>
                  <a:lnTo>
                    <a:pt x="746" y="817"/>
                  </a:lnTo>
                  <a:lnTo>
                    <a:pt x="752" y="813"/>
                  </a:lnTo>
                  <a:lnTo>
                    <a:pt x="756" y="813"/>
                  </a:lnTo>
                  <a:lnTo>
                    <a:pt x="760" y="808"/>
                  </a:lnTo>
                  <a:lnTo>
                    <a:pt x="766" y="800"/>
                  </a:lnTo>
                  <a:lnTo>
                    <a:pt x="772" y="794"/>
                  </a:lnTo>
                  <a:lnTo>
                    <a:pt x="774" y="794"/>
                  </a:lnTo>
                  <a:lnTo>
                    <a:pt x="780" y="794"/>
                  </a:lnTo>
                  <a:lnTo>
                    <a:pt x="780" y="784"/>
                  </a:lnTo>
                  <a:lnTo>
                    <a:pt x="789" y="782"/>
                  </a:lnTo>
                  <a:lnTo>
                    <a:pt x="789" y="780"/>
                  </a:lnTo>
                  <a:lnTo>
                    <a:pt x="795" y="776"/>
                  </a:lnTo>
                  <a:lnTo>
                    <a:pt x="797" y="776"/>
                  </a:lnTo>
                  <a:lnTo>
                    <a:pt x="803" y="772"/>
                  </a:lnTo>
                  <a:lnTo>
                    <a:pt x="807" y="772"/>
                  </a:lnTo>
                  <a:lnTo>
                    <a:pt x="809" y="770"/>
                  </a:lnTo>
                  <a:lnTo>
                    <a:pt x="817" y="772"/>
                  </a:lnTo>
                  <a:lnTo>
                    <a:pt x="821" y="768"/>
                  </a:lnTo>
                  <a:lnTo>
                    <a:pt x="826" y="764"/>
                  </a:lnTo>
                  <a:lnTo>
                    <a:pt x="830" y="762"/>
                  </a:lnTo>
                  <a:lnTo>
                    <a:pt x="832" y="762"/>
                  </a:lnTo>
                  <a:lnTo>
                    <a:pt x="838" y="760"/>
                  </a:lnTo>
                  <a:lnTo>
                    <a:pt x="842" y="762"/>
                  </a:lnTo>
                  <a:lnTo>
                    <a:pt x="856" y="768"/>
                  </a:lnTo>
                  <a:lnTo>
                    <a:pt x="867" y="772"/>
                  </a:lnTo>
                  <a:lnTo>
                    <a:pt x="867" y="778"/>
                  </a:lnTo>
                  <a:lnTo>
                    <a:pt x="864" y="784"/>
                  </a:lnTo>
                  <a:lnTo>
                    <a:pt x="864" y="786"/>
                  </a:lnTo>
                  <a:lnTo>
                    <a:pt x="869" y="788"/>
                  </a:lnTo>
                  <a:lnTo>
                    <a:pt x="883" y="790"/>
                  </a:lnTo>
                  <a:lnTo>
                    <a:pt x="887" y="790"/>
                  </a:lnTo>
                  <a:lnTo>
                    <a:pt x="893" y="790"/>
                  </a:lnTo>
                  <a:lnTo>
                    <a:pt x="895" y="792"/>
                  </a:lnTo>
                  <a:lnTo>
                    <a:pt x="903" y="796"/>
                  </a:lnTo>
                  <a:lnTo>
                    <a:pt x="910" y="798"/>
                  </a:lnTo>
                  <a:lnTo>
                    <a:pt x="914" y="804"/>
                  </a:lnTo>
                  <a:lnTo>
                    <a:pt x="924" y="806"/>
                  </a:lnTo>
                  <a:lnTo>
                    <a:pt x="924" y="804"/>
                  </a:lnTo>
                  <a:lnTo>
                    <a:pt x="934" y="798"/>
                  </a:lnTo>
                  <a:lnTo>
                    <a:pt x="938" y="798"/>
                  </a:lnTo>
                  <a:lnTo>
                    <a:pt x="942" y="798"/>
                  </a:lnTo>
                  <a:lnTo>
                    <a:pt x="942" y="800"/>
                  </a:lnTo>
                  <a:lnTo>
                    <a:pt x="951" y="806"/>
                  </a:lnTo>
                  <a:lnTo>
                    <a:pt x="953" y="810"/>
                  </a:lnTo>
                  <a:lnTo>
                    <a:pt x="957" y="810"/>
                  </a:lnTo>
                  <a:lnTo>
                    <a:pt x="965" y="813"/>
                  </a:lnTo>
                  <a:lnTo>
                    <a:pt x="969" y="817"/>
                  </a:lnTo>
                  <a:lnTo>
                    <a:pt x="965" y="821"/>
                  </a:lnTo>
                  <a:lnTo>
                    <a:pt x="963" y="835"/>
                  </a:lnTo>
                  <a:lnTo>
                    <a:pt x="959" y="839"/>
                  </a:lnTo>
                  <a:lnTo>
                    <a:pt x="959" y="849"/>
                  </a:lnTo>
                  <a:lnTo>
                    <a:pt x="963" y="855"/>
                  </a:lnTo>
                  <a:lnTo>
                    <a:pt x="971" y="859"/>
                  </a:lnTo>
                  <a:lnTo>
                    <a:pt x="969" y="863"/>
                  </a:lnTo>
                  <a:lnTo>
                    <a:pt x="973" y="863"/>
                  </a:lnTo>
                  <a:lnTo>
                    <a:pt x="981" y="861"/>
                  </a:lnTo>
                  <a:lnTo>
                    <a:pt x="985" y="861"/>
                  </a:lnTo>
                  <a:lnTo>
                    <a:pt x="989" y="859"/>
                  </a:lnTo>
                  <a:lnTo>
                    <a:pt x="991" y="861"/>
                  </a:lnTo>
                  <a:lnTo>
                    <a:pt x="994" y="873"/>
                  </a:lnTo>
                  <a:lnTo>
                    <a:pt x="994" y="879"/>
                  </a:lnTo>
                  <a:lnTo>
                    <a:pt x="993" y="879"/>
                  </a:lnTo>
                  <a:lnTo>
                    <a:pt x="991" y="881"/>
                  </a:lnTo>
                  <a:lnTo>
                    <a:pt x="989" y="885"/>
                  </a:lnTo>
                  <a:lnTo>
                    <a:pt x="987" y="887"/>
                  </a:lnTo>
                  <a:lnTo>
                    <a:pt x="985" y="895"/>
                  </a:lnTo>
                  <a:lnTo>
                    <a:pt x="987" y="897"/>
                  </a:lnTo>
                  <a:lnTo>
                    <a:pt x="989" y="899"/>
                  </a:lnTo>
                  <a:lnTo>
                    <a:pt x="991" y="903"/>
                  </a:lnTo>
                  <a:lnTo>
                    <a:pt x="991" y="907"/>
                  </a:lnTo>
                  <a:lnTo>
                    <a:pt x="989" y="913"/>
                  </a:lnTo>
                  <a:lnTo>
                    <a:pt x="989" y="915"/>
                  </a:lnTo>
                  <a:lnTo>
                    <a:pt x="994" y="915"/>
                  </a:lnTo>
                  <a:lnTo>
                    <a:pt x="1002" y="915"/>
                  </a:lnTo>
                  <a:lnTo>
                    <a:pt x="1008" y="915"/>
                  </a:lnTo>
                  <a:lnTo>
                    <a:pt x="1016" y="915"/>
                  </a:lnTo>
                  <a:lnTo>
                    <a:pt x="1028" y="913"/>
                  </a:lnTo>
                  <a:lnTo>
                    <a:pt x="1032" y="913"/>
                  </a:lnTo>
                  <a:lnTo>
                    <a:pt x="1037" y="913"/>
                  </a:lnTo>
                  <a:lnTo>
                    <a:pt x="1045" y="917"/>
                  </a:lnTo>
                  <a:lnTo>
                    <a:pt x="1051" y="919"/>
                  </a:lnTo>
                  <a:lnTo>
                    <a:pt x="1055" y="919"/>
                  </a:lnTo>
                  <a:lnTo>
                    <a:pt x="1067" y="923"/>
                  </a:lnTo>
                  <a:lnTo>
                    <a:pt x="1071" y="925"/>
                  </a:lnTo>
                  <a:lnTo>
                    <a:pt x="1079" y="923"/>
                  </a:lnTo>
                  <a:lnTo>
                    <a:pt x="1086" y="923"/>
                  </a:lnTo>
                  <a:lnTo>
                    <a:pt x="1098" y="923"/>
                  </a:lnTo>
                  <a:lnTo>
                    <a:pt x="1110" y="923"/>
                  </a:lnTo>
                  <a:lnTo>
                    <a:pt x="1114" y="923"/>
                  </a:lnTo>
                  <a:lnTo>
                    <a:pt x="1118" y="921"/>
                  </a:lnTo>
                  <a:lnTo>
                    <a:pt x="1123" y="919"/>
                  </a:lnTo>
                  <a:lnTo>
                    <a:pt x="1129" y="917"/>
                  </a:lnTo>
                  <a:lnTo>
                    <a:pt x="1133" y="917"/>
                  </a:lnTo>
                  <a:lnTo>
                    <a:pt x="1135" y="909"/>
                  </a:lnTo>
                  <a:lnTo>
                    <a:pt x="1135" y="905"/>
                  </a:lnTo>
                  <a:lnTo>
                    <a:pt x="1139" y="903"/>
                  </a:lnTo>
                  <a:lnTo>
                    <a:pt x="1143" y="901"/>
                  </a:lnTo>
                  <a:lnTo>
                    <a:pt x="1147" y="895"/>
                  </a:lnTo>
                  <a:lnTo>
                    <a:pt x="1151" y="893"/>
                  </a:lnTo>
                  <a:lnTo>
                    <a:pt x="1153" y="889"/>
                  </a:lnTo>
                  <a:lnTo>
                    <a:pt x="1166" y="879"/>
                  </a:lnTo>
                  <a:lnTo>
                    <a:pt x="1174" y="873"/>
                  </a:lnTo>
                  <a:lnTo>
                    <a:pt x="1176" y="873"/>
                  </a:lnTo>
                  <a:lnTo>
                    <a:pt x="1188" y="873"/>
                  </a:lnTo>
                  <a:lnTo>
                    <a:pt x="1198" y="873"/>
                  </a:lnTo>
                  <a:lnTo>
                    <a:pt x="1202" y="873"/>
                  </a:lnTo>
                  <a:lnTo>
                    <a:pt x="1211" y="869"/>
                  </a:lnTo>
                  <a:lnTo>
                    <a:pt x="1213" y="869"/>
                  </a:lnTo>
                  <a:lnTo>
                    <a:pt x="1223" y="867"/>
                  </a:lnTo>
                  <a:lnTo>
                    <a:pt x="1233" y="863"/>
                  </a:lnTo>
                  <a:lnTo>
                    <a:pt x="1241" y="859"/>
                  </a:lnTo>
                  <a:lnTo>
                    <a:pt x="1243" y="857"/>
                  </a:lnTo>
                  <a:lnTo>
                    <a:pt x="1254" y="853"/>
                  </a:lnTo>
                  <a:lnTo>
                    <a:pt x="1260" y="851"/>
                  </a:lnTo>
                  <a:lnTo>
                    <a:pt x="1264" y="851"/>
                  </a:lnTo>
                  <a:lnTo>
                    <a:pt x="1268" y="847"/>
                  </a:lnTo>
                  <a:lnTo>
                    <a:pt x="1270" y="843"/>
                  </a:lnTo>
                  <a:lnTo>
                    <a:pt x="1270" y="841"/>
                  </a:lnTo>
                  <a:lnTo>
                    <a:pt x="1270" y="839"/>
                  </a:lnTo>
                  <a:lnTo>
                    <a:pt x="1276" y="835"/>
                  </a:lnTo>
                  <a:lnTo>
                    <a:pt x="1282" y="831"/>
                  </a:lnTo>
                  <a:lnTo>
                    <a:pt x="1286" y="831"/>
                  </a:lnTo>
                  <a:lnTo>
                    <a:pt x="1292" y="829"/>
                  </a:lnTo>
                  <a:lnTo>
                    <a:pt x="1297" y="827"/>
                  </a:lnTo>
                  <a:lnTo>
                    <a:pt x="1307" y="823"/>
                  </a:lnTo>
                  <a:lnTo>
                    <a:pt x="1313" y="823"/>
                  </a:lnTo>
                  <a:lnTo>
                    <a:pt x="1317" y="823"/>
                  </a:lnTo>
                  <a:lnTo>
                    <a:pt x="1319" y="827"/>
                  </a:lnTo>
                  <a:lnTo>
                    <a:pt x="1321" y="831"/>
                  </a:lnTo>
                  <a:lnTo>
                    <a:pt x="1327" y="835"/>
                  </a:lnTo>
                  <a:lnTo>
                    <a:pt x="1331" y="835"/>
                  </a:lnTo>
                  <a:lnTo>
                    <a:pt x="1336" y="835"/>
                  </a:lnTo>
                  <a:lnTo>
                    <a:pt x="1340" y="833"/>
                  </a:lnTo>
                  <a:lnTo>
                    <a:pt x="1342" y="833"/>
                  </a:lnTo>
                  <a:lnTo>
                    <a:pt x="1346" y="833"/>
                  </a:lnTo>
                  <a:lnTo>
                    <a:pt x="1346" y="839"/>
                  </a:lnTo>
                  <a:lnTo>
                    <a:pt x="1348" y="841"/>
                  </a:lnTo>
                  <a:lnTo>
                    <a:pt x="1354" y="843"/>
                  </a:lnTo>
                  <a:lnTo>
                    <a:pt x="1358" y="841"/>
                  </a:lnTo>
                  <a:lnTo>
                    <a:pt x="1360" y="841"/>
                  </a:lnTo>
                  <a:lnTo>
                    <a:pt x="1364" y="845"/>
                  </a:lnTo>
                  <a:lnTo>
                    <a:pt x="1368" y="849"/>
                  </a:lnTo>
                  <a:lnTo>
                    <a:pt x="1370" y="851"/>
                  </a:lnTo>
                  <a:lnTo>
                    <a:pt x="1374" y="855"/>
                  </a:lnTo>
                  <a:lnTo>
                    <a:pt x="1379" y="861"/>
                  </a:lnTo>
                  <a:lnTo>
                    <a:pt x="1381" y="861"/>
                  </a:lnTo>
                  <a:lnTo>
                    <a:pt x="1387" y="863"/>
                  </a:lnTo>
                  <a:lnTo>
                    <a:pt x="1389" y="867"/>
                  </a:lnTo>
                  <a:lnTo>
                    <a:pt x="1393" y="869"/>
                  </a:lnTo>
                  <a:lnTo>
                    <a:pt x="1397" y="869"/>
                  </a:lnTo>
                  <a:lnTo>
                    <a:pt x="1401" y="873"/>
                  </a:lnTo>
                  <a:lnTo>
                    <a:pt x="1403" y="875"/>
                  </a:lnTo>
                  <a:lnTo>
                    <a:pt x="1407" y="875"/>
                  </a:lnTo>
                  <a:lnTo>
                    <a:pt x="1407" y="883"/>
                  </a:lnTo>
                  <a:lnTo>
                    <a:pt x="1411" y="883"/>
                  </a:lnTo>
                  <a:lnTo>
                    <a:pt x="1411" y="879"/>
                  </a:lnTo>
                  <a:lnTo>
                    <a:pt x="1413" y="879"/>
                  </a:lnTo>
                  <a:lnTo>
                    <a:pt x="1420" y="873"/>
                  </a:lnTo>
                  <a:lnTo>
                    <a:pt x="1422" y="873"/>
                  </a:lnTo>
                  <a:lnTo>
                    <a:pt x="1426" y="869"/>
                  </a:lnTo>
                  <a:lnTo>
                    <a:pt x="1430" y="869"/>
                  </a:lnTo>
                  <a:lnTo>
                    <a:pt x="1430" y="873"/>
                  </a:lnTo>
                  <a:lnTo>
                    <a:pt x="1436" y="871"/>
                  </a:lnTo>
                  <a:lnTo>
                    <a:pt x="1434" y="869"/>
                  </a:lnTo>
                  <a:lnTo>
                    <a:pt x="1436" y="867"/>
                  </a:lnTo>
                  <a:lnTo>
                    <a:pt x="1436" y="863"/>
                  </a:lnTo>
                  <a:lnTo>
                    <a:pt x="1440" y="861"/>
                  </a:lnTo>
                  <a:lnTo>
                    <a:pt x="1434" y="855"/>
                  </a:lnTo>
                  <a:lnTo>
                    <a:pt x="1432" y="855"/>
                  </a:lnTo>
                  <a:lnTo>
                    <a:pt x="1432" y="851"/>
                  </a:lnTo>
                  <a:lnTo>
                    <a:pt x="1434" y="849"/>
                  </a:lnTo>
                  <a:lnTo>
                    <a:pt x="1434" y="847"/>
                  </a:lnTo>
                  <a:lnTo>
                    <a:pt x="1436" y="845"/>
                  </a:lnTo>
                  <a:lnTo>
                    <a:pt x="1436" y="843"/>
                  </a:lnTo>
                  <a:lnTo>
                    <a:pt x="1438" y="841"/>
                  </a:lnTo>
                  <a:lnTo>
                    <a:pt x="1440" y="841"/>
                  </a:lnTo>
                  <a:lnTo>
                    <a:pt x="1442" y="837"/>
                  </a:lnTo>
                  <a:lnTo>
                    <a:pt x="1444" y="837"/>
                  </a:lnTo>
                  <a:lnTo>
                    <a:pt x="1446" y="839"/>
                  </a:lnTo>
                  <a:lnTo>
                    <a:pt x="1448" y="835"/>
                  </a:lnTo>
                  <a:lnTo>
                    <a:pt x="1448" y="829"/>
                  </a:lnTo>
                  <a:lnTo>
                    <a:pt x="1452" y="823"/>
                  </a:lnTo>
                  <a:lnTo>
                    <a:pt x="1454" y="821"/>
                  </a:lnTo>
                  <a:lnTo>
                    <a:pt x="1456" y="819"/>
                  </a:lnTo>
                  <a:lnTo>
                    <a:pt x="1456" y="815"/>
                  </a:lnTo>
                  <a:lnTo>
                    <a:pt x="1458" y="815"/>
                  </a:lnTo>
                  <a:lnTo>
                    <a:pt x="1460" y="821"/>
                  </a:lnTo>
                  <a:lnTo>
                    <a:pt x="1463" y="821"/>
                  </a:lnTo>
                  <a:lnTo>
                    <a:pt x="1467" y="819"/>
                  </a:lnTo>
                  <a:lnTo>
                    <a:pt x="1469" y="819"/>
                  </a:lnTo>
                  <a:lnTo>
                    <a:pt x="1469" y="827"/>
                  </a:lnTo>
                  <a:lnTo>
                    <a:pt x="1473" y="835"/>
                  </a:lnTo>
                  <a:lnTo>
                    <a:pt x="1475" y="835"/>
                  </a:lnTo>
                  <a:lnTo>
                    <a:pt x="1477" y="835"/>
                  </a:lnTo>
                  <a:lnTo>
                    <a:pt x="1479" y="833"/>
                  </a:lnTo>
                  <a:lnTo>
                    <a:pt x="1483" y="833"/>
                  </a:lnTo>
                  <a:lnTo>
                    <a:pt x="1487" y="837"/>
                  </a:lnTo>
                  <a:lnTo>
                    <a:pt x="1489" y="839"/>
                  </a:lnTo>
                  <a:lnTo>
                    <a:pt x="1491" y="843"/>
                  </a:lnTo>
                  <a:lnTo>
                    <a:pt x="1491" y="847"/>
                  </a:lnTo>
                  <a:lnTo>
                    <a:pt x="1491" y="849"/>
                  </a:lnTo>
                  <a:lnTo>
                    <a:pt x="1495" y="849"/>
                  </a:lnTo>
                  <a:lnTo>
                    <a:pt x="1497" y="851"/>
                  </a:lnTo>
                  <a:lnTo>
                    <a:pt x="1499" y="853"/>
                  </a:lnTo>
                  <a:lnTo>
                    <a:pt x="1505" y="847"/>
                  </a:lnTo>
                  <a:lnTo>
                    <a:pt x="1508" y="845"/>
                  </a:lnTo>
                  <a:lnTo>
                    <a:pt x="1508" y="835"/>
                  </a:lnTo>
                  <a:lnTo>
                    <a:pt x="1512" y="835"/>
                  </a:lnTo>
                  <a:lnTo>
                    <a:pt x="1518" y="845"/>
                  </a:lnTo>
                  <a:lnTo>
                    <a:pt x="1520" y="857"/>
                  </a:lnTo>
                  <a:lnTo>
                    <a:pt x="1522" y="859"/>
                  </a:lnTo>
                  <a:lnTo>
                    <a:pt x="1532" y="853"/>
                  </a:lnTo>
                  <a:lnTo>
                    <a:pt x="1538" y="855"/>
                  </a:lnTo>
                  <a:lnTo>
                    <a:pt x="1546" y="851"/>
                  </a:lnTo>
                  <a:lnTo>
                    <a:pt x="1549" y="841"/>
                  </a:lnTo>
                  <a:lnTo>
                    <a:pt x="1544" y="827"/>
                  </a:lnTo>
                  <a:lnTo>
                    <a:pt x="1544" y="810"/>
                  </a:lnTo>
                  <a:lnTo>
                    <a:pt x="1549" y="804"/>
                  </a:lnTo>
                  <a:lnTo>
                    <a:pt x="1548" y="782"/>
                  </a:lnTo>
                  <a:lnTo>
                    <a:pt x="1561" y="782"/>
                  </a:lnTo>
                  <a:lnTo>
                    <a:pt x="1563" y="800"/>
                  </a:lnTo>
                  <a:lnTo>
                    <a:pt x="1575" y="798"/>
                  </a:lnTo>
                  <a:lnTo>
                    <a:pt x="1571" y="788"/>
                  </a:lnTo>
                  <a:lnTo>
                    <a:pt x="1581" y="780"/>
                  </a:lnTo>
                  <a:lnTo>
                    <a:pt x="1579" y="764"/>
                  </a:lnTo>
                  <a:lnTo>
                    <a:pt x="1587" y="764"/>
                  </a:lnTo>
                  <a:lnTo>
                    <a:pt x="1589" y="682"/>
                  </a:lnTo>
                  <a:lnTo>
                    <a:pt x="1585" y="650"/>
                  </a:lnTo>
                  <a:lnTo>
                    <a:pt x="1587" y="640"/>
                  </a:lnTo>
                  <a:lnTo>
                    <a:pt x="1585" y="632"/>
                  </a:lnTo>
                  <a:lnTo>
                    <a:pt x="1589" y="626"/>
                  </a:lnTo>
                  <a:lnTo>
                    <a:pt x="1585" y="624"/>
                  </a:lnTo>
                  <a:lnTo>
                    <a:pt x="1577" y="612"/>
                  </a:lnTo>
                  <a:lnTo>
                    <a:pt x="1581" y="604"/>
                  </a:lnTo>
                  <a:lnTo>
                    <a:pt x="1575" y="600"/>
                  </a:lnTo>
                  <a:lnTo>
                    <a:pt x="1573" y="590"/>
                  </a:lnTo>
                  <a:lnTo>
                    <a:pt x="1565" y="586"/>
                  </a:lnTo>
                  <a:lnTo>
                    <a:pt x="1567" y="574"/>
                  </a:lnTo>
                  <a:lnTo>
                    <a:pt x="1571" y="572"/>
                  </a:lnTo>
                  <a:lnTo>
                    <a:pt x="1577" y="578"/>
                  </a:lnTo>
                  <a:lnTo>
                    <a:pt x="1581" y="580"/>
                  </a:lnTo>
                  <a:lnTo>
                    <a:pt x="1583" y="580"/>
                  </a:lnTo>
                  <a:lnTo>
                    <a:pt x="1585" y="574"/>
                  </a:lnTo>
                  <a:lnTo>
                    <a:pt x="1589" y="572"/>
                  </a:lnTo>
                  <a:lnTo>
                    <a:pt x="1567" y="544"/>
                  </a:lnTo>
                  <a:lnTo>
                    <a:pt x="1565" y="538"/>
                  </a:lnTo>
                  <a:lnTo>
                    <a:pt x="1559" y="530"/>
                  </a:lnTo>
                  <a:lnTo>
                    <a:pt x="1557" y="522"/>
                  </a:lnTo>
                  <a:lnTo>
                    <a:pt x="1557" y="520"/>
                  </a:lnTo>
                  <a:lnTo>
                    <a:pt x="1557" y="512"/>
                  </a:lnTo>
                  <a:lnTo>
                    <a:pt x="1549" y="500"/>
                  </a:lnTo>
                  <a:lnTo>
                    <a:pt x="1546" y="492"/>
                  </a:lnTo>
                  <a:lnTo>
                    <a:pt x="1544" y="480"/>
                  </a:lnTo>
                  <a:lnTo>
                    <a:pt x="1536" y="476"/>
                  </a:lnTo>
                  <a:lnTo>
                    <a:pt x="1532" y="472"/>
                  </a:lnTo>
                  <a:lnTo>
                    <a:pt x="1508" y="460"/>
                  </a:lnTo>
                  <a:lnTo>
                    <a:pt x="1501" y="464"/>
                  </a:lnTo>
                  <a:lnTo>
                    <a:pt x="1481" y="458"/>
                  </a:lnTo>
                  <a:lnTo>
                    <a:pt x="1477" y="464"/>
                  </a:lnTo>
                  <a:lnTo>
                    <a:pt x="1481" y="478"/>
                  </a:lnTo>
                  <a:lnTo>
                    <a:pt x="1477" y="482"/>
                  </a:lnTo>
                  <a:lnTo>
                    <a:pt x="1471" y="478"/>
                  </a:lnTo>
                  <a:lnTo>
                    <a:pt x="1469" y="484"/>
                  </a:lnTo>
                  <a:lnTo>
                    <a:pt x="1469" y="494"/>
                  </a:lnTo>
                  <a:lnTo>
                    <a:pt x="1463" y="496"/>
                  </a:lnTo>
                  <a:lnTo>
                    <a:pt x="1463" y="500"/>
                  </a:lnTo>
                  <a:lnTo>
                    <a:pt x="1440" y="496"/>
                  </a:lnTo>
                  <a:lnTo>
                    <a:pt x="1442" y="502"/>
                  </a:lnTo>
                  <a:lnTo>
                    <a:pt x="1436" y="500"/>
                  </a:lnTo>
                  <a:lnTo>
                    <a:pt x="1434" y="504"/>
                  </a:lnTo>
                  <a:lnTo>
                    <a:pt x="1424" y="498"/>
                  </a:lnTo>
                  <a:lnTo>
                    <a:pt x="1428" y="512"/>
                  </a:lnTo>
                  <a:lnTo>
                    <a:pt x="1426" y="512"/>
                  </a:lnTo>
                  <a:lnTo>
                    <a:pt x="1428" y="526"/>
                  </a:lnTo>
                  <a:lnTo>
                    <a:pt x="1426" y="530"/>
                  </a:lnTo>
                  <a:lnTo>
                    <a:pt x="1401" y="518"/>
                  </a:lnTo>
                  <a:lnTo>
                    <a:pt x="1393" y="506"/>
                  </a:lnTo>
                  <a:lnTo>
                    <a:pt x="1385" y="504"/>
                  </a:lnTo>
                  <a:lnTo>
                    <a:pt x="1376" y="510"/>
                  </a:lnTo>
                  <a:lnTo>
                    <a:pt x="1385" y="522"/>
                  </a:lnTo>
                  <a:lnTo>
                    <a:pt x="1383" y="534"/>
                  </a:lnTo>
                  <a:lnTo>
                    <a:pt x="1379" y="536"/>
                  </a:lnTo>
                  <a:lnTo>
                    <a:pt x="1376" y="536"/>
                  </a:lnTo>
                  <a:lnTo>
                    <a:pt x="1376" y="524"/>
                  </a:lnTo>
                  <a:lnTo>
                    <a:pt x="1372" y="520"/>
                  </a:lnTo>
                  <a:lnTo>
                    <a:pt x="1356" y="518"/>
                  </a:lnTo>
                  <a:lnTo>
                    <a:pt x="1348" y="520"/>
                  </a:lnTo>
                  <a:lnTo>
                    <a:pt x="1338" y="514"/>
                  </a:lnTo>
                  <a:lnTo>
                    <a:pt x="1325" y="512"/>
                  </a:lnTo>
                  <a:lnTo>
                    <a:pt x="1317" y="492"/>
                  </a:lnTo>
                  <a:lnTo>
                    <a:pt x="1323" y="484"/>
                  </a:lnTo>
                  <a:lnTo>
                    <a:pt x="1323" y="474"/>
                  </a:lnTo>
                  <a:lnTo>
                    <a:pt x="1319" y="474"/>
                  </a:lnTo>
                  <a:lnTo>
                    <a:pt x="1315" y="466"/>
                  </a:lnTo>
                  <a:lnTo>
                    <a:pt x="1295" y="462"/>
                  </a:lnTo>
                  <a:lnTo>
                    <a:pt x="1286" y="458"/>
                  </a:lnTo>
                  <a:lnTo>
                    <a:pt x="1284" y="452"/>
                  </a:lnTo>
                  <a:lnTo>
                    <a:pt x="1286" y="446"/>
                  </a:lnTo>
                  <a:lnTo>
                    <a:pt x="1266" y="421"/>
                  </a:lnTo>
                  <a:lnTo>
                    <a:pt x="1250" y="428"/>
                  </a:lnTo>
                  <a:lnTo>
                    <a:pt x="1247" y="424"/>
                  </a:lnTo>
                  <a:lnTo>
                    <a:pt x="1239" y="430"/>
                  </a:lnTo>
                  <a:lnTo>
                    <a:pt x="1231" y="430"/>
                  </a:lnTo>
                  <a:lnTo>
                    <a:pt x="1223" y="436"/>
                  </a:lnTo>
                  <a:lnTo>
                    <a:pt x="1211" y="436"/>
                  </a:lnTo>
                  <a:lnTo>
                    <a:pt x="1204" y="434"/>
                  </a:lnTo>
                  <a:lnTo>
                    <a:pt x="1198" y="424"/>
                  </a:lnTo>
                  <a:lnTo>
                    <a:pt x="1190" y="421"/>
                  </a:lnTo>
                  <a:lnTo>
                    <a:pt x="1180" y="428"/>
                  </a:lnTo>
                  <a:lnTo>
                    <a:pt x="1164" y="421"/>
                  </a:lnTo>
                  <a:lnTo>
                    <a:pt x="1157" y="411"/>
                  </a:lnTo>
                  <a:lnTo>
                    <a:pt x="1151" y="411"/>
                  </a:lnTo>
                  <a:lnTo>
                    <a:pt x="1145" y="413"/>
                  </a:lnTo>
                  <a:lnTo>
                    <a:pt x="1139" y="401"/>
                  </a:lnTo>
                  <a:lnTo>
                    <a:pt x="1127" y="401"/>
                  </a:lnTo>
                  <a:lnTo>
                    <a:pt x="1114" y="395"/>
                  </a:lnTo>
                  <a:lnTo>
                    <a:pt x="1102" y="399"/>
                  </a:lnTo>
                  <a:lnTo>
                    <a:pt x="1094" y="395"/>
                  </a:lnTo>
                  <a:lnTo>
                    <a:pt x="1080" y="395"/>
                  </a:lnTo>
                  <a:lnTo>
                    <a:pt x="1079" y="383"/>
                  </a:lnTo>
                  <a:lnTo>
                    <a:pt x="1071" y="379"/>
                  </a:lnTo>
                  <a:lnTo>
                    <a:pt x="1061" y="383"/>
                  </a:lnTo>
                  <a:lnTo>
                    <a:pt x="1022" y="351"/>
                  </a:lnTo>
                  <a:lnTo>
                    <a:pt x="1024" y="335"/>
                  </a:lnTo>
                  <a:lnTo>
                    <a:pt x="1008" y="333"/>
                  </a:lnTo>
                  <a:lnTo>
                    <a:pt x="1002" y="337"/>
                  </a:lnTo>
                  <a:lnTo>
                    <a:pt x="991" y="337"/>
                  </a:lnTo>
                  <a:lnTo>
                    <a:pt x="973" y="347"/>
                  </a:lnTo>
                  <a:lnTo>
                    <a:pt x="969" y="345"/>
                  </a:lnTo>
                  <a:lnTo>
                    <a:pt x="950" y="329"/>
                  </a:lnTo>
                  <a:lnTo>
                    <a:pt x="938" y="325"/>
                  </a:lnTo>
                  <a:lnTo>
                    <a:pt x="934" y="303"/>
                  </a:lnTo>
                  <a:lnTo>
                    <a:pt x="920" y="297"/>
                  </a:lnTo>
                  <a:lnTo>
                    <a:pt x="920" y="289"/>
                  </a:lnTo>
                  <a:lnTo>
                    <a:pt x="912" y="279"/>
                  </a:lnTo>
                  <a:lnTo>
                    <a:pt x="914" y="275"/>
                  </a:lnTo>
                  <a:lnTo>
                    <a:pt x="905" y="267"/>
                  </a:lnTo>
                  <a:lnTo>
                    <a:pt x="899" y="251"/>
                  </a:lnTo>
                  <a:lnTo>
                    <a:pt x="901" y="245"/>
                  </a:lnTo>
                  <a:lnTo>
                    <a:pt x="910" y="243"/>
                  </a:lnTo>
                  <a:lnTo>
                    <a:pt x="916" y="237"/>
                  </a:lnTo>
                  <a:lnTo>
                    <a:pt x="914" y="221"/>
                  </a:lnTo>
                  <a:lnTo>
                    <a:pt x="918" y="205"/>
                  </a:lnTo>
                  <a:lnTo>
                    <a:pt x="914" y="191"/>
                  </a:lnTo>
                  <a:lnTo>
                    <a:pt x="924" y="193"/>
                  </a:lnTo>
                  <a:lnTo>
                    <a:pt x="928" y="191"/>
                  </a:lnTo>
                  <a:lnTo>
                    <a:pt x="922" y="183"/>
                  </a:lnTo>
                  <a:lnTo>
                    <a:pt x="910" y="179"/>
                  </a:lnTo>
                  <a:lnTo>
                    <a:pt x="907" y="175"/>
                  </a:lnTo>
                  <a:lnTo>
                    <a:pt x="910" y="157"/>
                  </a:lnTo>
                  <a:lnTo>
                    <a:pt x="901" y="145"/>
                  </a:lnTo>
                  <a:lnTo>
                    <a:pt x="907" y="141"/>
                  </a:lnTo>
                  <a:lnTo>
                    <a:pt x="907" y="135"/>
                  </a:lnTo>
                  <a:lnTo>
                    <a:pt x="912" y="131"/>
                  </a:lnTo>
                  <a:lnTo>
                    <a:pt x="922" y="131"/>
                  </a:lnTo>
                  <a:lnTo>
                    <a:pt x="936" y="95"/>
                  </a:lnTo>
                  <a:lnTo>
                    <a:pt x="916" y="91"/>
                  </a:lnTo>
                  <a:lnTo>
                    <a:pt x="908" y="79"/>
                  </a:lnTo>
                  <a:lnTo>
                    <a:pt x="912" y="73"/>
                  </a:lnTo>
                  <a:lnTo>
                    <a:pt x="918" y="75"/>
                  </a:lnTo>
                  <a:lnTo>
                    <a:pt x="932" y="71"/>
                  </a:lnTo>
                  <a:lnTo>
                    <a:pt x="901" y="49"/>
                  </a:lnTo>
                  <a:lnTo>
                    <a:pt x="899" y="53"/>
                  </a:lnTo>
                  <a:lnTo>
                    <a:pt x="873" y="39"/>
                  </a:lnTo>
                  <a:lnTo>
                    <a:pt x="867" y="43"/>
                  </a:lnTo>
                  <a:lnTo>
                    <a:pt x="856" y="26"/>
                  </a:lnTo>
                  <a:lnTo>
                    <a:pt x="850" y="28"/>
                  </a:lnTo>
                  <a:lnTo>
                    <a:pt x="846" y="24"/>
                  </a:lnTo>
                  <a:lnTo>
                    <a:pt x="821" y="24"/>
                  </a:lnTo>
                  <a:lnTo>
                    <a:pt x="813" y="22"/>
                  </a:lnTo>
                  <a:lnTo>
                    <a:pt x="795" y="26"/>
                  </a:lnTo>
                  <a:lnTo>
                    <a:pt x="772" y="24"/>
                  </a:lnTo>
                  <a:lnTo>
                    <a:pt x="772" y="18"/>
                  </a:lnTo>
                  <a:lnTo>
                    <a:pt x="742" y="24"/>
                  </a:lnTo>
                  <a:lnTo>
                    <a:pt x="723" y="20"/>
                  </a:lnTo>
                  <a:lnTo>
                    <a:pt x="674" y="24"/>
                  </a:lnTo>
                  <a:lnTo>
                    <a:pt x="660" y="47"/>
                  </a:lnTo>
                  <a:lnTo>
                    <a:pt x="623" y="55"/>
                  </a:lnTo>
                  <a:lnTo>
                    <a:pt x="617" y="61"/>
                  </a:lnTo>
                  <a:lnTo>
                    <a:pt x="611" y="59"/>
                  </a:lnTo>
                  <a:lnTo>
                    <a:pt x="613" y="57"/>
                  </a:lnTo>
                  <a:lnTo>
                    <a:pt x="592" y="45"/>
                  </a:lnTo>
                  <a:lnTo>
                    <a:pt x="537" y="55"/>
                  </a:lnTo>
                  <a:lnTo>
                    <a:pt x="529" y="53"/>
                  </a:lnTo>
                  <a:lnTo>
                    <a:pt x="529" y="59"/>
                  </a:lnTo>
                  <a:lnTo>
                    <a:pt x="500" y="67"/>
                  </a:lnTo>
                  <a:lnTo>
                    <a:pt x="496" y="61"/>
                  </a:lnTo>
                  <a:lnTo>
                    <a:pt x="484" y="59"/>
                  </a:lnTo>
                  <a:lnTo>
                    <a:pt x="482" y="63"/>
                  </a:lnTo>
                  <a:lnTo>
                    <a:pt x="461" y="59"/>
                  </a:lnTo>
                  <a:lnTo>
                    <a:pt x="453" y="53"/>
                  </a:lnTo>
                  <a:lnTo>
                    <a:pt x="438" y="47"/>
                  </a:lnTo>
                  <a:lnTo>
                    <a:pt x="430" y="47"/>
                  </a:lnTo>
                  <a:lnTo>
                    <a:pt x="418" y="35"/>
                  </a:lnTo>
                  <a:lnTo>
                    <a:pt x="420" y="22"/>
                  </a:lnTo>
                  <a:lnTo>
                    <a:pt x="414" y="16"/>
                  </a:lnTo>
                  <a:lnTo>
                    <a:pt x="398" y="18"/>
                  </a:lnTo>
                  <a:lnTo>
                    <a:pt x="393" y="14"/>
                  </a:lnTo>
                  <a:lnTo>
                    <a:pt x="381" y="12"/>
                  </a:lnTo>
                  <a:lnTo>
                    <a:pt x="367" y="22"/>
                  </a:lnTo>
                  <a:lnTo>
                    <a:pt x="346" y="28"/>
                  </a:lnTo>
                  <a:lnTo>
                    <a:pt x="340" y="35"/>
                  </a:lnTo>
                  <a:lnTo>
                    <a:pt x="330" y="41"/>
                  </a:lnTo>
                  <a:lnTo>
                    <a:pt x="303" y="35"/>
                  </a:lnTo>
                  <a:lnTo>
                    <a:pt x="297" y="24"/>
                  </a:lnTo>
                  <a:lnTo>
                    <a:pt x="281" y="24"/>
                  </a:lnTo>
                  <a:lnTo>
                    <a:pt x="279" y="20"/>
                  </a:lnTo>
                  <a:lnTo>
                    <a:pt x="269" y="14"/>
                  </a:lnTo>
                  <a:lnTo>
                    <a:pt x="269" y="20"/>
                  </a:lnTo>
                  <a:lnTo>
                    <a:pt x="264" y="22"/>
                  </a:lnTo>
                  <a:lnTo>
                    <a:pt x="240" y="12"/>
                  </a:lnTo>
                  <a:lnTo>
                    <a:pt x="230" y="0"/>
                  </a:lnTo>
                  <a:lnTo>
                    <a:pt x="211" y="8"/>
                  </a:lnTo>
                  <a:lnTo>
                    <a:pt x="209" y="14"/>
                  </a:lnTo>
                  <a:lnTo>
                    <a:pt x="195" y="26"/>
                  </a:lnTo>
                  <a:lnTo>
                    <a:pt x="189" y="28"/>
                  </a:lnTo>
                  <a:lnTo>
                    <a:pt x="178" y="45"/>
                  </a:lnTo>
                  <a:lnTo>
                    <a:pt x="172" y="43"/>
                  </a:lnTo>
                  <a:lnTo>
                    <a:pt x="168" y="53"/>
                  </a:lnTo>
                  <a:lnTo>
                    <a:pt x="170" y="57"/>
                  </a:lnTo>
                  <a:lnTo>
                    <a:pt x="166" y="59"/>
                  </a:lnTo>
                  <a:lnTo>
                    <a:pt x="166" y="63"/>
                  </a:lnTo>
                  <a:lnTo>
                    <a:pt x="162" y="69"/>
                  </a:lnTo>
                  <a:lnTo>
                    <a:pt x="162" y="71"/>
                  </a:lnTo>
                  <a:lnTo>
                    <a:pt x="156" y="75"/>
                  </a:lnTo>
                  <a:lnTo>
                    <a:pt x="101" y="67"/>
                  </a:lnTo>
                  <a:lnTo>
                    <a:pt x="94" y="75"/>
                  </a:lnTo>
                  <a:lnTo>
                    <a:pt x="92" y="75"/>
                  </a:lnTo>
                  <a:lnTo>
                    <a:pt x="90" y="77"/>
                  </a:lnTo>
                  <a:lnTo>
                    <a:pt x="86" y="83"/>
                  </a:lnTo>
                  <a:lnTo>
                    <a:pt x="78" y="87"/>
                  </a:lnTo>
                  <a:lnTo>
                    <a:pt x="66" y="91"/>
                  </a:lnTo>
                  <a:lnTo>
                    <a:pt x="62" y="93"/>
                  </a:lnTo>
                  <a:lnTo>
                    <a:pt x="68" y="95"/>
                  </a:lnTo>
                  <a:lnTo>
                    <a:pt x="68" y="97"/>
                  </a:lnTo>
                  <a:lnTo>
                    <a:pt x="62" y="101"/>
                  </a:lnTo>
                  <a:lnTo>
                    <a:pt x="60" y="107"/>
                  </a:lnTo>
                  <a:lnTo>
                    <a:pt x="60" y="113"/>
                  </a:lnTo>
                  <a:lnTo>
                    <a:pt x="62" y="117"/>
                  </a:lnTo>
                  <a:lnTo>
                    <a:pt x="62" y="121"/>
                  </a:lnTo>
                  <a:lnTo>
                    <a:pt x="55" y="125"/>
                  </a:lnTo>
                  <a:lnTo>
                    <a:pt x="55" y="131"/>
                  </a:lnTo>
                  <a:lnTo>
                    <a:pt x="56" y="139"/>
                  </a:lnTo>
                  <a:lnTo>
                    <a:pt x="60" y="145"/>
                  </a:lnTo>
                  <a:lnTo>
                    <a:pt x="64" y="153"/>
                  </a:lnTo>
                  <a:lnTo>
                    <a:pt x="68" y="157"/>
                  </a:lnTo>
                  <a:lnTo>
                    <a:pt x="74" y="165"/>
                  </a:lnTo>
                  <a:lnTo>
                    <a:pt x="72" y="171"/>
                  </a:lnTo>
                  <a:lnTo>
                    <a:pt x="76" y="175"/>
                  </a:lnTo>
                  <a:lnTo>
                    <a:pt x="78" y="175"/>
                  </a:lnTo>
                  <a:lnTo>
                    <a:pt x="78" y="181"/>
                  </a:lnTo>
                  <a:lnTo>
                    <a:pt x="74" y="183"/>
                  </a:lnTo>
                  <a:lnTo>
                    <a:pt x="74" y="187"/>
                  </a:lnTo>
                  <a:lnTo>
                    <a:pt x="74" y="191"/>
                  </a:lnTo>
                  <a:lnTo>
                    <a:pt x="80" y="195"/>
                  </a:lnTo>
                  <a:lnTo>
                    <a:pt x="80" y="201"/>
                  </a:lnTo>
                  <a:lnTo>
                    <a:pt x="76" y="209"/>
                  </a:lnTo>
                  <a:lnTo>
                    <a:pt x="78" y="213"/>
                  </a:lnTo>
                  <a:lnTo>
                    <a:pt x="74" y="223"/>
                  </a:lnTo>
                  <a:lnTo>
                    <a:pt x="72" y="229"/>
                  </a:lnTo>
                  <a:lnTo>
                    <a:pt x="70" y="235"/>
                  </a:lnTo>
                  <a:lnTo>
                    <a:pt x="64" y="235"/>
                  </a:lnTo>
                  <a:lnTo>
                    <a:pt x="60" y="237"/>
                  </a:lnTo>
                  <a:lnTo>
                    <a:pt x="56" y="239"/>
                  </a:lnTo>
                  <a:lnTo>
                    <a:pt x="56" y="241"/>
                  </a:lnTo>
                  <a:lnTo>
                    <a:pt x="55" y="245"/>
                  </a:lnTo>
                  <a:lnTo>
                    <a:pt x="51" y="243"/>
                  </a:lnTo>
                  <a:lnTo>
                    <a:pt x="45" y="243"/>
                  </a:lnTo>
                  <a:lnTo>
                    <a:pt x="43" y="245"/>
                  </a:lnTo>
                  <a:lnTo>
                    <a:pt x="39" y="241"/>
                  </a:lnTo>
                  <a:lnTo>
                    <a:pt x="37" y="239"/>
                  </a:lnTo>
                  <a:lnTo>
                    <a:pt x="35" y="235"/>
                  </a:lnTo>
                  <a:lnTo>
                    <a:pt x="31" y="231"/>
                  </a:lnTo>
                  <a:lnTo>
                    <a:pt x="33" y="221"/>
                  </a:lnTo>
                  <a:lnTo>
                    <a:pt x="35" y="219"/>
                  </a:lnTo>
                  <a:lnTo>
                    <a:pt x="35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23" y="217"/>
                  </a:lnTo>
                  <a:lnTo>
                    <a:pt x="17" y="213"/>
                  </a:lnTo>
                  <a:lnTo>
                    <a:pt x="12" y="217"/>
                  </a:lnTo>
                  <a:lnTo>
                    <a:pt x="10" y="215"/>
                  </a:lnTo>
                  <a:lnTo>
                    <a:pt x="6" y="217"/>
                  </a:lnTo>
                  <a:lnTo>
                    <a:pt x="6" y="219"/>
                  </a:lnTo>
                  <a:close/>
                </a:path>
              </a:pathLst>
            </a:custGeom>
            <a:grpFill/>
            <a:ln w="9525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 sz="2800" dirty="0">
                <a:solidFill>
                  <a:srgbClr val="666666"/>
                </a:solidFill>
              </a:endParaRPr>
            </a:p>
          </p:txBody>
        </p:sp>
        <p:sp>
          <p:nvSpPr>
            <p:cNvPr id="514" name="Freeform 22"/>
            <p:cNvSpPr>
              <a:spLocks/>
            </p:cNvSpPr>
            <p:nvPr/>
          </p:nvSpPr>
          <p:spPr bwMode="auto">
            <a:xfrm>
              <a:off x="2872616" y="2172510"/>
              <a:ext cx="2008187" cy="1846374"/>
            </a:xfrm>
            <a:custGeom>
              <a:avLst/>
              <a:gdLst>
                <a:gd name="T0" fmla="*/ 2147483647 w 1163"/>
                <a:gd name="T1" fmla="*/ 2147483647 h 937"/>
                <a:gd name="T2" fmla="*/ 2147483647 w 1163"/>
                <a:gd name="T3" fmla="*/ 2147483647 h 937"/>
                <a:gd name="T4" fmla="*/ 2147483647 w 1163"/>
                <a:gd name="T5" fmla="*/ 2147483647 h 937"/>
                <a:gd name="T6" fmla="*/ 2147483647 w 1163"/>
                <a:gd name="T7" fmla="*/ 2147483647 h 937"/>
                <a:gd name="T8" fmla="*/ 2147483647 w 1163"/>
                <a:gd name="T9" fmla="*/ 2147483647 h 937"/>
                <a:gd name="T10" fmla="*/ 2147483647 w 1163"/>
                <a:gd name="T11" fmla="*/ 2147483647 h 937"/>
                <a:gd name="T12" fmla="*/ 2147483647 w 1163"/>
                <a:gd name="T13" fmla="*/ 2147483647 h 937"/>
                <a:gd name="T14" fmla="*/ 2147483647 w 1163"/>
                <a:gd name="T15" fmla="*/ 2147483647 h 937"/>
                <a:gd name="T16" fmla="*/ 2147483647 w 1163"/>
                <a:gd name="T17" fmla="*/ 2147483647 h 937"/>
                <a:gd name="T18" fmla="*/ 2147483647 w 1163"/>
                <a:gd name="T19" fmla="*/ 2147483647 h 937"/>
                <a:gd name="T20" fmla="*/ 2147483647 w 1163"/>
                <a:gd name="T21" fmla="*/ 2147483647 h 937"/>
                <a:gd name="T22" fmla="*/ 2147483647 w 1163"/>
                <a:gd name="T23" fmla="*/ 2147483647 h 937"/>
                <a:gd name="T24" fmla="*/ 2147483647 w 1163"/>
                <a:gd name="T25" fmla="*/ 2147483647 h 937"/>
                <a:gd name="T26" fmla="*/ 2147483647 w 1163"/>
                <a:gd name="T27" fmla="*/ 2147483647 h 937"/>
                <a:gd name="T28" fmla="*/ 2147483647 w 1163"/>
                <a:gd name="T29" fmla="*/ 2147483647 h 937"/>
                <a:gd name="T30" fmla="*/ 2147483647 w 1163"/>
                <a:gd name="T31" fmla="*/ 2147483647 h 937"/>
                <a:gd name="T32" fmla="*/ 2147483647 w 1163"/>
                <a:gd name="T33" fmla="*/ 2147483647 h 937"/>
                <a:gd name="T34" fmla="*/ 2147483647 w 1163"/>
                <a:gd name="T35" fmla="*/ 2147483647 h 937"/>
                <a:gd name="T36" fmla="*/ 2147483647 w 1163"/>
                <a:gd name="T37" fmla="*/ 2147483647 h 937"/>
                <a:gd name="T38" fmla="*/ 2147483647 w 1163"/>
                <a:gd name="T39" fmla="*/ 2147483647 h 937"/>
                <a:gd name="T40" fmla="*/ 2147483647 w 1163"/>
                <a:gd name="T41" fmla="*/ 2147483647 h 937"/>
                <a:gd name="T42" fmla="*/ 2147483647 w 1163"/>
                <a:gd name="T43" fmla="*/ 2147483647 h 937"/>
                <a:gd name="T44" fmla="*/ 2147483647 w 1163"/>
                <a:gd name="T45" fmla="*/ 2147483647 h 937"/>
                <a:gd name="T46" fmla="*/ 2147483647 w 1163"/>
                <a:gd name="T47" fmla="*/ 2147483647 h 937"/>
                <a:gd name="T48" fmla="*/ 2147483647 w 1163"/>
                <a:gd name="T49" fmla="*/ 2147483647 h 937"/>
                <a:gd name="T50" fmla="*/ 2147483647 w 1163"/>
                <a:gd name="T51" fmla="*/ 2147483647 h 937"/>
                <a:gd name="T52" fmla="*/ 2147483647 w 1163"/>
                <a:gd name="T53" fmla="*/ 2147483647 h 937"/>
                <a:gd name="T54" fmla="*/ 2147483647 w 1163"/>
                <a:gd name="T55" fmla="*/ 2147483647 h 937"/>
                <a:gd name="T56" fmla="*/ 2147483647 w 1163"/>
                <a:gd name="T57" fmla="*/ 2147483647 h 937"/>
                <a:gd name="T58" fmla="*/ 2147483647 w 1163"/>
                <a:gd name="T59" fmla="*/ 2147483647 h 937"/>
                <a:gd name="T60" fmla="*/ 2147483647 w 1163"/>
                <a:gd name="T61" fmla="*/ 2147483647 h 937"/>
                <a:gd name="T62" fmla="*/ 2147483647 w 1163"/>
                <a:gd name="T63" fmla="*/ 2147483647 h 937"/>
                <a:gd name="T64" fmla="*/ 2147483647 w 1163"/>
                <a:gd name="T65" fmla="*/ 2147483647 h 937"/>
                <a:gd name="T66" fmla="*/ 2147483647 w 1163"/>
                <a:gd name="T67" fmla="*/ 2147483647 h 937"/>
                <a:gd name="T68" fmla="*/ 2147483647 w 1163"/>
                <a:gd name="T69" fmla="*/ 2147483647 h 937"/>
                <a:gd name="T70" fmla="*/ 2147483647 w 1163"/>
                <a:gd name="T71" fmla="*/ 2147483647 h 937"/>
                <a:gd name="T72" fmla="*/ 2147483647 w 1163"/>
                <a:gd name="T73" fmla="*/ 2147483647 h 937"/>
                <a:gd name="T74" fmla="*/ 2147483647 w 1163"/>
                <a:gd name="T75" fmla="*/ 2147483647 h 937"/>
                <a:gd name="T76" fmla="*/ 2147483647 w 1163"/>
                <a:gd name="T77" fmla="*/ 2147483647 h 937"/>
                <a:gd name="T78" fmla="*/ 2147483647 w 1163"/>
                <a:gd name="T79" fmla="*/ 2147483647 h 937"/>
                <a:gd name="T80" fmla="*/ 2147483647 w 1163"/>
                <a:gd name="T81" fmla="*/ 2147483647 h 937"/>
                <a:gd name="T82" fmla="*/ 2147483647 w 1163"/>
                <a:gd name="T83" fmla="*/ 2147483647 h 937"/>
                <a:gd name="T84" fmla="*/ 2147483647 w 1163"/>
                <a:gd name="T85" fmla="*/ 2147483647 h 937"/>
                <a:gd name="T86" fmla="*/ 2147483647 w 1163"/>
                <a:gd name="T87" fmla="*/ 2147483647 h 937"/>
                <a:gd name="T88" fmla="*/ 2147483647 w 1163"/>
                <a:gd name="T89" fmla="*/ 2147483647 h 937"/>
                <a:gd name="T90" fmla="*/ 2147483647 w 1163"/>
                <a:gd name="T91" fmla="*/ 2147483647 h 937"/>
                <a:gd name="T92" fmla="*/ 2147483647 w 1163"/>
                <a:gd name="T93" fmla="*/ 2147483647 h 937"/>
                <a:gd name="T94" fmla="*/ 2147483647 w 1163"/>
                <a:gd name="T95" fmla="*/ 2147483647 h 937"/>
                <a:gd name="T96" fmla="*/ 2147483647 w 1163"/>
                <a:gd name="T97" fmla="*/ 2147483647 h 937"/>
                <a:gd name="T98" fmla="*/ 2147483647 w 1163"/>
                <a:gd name="T99" fmla="*/ 2147483647 h 937"/>
                <a:gd name="T100" fmla="*/ 2147483647 w 1163"/>
                <a:gd name="T101" fmla="*/ 2147483647 h 937"/>
                <a:gd name="T102" fmla="*/ 2147483647 w 1163"/>
                <a:gd name="T103" fmla="*/ 2147483647 h 937"/>
                <a:gd name="T104" fmla="*/ 2147483647 w 1163"/>
                <a:gd name="T105" fmla="*/ 2147483647 h 937"/>
                <a:gd name="T106" fmla="*/ 2147483647 w 1163"/>
                <a:gd name="T107" fmla="*/ 2147483647 h 937"/>
                <a:gd name="T108" fmla="*/ 2147483647 w 1163"/>
                <a:gd name="T109" fmla="*/ 2147483647 h 937"/>
                <a:gd name="T110" fmla="*/ 2147483647 w 1163"/>
                <a:gd name="T111" fmla="*/ 2147483647 h 937"/>
                <a:gd name="T112" fmla="*/ 2147483647 w 1163"/>
                <a:gd name="T113" fmla="*/ 2147483647 h 937"/>
                <a:gd name="T114" fmla="*/ 2147483647 w 1163"/>
                <a:gd name="T115" fmla="*/ 2147483647 h 937"/>
                <a:gd name="T116" fmla="*/ 2147483647 w 1163"/>
                <a:gd name="T117" fmla="*/ 2147483647 h 937"/>
                <a:gd name="T118" fmla="*/ 2147483647 w 1163"/>
                <a:gd name="T119" fmla="*/ 2147483647 h 937"/>
                <a:gd name="T120" fmla="*/ 2147483647 w 1163"/>
                <a:gd name="T121" fmla="*/ 2147483647 h 937"/>
                <a:gd name="T122" fmla="*/ 2147483647 w 1163"/>
                <a:gd name="T123" fmla="*/ 2147483647 h 93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163"/>
                <a:gd name="T187" fmla="*/ 0 h 937"/>
                <a:gd name="T188" fmla="*/ 1163 w 1163"/>
                <a:gd name="T189" fmla="*/ 937 h 93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163" h="937">
                  <a:moveTo>
                    <a:pt x="0" y="221"/>
                  </a:moveTo>
                  <a:lnTo>
                    <a:pt x="16" y="201"/>
                  </a:lnTo>
                  <a:lnTo>
                    <a:pt x="18" y="187"/>
                  </a:lnTo>
                  <a:lnTo>
                    <a:pt x="22" y="179"/>
                  </a:lnTo>
                  <a:lnTo>
                    <a:pt x="22" y="167"/>
                  </a:lnTo>
                  <a:lnTo>
                    <a:pt x="41" y="173"/>
                  </a:lnTo>
                  <a:lnTo>
                    <a:pt x="49" y="173"/>
                  </a:lnTo>
                  <a:lnTo>
                    <a:pt x="79" y="157"/>
                  </a:lnTo>
                  <a:lnTo>
                    <a:pt x="92" y="137"/>
                  </a:lnTo>
                  <a:lnTo>
                    <a:pt x="120" y="117"/>
                  </a:lnTo>
                  <a:lnTo>
                    <a:pt x="141" y="101"/>
                  </a:lnTo>
                  <a:lnTo>
                    <a:pt x="159" y="86"/>
                  </a:lnTo>
                  <a:lnTo>
                    <a:pt x="170" y="80"/>
                  </a:lnTo>
                  <a:lnTo>
                    <a:pt x="229" y="70"/>
                  </a:lnTo>
                  <a:lnTo>
                    <a:pt x="241" y="72"/>
                  </a:lnTo>
                  <a:lnTo>
                    <a:pt x="251" y="72"/>
                  </a:lnTo>
                  <a:lnTo>
                    <a:pt x="266" y="60"/>
                  </a:lnTo>
                  <a:lnTo>
                    <a:pt x="278" y="8"/>
                  </a:lnTo>
                  <a:lnTo>
                    <a:pt x="294" y="2"/>
                  </a:lnTo>
                  <a:lnTo>
                    <a:pt x="307" y="2"/>
                  </a:lnTo>
                  <a:lnTo>
                    <a:pt x="315" y="0"/>
                  </a:lnTo>
                  <a:lnTo>
                    <a:pt x="329" y="4"/>
                  </a:lnTo>
                  <a:lnTo>
                    <a:pt x="333" y="6"/>
                  </a:lnTo>
                  <a:lnTo>
                    <a:pt x="340" y="4"/>
                  </a:lnTo>
                  <a:lnTo>
                    <a:pt x="346" y="2"/>
                  </a:lnTo>
                  <a:lnTo>
                    <a:pt x="354" y="2"/>
                  </a:lnTo>
                  <a:lnTo>
                    <a:pt x="387" y="103"/>
                  </a:lnTo>
                  <a:lnTo>
                    <a:pt x="372" y="117"/>
                  </a:lnTo>
                  <a:lnTo>
                    <a:pt x="374" y="121"/>
                  </a:lnTo>
                  <a:lnTo>
                    <a:pt x="397" y="155"/>
                  </a:lnTo>
                  <a:lnTo>
                    <a:pt x="419" y="173"/>
                  </a:lnTo>
                  <a:lnTo>
                    <a:pt x="421" y="177"/>
                  </a:lnTo>
                  <a:lnTo>
                    <a:pt x="411" y="205"/>
                  </a:lnTo>
                  <a:lnTo>
                    <a:pt x="436" y="205"/>
                  </a:lnTo>
                  <a:lnTo>
                    <a:pt x="454" y="189"/>
                  </a:lnTo>
                  <a:lnTo>
                    <a:pt x="473" y="183"/>
                  </a:lnTo>
                  <a:lnTo>
                    <a:pt x="507" y="183"/>
                  </a:lnTo>
                  <a:lnTo>
                    <a:pt x="514" y="179"/>
                  </a:lnTo>
                  <a:lnTo>
                    <a:pt x="546" y="187"/>
                  </a:lnTo>
                  <a:lnTo>
                    <a:pt x="553" y="203"/>
                  </a:lnTo>
                  <a:lnTo>
                    <a:pt x="553" y="211"/>
                  </a:lnTo>
                  <a:lnTo>
                    <a:pt x="532" y="229"/>
                  </a:lnTo>
                  <a:lnTo>
                    <a:pt x="526" y="241"/>
                  </a:lnTo>
                  <a:lnTo>
                    <a:pt x="489" y="267"/>
                  </a:lnTo>
                  <a:lnTo>
                    <a:pt x="512" y="269"/>
                  </a:lnTo>
                  <a:lnTo>
                    <a:pt x="528" y="283"/>
                  </a:lnTo>
                  <a:lnTo>
                    <a:pt x="550" y="289"/>
                  </a:lnTo>
                  <a:lnTo>
                    <a:pt x="553" y="305"/>
                  </a:lnTo>
                  <a:lnTo>
                    <a:pt x="565" y="309"/>
                  </a:lnTo>
                  <a:lnTo>
                    <a:pt x="565" y="315"/>
                  </a:lnTo>
                  <a:lnTo>
                    <a:pt x="587" y="315"/>
                  </a:lnTo>
                  <a:lnTo>
                    <a:pt x="587" y="353"/>
                  </a:lnTo>
                  <a:lnTo>
                    <a:pt x="593" y="349"/>
                  </a:lnTo>
                  <a:lnTo>
                    <a:pt x="598" y="357"/>
                  </a:lnTo>
                  <a:lnTo>
                    <a:pt x="614" y="353"/>
                  </a:lnTo>
                  <a:lnTo>
                    <a:pt x="610" y="359"/>
                  </a:lnTo>
                  <a:lnTo>
                    <a:pt x="622" y="367"/>
                  </a:lnTo>
                  <a:lnTo>
                    <a:pt x="620" y="373"/>
                  </a:lnTo>
                  <a:lnTo>
                    <a:pt x="641" y="385"/>
                  </a:lnTo>
                  <a:lnTo>
                    <a:pt x="655" y="387"/>
                  </a:lnTo>
                  <a:lnTo>
                    <a:pt x="659" y="383"/>
                  </a:lnTo>
                  <a:lnTo>
                    <a:pt x="661" y="379"/>
                  </a:lnTo>
                  <a:lnTo>
                    <a:pt x="677" y="367"/>
                  </a:lnTo>
                  <a:lnTo>
                    <a:pt x="659" y="347"/>
                  </a:lnTo>
                  <a:lnTo>
                    <a:pt x="686" y="345"/>
                  </a:lnTo>
                  <a:lnTo>
                    <a:pt x="706" y="337"/>
                  </a:lnTo>
                  <a:lnTo>
                    <a:pt x="720" y="345"/>
                  </a:lnTo>
                  <a:lnTo>
                    <a:pt x="747" y="353"/>
                  </a:lnTo>
                  <a:lnTo>
                    <a:pt x="772" y="335"/>
                  </a:lnTo>
                  <a:lnTo>
                    <a:pt x="809" y="327"/>
                  </a:lnTo>
                  <a:lnTo>
                    <a:pt x="825" y="327"/>
                  </a:lnTo>
                  <a:lnTo>
                    <a:pt x="833" y="371"/>
                  </a:lnTo>
                  <a:lnTo>
                    <a:pt x="821" y="377"/>
                  </a:lnTo>
                  <a:lnTo>
                    <a:pt x="809" y="397"/>
                  </a:lnTo>
                  <a:lnTo>
                    <a:pt x="774" y="415"/>
                  </a:lnTo>
                  <a:lnTo>
                    <a:pt x="780" y="425"/>
                  </a:lnTo>
                  <a:lnTo>
                    <a:pt x="784" y="437"/>
                  </a:lnTo>
                  <a:lnTo>
                    <a:pt x="766" y="443"/>
                  </a:lnTo>
                  <a:lnTo>
                    <a:pt x="772" y="465"/>
                  </a:lnTo>
                  <a:lnTo>
                    <a:pt x="794" y="475"/>
                  </a:lnTo>
                  <a:lnTo>
                    <a:pt x="802" y="484"/>
                  </a:lnTo>
                  <a:lnTo>
                    <a:pt x="827" y="508"/>
                  </a:lnTo>
                  <a:lnTo>
                    <a:pt x="833" y="506"/>
                  </a:lnTo>
                  <a:lnTo>
                    <a:pt x="845" y="508"/>
                  </a:lnTo>
                  <a:lnTo>
                    <a:pt x="848" y="506"/>
                  </a:lnTo>
                  <a:lnTo>
                    <a:pt x="868" y="508"/>
                  </a:lnTo>
                  <a:lnTo>
                    <a:pt x="866" y="514"/>
                  </a:lnTo>
                  <a:lnTo>
                    <a:pt x="860" y="518"/>
                  </a:lnTo>
                  <a:lnTo>
                    <a:pt x="856" y="520"/>
                  </a:lnTo>
                  <a:lnTo>
                    <a:pt x="860" y="526"/>
                  </a:lnTo>
                  <a:lnTo>
                    <a:pt x="870" y="522"/>
                  </a:lnTo>
                  <a:lnTo>
                    <a:pt x="876" y="524"/>
                  </a:lnTo>
                  <a:lnTo>
                    <a:pt x="888" y="540"/>
                  </a:lnTo>
                  <a:lnTo>
                    <a:pt x="899" y="544"/>
                  </a:lnTo>
                  <a:lnTo>
                    <a:pt x="903" y="554"/>
                  </a:lnTo>
                  <a:lnTo>
                    <a:pt x="905" y="556"/>
                  </a:lnTo>
                  <a:lnTo>
                    <a:pt x="911" y="566"/>
                  </a:lnTo>
                  <a:lnTo>
                    <a:pt x="903" y="572"/>
                  </a:lnTo>
                  <a:lnTo>
                    <a:pt x="905" y="588"/>
                  </a:lnTo>
                  <a:lnTo>
                    <a:pt x="909" y="590"/>
                  </a:lnTo>
                  <a:lnTo>
                    <a:pt x="921" y="610"/>
                  </a:lnTo>
                  <a:lnTo>
                    <a:pt x="921" y="626"/>
                  </a:lnTo>
                  <a:lnTo>
                    <a:pt x="911" y="632"/>
                  </a:lnTo>
                  <a:lnTo>
                    <a:pt x="911" y="652"/>
                  </a:lnTo>
                  <a:lnTo>
                    <a:pt x="917" y="652"/>
                  </a:lnTo>
                  <a:lnTo>
                    <a:pt x="923" y="660"/>
                  </a:lnTo>
                  <a:lnTo>
                    <a:pt x="925" y="656"/>
                  </a:lnTo>
                  <a:lnTo>
                    <a:pt x="931" y="654"/>
                  </a:lnTo>
                  <a:lnTo>
                    <a:pt x="938" y="656"/>
                  </a:lnTo>
                  <a:lnTo>
                    <a:pt x="933" y="660"/>
                  </a:lnTo>
                  <a:lnTo>
                    <a:pt x="944" y="676"/>
                  </a:lnTo>
                  <a:lnTo>
                    <a:pt x="946" y="672"/>
                  </a:lnTo>
                  <a:lnTo>
                    <a:pt x="960" y="676"/>
                  </a:lnTo>
                  <a:lnTo>
                    <a:pt x="960" y="680"/>
                  </a:lnTo>
                  <a:lnTo>
                    <a:pt x="956" y="680"/>
                  </a:lnTo>
                  <a:lnTo>
                    <a:pt x="948" y="680"/>
                  </a:lnTo>
                  <a:lnTo>
                    <a:pt x="946" y="684"/>
                  </a:lnTo>
                  <a:lnTo>
                    <a:pt x="962" y="682"/>
                  </a:lnTo>
                  <a:lnTo>
                    <a:pt x="964" y="690"/>
                  </a:lnTo>
                  <a:lnTo>
                    <a:pt x="970" y="684"/>
                  </a:lnTo>
                  <a:lnTo>
                    <a:pt x="974" y="686"/>
                  </a:lnTo>
                  <a:lnTo>
                    <a:pt x="979" y="698"/>
                  </a:lnTo>
                  <a:lnTo>
                    <a:pt x="983" y="702"/>
                  </a:lnTo>
                  <a:lnTo>
                    <a:pt x="993" y="694"/>
                  </a:lnTo>
                  <a:lnTo>
                    <a:pt x="995" y="682"/>
                  </a:lnTo>
                  <a:lnTo>
                    <a:pt x="989" y="674"/>
                  </a:lnTo>
                  <a:lnTo>
                    <a:pt x="991" y="662"/>
                  </a:lnTo>
                  <a:lnTo>
                    <a:pt x="997" y="658"/>
                  </a:lnTo>
                  <a:lnTo>
                    <a:pt x="1013" y="664"/>
                  </a:lnTo>
                  <a:lnTo>
                    <a:pt x="1020" y="662"/>
                  </a:lnTo>
                  <a:lnTo>
                    <a:pt x="1028" y="654"/>
                  </a:lnTo>
                  <a:lnTo>
                    <a:pt x="1024" y="620"/>
                  </a:lnTo>
                  <a:lnTo>
                    <a:pt x="1005" y="610"/>
                  </a:lnTo>
                  <a:lnTo>
                    <a:pt x="1001" y="616"/>
                  </a:lnTo>
                  <a:lnTo>
                    <a:pt x="995" y="610"/>
                  </a:lnTo>
                  <a:lnTo>
                    <a:pt x="997" y="610"/>
                  </a:lnTo>
                  <a:lnTo>
                    <a:pt x="999" y="596"/>
                  </a:lnTo>
                  <a:lnTo>
                    <a:pt x="991" y="592"/>
                  </a:lnTo>
                  <a:lnTo>
                    <a:pt x="989" y="586"/>
                  </a:lnTo>
                  <a:lnTo>
                    <a:pt x="993" y="588"/>
                  </a:lnTo>
                  <a:lnTo>
                    <a:pt x="1001" y="574"/>
                  </a:lnTo>
                  <a:lnTo>
                    <a:pt x="1009" y="572"/>
                  </a:lnTo>
                  <a:lnTo>
                    <a:pt x="1011" y="560"/>
                  </a:lnTo>
                  <a:lnTo>
                    <a:pt x="1005" y="556"/>
                  </a:lnTo>
                  <a:lnTo>
                    <a:pt x="1003" y="550"/>
                  </a:lnTo>
                  <a:lnTo>
                    <a:pt x="1009" y="554"/>
                  </a:lnTo>
                  <a:lnTo>
                    <a:pt x="1011" y="546"/>
                  </a:lnTo>
                  <a:lnTo>
                    <a:pt x="1011" y="540"/>
                  </a:lnTo>
                  <a:lnTo>
                    <a:pt x="1019" y="542"/>
                  </a:lnTo>
                  <a:lnTo>
                    <a:pt x="1020" y="538"/>
                  </a:lnTo>
                  <a:lnTo>
                    <a:pt x="1028" y="542"/>
                  </a:lnTo>
                  <a:lnTo>
                    <a:pt x="1030" y="538"/>
                  </a:lnTo>
                  <a:lnTo>
                    <a:pt x="1038" y="544"/>
                  </a:lnTo>
                  <a:lnTo>
                    <a:pt x="1054" y="540"/>
                  </a:lnTo>
                  <a:lnTo>
                    <a:pt x="1058" y="544"/>
                  </a:lnTo>
                  <a:lnTo>
                    <a:pt x="1060" y="556"/>
                  </a:lnTo>
                  <a:lnTo>
                    <a:pt x="1075" y="562"/>
                  </a:lnTo>
                  <a:lnTo>
                    <a:pt x="1079" y="566"/>
                  </a:lnTo>
                  <a:lnTo>
                    <a:pt x="1087" y="568"/>
                  </a:lnTo>
                  <a:lnTo>
                    <a:pt x="1104" y="574"/>
                  </a:lnTo>
                  <a:lnTo>
                    <a:pt x="1108" y="578"/>
                  </a:lnTo>
                  <a:lnTo>
                    <a:pt x="1114" y="580"/>
                  </a:lnTo>
                  <a:lnTo>
                    <a:pt x="1114" y="586"/>
                  </a:lnTo>
                  <a:lnTo>
                    <a:pt x="1124" y="590"/>
                  </a:lnTo>
                  <a:lnTo>
                    <a:pt x="1126" y="586"/>
                  </a:lnTo>
                  <a:lnTo>
                    <a:pt x="1130" y="590"/>
                  </a:lnTo>
                  <a:lnTo>
                    <a:pt x="1138" y="592"/>
                  </a:lnTo>
                  <a:lnTo>
                    <a:pt x="1146" y="602"/>
                  </a:lnTo>
                  <a:lnTo>
                    <a:pt x="1151" y="598"/>
                  </a:lnTo>
                  <a:lnTo>
                    <a:pt x="1163" y="606"/>
                  </a:lnTo>
                  <a:lnTo>
                    <a:pt x="1159" y="644"/>
                  </a:lnTo>
                  <a:lnTo>
                    <a:pt x="1153" y="644"/>
                  </a:lnTo>
                  <a:lnTo>
                    <a:pt x="1153" y="674"/>
                  </a:lnTo>
                  <a:lnTo>
                    <a:pt x="1157" y="678"/>
                  </a:lnTo>
                  <a:lnTo>
                    <a:pt x="1159" y="692"/>
                  </a:lnTo>
                  <a:lnTo>
                    <a:pt x="1157" y="696"/>
                  </a:lnTo>
                  <a:lnTo>
                    <a:pt x="1146" y="702"/>
                  </a:lnTo>
                  <a:lnTo>
                    <a:pt x="1126" y="702"/>
                  </a:lnTo>
                  <a:lnTo>
                    <a:pt x="1124" y="702"/>
                  </a:lnTo>
                  <a:lnTo>
                    <a:pt x="1110" y="708"/>
                  </a:lnTo>
                  <a:lnTo>
                    <a:pt x="1091" y="700"/>
                  </a:lnTo>
                  <a:lnTo>
                    <a:pt x="1091" y="704"/>
                  </a:lnTo>
                  <a:lnTo>
                    <a:pt x="1085" y="706"/>
                  </a:lnTo>
                  <a:lnTo>
                    <a:pt x="1091" y="720"/>
                  </a:lnTo>
                  <a:lnTo>
                    <a:pt x="1097" y="726"/>
                  </a:lnTo>
                  <a:lnTo>
                    <a:pt x="1085" y="730"/>
                  </a:lnTo>
                  <a:lnTo>
                    <a:pt x="1077" y="728"/>
                  </a:lnTo>
                  <a:lnTo>
                    <a:pt x="1071" y="734"/>
                  </a:lnTo>
                  <a:lnTo>
                    <a:pt x="1054" y="730"/>
                  </a:lnTo>
                  <a:lnTo>
                    <a:pt x="1052" y="734"/>
                  </a:lnTo>
                  <a:lnTo>
                    <a:pt x="1046" y="736"/>
                  </a:lnTo>
                  <a:lnTo>
                    <a:pt x="1042" y="730"/>
                  </a:lnTo>
                  <a:lnTo>
                    <a:pt x="1038" y="728"/>
                  </a:lnTo>
                  <a:lnTo>
                    <a:pt x="1036" y="724"/>
                  </a:lnTo>
                  <a:lnTo>
                    <a:pt x="1024" y="716"/>
                  </a:lnTo>
                  <a:lnTo>
                    <a:pt x="997" y="716"/>
                  </a:lnTo>
                  <a:lnTo>
                    <a:pt x="989" y="724"/>
                  </a:lnTo>
                  <a:lnTo>
                    <a:pt x="993" y="734"/>
                  </a:lnTo>
                  <a:lnTo>
                    <a:pt x="995" y="738"/>
                  </a:lnTo>
                  <a:lnTo>
                    <a:pt x="995" y="746"/>
                  </a:lnTo>
                  <a:lnTo>
                    <a:pt x="987" y="752"/>
                  </a:lnTo>
                  <a:lnTo>
                    <a:pt x="987" y="756"/>
                  </a:lnTo>
                  <a:lnTo>
                    <a:pt x="976" y="760"/>
                  </a:lnTo>
                  <a:lnTo>
                    <a:pt x="979" y="768"/>
                  </a:lnTo>
                  <a:lnTo>
                    <a:pt x="989" y="768"/>
                  </a:lnTo>
                  <a:lnTo>
                    <a:pt x="1001" y="774"/>
                  </a:lnTo>
                  <a:lnTo>
                    <a:pt x="1007" y="782"/>
                  </a:lnTo>
                  <a:lnTo>
                    <a:pt x="1007" y="786"/>
                  </a:lnTo>
                  <a:lnTo>
                    <a:pt x="1001" y="792"/>
                  </a:lnTo>
                  <a:lnTo>
                    <a:pt x="991" y="786"/>
                  </a:lnTo>
                  <a:lnTo>
                    <a:pt x="989" y="790"/>
                  </a:lnTo>
                  <a:lnTo>
                    <a:pt x="997" y="796"/>
                  </a:lnTo>
                  <a:lnTo>
                    <a:pt x="999" y="804"/>
                  </a:lnTo>
                  <a:lnTo>
                    <a:pt x="995" y="804"/>
                  </a:lnTo>
                  <a:lnTo>
                    <a:pt x="987" y="824"/>
                  </a:lnTo>
                  <a:lnTo>
                    <a:pt x="989" y="828"/>
                  </a:lnTo>
                  <a:lnTo>
                    <a:pt x="989" y="840"/>
                  </a:lnTo>
                  <a:lnTo>
                    <a:pt x="997" y="848"/>
                  </a:lnTo>
                  <a:lnTo>
                    <a:pt x="993" y="858"/>
                  </a:lnTo>
                  <a:lnTo>
                    <a:pt x="991" y="856"/>
                  </a:lnTo>
                  <a:lnTo>
                    <a:pt x="987" y="856"/>
                  </a:lnTo>
                  <a:lnTo>
                    <a:pt x="987" y="848"/>
                  </a:lnTo>
                  <a:lnTo>
                    <a:pt x="976" y="850"/>
                  </a:lnTo>
                  <a:lnTo>
                    <a:pt x="970" y="854"/>
                  </a:lnTo>
                  <a:lnTo>
                    <a:pt x="966" y="854"/>
                  </a:lnTo>
                  <a:lnTo>
                    <a:pt x="962" y="848"/>
                  </a:lnTo>
                  <a:lnTo>
                    <a:pt x="950" y="848"/>
                  </a:lnTo>
                  <a:lnTo>
                    <a:pt x="940" y="858"/>
                  </a:lnTo>
                  <a:lnTo>
                    <a:pt x="934" y="871"/>
                  </a:lnTo>
                  <a:lnTo>
                    <a:pt x="931" y="866"/>
                  </a:lnTo>
                  <a:lnTo>
                    <a:pt x="933" y="877"/>
                  </a:lnTo>
                  <a:lnTo>
                    <a:pt x="940" y="881"/>
                  </a:lnTo>
                  <a:lnTo>
                    <a:pt x="946" y="881"/>
                  </a:lnTo>
                  <a:lnTo>
                    <a:pt x="948" y="889"/>
                  </a:lnTo>
                  <a:lnTo>
                    <a:pt x="946" y="887"/>
                  </a:lnTo>
                  <a:lnTo>
                    <a:pt x="940" y="909"/>
                  </a:lnTo>
                  <a:lnTo>
                    <a:pt x="919" y="913"/>
                  </a:lnTo>
                  <a:lnTo>
                    <a:pt x="911" y="909"/>
                  </a:lnTo>
                  <a:lnTo>
                    <a:pt x="905" y="909"/>
                  </a:lnTo>
                  <a:lnTo>
                    <a:pt x="907" y="925"/>
                  </a:lnTo>
                  <a:lnTo>
                    <a:pt x="905" y="927"/>
                  </a:lnTo>
                  <a:lnTo>
                    <a:pt x="882" y="931"/>
                  </a:lnTo>
                  <a:lnTo>
                    <a:pt x="874" y="937"/>
                  </a:lnTo>
                  <a:lnTo>
                    <a:pt x="868" y="931"/>
                  </a:lnTo>
                  <a:lnTo>
                    <a:pt x="862" y="937"/>
                  </a:lnTo>
                  <a:lnTo>
                    <a:pt x="858" y="933"/>
                  </a:lnTo>
                  <a:lnTo>
                    <a:pt x="843" y="931"/>
                  </a:lnTo>
                  <a:lnTo>
                    <a:pt x="839" y="925"/>
                  </a:lnTo>
                  <a:lnTo>
                    <a:pt x="827" y="921"/>
                  </a:lnTo>
                  <a:lnTo>
                    <a:pt x="815" y="913"/>
                  </a:lnTo>
                  <a:lnTo>
                    <a:pt x="819" y="871"/>
                  </a:lnTo>
                  <a:lnTo>
                    <a:pt x="827" y="871"/>
                  </a:lnTo>
                  <a:lnTo>
                    <a:pt x="827" y="868"/>
                  </a:lnTo>
                  <a:lnTo>
                    <a:pt x="819" y="868"/>
                  </a:lnTo>
                  <a:lnTo>
                    <a:pt x="809" y="858"/>
                  </a:lnTo>
                  <a:lnTo>
                    <a:pt x="807" y="846"/>
                  </a:lnTo>
                  <a:lnTo>
                    <a:pt x="804" y="838"/>
                  </a:lnTo>
                  <a:lnTo>
                    <a:pt x="800" y="836"/>
                  </a:lnTo>
                  <a:lnTo>
                    <a:pt x="776" y="838"/>
                  </a:lnTo>
                  <a:lnTo>
                    <a:pt x="766" y="832"/>
                  </a:lnTo>
                  <a:lnTo>
                    <a:pt x="761" y="836"/>
                  </a:lnTo>
                  <a:lnTo>
                    <a:pt x="759" y="824"/>
                  </a:lnTo>
                  <a:lnTo>
                    <a:pt x="749" y="828"/>
                  </a:lnTo>
                  <a:lnTo>
                    <a:pt x="735" y="824"/>
                  </a:lnTo>
                  <a:lnTo>
                    <a:pt x="731" y="820"/>
                  </a:lnTo>
                  <a:lnTo>
                    <a:pt x="733" y="814"/>
                  </a:lnTo>
                  <a:lnTo>
                    <a:pt x="729" y="810"/>
                  </a:lnTo>
                  <a:lnTo>
                    <a:pt x="729" y="802"/>
                  </a:lnTo>
                  <a:lnTo>
                    <a:pt x="731" y="796"/>
                  </a:lnTo>
                  <a:lnTo>
                    <a:pt x="729" y="788"/>
                  </a:lnTo>
                  <a:lnTo>
                    <a:pt x="720" y="786"/>
                  </a:lnTo>
                  <a:lnTo>
                    <a:pt x="718" y="780"/>
                  </a:lnTo>
                  <a:lnTo>
                    <a:pt x="714" y="776"/>
                  </a:lnTo>
                  <a:lnTo>
                    <a:pt x="710" y="780"/>
                  </a:lnTo>
                  <a:lnTo>
                    <a:pt x="700" y="780"/>
                  </a:lnTo>
                  <a:lnTo>
                    <a:pt x="688" y="790"/>
                  </a:lnTo>
                  <a:lnTo>
                    <a:pt x="694" y="796"/>
                  </a:lnTo>
                  <a:lnTo>
                    <a:pt x="677" y="794"/>
                  </a:lnTo>
                  <a:lnTo>
                    <a:pt x="673" y="800"/>
                  </a:lnTo>
                  <a:lnTo>
                    <a:pt x="663" y="804"/>
                  </a:lnTo>
                  <a:lnTo>
                    <a:pt x="659" y="804"/>
                  </a:lnTo>
                  <a:lnTo>
                    <a:pt x="655" y="804"/>
                  </a:lnTo>
                  <a:lnTo>
                    <a:pt x="651" y="804"/>
                  </a:lnTo>
                  <a:lnTo>
                    <a:pt x="661" y="816"/>
                  </a:lnTo>
                  <a:lnTo>
                    <a:pt x="659" y="820"/>
                  </a:lnTo>
                  <a:lnTo>
                    <a:pt x="665" y="822"/>
                  </a:lnTo>
                  <a:lnTo>
                    <a:pt x="663" y="826"/>
                  </a:lnTo>
                  <a:lnTo>
                    <a:pt x="665" y="826"/>
                  </a:lnTo>
                  <a:lnTo>
                    <a:pt x="667" y="836"/>
                  </a:lnTo>
                  <a:lnTo>
                    <a:pt x="675" y="844"/>
                  </a:lnTo>
                  <a:lnTo>
                    <a:pt x="677" y="850"/>
                  </a:lnTo>
                  <a:lnTo>
                    <a:pt x="667" y="856"/>
                  </a:lnTo>
                  <a:lnTo>
                    <a:pt x="659" y="854"/>
                  </a:lnTo>
                  <a:lnTo>
                    <a:pt x="651" y="862"/>
                  </a:lnTo>
                  <a:lnTo>
                    <a:pt x="649" y="875"/>
                  </a:lnTo>
                  <a:lnTo>
                    <a:pt x="645" y="871"/>
                  </a:lnTo>
                  <a:lnTo>
                    <a:pt x="628" y="879"/>
                  </a:lnTo>
                  <a:lnTo>
                    <a:pt x="622" y="866"/>
                  </a:lnTo>
                  <a:lnTo>
                    <a:pt x="634" y="850"/>
                  </a:lnTo>
                  <a:lnTo>
                    <a:pt x="632" y="840"/>
                  </a:lnTo>
                  <a:lnTo>
                    <a:pt x="624" y="834"/>
                  </a:lnTo>
                  <a:lnTo>
                    <a:pt x="624" y="842"/>
                  </a:lnTo>
                  <a:lnTo>
                    <a:pt x="610" y="844"/>
                  </a:lnTo>
                  <a:lnTo>
                    <a:pt x="604" y="830"/>
                  </a:lnTo>
                  <a:lnTo>
                    <a:pt x="604" y="826"/>
                  </a:lnTo>
                  <a:lnTo>
                    <a:pt x="602" y="824"/>
                  </a:lnTo>
                  <a:lnTo>
                    <a:pt x="585" y="830"/>
                  </a:lnTo>
                  <a:lnTo>
                    <a:pt x="579" y="826"/>
                  </a:lnTo>
                  <a:lnTo>
                    <a:pt x="573" y="826"/>
                  </a:lnTo>
                  <a:lnTo>
                    <a:pt x="573" y="810"/>
                  </a:lnTo>
                  <a:lnTo>
                    <a:pt x="565" y="806"/>
                  </a:lnTo>
                  <a:lnTo>
                    <a:pt x="561" y="798"/>
                  </a:lnTo>
                  <a:lnTo>
                    <a:pt x="557" y="796"/>
                  </a:lnTo>
                  <a:lnTo>
                    <a:pt x="548" y="778"/>
                  </a:lnTo>
                  <a:lnTo>
                    <a:pt x="551" y="768"/>
                  </a:lnTo>
                  <a:lnTo>
                    <a:pt x="557" y="764"/>
                  </a:lnTo>
                  <a:lnTo>
                    <a:pt x="579" y="768"/>
                  </a:lnTo>
                  <a:lnTo>
                    <a:pt x="581" y="770"/>
                  </a:lnTo>
                  <a:lnTo>
                    <a:pt x="583" y="770"/>
                  </a:lnTo>
                  <a:lnTo>
                    <a:pt x="591" y="772"/>
                  </a:lnTo>
                  <a:lnTo>
                    <a:pt x="591" y="776"/>
                  </a:lnTo>
                  <a:lnTo>
                    <a:pt x="602" y="780"/>
                  </a:lnTo>
                  <a:lnTo>
                    <a:pt x="604" y="782"/>
                  </a:lnTo>
                  <a:lnTo>
                    <a:pt x="606" y="780"/>
                  </a:lnTo>
                  <a:lnTo>
                    <a:pt x="614" y="784"/>
                  </a:lnTo>
                  <a:lnTo>
                    <a:pt x="616" y="788"/>
                  </a:lnTo>
                  <a:lnTo>
                    <a:pt x="620" y="788"/>
                  </a:lnTo>
                  <a:lnTo>
                    <a:pt x="624" y="794"/>
                  </a:lnTo>
                  <a:lnTo>
                    <a:pt x="628" y="788"/>
                  </a:lnTo>
                  <a:lnTo>
                    <a:pt x="634" y="786"/>
                  </a:lnTo>
                  <a:lnTo>
                    <a:pt x="637" y="790"/>
                  </a:lnTo>
                  <a:lnTo>
                    <a:pt x="641" y="788"/>
                  </a:lnTo>
                  <a:lnTo>
                    <a:pt x="641" y="786"/>
                  </a:lnTo>
                  <a:lnTo>
                    <a:pt x="643" y="784"/>
                  </a:lnTo>
                  <a:lnTo>
                    <a:pt x="645" y="782"/>
                  </a:lnTo>
                  <a:lnTo>
                    <a:pt x="647" y="782"/>
                  </a:lnTo>
                  <a:lnTo>
                    <a:pt x="649" y="776"/>
                  </a:lnTo>
                  <a:lnTo>
                    <a:pt x="651" y="778"/>
                  </a:lnTo>
                  <a:lnTo>
                    <a:pt x="657" y="776"/>
                  </a:lnTo>
                  <a:lnTo>
                    <a:pt x="657" y="770"/>
                  </a:lnTo>
                  <a:lnTo>
                    <a:pt x="661" y="770"/>
                  </a:lnTo>
                  <a:lnTo>
                    <a:pt x="663" y="768"/>
                  </a:lnTo>
                  <a:lnTo>
                    <a:pt x="657" y="756"/>
                  </a:lnTo>
                  <a:lnTo>
                    <a:pt x="641" y="748"/>
                  </a:lnTo>
                  <a:lnTo>
                    <a:pt x="641" y="742"/>
                  </a:lnTo>
                  <a:lnTo>
                    <a:pt x="637" y="738"/>
                  </a:lnTo>
                  <a:lnTo>
                    <a:pt x="632" y="742"/>
                  </a:lnTo>
                  <a:lnTo>
                    <a:pt x="624" y="736"/>
                  </a:lnTo>
                  <a:lnTo>
                    <a:pt x="630" y="736"/>
                  </a:lnTo>
                  <a:lnTo>
                    <a:pt x="634" y="732"/>
                  </a:lnTo>
                  <a:lnTo>
                    <a:pt x="637" y="732"/>
                  </a:lnTo>
                  <a:lnTo>
                    <a:pt x="641" y="732"/>
                  </a:lnTo>
                  <a:lnTo>
                    <a:pt x="641" y="722"/>
                  </a:lnTo>
                  <a:lnTo>
                    <a:pt x="645" y="720"/>
                  </a:lnTo>
                  <a:lnTo>
                    <a:pt x="649" y="716"/>
                  </a:lnTo>
                  <a:lnTo>
                    <a:pt x="651" y="716"/>
                  </a:lnTo>
                  <a:lnTo>
                    <a:pt x="663" y="708"/>
                  </a:lnTo>
                  <a:lnTo>
                    <a:pt x="671" y="708"/>
                  </a:lnTo>
                  <a:lnTo>
                    <a:pt x="675" y="700"/>
                  </a:lnTo>
                  <a:lnTo>
                    <a:pt x="680" y="698"/>
                  </a:lnTo>
                  <a:lnTo>
                    <a:pt x="677" y="694"/>
                  </a:lnTo>
                  <a:lnTo>
                    <a:pt x="671" y="686"/>
                  </a:lnTo>
                  <a:lnTo>
                    <a:pt x="675" y="682"/>
                  </a:lnTo>
                  <a:lnTo>
                    <a:pt x="671" y="676"/>
                  </a:lnTo>
                  <a:lnTo>
                    <a:pt x="675" y="672"/>
                  </a:lnTo>
                  <a:lnTo>
                    <a:pt x="682" y="676"/>
                  </a:lnTo>
                  <a:lnTo>
                    <a:pt x="690" y="664"/>
                  </a:lnTo>
                  <a:lnTo>
                    <a:pt x="710" y="666"/>
                  </a:lnTo>
                  <a:lnTo>
                    <a:pt x="712" y="666"/>
                  </a:lnTo>
                  <a:lnTo>
                    <a:pt x="710" y="642"/>
                  </a:lnTo>
                  <a:lnTo>
                    <a:pt x="718" y="640"/>
                  </a:lnTo>
                  <a:lnTo>
                    <a:pt x="729" y="642"/>
                  </a:lnTo>
                  <a:lnTo>
                    <a:pt x="733" y="604"/>
                  </a:lnTo>
                  <a:lnTo>
                    <a:pt x="723" y="598"/>
                  </a:lnTo>
                  <a:lnTo>
                    <a:pt x="716" y="578"/>
                  </a:lnTo>
                  <a:lnTo>
                    <a:pt x="706" y="568"/>
                  </a:lnTo>
                  <a:lnTo>
                    <a:pt x="706" y="560"/>
                  </a:lnTo>
                  <a:lnTo>
                    <a:pt x="710" y="560"/>
                  </a:lnTo>
                  <a:lnTo>
                    <a:pt x="712" y="556"/>
                  </a:lnTo>
                  <a:lnTo>
                    <a:pt x="704" y="548"/>
                  </a:lnTo>
                  <a:lnTo>
                    <a:pt x="702" y="544"/>
                  </a:lnTo>
                  <a:lnTo>
                    <a:pt x="694" y="540"/>
                  </a:lnTo>
                  <a:lnTo>
                    <a:pt x="698" y="534"/>
                  </a:lnTo>
                  <a:lnTo>
                    <a:pt x="698" y="532"/>
                  </a:lnTo>
                  <a:lnTo>
                    <a:pt x="708" y="526"/>
                  </a:lnTo>
                  <a:lnTo>
                    <a:pt x="706" y="520"/>
                  </a:lnTo>
                  <a:lnTo>
                    <a:pt x="688" y="510"/>
                  </a:lnTo>
                  <a:lnTo>
                    <a:pt x="686" y="506"/>
                  </a:lnTo>
                  <a:lnTo>
                    <a:pt x="682" y="504"/>
                  </a:lnTo>
                  <a:lnTo>
                    <a:pt x="677" y="498"/>
                  </a:lnTo>
                  <a:lnTo>
                    <a:pt x="671" y="498"/>
                  </a:lnTo>
                  <a:lnTo>
                    <a:pt x="669" y="494"/>
                  </a:lnTo>
                  <a:lnTo>
                    <a:pt x="665" y="494"/>
                  </a:lnTo>
                  <a:lnTo>
                    <a:pt x="669" y="490"/>
                  </a:lnTo>
                  <a:lnTo>
                    <a:pt x="669" y="482"/>
                  </a:lnTo>
                  <a:lnTo>
                    <a:pt x="663" y="467"/>
                  </a:lnTo>
                  <a:lnTo>
                    <a:pt x="661" y="467"/>
                  </a:lnTo>
                  <a:lnTo>
                    <a:pt x="657" y="471"/>
                  </a:lnTo>
                  <a:lnTo>
                    <a:pt x="651" y="477"/>
                  </a:lnTo>
                  <a:lnTo>
                    <a:pt x="649" y="486"/>
                  </a:lnTo>
                  <a:lnTo>
                    <a:pt x="647" y="486"/>
                  </a:lnTo>
                  <a:lnTo>
                    <a:pt x="639" y="477"/>
                  </a:lnTo>
                  <a:lnTo>
                    <a:pt x="624" y="471"/>
                  </a:lnTo>
                  <a:lnTo>
                    <a:pt x="610" y="457"/>
                  </a:lnTo>
                  <a:lnTo>
                    <a:pt x="602" y="453"/>
                  </a:lnTo>
                  <a:lnTo>
                    <a:pt x="598" y="443"/>
                  </a:lnTo>
                  <a:lnTo>
                    <a:pt x="571" y="435"/>
                  </a:lnTo>
                  <a:lnTo>
                    <a:pt x="565" y="431"/>
                  </a:lnTo>
                  <a:lnTo>
                    <a:pt x="565" y="421"/>
                  </a:lnTo>
                  <a:lnTo>
                    <a:pt x="563" y="417"/>
                  </a:lnTo>
                  <a:lnTo>
                    <a:pt x="546" y="413"/>
                  </a:lnTo>
                  <a:lnTo>
                    <a:pt x="546" y="411"/>
                  </a:lnTo>
                  <a:lnTo>
                    <a:pt x="542" y="409"/>
                  </a:lnTo>
                  <a:lnTo>
                    <a:pt x="542" y="405"/>
                  </a:lnTo>
                  <a:lnTo>
                    <a:pt x="536" y="403"/>
                  </a:lnTo>
                  <a:lnTo>
                    <a:pt x="534" y="399"/>
                  </a:lnTo>
                  <a:lnTo>
                    <a:pt x="528" y="397"/>
                  </a:lnTo>
                  <a:lnTo>
                    <a:pt x="526" y="399"/>
                  </a:lnTo>
                  <a:lnTo>
                    <a:pt x="526" y="405"/>
                  </a:lnTo>
                  <a:lnTo>
                    <a:pt x="530" y="407"/>
                  </a:lnTo>
                  <a:lnTo>
                    <a:pt x="532" y="415"/>
                  </a:lnTo>
                  <a:lnTo>
                    <a:pt x="530" y="417"/>
                  </a:lnTo>
                  <a:lnTo>
                    <a:pt x="514" y="405"/>
                  </a:lnTo>
                  <a:lnTo>
                    <a:pt x="510" y="405"/>
                  </a:lnTo>
                  <a:lnTo>
                    <a:pt x="487" y="391"/>
                  </a:lnTo>
                  <a:lnTo>
                    <a:pt x="485" y="381"/>
                  </a:lnTo>
                  <a:lnTo>
                    <a:pt x="464" y="359"/>
                  </a:lnTo>
                  <a:lnTo>
                    <a:pt x="454" y="353"/>
                  </a:lnTo>
                  <a:lnTo>
                    <a:pt x="454" y="349"/>
                  </a:lnTo>
                  <a:lnTo>
                    <a:pt x="456" y="349"/>
                  </a:lnTo>
                  <a:lnTo>
                    <a:pt x="452" y="345"/>
                  </a:lnTo>
                  <a:lnTo>
                    <a:pt x="448" y="345"/>
                  </a:lnTo>
                  <a:lnTo>
                    <a:pt x="438" y="333"/>
                  </a:lnTo>
                  <a:lnTo>
                    <a:pt x="430" y="333"/>
                  </a:lnTo>
                  <a:lnTo>
                    <a:pt x="422" y="343"/>
                  </a:lnTo>
                  <a:lnTo>
                    <a:pt x="417" y="345"/>
                  </a:lnTo>
                  <a:lnTo>
                    <a:pt x="415" y="343"/>
                  </a:lnTo>
                  <a:lnTo>
                    <a:pt x="411" y="343"/>
                  </a:lnTo>
                  <a:lnTo>
                    <a:pt x="409" y="339"/>
                  </a:lnTo>
                  <a:lnTo>
                    <a:pt x="403" y="337"/>
                  </a:lnTo>
                  <a:lnTo>
                    <a:pt x="399" y="337"/>
                  </a:lnTo>
                  <a:lnTo>
                    <a:pt x="393" y="347"/>
                  </a:lnTo>
                  <a:lnTo>
                    <a:pt x="381" y="355"/>
                  </a:lnTo>
                  <a:lnTo>
                    <a:pt x="372" y="349"/>
                  </a:lnTo>
                  <a:lnTo>
                    <a:pt x="358" y="337"/>
                  </a:lnTo>
                  <a:lnTo>
                    <a:pt x="354" y="337"/>
                  </a:lnTo>
                  <a:lnTo>
                    <a:pt x="348" y="331"/>
                  </a:lnTo>
                  <a:lnTo>
                    <a:pt x="340" y="327"/>
                  </a:lnTo>
                  <a:lnTo>
                    <a:pt x="338" y="323"/>
                  </a:lnTo>
                  <a:lnTo>
                    <a:pt x="333" y="323"/>
                  </a:lnTo>
                  <a:lnTo>
                    <a:pt x="331" y="317"/>
                  </a:lnTo>
                  <a:lnTo>
                    <a:pt x="311" y="313"/>
                  </a:lnTo>
                  <a:lnTo>
                    <a:pt x="301" y="339"/>
                  </a:lnTo>
                  <a:lnTo>
                    <a:pt x="297" y="339"/>
                  </a:lnTo>
                  <a:lnTo>
                    <a:pt x="301" y="343"/>
                  </a:lnTo>
                  <a:lnTo>
                    <a:pt x="299" y="345"/>
                  </a:lnTo>
                  <a:lnTo>
                    <a:pt x="297" y="355"/>
                  </a:lnTo>
                  <a:lnTo>
                    <a:pt x="295" y="357"/>
                  </a:lnTo>
                  <a:lnTo>
                    <a:pt x="297" y="367"/>
                  </a:lnTo>
                  <a:lnTo>
                    <a:pt x="295" y="369"/>
                  </a:lnTo>
                  <a:lnTo>
                    <a:pt x="294" y="387"/>
                  </a:lnTo>
                  <a:lnTo>
                    <a:pt x="290" y="387"/>
                  </a:lnTo>
                  <a:lnTo>
                    <a:pt x="264" y="377"/>
                  </a:lnTo>
                  <a:lnTo>
                    <a:pt x="264" y="369"/>
                  </a:lnTo>
                  <a:lnTo>
                    <a:pt x="258" y="365"/>
                  </a:lnTo>
                  <a:lnTo>
                    <a:pt x="256" y="361"/>
                  </a:lnTo>
                  <a:lnTo>
                    <a:pt x="249" y="359"/>
                  </a:lnTo>
                  <a:lnTo>
                    <a:pt x="247" y="355"/>
                  </a:lnTo>
                  <a:lnTo>
                    <a:pt x="239" y="355"/>
                  </a:lnTo>
                  <a:lnTo>
                    <a:pt x="237" y="351"/>
                  </a:lnTo>
                  <a:lnTo>
                    <a:pt x="221" y="343"/>
                  </a:lnTo>
                  <a:lnTo>
                    <a:pt x="215" y="335"/>
                  </a:lnTo>
                  <a:lnTo>
                    <a:pt x="204" y="331"/>
                  </a:lnTo>
                  <a:lnTo>
                    <a:pt x="198" y="321"/>
                  </a:lnTo>
                  <a:lnTo>
                    <a:pt x="188" y="313"/>
                  </a:lnTo>
                  <a:lnTo>
                    <a:pt x="176" y="299"/>
                  </a:lnTo>
                  <a:lnTo>
                    <a:pt x="168" y="299"/>
                  </a:lnTo>
                  <a:lnTo>
                    <a:pt x="165" y="297"/>
                  </a:lnTo>
                  <a:lnTo>
                    <a:pt x="137" y="293"/>
                  </a:lnTo>
                  <a:lnTo>
                    <a:pt x="131" y="287"/>
                  </a:lnTo>
                  <a:lnTo>
                    <a:pt x="100" y="281"/>
                  </a:lnTo>
                  <a:lnTo>
                    <a:pt x="92" y="283"/>
                  </a:lnTo>
                  <a:lnTo>
                    <a:pt x="81" y="283"/>
                  </a:lnTo>
                  <a:lnTo>
                    <a:pt x="71" y="281"/>
                  </a:lnTo>
                  <a:lnTo>
                    <a:pt x="67" y="283"/>
                  </a:lnTo>
                  <a:lnTo>
                    <a:pt x="57" y="279"/>
                  </a:lnTo>
                  <a:lnTo>
                    <a:pt x="53" y="281"/>
                  </a:lnTo>
                  <a:lnTo>
                    <a:pt x="49" y="283"/>
                  </a:lnTo>
                  <a:lnTo>
                    <a:pt x="43" y="281"/>
                  </a:lnTo>
                  <a:lnTo>
                    <a:pt x="36" y="287"/>
                  </a:lnTo>
                  <a:lnTo>
                    <a:pt x="20" y="283"/>
                  </a:lnTo>
                  <a:lnTo>
                    <a:pt x="12" y="287"/>
                  </a:lnTo>
                  <a:lnTo>
                    <a:pt x="8" y="281"/>
                  </a:lnTo>
                  <a:lnTo>
                    <a:pt x="10" y="263"/>
                  </a:lnTo>
                  <a:lnTo>
                    <a:pt x="0" y="221"/>
                  </a:lnTo>
                  <a:close/>
                </a:path>
              </a:pathLst>
            </a:custGeom>
            <a:grpFill/>
            <a:ln w="9525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 sz="2800" dirty="0">
                <a:solidFill>
                  <a:srgbClr val="666666"/>
                </a:solidFill>
              </a:endParaRPr>
            </a:p>
          </p:txBody>
        </p:sp>
        <p:sp>
          <p:nvSpPr>
            <p:cNvPr id="515" name="Freeform 23"/>
            <p:cNvSpPr>
              <a:spLocks/>
            </p:cNvSpPr>
            <p:nvPr/>
          </p:nvSpPr>
          <p:spPr bwMode="auto">
            <a:xfrm>
              <a:off x="2329691" y="2718643"/>
              <a:ext cx="1806575" cy="1393910"/>
            </a:xfrm>
            <a:custGeom>
              <a:avLst/>
              <a:gdLst>
                <a:gd name="T0" fmla="*/ 2147483647 w 1045"/>
                <a:gd name="T1" fmla="*/ 2147483647 h 706"/>
                <a:gd name="T2" fmla="*/ 2147483647 w 1045"/>
                <a:gd name="T3" fmla="*/ 2147483647 h 706"/>
                <a:gd name="T4" fmla="*/ 0 w 1045"/>
                <a:gd name="T5" fmla="*/ 2147483647 h 706"/>
                <a:gd name="T6" fmla="*/ 2147483647 w 1045"/>
                <a:gd name="T7" fmla="*/ 2147483647 h 706"/>
                <a:gd name="T8" fmla="*/ 2147483647 w 1045"/>
                <a:gd name="T9" fmla="*/ 2147483647 h 706"/>
                <a:gd name="T10" fmla="*/ 2147483647 w 1045"/>
                <a:gd name="T11" fmla="*/ 2147483647 h 706"/>
                <a:gd name="T12" fmla="*/ 2147483647 w 1045"/>
                <a:gd name="T13" fmla="*/ 2147483647 h 706"/>
                <a:gd name="T14" fmla="*/ 2147483647 w 1045"/>
                <a:gd name="T15" fmla="*/ 2147483647 h 706"/>
                <a:gd name="T16" fmla="*/ 2147483647 w 1045"/>
                <a:gd name="T17" fmla="*/ 2147483647 h 706"/>
                <a:gd name="T18" fmla="*/ 2147483647 w 1045"/>
                <a:gd name="T19" fmla="*/ 2147483647 h 706"/>
                <a:gd name="T20" fmla="*/ 2147483647 w 1045"/>
                <a:gd name="T21" fmla="*/ 2147483647 h 706"/>
                <a:gd name="T22" fmla="*/ 2147483647 w 1045"/>
                <a:gd name="T23" fmla="*/ 2147483647 h 706"/>
                <a:gd name="T24" fmla="*/ 2147483647 w 1045"/>
                <a:gd name="T25" fmla="*/ 2147483647 h 706"/>
                <a:gd name="T26" fmla="*/ 2147483647 w 1045"/>
                <a:gd name="T27" fmla="*/ 2147483647 h 706"/>
                <a:gd name="T28" fmla="*/ 2147483647 w 1045"/>
                <a:gd name="T29" fmla="*/ 2147483647 h 706"/>
                <a:gd name="T30" fmla="*/ 2147483647 w 1045"/>
                <a:gd name="T31" fmla="*/ 2147483647 h 706"/>
                <a:gd name="T32" fmla="*/ 2147483647 w 1045"/>
                <a:gd name="T33" fmla="*/ 2147483647 h 706"/>
                <a:gd name="T34" fmla="*/ 2147483647 w 1045"/>
                <a:gd name="T35" fmla="*/ 2147483647 h 706"/>
                <a:gd name="T36" fmla="*/ 2147483647 w 1045"/>
                <a:gd name="T37" fmla="*/ 2147483647 h 706"/>
                <a:gd name="T38" fmla="*/ 2147483647 w 1045"/>
                <a:gd name="T39" fmla="*/ 2147483647 h 706"/>
                <a:gd name="T40" fmla="*/ 2147483647 w 1045"/>
                <a:gd name="T41" fmla="*/ 2147483647 h 706"/>
                <a:gd name="T42" fmla="*/ 2147483647 w 1045"/>
                <a:gd name="T43" fmla="*/ 2147483647 h 706"/>
                <a:gd name="T44" fmla="*/ 2147483647 w 1045"/>
                <a:gd name="T45" fmla="*/ 2147483647 h 706"/>
                <a:gd name="T46" fmla="*/ 2147483647 w 1045"/>
                <a:gd name="T47" fmla="*/ 2147483647 h 706"/>
                <a:gd name="T48" fmla="*/ 2147483647 w 1045"/>
                <a:gd name="T49" fmla="*/ 2147483647 h 706"/>
                <a:gd name="T50" fmla="*/ 2147483647 w 1045"/>
                <a:gd name="T51" fmla="*/ 2147483647 h 706"/>
                <a:gd name="T52" fmla="*/ 2147483647 w 1045"/>
                <a:gd name="T53" fmla="*/ 2147483647 h 706"/>
                <a:gd name="T54" fmla="*/ 2147483647 w 1045"/>
                <a:gd name="T55" fmla="*/ 2147483647 h 706"/>
                <a:gd name="T56" fmla="*/ 2147483647 w 1045"/>
                <a:gd name="T57" fmla="*/ 2147483647 h 706"/>
                <a:gd name="T58" fmla="*/ 2147483647 w 1045"/>
                <a:gd name="T59" fmla="*/ 2147483647 h 706"/>
                <a:gd name="T60" fmla="*/ 2147483647 w 1045"/>
                <a:gd name="T61" fmla="*/ 2147483647 h 706"/>
                <a:gd name="T62" fmla="*/ 2147483647 w 1045"/>
                <a:gd name="T63" fmla="*/ 2147483647 h 706"/>
                <a:gd name="T64" fmla="*/ 2147483647 w 1045"/>
                <a:gd name="T65" fmla="*/ 2147483647 h 706"/>
                <a:gd name="T66" fmla="*/ 2147483647 w 1045"/>
                <a:gd name="T67" fmla="*/ 2147483647 h 706"/>
                <a:gd name="T68" fmla="*/ 2147483647 w 1045"/>
                <a:gd name="T69" fmla="*/ 2147483647 h 706"/>
                <a:gd name="T70" fmla="*/ 2147483647 w 1045"/>
                <a:gd name="T71" fmla="*/ 2147483647 h 706"/>
                <a:gd name="T72" fmla="*/ 2147483647 w 1045"/>
                <a:gd name="T73" fmla="*/ 2147483647 h 706"/>
                <a:gd name="T74" fmla="*/ 2147483647 w 1045"/>
                <a:gd name="T75" fmla="*/ 2147483647 h 706"/>
                <a:gd name="T76" fmla="*/ 2147483647 w 1045"/>
                <a:gd name="T77" fmla="*/ 2147483647 h 706"/>
                <a:gd name="T78" fmla="*/ 2147483647 w 1045"/>
                <a:gd name="T79" fmla="*/ 2147483647 h 706"/>
                <a:gd name="T80" fmla="*/ 2147483647 w 1045"/>
                <a:gd name="T81" fmla="*/ 2147483647 h 706"/>
                <a:gd name="T82" fmla="*/ 2147483647 w 1045"/>
                <a:gd name="T83" fmla="*/ 2147483647 h 706"/>
                <a:gd name="T84" fmla="*/ 2147483647 w 1045"/>
                <a:gd name="T85" fmla="*/ 2147483647 h 706"/>
                <a:gd name="T86" fmla="*/ 2147483647 w 1045"/>
                <a:gd name="T87" fmla="*/ 2147483647 h 706"/>
                <a:gd name="T88" fmla="*/ 2147483647 w 1045"/>
                <a:gd name="T89" fmla="*/ 2147483647 h 706"/>
                <a:gd name="T90" fmla="*/ 2147483647 w 1045"/>
                <a:gd name="T91" fmla="*/ 2147483647 h 706"/>
                <a:gd name="T92" fmla="*/ 2147483647 w 1045"/>
                <a:gd name="T93" fmla="*/ 2147483647 h 706"/>
                <a:gd name="T94" fmla="*/ 2147483647 w 1045"/>
                <a:gd name="T95" fmla="*/ 2147483647 h 706"/>
                <a:gd name="T96" fmla="*/ 2147483647 w 1045"/>
                <a:gd name="T97" fmla="*/ 2147483647 h 706"/>
                <a:gd name="T98" fmla="*/ 2147483647 w 1045"/>
                <a:gd name="T99" fmla="*/ 2147483647 h 706"/>
                <a:gd name="T100" fmla="*/ 2147483647 w 1045"/>
                <a:gd name="T101" fmla="*/ 2147483647 h 706"/>
                <a:gd name="T102" fmla="*/ 2147483647 w 1045"/>
                <a:gd name="T103" fmla="*/ 2147483647 h 706"/>
                <a:gd name="T104" fmla="*/ 2147483647 w 1045"/>
                <a:gd name="T105" fmla="*/ 2147483647 h 706"/>
                <a:gd name="T106" fmla="*/ 2147483647 w 1045"/>
                <a:gd name="T107" fmla="*/ 2147483647 h 706"/>
                <a:gd name="T108" fmla="*/ 2147483647 w 1045"/>
                <a:gd name="T109" fmla="*/ 2147483647 h 706"/>
                <a:gd name="T110" fmla="*/ 2147483647 w 1045"/>
                <a:gd name="T111" fmla="*/ 2147483647 h 70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045"/>
                <a:gd name="T169" fmla="*/ 0 h 706"/>
                <a:gd name="T170" fmla="*/ 1045 w 1045"/>
                <a:gd name="T171" fmla="*/ 706 h 70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045" h="706">
                  <a:moveTo>
                    <a:pt x="9" y="249"/>
                  </a:moveTo>
                  <a:lnTo>
                    <a:pt x="17" y="259"/>
                  </a:lnTo>
                  <a:lnTo>
                    <a:pt x="37" y="265"/>
                  </a:lnTo>
                  <a:lnTo>
                    <a:pt x="23" y="301"/>
                  </a:lnTo>
                  <a:lnTo>
                    <a:pt x="13" y="301"/>
                  </a:lnTo>
                  <a:lnTo>
                    <a:pt x="8" y="305"/>
                  </a:lnTo>
                  <a:lnTo>
                    <a:pt x="6" y="311"/>
                  </a:lnTo>
                  <a:lnTo>
                    <a:pt x="2" y="315"/>
                  </a:lnTo>
                  <a:lnTo>
                    <a:pt x="11" y="327"/>
                  </a:lnTo>
                  <a:lnTo>
                    <a:pt x="8" y="343"/>
                  </a:lnTo>
                  <a:lnTo>
                    <a:pt x="11" y="347"/>
                  </a:lnTo>
                  <a:lnTo>
                    <a:pt x="23" y="353"/>
                  </a:lnTo>
                  <a:lnTo>
                    <a:pt x="29" y="361"/>
                  </a:lnTo>
                  <a:lnTo>
                    <a:pt x="25" y="363"/>
                  </a:lnTo>
                  <a:lnTo>
                    <a:pt x="15" y="361"/>
                  </a:lnTo>
                  <a:lnTo>
                    <a:pt x="17" y="375"/>
                  </a:lnTo>
                  <a:lnTo>
                    <a:pt x="15" y="391"/>
                  </a:lnTo>
                  <a:lnTo>
                    <a:pt x="17" y="407"/>
                  </a:lnTo>
                  <a:lnTo>
                    <a:pt x="11" y="413"/>
                  </a:lnTo>
                  <a:lnTo>
                    <a:pt x="2" y="415"/>
                  </a:lnTo>
                  <a:lnTo>
                    <a:pt x="0" y="421"/>
                  </a:lnTo>
                  <a:lnTo>
                    <a:pt x="6" y="437"/>
                  </a:lnTo>
                  <a:lnTo>
                    <a:pt x="15" y="445"/>
                  </a:lnTo>
                  <a:lnTo>
                    <a:pt x="13" y="449"/>
                  </a:lnTo>
                  <a:lnTo>
                    <a:pt x="21" y="459"/>
                  </a:lnTo>
                  <a:lnTo>
                    <a:pt x="21" y="467"/>
                  </a:lnTo>
                  <a:lnTo>
                    <a:pt x="33" y="473"/>
                  </a:lnTo>
                  <a:lnTo>
                    <a:pt x="39" y="495"/>
                  </a:lnTo>
                  <a:lnTo>
                    <a:pt x="51" y="499"/>
                  </a:lnTo>
                  <a:lnTo>
                    <a:pt x="70" y="515"/>
                  </a:lnTo>
                  <a:lnTo>
                    <a:pt x="74" y="517"/>
                  </a:lnTo>
                  <a:lnTo>
                    <a:pt x="92" y="509"/>
                  </a:lnTo>
                  <a:lnTo>
                    <a:pt x="103" y="509"/>
                  </a:lnTo>
                  <a:lnTo>
                    <a:pt x="109" y="503"/>
                  </a:lnTo>
                  <a:lnTo>
                    <a:pt x="125" y="505"/>
                  </a:lnTo>
                  <a:lnTo>
                    <a:pt x="123" y="521"/>
                  </a:lnTo>
                  <a:lnTo>
                    <a:pt x="162" y="553"/>
                  </a:lnTo>
                  <a:lnTo>
                    <a:pt x="172" y="549"/>
                  </a:lnTo>
                  <a:lnTo>
                    <a:pt x="178" y="553"/>
                  </a:lnTo>
                  <a:lnTo>
                    <a:pt x="181" y="567"/>
                  </a:lnTo>
                  <a:lnTo>
                    <a:pt x="195" y="567"/>
                  </a:lnTo>
                  <a:lnTo>
                    <a:pt x="203" y="569"/>
                  </a:lnTo>
                  <a:lnTo>
                    <a:pt x="215" y="567"/>
                  </a:lnTo>
                  <a:lnTo>
                    <a:pt x="228" y="571"/>
                  </a:lnTo>
                  <a:lnTo>
                    <a:pt x="240" y="571"/>
                  </a:lnTo>
                  <a:lnTo>
                    <a:pt x="244" y="583"/>
                  </a:lnTo>
                  <a:lnTo>
                    <a:pt x="252" y="581"/>
                  </a:lnTo>
                  <a:lnTo>
                    <a:pt x="258" y="581"/>
                  </a:lnTo>
                  <a:lnTo>
                    <a:pt x="265" y="591"/>
                  </a:lnTo>
                  <a:lnTo>
                    <a:pt x="281" y="600"/>
                  </a:lnTo>
                  <a:lnTo>
                    <a:pt x="291" y="591"/>
                  </a:lnTo>
                  <a:lnTo>
                    <a:pt x="299" y="594"/>
                  </a:lnTo>
                  <a:lnTo>
                    <a:pt x="305" y="604"/>
                  </a:lnTo>
                  <a:lnTo>
                    <a:pt x="312" y="606"/>
                  </a:lnTo>
                  <a:lnTo>
                    <a:pt x="324" y="606"/>
                  </a:lnTo>
                  <a:lnTo>
                    <a:pt x="332" y="600"/>
                  </a:lnTo>
                  <a:lnTo>
                    <a:pt x="340" y="602"/>
                  </a:lnTo>
                  <a:lnTo>
                    <a:pt x="348" y="596"/>
                  </a:lnTo>
                  <a:lnTo>
                    <a:pt x="350" y="598"/>
                  </a:lnTo>
                  <a:lnTo>
                    <a:pt x="367" y="594"/>
                  </a:lnTo>
                  <a:lnTo>
                    <a:pt x="387" y="616"/>
                  </a:lnTo>
                  <a:lnTo>
                    <a:pt x="385" y="622"/>
                  </a:lnTo>
                  <a:lnTo>
                    <a:pt x="387" y="628"/>
                  </a:lnTo>
                  <a:lnTo>
                    <a:pt x="396" y="634"/>
                  </a:lnTo>
                  <a:lnTo>
                    <a:pt x="416" y="638"/>
                  </a:lnTo>
                  <a:lnTo>
                    <a:pt x="420" y="644"/>
                  </a:lnTo>
                  <a:lnTo>
                    <a:pt x="424" y="644"/>
                  </a:lnTo>
                  <a:lnTo>
                    <a:pt x="424" y="654"/>
                  </a:lnTo>
                  <a:lnTo>
                    <a:pt x="416" y="662"/>
                  </a:lnTo>
                  <a:lnTo>
                    <a:pt x="426" y="684"/>
                  </a:lnTo>
                  <a:lnTo>
                    <a:pt x="439" y="684"/>
                  </a:lnTo>
                  <a:lnTo>
                    <a:pt x="449" y="690"/>
                  </a:lnTo>
                  <a:lnTo>
                    <a:pt x="455" y="688"/>
                  </a:lnTo>
                  <a:lnTo>
                    <a:pt x="471" y="690"/>
                  </a:lnTo>
                  <a:lnTo>
                    <a:pt x="477" y="694"/>
                  </a:lnTo>
                  <a:lnTo>
                    <a:pt x="477" y="706"/>
                  </a:lnTo>
                  <a:lnTo>
                    <a:pt x="480" y="706"/>
                  </a:lnTo>
                  <a:lnTo>
                    <a:pt x="482" y="704"/>
                  </a:lnTo>
                  <a:lnTo>
                    <a:pt x="486" y="694"/>
                  </a:lnTo>
                  <a:lnTo>
                    <a:pt x="477" y="680"/>
                  </a:lnTo>
                  <a:lnTo>
                    <a:pt x="486" y="674"/>
                  </a:lnTo>
                  <a:lnTo>
                    <a:pt x="494" y="676"/>
                  </a:lnTo>
                  <a:lnTo>
                    <a:pt x="502" y="688"/>
                  </a:lnTo>
                  <a:lnTo>
                    <a:pt x="527" y="700"/>
                  </a:lnTo>
                  <a:lnTo>
                    <a:pt x="529" y="698"/>
                  </a:lnTo>
                  <a:lnTo>
                    <a:pt x="527" y="684"/>
                  </a:lnTo>
                  <a:lnTo>
                    <a:pt x="529" y="682"/>
                  </a:lnTo>
                  <a:lnTo>
                    <a:pt x="523" y="668"/>
                  </a:lnTo>
                  <a:lnTo>
                    <a:pt x="535" y="674"/>
                  </a:lnTo>
                  <a:lnTo>
                    <a:pt x="535" y="672"/>
                  </a:lnTo>
                  <a:lnTo>
                    <a:pt x="543" y="672"/>
                  </a:lnTo>
                  <a:lnTo>
                    <a:pt x="541" y="668"/>
                  </a:lnTo>
                  <a:lnTo>
                    <a:pt x="563" y="670"/>
                  </a:lnTo>
                  <a:lnTo>
                    <a:pt x="563" y="666"/>
                  </a:lnTo>
                  <a:lnTo>
                    <a:pt x="570" y="666"/>
                  </a:lnTo>
                  <a:lnTo>
                    <a:pt x="570" y="656"/>
                  </a:lnTo>
                  <a:lnTo>
                    <a:pt x="572" y="648"/>
                  </a:lnTo>
                  <a:lnTo>
                    <a:pt x="578" y="652"/>
                  </a:lnTo>
                  <a:lnTo>
                    <a:pt x="582" y="648"/>
                  </a:lnTo>
                  <a:lnTo>
                    <a:pt x="578" y="634"/>
                  </a:lnTo>
                  <a:lnTo>
                    <a:pt x="582" y="628"/>
                  </a:lnTo>
                  <a:lnTo>
                    <a:pt x="602" y="634"/>
                  </a:lnTo>
                  <a:lnTo>
                    <a:pt x="609" y="632"/>
                  </a:lnTo>
                  <a:lnTo>
                    <a:pt x="600" y="622"/>
                  </a:lnTo>
                  <a:lnTo>
                    <a:pt x="596" y="622"/>
                  </a:lnTo>
                  <a:lnTo>
                    <a:pt x="586" y="612"/>
                  </a:lnTo>
                  <a:lnTo>
                    <a:pt x="586" y="589"/>
                  </a:lnTo>
                  <a:lnTo>
                    <a:pt x="594" y="589"/>
                  </a:lnTo>
                  <a:lnTo>
                    <a:pt x="596" y="571"/>
                  </a:lnTo>
                  <a:lnTo>
                    <a:pt x="609" y="559"/>
                  </a:lnTo>
                  <a:lnTo>
                    <a:pt x="621" y="553"/>
                  </a:lnTo>
                  <a:lnTo>
                    <a:pt x="609" y="547"/>
                  </a:lnTo>
                  <a:lnTo>
                    <a:pt x="604" y="543"/>
                  </a:lnTo>
                  <a:lnTo>
                    <a:pt x="602" y="537"/>
                  </a:lnTo>
                  <a:lnTo>
                    <a:pt x="596" y="533"/>
                  </a:lnTo>
                  <a:lnTo>
                    <a:pt x="594" y="531"/>
                  </a:lnTo>
                  <a:lnTo>
                    <a:pt x="598" y="521"/>
                  </a:lnTo>
                  <a:lnTo>
                    <a:pt x="594" y="511"/>
                  </a:lnTo>
                  <a:lnTo>
                    <a:pt x="596" y="509"/>
                  </a:lnTo>
                  <a:lnTo>
                    <a:pt x="613" y="505"/>
                  </a:lnTo>
                  <a:lnTo>
                    <a:pt x="615" y="499"/>
                  </a:lnTo>
                  <a:lnTo>
                    <a:pt x="619" y="499"/>
                  </a:lnTo>
                  <a:lnTo>
                    <a:pt x="625" y="505"/>
                  </a:lnTo>
                  <a:lnTo>
                    <a:pt x="623" y="509"/>
                  </a:lnTo>
                  <a:lnTo>
                    <a:pt x="625" y="513"/>
                  </a:lnTo>
                  <a:lnTo>
                    <a:pt x="647" y="505"/>
                  </a:lnTo>
                  <a:lnTo>
                    <a:pt x="660" y="509"/>
                  </a:lnTo>
                  <a:lnTo>
                    <a:pt x="664" y="511"/>
                  </a:lnTo>
                  <a:lnTo>
                    <a:pt x="662" y="519"/>
                  </a:lnTo>
                  <a:lnTo>
                    <a:pt x="666" y="519"/>
                  </a:lnTo>
                  <a:lnTo>
                    <a:pt x="676" y="517"/>
                  </a:lnTo>
                  <a:lnTo>
                    <a:pt x="686" y="527"/>
                  </a:lnTo>
                  <a:lnTo>
                    <a:pt x="691" y="535"/>
                  </a:lnTo>
                  <a:lnTo>
                    <a:pt x="705" y="583"/>
                  </a:lnTo>
                  <a:lnTo>
                    <a:pt x="709" y="587"/>
                  </a:lnTo>
                  <a:lnTo>
                    <a:pt x="727" y="594"/>
                  </a:lnTo>
                  <a:lnTo>
                    <a:pt x="733" y="610"/>
                  </a:lnTo>
                  <a:lnTo>
                    <a:pt x="770" y="626"/>
                  </a:lnTo>
                  <a:lnTo>
                    <a:pt x="772" y="618"/>
                  </a:lnTo>
                  <a:lnTo>
                    <a:pt x="781" y="628"/>
                  </a:lnTo>
                  <a:lnTo>
                    <a:pt x="772" y="608"/>
                  </a:lnTo>
                  <a:lnTo>
                    <a:pt x="777" y="606"/>
                  </a:lnTo>
                  <a:lnTo>
                    <a:pt x="783" y="600"/>
                  </a:lnTo>
                  <a:lnTo>
                    <a:pt x="799" y="620"/>
                  </a:lnTo>
                  <a:lnTo>
                    <a:pt x="795" y="634"/>
                  </a:lnTo>
                  <a:lnTo>
                    <a:pt x="803" y="638"/>
                  </a:lnTo>
                  <a:lnTo>
                    <a:pt x="809" y="630"/>
                  </a:lnTo>
                  <a:lnTo>
                    <a:pt x="820" y="628"/>
                  </a:lnTo>
                  <a:lnTo>
                    <a:pt x="832" y="644"/>
                  </a:lnTo>
                  <a:lnTo>
                    <a:pt x="830" y="646"/>
                  </a:lnTo>
                  <a:lnTo>
                    <a:pt x="822" y="654"/>
                  </a:lnTo>
                  <a:lnTo>
                    <a:pt x="824" y="660"/>
                  </a:lnTo>
                  <a:lnTo>
                    <a:pt x="830" y="660"/>
                  </a:lnTo>
                  <a:lnTo>
                    <a:pt x="838" y="654"/>
                  </a:lnTo>
                  <a:lnTo>
                    <a:pt x="844" y="636"/>
                  </a:lnTo>
                  <a:lnTo>
                    <a:pt x="865" y="644"/>
                  </a:lnTo>
                  <a:lnTo>
                    <a:pt x="879" y="640"/>
                  </a:lnTo>
                  <a:lnTo>
                    <a:pt x="885" y="634"/>
                  </a:lnTo>
                  <a:lnTo>
                    <a:pt x="885" y="622"/>
                  </a:lnTo>
                  <a:lnTo>
                    <a:pt x="881" y="620"/>
                  </a:lnTo>
                  <a:lnTo>
                    <a:pt x="879" y="591"/>
                  </a:lnTo>
                  <a:lnTo>
                    <a:pt x="873" y="589"/>
                  </a:lnTo>
                  <a:lnTo>
                    <a:pt x="862" y="598"/>
                  </a:lnTo>
                  <a:lnTo>
                    <a:pt x="854" y="600"/>
                  </a:lnTo>
                  <a:lnTo>
                    <a:pt x="850" y="594"/>
                  </a:lnTo>
                  <a:lnTo>
                    <a:pt x="844" y="591"/>
                  </a:lnTo>
                  <a:lnTo>
                    <a:pt x="838" y="585"/>
                  </a:lnTo>
                  <a:lnTo>
                    <a:pt x="820" y="559"/>
                  </a:lnTo>
                  <a:lnTo>
                    <a:pt x="822" y="547"/>
                  </a:lnTo>
                  <a:lnTo>
                    <a:pt x="826" y="547"/>
                  </a:lnTo>
                  <a:lnTo>
                    <a:pt x="832" y="553"/>
                  </a:lnTo>
                  <a:lnTo>
                    <a:pt x="836" y="547"/>
                  </a:lnTo>
                  <a:lnTo>
                    <a:pt x="830" y="531"/>
                  </a:lnTo>
                  <a:lnTo>
                    <a:pt x="848" y="527"/>
                  </a:lnTo>
                  <a:lnTo>
                    <a:pt x="856" y="527"/>
                  </a:lnTo>
                  <a:lnTo>
                    <a:pt x="865" y="531"/>
                  </a:lnTo>
                  <a:lnTo>
                    <a:pt x="869" y="519"/>
                  </a:lnTo>
                  <a:lnTo>
                    <a:pt x="860" y="501"/>
                  </a:lnTo>
                  <a:lnTo>
                    <a:pt x="863" y="491"/>
                  </a:lnTo>
                  <a:lnTo>
                    <a:pt x="869" y="487"/>
                  </a:lnTo>
                  <a:lnTo>
                    <a:pt x="891" y="491"/>
                  </a:lnTo>
                  <a:lnTo>
                    <a:pt x="893" y="493"/>
                  </a:lnTo>
                  <a:lnTo>
                    <a:pt x="897" y="493"/>
                  </a:lnTo>
                  <a:lnTo>
                    <a:pt x="903" y="495"/>
                  </a:lnTo>
                  <a:lnTo>
                    <a:pt x="903" y="499"/>
                  </a:lnTo>
                  <a:lnTo>
                    <a:pt x="914" y="503"/>
                  </a:lnTo>
                  <a:lnTo>
                    <a:pt x="916" y="505"/>
                  </a:lnTo>
                  <a:lnTo>
                    <a:pt x="918" y="503"/>
                  </a:lnTo>
                  <a:lnTo>
                    <a:pt x="926" y="505"/>
                  </a:lnTo>
                  <a:lnTo>
                    <a:pt x="928" y="511"/>
                  </a:lnTo>
                  <a:lnTo>
                    <a:pt x="932" y="511"/>
                  </a:lnTo>
                  <a:lnTo>
                    <a:pt x="938" y="517"/>
                  </a:lnTo>
                  <a:lnTo>
                    <a:pt x="940" y="511"/>
                  </a:lnTo>
                  <a:lnTo>
                    <a:pt x="946" y="509"/>
                  </a:lnTo>
                  <a:lnTo>
                    <a:pt x="951" y="513"/>
                  </a:lnTo>
                  <a:lnTo>
                    <a:pt x="953" y="511"/>
                  </a:lnTo>
                  <a:lnTo>
                    <a:pt x="953" y="509"/>
                  </a:lnTo>
                  <a:lnTo>
                    <a:pt x="955" y="505"/>
                  </a:lnTo>
                  <a:lnTo>
                    <a:pt x="957" y="505"/>
                  </a:lnTo>
                  <a:lnTo>
                    <a:pt x="959" y="505"/>
                  </a:lnTo>
                  <a:lnTo>
                    <a:pt x="961" y="499"/>
                  </a:lnTo>
                  <a:lnTo>
                    <a:pt x="963" y="499"/>
                  </a:lnTo>
                  <a:lnTo>
                    <a:pt x="965" y="501"/>
                  </a:lnTo>
                  <a:lnTo>
                    <a:pt x="969" y="499"/>
                  </a:lnTo>
                  <a:lnTo>
                    <a:pt x="969" y="493"/>
                  </a:lnTo>
                  <a:lnTo>
                    <a:pt x="975" y="493"/>
                  </a:lnTo>
                  <a:lnTo>
                    <a:pt x="975" y="491"/>
                  </a:lnTo>
                  <a:lnTo>
                    <a:pt x="969" y="477"/>
                  </a:lnTo>
                  <a:lnTo>
                    <a:pt x="953" y="471"/>
                  </a:lnTo>
                  <a:lnTo>
                    <a:pt x="953" y="465"/>
                  </a:lnTo>
                  <a:lnTo>
                    <a:pt x="949" y="461"/>
                  </a:lnTo>
                  <a:lnTo>
                    <a:pt x="944" y="465"/>
                  </a:lnTo>
                  <a:lnTo>
                    <a:pt x="938" y="459"/>
                  </a:lnTo>
                  <a:lnTo>
                    <a:pt x="942" y="459"/>
                  </a:lnTo>
                  <a:lnTo>
                    <a:pt x="946" y="455"/>
                  </a:lnTo>
                  <a:lnTo>
                    <a:pt x="951" y="455"/>
                  </a:lnTo>
                  <a:lnTo>
                    <a:pt x="953" y="455"/>
                  </a:lnTo>
                  <a:lnTo>
                    <a:pt x="953" y="445"/>
                  </a:lnTo>
                  <a:lnTo>
                    <a:pt x="957" y="443"/>
                  </a:lnTo>
                  <a:lnTo>
                    <a:pt x="961" y="439"/>
                  </a:lnTo>
                  <a:lnTo>
                    <a:pt x="963" y="439"/>
                  </a:lnTo>
                  <a:lnTo>
                    <a:pt x="977" y="431"/>
                  </a:lnTo>
                  <a:lnTo>
                    <a:pt x="983" y="431"/>
                  </a:lnTo>
                  <a:lnTo>
                    <a:pt x="987" y="423"/>
                  </a:lnTo>
                  <a:lnTo>
                    <a:pt x="992" y="421"/>
                  </a:lnTo>
                  <a:lnTo>
                    <a:pt x="990" y="415"/>
                  </a:lnTo>
                  <a:lnTo>
                    <a:pt x="983" y="409"/>
                  </a:lnTo>
                  <a:lnTo>
                    <a:pt x="987" y="405"/>
                  </a:lnTo>
                  <a:lnTo>
                    <a:pt x="983" y="399"/>
                  </a:lnTo>
                  <a:lnTo>
                    <a:pt x="987" y="395"/>
                  </a:lnTo>
                  <a:lnTo>
                    <a:pt x="994" y="399"/>
                  </a:lnTo>
                  <a:lnTo>
                    <a:pt x="1004" y="387"/>
                  </a:lnTo>
                  <a:lnTo>
                    <a:pt x="1022" y="389"/>
                  </a:lnTo>
                  <a:lnTo>
                    <a:pt x="1024" y="389"/>
                  </a:lnTo>
                  <a:lnTo>
                    <a:pt x="1022" y="365"/>
                  </a:lnTo>
                  <a:lnTo>
                    <a:pt x="1030" y="363"/>
                  </a:lnTo>
                  <a:lnTo>
                    <a:pt x="1041" y="365"/>
                  </a:lnTo>
                  <a:lnTo>
                    <a:pt x="1045" y="327"/>
                  </a:lnTo>
                  <a:lnTo>
                    <a:pt x="1035" y="319"/>
                  </a:lnTo>
                  <a:lnTo>
                    <a:pt x="1028" y="301"/>
                  </a:lnTo>
                  <a:lnTo>
                    <a:pt x="1018" y="289"/>
                  </a:lnTo>
                  <a:lnTo>
                    <a:pt x="1018" y="283"/>
                  </a:lnTo>
                  <a:lnTo>
                    <a:pt x="1022" y="283"/>
                  </a:lnTo>
                  <a:lnTo>
                    <a:pt x="1024" y="279"/>
                  </a:lnTo>
                  <a:lnTo>
                    <a:pt x="1016" y="271"/>
                  </a:lnTo>
                  <a:lnTo>
                    <a:pt x="1014" y="267"/>
                  </a:lnTo>
                  <a:lnTo>
                    <a:pt x="1006" y="263"/>
                  </a:lnTo>
                  <a:lnTo>
                    <a:pt x="1010" y="257"/>
                  </a:lnTo>
                  <a:lnTo>
                    <a:pt x="1010" y="253"/>
                  </a:lnTo>
                  <a:lnTo>
                    <a:pt x="1020" y="247"/>
                  </a:lnTo>
                  <a:lnTo>
                    <a:pt x="1018" y="241"/>
                  </a:lnTo>
                  <a:lnTo>
                    <a:pt x="1000" y="233"/>
                  </a:lnTo>
                  <a:lnTo>
                    <a:pt x="998" y="227"/>
                  </a:lnTo>
                  <a:lnTo>
                    <a:pt x="994" y="227"/>
                  </a:lnTo>
                  <a:lnTo>
                    <a:pt x="990" y="221"/>
                  </a:lnTo>
                  <a:lnTo>
                    <a:pt x="983" y="221"/>
                  </a:lnTo>
                  <a:lnTo>
                    <a:pt x="981" y="215"/>
                  </a:lnTo>
                  <a:lnTo>
                    <a:pt x="977" y="215"/>
                  </a:lnTo>
                  <a:lnTo>
                    <a:pt x="981" y="211"/>
                  </a:lnTo>
                  <a:lnTo>
                    <a:pt x="981" y="205"/>
                  </a:lnTo>
                  <a:lnTo>
                    <a:pt x="975" y="188"/>
                  </a:lnTo>
                  <a:lnTo>
                    <a:pt x="969" y="192"/>
                  </a:lnTo>
                  <a:lnTo>
                    <a:pt x="963" y="200"/>
                  </a:lnTo>
                  <a:lnTo>
                    <a:pt x="963" y="209"/>
                  </a:lnTo>
                  <a:lnTo>
                    <a:pt x="959" y="209"/>
                  </a:lnTo>
                  <a:lnTo>
                    <a:pt x="951" y="200"/>
                  </a:lnTo>
                  <a:lnTo>
                    <a:pt x="938" y="192"/>
                  </a:lnTo>
                  <a:lnTo>
                    <a:pt x="924" y="180"/>
                  </a:lnTo>
                  <a:lnTo>
                    <a:pt x="914" y="176"/>
                  </a:lnTo>
                  <a:lnTo>
                    <a:pt x="912" y="166"/>
                  </a:lnTo>
                  <a:lnTo>
                    <a:pt x="885" y="158"/>
                  </a:lnTo>
                  <a:lnTo>
                    <a:pt x="877" y="154"/>
                  </a:lnTo>
                  <a:lnTo>
                    <a:pt x="877" y="144"/>
                  </a:lnTo>
                  <a:lnTo>
                    <a:pt x="875" y="140"/>
                  </a:lnTo>
                  <a:lnTo>
                    <a:pt x="860" y="136"/>
                  </a:lnTo>
                  <a:lnTo>
                    <a:pt x="860" y="132"/>
                  </a:lnTo>
                  <a:lnTo>
                    <a:pt x="854" y="132"/>
                  </a:lnTo>
                  <a:lnTo>
                    <a:pt x="854" y="128"/>
                  </a:lnTo>
                  <a:lnTo>
                    <a:pt x="848" y="126"/>
                  </a:lnTo>
                  <a:lnTo>
                    <a:pt x="848" y="122"/>
                  </a:lnTo>
                  <a:lnTo>
                    <a:pt x="840" y="120"/>
                  </a:lnTo>
                  <a:lnTo>
                    <a:pt x="838" y="122"/>
                  </a:lnTo>
                  <a:lnTo>
                    <a:pt x="838" y="128"/>
                  </a:lnTo>
                  <a:lnTo>
                    <a:pt x="844" y="130"/>
                  </a:lnTo>
                  <a:lnTo>
                    <a:pt x="844" y="136"/>
                  </a:lnTo>
                  <a:lnTo>
                    <a:pt x="844" y="138"/>
                  </a:lnTo>
                  <a:lnTo>
                    <a:pt x="826" y="128"/>
                  </a:lnTo>
                  <a:lnTo>
                    <a:pt x="822" y="128"/>
                  </a:lnTo>
                  <a:lnTo>
                    <a:pt x="799" y="112"/>
                  </a:lnTo>
                  <a:lnTo>
                    <a:pt x="797" y="104"/>
                  </a:lnTo>
                  <a:lnTo>
                    <a:pt x="776" y="80"/>
                  </a:lnTo>
                  <a:lnTo>
                    <a:pt x="766" y="74"/>
                  </a:lnTo>
                  <a:lnTo>
                    <a:pt x="766" y="72"/>
                  </a:lnTo>
                  <a:lnTo>
                    <a:pt x="770" y="70"/>
                  </a:lnTo>
                  <a:lnTo>
                    <a:pt x="764" y="66"/>
                  </a:lnTo>
                  <a:lnTo>
                    <a:pt x="760" y="68"/>
                  </a:lnTo>
                  <a:lnTo>
                    <a:pt x="752" y="56"/>
                  </a:lnTo>
                  <a:lnTo>
                    <a:pt x="742" y="56"/>
                  </a:lnTo>
                  <a:lnTo>
                    <a:pt x="736" y="66"/>
                  </a:lnTo>
                  <a:lnTo>
                    <a:pt x="729" y="68"/>
                  </a:lnTo>
                  <a:lnTo>
                    <a:pt x="729" y="64"/>
                  </a:lnTo>
                  <a:lnTo>
                    <a:pt x="723" y="66"/>
                  </a:lnTo>
                  <a:lnTo>
                    <a:pt x="721" y="62"/>
                  </a:lnTo>
                  <a:lnTo>
                    <a:pt x="717" y="58"/>
                  </a:lnTo>
                  <a:lnTo>
                    <a:pt x="713" y="58"/>
                  </a:lnTo>
                  <a:lnTo>
                    <a:pt x="705" y="70"/>
                  </a:lnTo>
                  <a:lnTo>
                    <a:pt x="693" y="78"/>
                  </a:lnTo>
                  <a:lnTo>
                    <a:pt x="686" y="72"/>
                  </a:lnTo>
                  <a:lnTo>
                    <a:pt x="670" y="60"/>
                  </a:lnTo>
                  <a:lnTo>
                    <a:pt x="666" y="60"/>
                  </a:lnTo>
                  <a:lnTo>
                    <a:pt x="660" y="52"/>
                  </a:lnTo>
                  <a:lnTo>
                    <a:pt x="652" y="48"/>
                  </a:lnTo>
                  <a:lnTo>
                    <a:pt x="650" y="44"/>
                  </a:lnTo>
                  <a:lnTo>
                    <a:pt x="645" y="44"/>
                  </a:lnTo>
                  <a:lnTo>
                    <a:pt x="643" y="38"/>
                  </a:lnTo>
                  <a:lnTo>
                    <a:pt x="625" y="36"/>
                  </a:lnTo>
                  <a:lnTo>
                    <a:pt x="613" y="60"/>
                  </a:lnTo>
                  <a:lnTo>
                    <a:pt x="609" y="62"/>
                  </a:lnTo>
                  <a:lnTo>
                    <a:pt x="613" y="66"/>
                  </a:lnTo>
                  <a:lnTo>
                    <a:pt x="611" y="68"/>
                  </a:lnTo>
                  <a:lnTo>
                    <a:pt x="609" y="78"/>
                  </a:lnTo>
                  <a:lnTo>
                    <a:pt x="607" y="78"/>
                  </a:lnTo>
                  <a:lnTo>
                    <a:pt x="609" y="88"/>
                  </a:lnTo>
                  <a:lnTo>
                    <a:pt x="607" y="90"/>
                  </a:lnTo>
                  <a:lnTo>
                    <a:pt x="607" y="108"/>
                  </a:lnTo>
                  <a:lnTo>
                    <a:pt x="602" y="108"/>
                  </a:lnTo>
                  <a:lnTo>
                    <a:pt x="576" y="100"/>
                  </a:lnTo>
                  <a:lnTo>
                    <a:pt x="576" y="90"/>
                  </a:lnTo>
                  <a:lnTo>
                    <a:pt x="572" y="88"/>
                  </a:lnTo>
                  <a:lnTo>
                    <a:pt x="570" y="82"/>
                  </a:lnTo>
                  <a:lnTo>
                    <a:pt x="561" y="80"/>
                  </a:lnTo>
                  <a:lnTo>
                    <a:pt x="559" y="78"/>
                  </a:lnTo>
                  <a:lnTo>
                    <a:pt x="553" y="78"/>
                  </a:lnTo>
                  <a:lnTo>
                    <a:pt x="549" y="72"/>
                  </a:lnTo>
                  <a:lnTo>
                    <a:pt x="533" y="64"/>
                  </a:lnTo>
                  <a:lnTo>
                    <a:pt x="527" y="58"/>
                  </a:lnTo>
                  <a:lnTo>
                    <a:pt x="518" y="52"/>
                  </a:lnTo>
                  <a:lnTo>
                    <a:pt x="510" y="42"/>
                  </a:lnTo>
                  <a:lnTo>
                    <a:pt x="500" y="36"/>
                  </a:lnTo>
                  <a:lnTo>
                    <a:pt x="490" y="20"/>
                  </a:lnTo>
                  <a:lnTo>
                    <a:pt x="480" y="20"/>
                  </a:lnTo>
                  <a:lnTo>
                    <a:pt x="477" y="18"/>
                  </a:lnTo>
                  <a:lnTo>
                    <a:pt x="449" y="14"/>
                  </a:lnTo>
                  <a:lnTo>
                    <a:pt x="443" y="8"/>
                  </a:lnTo>
                  <a:lnTo>
                    <a:pt x="414" y="4"/>
                  </a:lnTo>
                  <a:lnTo>
                    <a:pt x="404" y="6"/>
                  </a:lnTo>
                  <a:lnTo>
                    <a:pt x="393" y="6"/>
                  </a:lnTo>
                  <a:lnTo>
                    <a:pt x="385" y="4"/>
                  </a:lnTo>
                  <a:lnTo>
                    <a:pt x="381" y="4"/>
                  </a:lnTo>
                  <a:lnTo>
                    <a:pt x="371" y="0"/>
                  </a:lnTo>
                  <a:lnTo>
                    <a:pt x="367" y="2"/>
                  </a:lnTo>
                  <a:lnTo>
                    <a:pt x="361" y="6"/>
                  </a:lnTo>
                  <a:lnTo>
                    <a:pt x="355" y="2"/>
                  </a:lnTo>
                  <a:lnTo>
                    <a:pt x="348" y="10"/>
                  </a:lnTo>
                  <a:lnTo>
                    <a:pt x="332" y="6"/>
                  </a:lnTo>
                  <a:lnTo>
                    <a:pt x="326" y="8"/>
                  </a:lnTo>
                  <a:lnTo>
                    <a:pt x="320" y="4"/>
                  </a:lnTo>
                  <a:lnTo>
                    <a:pt x="287" y="6"/>
                  </a:lnTo>
                  <a:lnTo>
                    <a:pt x="275" y="14"/>
                  </a:lnTo>
                  <a:lnTo>
                    <a:pt x="252" y="14"/>
                  </a:lnTo>
                  <a:lnTo>
                    <a:pt x="234" y="20"/>
                  </a:lnTo>
                  <a:lnTo>
                    <a:pt x="221" y="20"/>
                  </a:lnTo>
                  <a:lnTo>
                    <a:pt x="162" y="28"/>
                  </a:lnTo>
                  <a:lnTo>
                    <a:pt x="142" y="26"/>
                  </a:lnTo>
                  <a:lnTo>
                    <a:pt x="137" y="32"/>
                  </a:lnTo>
                  <a:lnTo>
                    <a:pt x="125" y="38"/>
                  </a:lnTo>
                  <a:lnTo>
                    <a:pt x="103" y="40"/>
                  </a:lnTo>
                  <a:lnTo>
                    <a:pt x="101" y="44"/>
                  </a:lnTo>
                  <a:lnTo>
                    <a:pt x="121" y="82"/>
                  </a:lnTo>
                  <a:lnTo>
                    <a:pt x="113" y="100"/>
                  </a:lnTo>
                  <a:lnTo>
                    <a:pt x="138" y="116"/>
                  </a:lnTo>
                  <a:lnTo>
                    <a:pt x="148" y="130"/>
                  </a:lnTo>
                  <a:lnTo>
                    <a:pt x="158" y="136"/>
                  </a:lnTo>
                  <a:lnTo>
                    <a:pt x="164" y="158"/>
                  </a:lnTo>
                  <a:lnTo>
                    <a:pt x="170" y="168"/>
                  </a:lnTo>
                  <a:lnTo>
                    <a:pt x="170" y="176"/>
                  </a:lnTo>
                  <a:lnTo>
                    <a:pt x="166" y="176"/>
                  </a:lnTo>
                  <a:lnTo>
                    <a:pt x="158" y="176"/>
                  </a:lnTo>
                  <a:lnTo>
                    <a:pt x="135" y="180"/>
                  </a:lnTo>
                  <a:lnTo>
                    <a:pt x="121" y="188"/>
                  </a:lnTo>
                  <a:lnTo>
                    <a:pt x="119" y="211"/>
                  </a:lnTo>
                  <a:lnTo>
                    <a:pt x="142" y="217"/>
                  </a:lnTo>
                  <a:lnTo>
                    <a:pt x="131" y="255"/>
                  </a:lnTo>
                  <a:lnTo>
                    <a:pt x="125" y="261"/>
                  </a:lnTo>
                  <a:lnTo>
                    <a:pt x="119" y="259"/>
                  </a:lnTo>
                  <a:lnTo>
                    <a:pt x="111" y="251"/>
                  </a:lnTo>
                  <a:lnTo>
                    <a:pt x="99" y="245"/>
                  </a:lnTo>
                  <a:lnTo>
                    <a:pt x="76" y="239"/>
                  </a:lnTo>
                  <a:lnTo>
                    <a:pt x="60" y="229"/>
                  </a:lnTo>
                  <a:lnTo>
                    <a:pt x="51" y="243"/>
                  </a:lnTo>
                  <a:lnTo>
                    <a:pt x="31" y="241"/>
                  </a:lnTo>
                  <a:lnTo>
                    <a:pt x="19" y="243"/>
                  </a:lnTo>
                  <a:lnTo>
                    <a:pt x="13" y="243"/>
                  </a:lnTo>
                  <a:lnTo>
                    <a:pt x="9" y="249"/>
                  </a:lnTo>
                  <a:close/>
                </a:path>
              </a:pathLst>
            </a:custGeom>
            <a:grpFill/>
            <a:ln w="9525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 sz="2800" dirty="0">
                <a:solidFill>
                  <a:srgbClr val="666666"/>
                </a:solidFill>
              </a:endParaRPr>
            </a:p>
          </p:txBody>
        </p:sp>
        <p:sp>
          <p:nvSpPr>
            <p:cNvPr id="516" name="Freeform 24"/>
            <p:cNvSpPr>
              <a:spLocks/>
            </p:cNvSpPr>
            <p:nvPr/>
          </p:nvSpPr>
          <p:spPr bwMode="auto">
            <a:xfrm>
              <a:off x="3342516" y="3702953"/>
              <a:ext cx="1743075" cy="1447888"/>
            </a:xfrm>
            <a:custGeom>
              <a:avLst/>
              <a:gdLst>
                <a:gd name="T0" fmla="*/ 2147483647 w 1008"/>
                <a:gd name="T1" fmla="*/ 2147483647 h 734"/>
                <a:gd name="T2" fmla="*/ 2147483647 w 1008"/>
                <a:gd name="T3" fmla="*/ 2147483647 h 734"/>
                <a:gd name="T4" fmla="*/ 2147483647 w 1008"/>
                <a:gd name="T5" fmla="*/ 2147483647 h 734"/>
                <a:gd name="T6" fmla="*/ 2147483647 w 1008"/>
                <a:gd name="T7" fmla="*/ 2147483647 h 734"/>
                <a:gd name="T8" fmla="*/ 2147483647 w 1008"/>
                <a:gd name="T9" fmla="*/ 2147483647 h 734"/>
                <a:gd name="T10" fmla="*/ 2147483647 w 1008"/>
                <a:gd name="T11" fmla="*/ 2147483647 h 734"/>
                <a:gd name="T12" fmla="*/ 2147483647 w 1008"/>
                <a:gd name="T13" fmla="*/ 2147483647 h 734"/>
                <a:gd name="T14" fmla="*/ 2147483647 w 1008"/>
                <a:gd name="T15" fmla="*/ 2147483647 h 734"/>
                <a:gd name="T16" fmla="*/ 2147483647 w 1008"/>
                <a:gd name="T17" fmla="*/ 2147483647 h 734"/>
                <a:gd name="T18" fmla="*/ 2147483647 w 1008"/>
                <a:gd name="T19" fmla="*/ 2147483647 h 734"/>
                <a:gd name="T20" fmla="*/ 2147483647 w 1008"/>
                <a:gd name="T21" fmla="*/ 2147483647 h 734"/>
                <a:gd name="T22" fmla="*/ 2147483647 w 1008"/>
                <a:gd name="T23" fmla="*/ 2147483647 h 734"/>
                <a:gd name="T24" fmla="*/ 2147483647 w 1008"/>
                <a:gd name="T25" fmla="*/ 2147483647 h 734"/>
                <a:gd name="T26" fmla="*/ 2147483647 w 1008"/>
                <a:gd name="T27" fmla="*/ 2147483647 h 734"/>
                <a:gd name="T28" fmla="*/ 2147483647 w 1008"/>
                <a:gd name="T29" fmla="*/ 2147483647 h 734"/>
                <a:gd name="T30" fmla="*/ 2147483647 w 1008"/>
                <a:gd name="T31" fmla="*/ 2147483647 h 734"/>
                <a:gd name="T32" fmla="*/ 2147483647 w 1008"/>
                <a:gd name="T33" fmla="*/ 2147483647 h 734"/>
                <a:gd name="T34" fmla="*/ 2147483647 w 1008"/>
                <a:gd name="T35" fmla="*/ 2147483647 h 734"/>
                <a:gd name="T36" fmla="*/ 2147483647 w 1008"/>
                <a:gd name="T37" fmla="*/ 2147483647 h 734"/>
                <a:gd name="T38" fmla="*/ 2147483647 w 1008"/>
                <a:gd name="T39" fmla="*/ 2147483647 h 734"/>
                <a:gd name="T40" fmla="*/ 2147483647 w 1008"/>
                <a:gd name="T41" fmla="*/ 2147483647 h 734"/>
                <a:gd name="T42" fmla="*/ 2147483647 w 1008"/>
                <a:gd name="T43" fmla="*/ 2147483647 h 734"/>
                <a:gd name="T44" fmla="*/ 2147483647 w 1008"/>
                <a:gd name="T45" fmla="*/ 2147483647 h 734"/>
                <a:gd name="T46" fmla="*/ 2147483647 w 1008"/>
                <a:gd name="T47" fmla="*/ 2147483647 h 734"/>
                <a:gd name="T48" fmla="*/ 2147483647 w 1008"/>
                <a:gd name="T49" fmla="*/ 2147483647 h 734"/>
                <a:gd name="T50" fmla="*/ 2147483647 w 1008"/>
                <a:gd name="T51" fmla="*/ 2147483647 h 734"/>
                <a:gd name="T52" fmla="*/ 2147483647 w 1008"/>
                <a:gd name="T53" fmla="*/ 2147483647 h 734"/>
                <a:gd name="T54" fmla="*/ 2147483647 w 1008"/>
                <a:gd name="T55" fmla="*/ 2147483647 h 734"/>
                <a:gd name="T56" fmla="*/ 2147483647 w 1008"/>
                <a:gd name="T57" fmla="*/ 2147483647 h 734"/>
                <a:gd name="T58" fmla="*/ 2147483647 w 1008"/>
                <a:gd name="T59" fmla="*/ 2147483647 h 734"/>
                <a:gd name="T60" fmla="*/ 2147483647 w 1008"/>
                <a:gd name="T61" fmla="*/ 2147483647 h 734"/>
                <a:gd name="T62" fmla="*/ 2147483647 w 1008"/>
                <a:gd name="T63" fmla="*/ 2147483647 h 734"/>
                <a:gd name="T64" fmla="*/ 2147483647 w 1008"/>
                <a:gd name="T65" fmla="*/ 2147483647 h 734"/>
                <a:gd name="T66" fmla="*/ 2147483647 w 1008"/>
                <a:gd name="T67" fmla="*/ 2147483647 h 734"/>
                <a:gd name="T68" fmla="*/ 2147483647 w 1008"/>
                <a:gd name="T69" fmla="*/ 2147483647 h 734"/>
                <a:gd name="T70" fmla="*/ 2147483647 w 1008"/>
                <a:gd name="T71" fmla="*/ 2147483647 h 734"/>
                <a:gd name="T72" fmla="*/ 2147483647 w 1008"/>
                <a:gd name="T73" fmla="*/ 2147483647 h 734"/>
                <a:gd name="T74" fmla="*/ 2147483647 w 1008"/>
                <a:gd name="T75" fmla="*/ 2147483647 h 734"/>
                <a:gd name="T76" fmla="*/ 2147483647 w 1008"/>
                <a:gd name="T77" fmla="*/ 2147483647 h 734"/>
                <a:gd name="T78" fmla="*/ 2147483647 w 1008"/>
                <a:gd name="T79" fmla="*/ 2147483647 h 734"/>
                <a:gd name="T80" fmla="*/ 2147483647 w 1008"/>
                <a:gd name="T81" fmla="*/ 2147483647 h 734"/>
                <a:gd name="T82" fmla="*/ 2147483647 w 1008"/>
                <a:gd name="T83" fmla="*/ 2147483647 h 734"/>
                <a:gd name="T84" fmla="*/ 2147483647 w 1008"/>
                <a:gd name="T85" fmla="*/ 2147483647 h 734"/>
                <a:gd name="T86" fmla="*/ 2147483647 w 1008"/>
                <a:gd name="T87" fmla="*/ 2147483647 h 734"/>
                <a:gd name="T88" fmla="*/ 2147483647 w 1008"/>
                <a:gd name="T89" fmla="*/ 2147483647 h 734"/>
                <a:gd name="T90" fmla="*/ 2147483647 w 1008"/>
                <a:gd name="T91" fmla="*/ 2147483647 h 734"/>
                <a:gd name="T92" fmla="*/ 2147483647 w 1008"/>
                <a:gd name="T93" fmla="*/ 2147483647 h 734"/>
                <a:gd name="T94" fmla="*/ 2147483647 w 1008"/>
                <a:gd name="T95" fmla="*/ 2147483647 h 734"/>
                <a:gd name="T96" fmla="*/ 2147483647 w 1008"/>
                <a:gd name="T97" fmla="*/ 2147483647 h 734"/>
                <a:gd name="T98" fmla="*/ 2147483647 w 1008"/>
                <a:gd name="T99" fmla="*/ 2147483647 h 734"/>
                <a:gd name="T100" fmla="*/ 2147483647 w 1008"/>
                <a:gd name="T101" fmla="*/ 2147483647 h 734"/>
                <a:gd name="T102" fmla="*/ 2147483647 w 1008"/>
                <a:gd name="T103" fmla="*/ 2147483647 h 734"/>
                <a:gd name="T104" fmla="*/ 2147483647 w 1008"/>
                <a:gd name="T105" fmla="*/ 2147483647 h 734"/>
                <a:gd name="T106" fmla="*/ 2147483647 w 1008"/>
                <a:gd name="T107" fmla="*/ 2147483647 h 734"/>
                <a:gd name="T108" fmla="*/ 2147483647 w 1008"/>
                <a:gd name="T109" fmla="*/ 2147483647 h 734"/>
                <a:gd name="T110" fmla="*/ 2147483647 w 1008"/>
                <a:gd name="T111" fmla="*/ 2147483647 h 734"/>
                <a:gd name="T112" fmla="*/ 2147483647 w 1008"/>
                <a:gd name="T113" fmla="*/ 2147483647 h 734"/>
                <a:gd name="T114" fmla="*/ 2147483647 w 1008"/>
                <a:gd name="T115" fmla="*/ 2147483647 h 734"/>
                <a:gd name="T116" fmla="*/ 2147483647 w 1008"/>
                <a:gd name="T117" fmla="*/ 2147483647 h 734"/>
                <a:gd name="T118" fmla="*/ 2147483647 w 1008"/>
                <a:gd name="T119" fmla="*/ 2147483647 h 734"/>
                <a:gd name="T120" fmla="*/ 2147483647 w 1008"/>
                <a:gd name="T121" fmla="*/ 2147483647 h 734"/>
                <a:gd name="T122" fmla="*/ 2147483647 w 1008"/>
                <a:gd name="T123" fmla="*/ 2147483647 h 73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08"/>
                <a:gd name="T187" fmla="*/ 0 h 734"/>
                <a:gd name="T188" fmla="*/ 1008 w 1008"/>
                <a:gd name="T189" fmla="*/ 734 h 73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08" h="734">
                  <a:moveTo>
                    <a:pt x="10" y="12"/>
                  </a:moveTo>
                  <a:lnTo>
                    <a:pt x="12" y="22"/>
                  </a:lnTo>
                  <a:lnTo>
                    <a:pt x="10" y="32"/>
                  </a:lnTo>
                  <a:lnTo>
                    <a:pt x="12" y="34"/>
                  </a:lnTo>
                  <a:lnTo>
                    <a:pt x="18" y="38"/>
                  </a:lnTo>
                  <a:lnTo>
                    <a:pt x="20" y="44"/>
                  </a:lnTo>
                  <a:lnTo>
                    <a:pt x="23" y="48"/>
                  </a:lnTo>
                  <a:lnTo>
                    <a:pt x="35" y="54"/>
                  </a:lnTo>
                  <a:lnTo>
                    <a:pt x="23" y="60"/>
                  </a:lnTo>
                  <a:lnTo>
                    <a:pt x="12" y="72"/>
                  </a:lnTo>
                  <a:lnTo>
                    <a:pt x="10" y="90"/>
                  </a:lnTo>
                  <a:lnTo>
                    <a:pt x="0" y="90"/>
                  </a:lnTo>
                  <a:lnTo>
                    <a:pt x="0" y="113"/>
                  </a:lnTo>
                  <a:lnTo>
                    <a:pt x="10" y="123"/>
                  </a:lnTo>
                  <a:lnTo>
                    <a:pt x="16" y="123"/>
                  </a:lnTo>
                  <a:lnTo>
                    <a:pt x="23" y="131"/>
                  </a:lnTo>
                  <a:lnTo>
                    <a:pt x="47" y="143"/>
                  </a:lnTo>
                  <a:lnTo>
                    <a:pt x="51" y="147"/>
                  </a:lnTo>
                  <a:lnTo>
                    <a:pt x="61" y="151"/>
                  </a:lnTo>
                  <a:lnTo>
                    <a:pt x="61" y="163"/>
                  </a:lnTo>
                  <a:lnTo>
                    <a:pt x="65" y="171"/>
                  </a:lnTo>
                  <a:lnTo>
                    <a:pt x="74" y="183"/>
                  </a:lnTo>
                  <a:lnTo>
                    <a:pt x="72" y="191"/>
                  </a:lnTo>
                  <a:lnTo>
                    <a:pt x="72" y="193"/>
                  </a:lnTo>
                  <a:lnTo>
                    <a:pt x="76" y="201"/>
                  </a:lnTo>
                  <a:lnTo>
                    <a:pt x="82" y="209"/>
                  </a:lnTo>
                  <a:lnTo>
                    <a:pt x="84" y="215"/>
                  </a:lnTo>
                  <a:lnTo>
                    <a:pt x="106" y="243"/>
                  </a:lnTo>
                  <a:lnTo>
                    <a:pt x="100" y="247"/>
                  </a:lnTo>
                  <a:lnTo>
                    <a:pt x="100" y="251"/>
                  </a:lnTo>
                  <a:lnTo>
                    <a:pt x="96" y="251"/>
                  </a:lnTo>
                  <a:lnTo>
                    <a:pt x="94" y="249"/>
                  </a:lnTo>
                  <a:lnTo>
                    <a:pt x="88" y="245"/>
                  </a:lnTo>
                  <a:lnTo>
                    <a:pt x="84" y="245"/>
                  </a:lnTo>
                  <a:lnTo>
                    <a:pt x="82" y="257"/>
                  </a:lnTo>
                  <a:lnTo>
                    <a:pt x="88" y="261"/>
                  </a:lnTo>
                  <a:lnTo>
                    <a:pt x="90" y="271"/>
                  </a:lnTo>
                  <a:lnTo>
                    <a:pt x="96" y="277"/>
                  </a:lnTo>
                  <a:lnTo>
                    <a:pt x="94" y="283"/>
                  </a:lnTo>
                  <a:lnTo>
                    <a:pt x="102" y="295"/>
                  </a:lnTo>
                  <a:lnTo>
                    <a:pt x="106" y="297"/>
                  </a:lnTo>
                  <a:lnTo>
                    <a:pt x="102" y="305"/>
                  </a:lnTo>
                  <a:lnTo>
                    <a:pt x="102" y="311"/>
                  </a:lnTo>
                  <a:lnTo>
                    <a:pt x="102" y="321"/>
                  </a:lnTo>
                  <a:lnTo>
                    <a:pt x="106" y="353"/>
                  </a:lnTo>
                  <a:lnTo>
                    <a:pt x="104" y="435"/>
                  </a:lnTo>
                  <a:lnTo>
                    <a:pt x="104" y="463"/>
                  </a:lnTo>
                  <a:lnTo>
                    <a:pt x="102" y="471"/>
                  </a:lnTo>
                  <a:lnTo>
                    <a:pt x="106" y="494"/>
                  </a:lnTo>
                  <a:lnTo>
                    <a:pt x="104" y="510"/>
                  </a:lnTo>
                  <a:lnTo>
                    <a:pt x="119" y="532"/>
                  </a:lnTo>
                  <a:lnTo>
                    <a:pt x="119" y="524"/>
                  </a:lnTo>
                  <a:lnTo>
                    <a:pt x="123" y="518"/>
                  </a:lnTo>
                  <a:lnTo>
                    <a:pt x="119" y="514"/>
                  </a:lnTo>
                  <a:lnTo>
                    <a:pt x="121" y="506"/>
                  </a:lnTo>
                  <a:lnTo>
                    <a:pt x="119" y="500"/>
                  </a:lnTo>
                  <a:lnTo>
                    <a:pt x="133" y="494"/>
                  </a:lnTo>
                  <a:lnTo>
                    <a:pt x="137" y="486"/>
                  </a:lnTo>
                  <a:lnTo>
                    <a:pt x="141" y="481"/>
                  </a:lnTo>
                  <a:lnTo>
                    <a:pt x="143" y="477"/>
                  </a:lnTo>
                  <a:lnTo>
                    <a:pt x="150" y="473"/>
                  </a:lnTo>
                  <a:lnTo>
                    <a:pt x="150" y="481"/>
                  </a:lnTo>
                  <a:lnTo>
                    <a:pt x="160" y="490"/>
                  </a:lnTo>
                  <a:lnTo>
                    <a:pt x="156" y="498"/>
                  </a:lnTo>
                  <a:lnTo>
                    <a:pt x="158" y="498"/>
                  </a:lnTo>
                  <a:lnTo>
                    <a:pt x="166" y="496"/>
                  </a:lnTo>
                  <a:lnTo>
                    <a:pt x="170" y="502"/>
                  </a:lnTo>
                  <a:lnTo>
                    <a:pt x="168" y="506"/>
                  </a:lnTo>
                  <a:lnTo>
                    <a:pt x="176" y="512"/>
                  </a:lnTo>
                  <a:lnTo>
                    <a:pt x="176" y="518"/>
                  </a:lnTo>
                  <a:lnTo>
                    <a:pt x="184" y="524"/>
                  </a:lnTo>
                  <a:lnTo>
                    <a:pt x="182" y="526"/>
                  </a:lnTo>
                  <a:lnTo>
                    <a:pt x="184" y="532"/>
                  </a:lnTo>
                  <a:lnTo>
                    <a:pt x="180" y="534"/>
                  </a:lnTo>
                  <a:lnTo>
                    <a:pt x="170" y="534"/>
                  </a:lnTo>
                  <a:lnTo>
                    <a:pt x="168" y="538"/>
                  </a:lnTo>
                  <a:lnTo>
                    <a:pt x="176" y="550"/>
                  </a:lnTo>
                  <a:lnTo>
                    <a:pt x="184" y="556"/>
                  </a:lnTo>
                  <a:lnTo>
                    <a:pt x="182" y="560"/>
                  </a:lnTo>
                  <a:lnTo>
                    <a:pt x="192" y="566"/>
                  </a:lnTo>
                  <a:lnTo>
                    <a:pt x="192" y="576"/>
                  </a:lnTo>
                  <a:lnTo>
                    <a:pt x="193" y="578"/>
                  </a:lnTo>
                  <a:lnTo>
                    <a:pt x="203" y="566"/>
                  </a:lnTo>
                  <a:lnTo>
                    <a:pt x="211" y="570"/>
                  </a:lnTo>
                  <a:lnTo>
                    <a:pt x="221" y="562"/>
                  </a:lnTo>
                  <a:lnTo>
                    <a:pt x="231" y="582"/>
                  </a:lnTo>
                  <a:lnTo>
                    <a:pt x="235" y="584"/>
                  </a:lnTo>
                  <a:lnTo>
                    <a:pt x="235" y="588"/>
                  </a:lnTo>
                  <a:lnTo>
                    <a:pt x="240" y="590"/>
                  </a:lnTo>
                  <a:lnTo>
                    <a:pt x="238" y="604"/>
                  </a:lnTo>
                  <a:lnTo>
                    <a:pt x="242" y="604"/>
                  </a:lnTo>
                  <a:lnTo>
                    <a:pt x="246" y="618"/>
                  </a:lnTo>
                  <a:lnTo>
                    <a:pt x="250" y="622"/>
                  </a:lnTo>
                  <a:lnTo>
                    <a:pt x="250" y="628"/>
                  </a:lnTo>
                  <a:lnTo>
                    <a:pt x="256" y="628"/>
                  </a:lnTo>
                  <a:lnTo>
                    <a:pt x="256" y="646"/>
                  </a:lnTo>
                  <a:lnTo>
                    <a:pt x="260" y="648"/>
                  </a:lnTo>
                  <a:lnTo>
                    <a:pt x="266" y="656"/>
                  </a:lnTo>
                  <a:lnTo>
                    <a:pt x="272" y="656"/>
                  </a:lnTo>
                  <a:lnTo>
                    <a:pt x="276" y="672"/>
                  </a:lnTo>
                  <a:lnTo>
                    <a:pt x="281" y="666"/>
                  </a:lnTo>
                  <a:lnTo>
                    <a:pt x="274" y="688"/>
                  </a:lnTo>
                  <a:lnTo>
                    <a:pt x="293" y="702"/>
                  </a:lnTo>
                  <a:lnTo>
                    <a:pt x="293" y="710"/>
                  </a:lnTo>
                  <a:lnTo>
                    <a:pt x="289" y="710"/>
                  </a:lnTo>
                  <a:lnTo>
                    <a:pt x="289" y="720"/>
                  </a:lnTo>
                  <a:lnTo>
                    <a:pt x="293" y="718"/>
                  </a:lnTo>
                  <a:lnTo>
                    <a:pt x="299" y="720"/>
                  </a:lnTo>
                  <a:lnTo>
                    <a:pt x="309" y="734"/>
                  </a:lnTo>
                  <a:lnTo>
                    <a:pt x="315" y="730"/>
                  </a:lnTo>
                  <a:lnTo>
                    <a:pt x="326" y="734"/>
                  </a:lnTo>
                  <a:lnTo>
                    <a:pt x="336" y="726"/>
                  </a:lnTo>
                  <a:lnTo>
                    <a:pt x="356" y="714"/>
                  </a:lnTo>
                  <a:lnTo>
                    <a:pt x="369" y="708"/>
                  </a:lnTo>
                  <a:lnTo>
                    <a:pt x="375" y="710"/>
                  </a:lnTo>
                  <a:lnTo>
                    <a:pt x="373" y="718"/>
                  </a:lnTo>
                  <a:lnTo>
                    <a:pt x="379" y="722"/>
                  </a:lnTo>
                  <a:lnTo>
                    <a:pt x="397" y="710"/>
                  </a:lnTo>
                  <a:lnTo>
                    <a:pt x="405" y="712"/>
                  </a:lnTo>
                  <a:lnTo>
                    <a:pt x="405" y="668"/>
                  </a:lnTo>
                  <a:lnTo>
                    <a:pt x="401" y="650"/>
                  </a:lnTo>
                  <a:lnTo>
                    <a:pt x="403" y="622"/>
                  </a:lnTo>
                  <a:lnTo>
                    <a:pt x="408" y="620"/>
                  </a:lnTo>
                  <a:lnTo>
                    <a:pt x="410" y="626"/>
                  </a:lnTo>
                  <a:lnTo>
                    <a:pt x="422" y="624"/>
                  </a:lnTo>
                  <a:lnTo>
                    <a:pt x="432" y="610"/>
                  </a:lnTo>
                  <a:lnTo>
                    <a:pt x="438" y="610"/>
                  </a:lnTo>
                  <a:lnTo>
                    <a:pt x="438" y="604"/>
                  </a:lnTo>
                  <a:lnTo>
                    <a:pt x="455" y="588"/>
                  </a:lnTo>
                  <a:lnTo>
                    <a:pt x="457" y="580"/>
                  </a:lnTo>
                  <a:lnTo>
                    <a:pt x="463" y="576"/>
                  </a:lnTo>
                  <a:lnTo>
                    <a:pt x="457" y="574"/>
                  </a:lnTo>
                  <a:lnTo>
                    <a:pt x="457" y="570"/>
                  </a:lnTo>
                  <a:lnTo>
                    <a:pt x="451" y="566"/>
                  </a:lnTo>
                  <a:lnTo>
                    <a:pt x="453" y="564"/>
                  </a:lnTo>
                  <a:lnTo>
                    <a:pt x="453" y="560"/>
                  </a:lnTo>
                  <a:lnTo>
                    <a:pt x="471" y="550"/>
                  </a:lnTo>
                  <a:lnTo>
                    <a:pt x="475" y="554"/>
                  </a:lnTo>
                  <a:lnTo>
                    <a:pt x="489" y="546"/>
                  </a:lnTo>
                  <a:lnTo>
                    <a:pt x="489" y="538"/>
                  </a:lnTo>
                  <a:lnTo>
                    <a:pt x="483" y="526"/>
                  </a:lnTo>
                  <a:lnTo>
                    <a:pt x="483" y="522"/>
                  </a:lnTo>
                  <a:lnTo>
                    <a:pt x="491" y="508"/>
                  </a:lnTo>
                  <a:lnTo>
                    <a:pt x="492" y="512"/>
                  </a:lnTo>
                  <a:lnTo>
                    <a:pt x="498" y="516"/>
                  </a:lnTo>
                  <a:lnTo>
                    <a:pt x="506" y="514"/>
                  </a:lnTo>
                  <a:lnTo>
                    <a:pt x="508" y="516"/>
                  </a:lnTo>
                  <a:lnTo>
                    <a:pt x="522" y="512"/>
                  </a:lnTo>
                  <a:lnTo>
                    <a:pt x="526" y="516"/>
                  </a:lnTo>
                  <a:lnTo>
                    <a:pt x="532" y="512"/>
                  </a:lnTo>
                  <a:lnTo>
                    <a:pt x="535" y="516"/>
                  </a:lnTo>
                  <a:lnTo>
                    <a:pt x="534" y="518"/>
                  </a:lnTo>
                  <a:lnTo>
                    <a:pt x="522" y="522"/>
                  </a:lnTo>
                  <a:lnTo>
                    <a:pt x="524" y="540"/>
                  </a:lnTo>
                  <a:lnTo>
                    <a:pt x="524" y="544"/>
                  </a:lnTo>
                  <a:lnTo>
                    <a:pt x="530" y="542"/>
                  </a:lnTo>
                  <a:lnTo>
                    <a:pt x="537" y="550"/>
                  </a:lnTo>
                  <a:lnTo>
                    <a:pt x="532" y="554"/>
                  </a:lnTo>
                  <a:lnTo>
                    <a:pt x="535" y="556"/>
                  </a:lnTo>
                  <a:lnTo>
                    <a:pt x="534" y="564"/>
                  </a:lnTo>
                  <a:lnTo>
                    <a:pt x="524" y="568"/>
                  </a:lnTo>
                  <a:lnTo>
                    <a:pt x="532" y="578"/>
                  </a:lnTo>
                  <a:lnTo>
                    <a:pt x="545" y="586"/>
                  </a:lnTo>
                  <a:lnTo>
                    <a:pt x="553" y="582"/>
                  </a:lnTo>
                  <a:lnTo>
                    <a:pt x="571" y="582"/>
                  </a:lnTo>
                  <a:lnTo>
                    <a:pt x="576" y="574"/>
                  </a:lnTo>
                  <a:lnTo>
                    <a:pt x="576" y="570"/>
                  </a:lnTo>
                  <a:lnTo>
                    <a:pt x="586" y="564"/>
                  </a:lnTo>
                  <a:lnTo>
                    <a:pt x="596" y="568"/>
                  </a:lnTo>
                  <a:lnTo>
                    <a:pt x="596" y="572"/>
                  </a:lnTo>
                  <a:lnTo>
                    <a:pt x="600" y="574"/>
                  </a:lnTo>
                  <a:lnTo>
                    <a:pt x="602" y="580"/>
                  </a:lnTo>
                  <a:lnTo>
                    <a:pt x="598" y="584"/>
                  </a:lnTo>
                  <a:lnTo>
                    <a:pt x="600" y="588"/>
                  </a:lnTo>
                  <a:lnTo>
                    <a:pt x="606" y="592"/>
                  </a:lnTo>
                  <a:lnTo>
                    <a:pt x="602" y="600"/>
                  </a:lnTo>
                  <a:lnTo>
                    <a:pt x="610" y="596"/>
                  </a:lnTo>
                  <a:lnTo>
                    <a:pt x="621" y="596"/>
                  </a:lnTo>
                  <a:lnTo>
                    <a:pt x="631" y="606"/>
                  </a:lnTo>
                  <a:lnTo>
                    <a:pt x="643" y="600"/>
                  </a:lnTo>
                  <a:lnTo>
                    <a:pt x="649" y="602"/>
                  </a:lnTo>
                  <a:lnTo>
                    <a:pt x="655" y="598"/>
                  </a:lnTo>
                  <a:lnTo>
                    <a:pt x="659" y="600"/>
                  </a:lnTo>
                  <a:lnTo>
                    <a:pt x="668" y="596"/>
                  </a:lnTo>
                  <a:lnTo>
                    <a:pt x="678" y="598"/>
                  </a:lnTo>
                  <a:lnTo>
                    <a:pt x="690" y="594"/>
                  </a:lnTo>
                  <a:lnTo>
                    <a:pt x="688" y="586"/>
                  </a:lnTo>
                  <a:lnTo>
                    <a:pt x="690" y="580"/>
                  </a:lnTo>
                  <a:lnTo>
                    <a:pt x="684" y="574"/>
                  </a:lnTo>
                  <a:lnTo>
                    <a:pt x="686" y="570"/>
                  </a:lnTo>
                  <a:lnTo>
                    <a:pt x="674" y="560"/>
                  </a:lnTo>
                  <a:lnTo>
                    <a:pt x="666" y="566"/>
                  </a:lnTo>
                  <a:lnTo>
                    <a:pt x="655" y="564"/>
                  </a:lnTo>
                  <a:lnTo>
                    <a:pt x="651" y="560"/>
                  </a:lnTo>
                  <a:lnTo>
                    <a:pt x="655" y="554"/>
                  </a:lnTo>
                  <a:lnTo>
                    <a:pt x="645" y="546"/>
                  </a:lnTo>
                  <a:lnTo>
                    <a:pt x="641" y="552"/>
                  </a:lnTo>
                  <a:lnTo>
                    <a:pt x="633" y="548"/>
                  </a:lnTo>
                  <a:lnTo>
                    <a:pt x="635" y="542"/>
                  </a:lnTo>
                  <a:lnTo>
                    <a:pt x="633" y="534"/>
                  </a:lnTo>
                  <a:lnTo>
                    <a:pt x="633" y="528"/>
                  </a:lnTo>
                  <a:lnTo>
                    <a:pt x="637" y="526"/>
                  </a:lnTo>
                  <a:lnTo>
                    <a:pt x="639" y="522"/>
                  </a:lnTo>
                  <a:lnTo>
                    <a:pt x="655" y="522"/>
                  </a:lnTo>
                  <a:lnTo>
                    <a:pt x="655" y="516"/>
                  </a:lnTo>
                  <a:lnTo>
                    <a:pt x="662" y="508"/>
                  </a:lnTo>
                  <a:lnTo>
                    <a:pt x="674" y="520"/>
                  </a:lnTo>
                  <a:lnTo>
                    <a:pt x="678" y="520"/>
                  </a:lnTo>
                  <a:lnTo>
                    <a:pt x="680" y="524"/>
                  </a:lnTo>
                  <a:lnTo>
                    <a:pt x="694" y="534"/>
                  </a:lnTo>
                  <a:lnTo>
                    <a:pt x="698" y="526"/>
                  </a:lnTo>
                  <a:lnTo>
                    <a:pt x="705" y="528"/>
                  </a:lnTo>
                  <a:lnTo>
                    <a:pt x="704" y="524"/>
                  </a:lnTo>
                  <a:lnTo>
                    <a:pt x="709" y="516"/>
                  </a:lnTo>
                  <a:lnTo>
                    <a:pt x="704" y="510"/>
                  </a:lnTo>
                  <a:lnTo>
                    <a:pt x="704" y="502"/>
                  </a:lnTo>
                  <a:lnTo>
                    <a:pt x="717" y="522"/>
                  </a:lnTo>
                  <a:lnTo>
                    <a:pt x="715" y="528"/>
                  </a:lnTo>
                  <a:lnTo>
                    <a:pt x="711" y="532"/>
                  </a:lnTo>
                  <a:lnTo>
                    <a:pt x="713" y="532"/>
                  </a:lnTo>
                  <a:lnTo>
                    <a:pt x="723" y="536"/>
                  </a:lnTo>
                  <a:lnTo>
                    <a:pt x="725" y="534"/>
                  </a:lnTo>
                  <a:lnTo>
                    <a:pt x="725" y="528"/>
                  </a:lnTo>
                  <a:lnTo>
                    <a:pt x="729" y="522"/>
                  </a:lnTo>
                  <a:lnTo>
                    <a:pt x="731" y="524"/>
                  </a:lnTo>
                  <a:lnTo>
                    <a:pt x="737" y="516"/>
                  </a:lnTo>
                  <a:lnTo>
                    <a:pt x="733" y="510"/>
                  </a:lnTo>
                  <a:lnTo>
                    <a:pt x="741" y="506"/>
                  </a:lnTo>
                  <a:lnTo>
                    <a:pt x="747" y="510"/>
                  </a:lnTo>
                  <a:lnTo>
                    <a:pt x="747" y="502"/>
                  </a:lnTo>
                  <a:lnTo>
                    <a:pt x="758" y="498"/>
                  </a:lnTo>
                  <a:lnTo>
                    <a:pt x="768" y="510"/>
                  </a:lnTo>
                  <a:lnTo>
                    <a:pt x="780" y="502"/>
                  </a:lnTo>
                  <a:lnTo>
                    <a:pt x="784" y="494"/>
                  </a:lnTo>
                  <a:lnTo>
                    <a:pt x="778" y="488"/>
                  </a:lnTo>
                  <a:lnTo>
                    <a:pt x="782" y="471"/>
                  </a:lnTo>
                  <a:lnTo>
                    <a:pt x="795" y="469"/>
                  </a:lnTo>
                  <a:lnTo>
                    <a:pt x="795" y="475"/>
                  </a:lnTo>
                  <a:lnTo>
                    <a:pt x="803" y="475"/>
                  </a:lnTo>
                  <a:lnTo>
                    <a:pt x="809" y="471"/>
                  </a:lnTo>
                  <a:lnTo>
                    <a:pt x="815" y="492"/>
                  </a:lnTo>
                  <a:lnTo>
                    <a:pt x="819" y="494"/>
                  </a:lnTo>
                  <a:lnTo>
                    <a:pt x="821" y="490"/>
                  </a:lnTo>
                  <a:lnTo>
                    <a:pt x="834" y="484"/>
                  </a:lnTo>
                  <a:lnTo>
                    <a:pt x="848" y="488"/>
                  </a:lnTo>
                  <a:lnTo>
                    <a:pt x="856" y="484"/>
                  </a:lnTo>
                  <a:lnTo>
                    <a:pt x="858" y="506"/>
                  </a:lnTo>
                  <a:lnTo>
                    <a:pt x="860" y="508"/>
                  </a:lnTo>
                  <a:lnTo>
                    <a:pt x="856" y="518"/>
                  </a:lnTo>
                  <a:lnTo>
                    <a:pt x="868" y="524"/>
                  </a:lnTo>
                  <a:lnTo>
                    <a:pt x="877" y="522"/>
                  </a:lnTo>
                  <a:lnTo>
                    <a:pt x="881" y="524"/>
                  </a:lnTo>
                  <a:lnTo>
                    <a:pt x="877" y="532"/>
                  </a:lnTo>
                  <a:lnTo>
                    <a:pt x="879" y="544"/>
                  </a:lnTo>
                  <a:lnTo>
                    <a:pt x="875" y="546"/>
                  </a:lnTo>
                  <a:lnTo>
                    <a:pt x="879" y="552"/>
                  </a:lnTo>
                  <a:lnTo>
                    <a:pt x="885" y="550"/>
                  </a:lnTo>
                  <a:lnTo>
                    <a:pt x="883" y="548"/>
                  </a:lnTo>
                  <a:lnTo>
                    <a:pt x="885" y="544"/>
                  </a:lnTo>
                  <a:lnTo>
                    <a:pt x="881" y="540"/>
                  </a:lnTo>
                  <a:lnTo>
                    <a:pt x="887" y="534"/>
                  </a:lnTo>
                  <a:lnTo>
                    <a:pt x="893" y="542"/>
                  </a:lnTo>
                  <a:lnTo>
                    <a:pt x="891" y="544"/>
                  </a:lnTo>
                  <a:lnTo>
                    <a:pt x="893" y="548"/>
                  </a:lnTo>
                  <a:lnTo>
                    <a:pt x="887" y="556"/>
                  </a:lnTo>
                  <a:lnTo>
                    <a:pt x="891" y="564"/>
                  </a:lnTo>
                  <a:lnTo>
                    <a:pt x="897" y="558"/>
                  </a:lnTo>
                  <a:lnTo>
                    <a:pt x="897" y="562"/>
                  </a:lnTo>
                  <a:lnTo>
                    <a:pt x="903" y="560"/>
                  </a:lnTo>
                  <a:lnTo>
                    <a:pt x="911" y="566"/>
                  </a:lnTo>
                  <a:lnTo>
                    <a:pt x="915" y="562"/>
                  </a:lnTo>
                  <a:lnTo>
                    <a:pt x="918" y="564"/>
                  </a:lnTo>
                  <a:lnTo>
                    <a:pt x="924" y="540"/>
                  </a:lnTo>
                  <a:lnTo>
                    <a:pt x="934" y="536"/>
                  </a:lnTo>
                  <a:lnTo>
                    <a:pt x="936" y="528"/>
                  </a:lnTo>
                  <a:lnTo>
                    <a:pt x="934" y="526"/>
                  </a:lnTo>
                  <a:lnTo>
                    <a:pt x="926" y="526"/>
                  </a:lnTo>
                  <a:lnTo>
                    <a:pt x="932" y="522"/>
                  </a:lnTo>
                  <a:lnTo>
                    <a:pt x="936" y="516"/>
                  </a:lnTo>
                  <a:lnTo>
                    <a:pt x="932" y="512"/>
                  </a:lnTo>
                  <a:lnTo>
                    <a:pt x="930" y="502"/>
                  </a:lnTo>
                  <a:lnTo>
                    <a:pt x="938" y="486"/>
                  </a:lnTo>
                  <a:lnTo>
                    <a:pt x="930" y="479"/>
                  </a:lnTo>
                  <a:lnTo>
                    <a:pt x="922" y="473"/>
                  </a:lnTo>
                  <a:lnTo>
                    <a:pt x="918" y="455"/>
                  </a:lnTo>
                  <a:lnTo>
                    <a:pt x="911" y="461"/>
                  </a:lnTo>
                  <a:lnTo>
                    <a:pt x="907" y="461"/>
                  </a:lnTo>
                  <a:lnTo>
                    <a:pt x="899" y="431"/>
                  </a:lnTo>
                  <a:lnTo>
                    <a:pt x="897" y="431"/>
                  </a:lnTo>
                  <a:lnTo>
                    <a:pt x="897" y="429"/>
                  </a:lnTo>
                  <a:lnTo>
                    <a:pt x="893" y="431"/>
                  </a:lnTo>
                  <a:lnTo>
                    <a:pt x="881" y="411"/>
                  </a:lnTo>
                  <a:lnTo>
                    <a:pt x="874" y="427"/>
                  </a:lnTo>
                  <a:lnTo>
                    <a:pt x="868" y="423"/>
                  </a:lnTo>
                  <a:lnTo>
                    <a:pt x="868" y="411"/>
                  </a:lnTo>
                  <a:lnTo>
                    <a:pt x="874" y="411"/>
                  </a:lnTo>
                  <a:lnTo>
                    <a:pt x="879" y="381"/>
                  </a:lnTo>
                  <a:lnTo>
                    <a:pt x="866" y="367"/>
                  </a:lnTo>
                  <a:lnTo>
                    <a:pt x="870" y="355"/>
                  </a:lnTo>
                  <a:lnTo>
                    <a:pt x="879" y="359"/>
                  </a:lnTo>
                  <a:lnTo>
                    <a:pt x="885" y="347"/>
                  </a:lnTo>
                  <a:lnTo>
                    <a:pt x="893" y="355"/>
                  </a:lnTo>
                  <a:lnTo>
                    <a:pt x="899" y="355"/>
                  </a:lnTo>
                  <a:lnTo>
                    <a:pt x="911" y="343"/>
                  </a:lnTo>
                  <a:lnTo>
                    <a:pt x="922" y="343"/>
                  </a:lnTo>
                  <a:lnTo>
                    <a:pt x="920" y="349"/>
                  </a:lnTo>
                  <a:lnTo>
                    <a:pt x="924" y="353"/>
                  </a:lnTo>
                  <a:lnTo>
                    <a:pt x="938" y="345"/>
                  </a:lnTo>
                  <a:lnTo>
                    <a:pt x="944" y="355"/>
                  </a:lnTo>
                  <a:lnTo>
                    <a:pt x="954" y="343"/>
                  </a:lnTo>
                  <a:lnTo>
                    <a:pt x="960" y="343"/>
                  </a:lnTo>
                  <a:lnTo>
                    <a:pt x="973" y="327"/>
                  </a:lnTo>
                  <a:lnTo>
                    <a:pt x="993" y="321"/>
                  </a:lnTo>
                  <a:lnTo>
                    <a:pt x="999" y="331"/>
                  </a:lnTo>
                  <a:lnTo>
                    <a:pt x="1006" y="311"/>
                  </a:lnTo>
                  <a:lnTo>
                    <a:pt x="1003" y="303"/>
                  </a:lnTo>
                  <a:lnTo>
                    <a:pt x="1008" y="299"/>
                  </a:lnTo>
                  <a:lnTo>
                    <a:pt x="1004" y="277"/>
                  </a:lnTo>
                  <a:lnTo>
                    <a:pt x="989" y="269"/>
                  </a:lnTo>
                  <a:lnTo>
                    <a:pt x="993" y="265"/>
                  </a:lnTo>
                  <a:lnTo>
                    <a:pt x="973" y="263"/>
                  </a:lnTo>
                  <a:lnTo>
                    <a:pt x="971" y="249"/>
                  </a:lnTo>
                  <a:lnTo>
                    <a:pt x="958" y="247"/>
                  </a:lnTo>
                  <a:lnTo>
                    <a:pt x="938" y="249"/>
                  </a:lnTo>
                  <a:lnTo>
                    <a:pt x="936" y="243"/>
                  </a:lnTo>
                  <a:lnTo>
                    <a:pt x="938" y="239"/>
                  </a:lnTo>
                  <a:lnTo>
                    <a:pt x="932" y="239"/>
                  </a:lnTo>
                  <a:lnTo>
                    <a:pt x="928" y="233"/>
                  </a:lnTo>
                  <a:lnTo>
                    <a:pt x="915" y="223"/>
                  </a:lnTo>
                  <a:lnTo>
                    <a:pt x="905" y="221"/>
                  </a:lnTo>
                  <a:lnTo>
                    <a:pt x="877" y="203"/>
                  </a:lnTo>
                  <a:lnTo>
                    <a:pt x="874" y="195"/>
                  </a:lnTo>
                  <a:lnTo>
                    <a:pt x="862" y="199"/>
                  </a:lnTo>
                  <a:lnTo>
                    <a:pt x="856" y="195"/>
                  </a:lnTo>
                  <a:lnTo>
                    <a:pt x="852" y="199"/>
                  </a:lnTo>
                  <a:lnTo>
                    <a:pt x="836" y="201"/>
                  </a:lnTo>
                  <a:lnTo>
                    <a:pt x="832" y="207"/>
                  </a:lnTo>
                  <a:lnTo>
                    <a:pt x="827" y="201"/>
                  </a:lnTo>
                  <a:lnTo>
                    <a:pt x="821" y="201"/>
                  </a:lnTo>
                  <a:lnTo>
                    <a:pt x="815" y="191"/>
                  </a:lnTo>
                  <a:lnTo>
                    <a:pt x="811" y="191"/>
                  </a:lnTo>
                  <a:lnTo>
                    <a:pt x="807" y="185"/>
                  </a:lnTo>
                  <a:lnTo>
                    <a:pt x="793" y="183"/>
                  </a:lnTo>
                  <a:lnTo>
                    <a:pt x="786" y="171"/>
                  </a:lnTo>
                  <a:lnTo>
                    <a:pt x="778" y="183"/>
                  </a:lnTo>
                  <a:lnTo>
                    <a:pt x="766" y="177"/>
                  </a:lnTo>
                  <a:lnTo>
                    <a:pt x="760" y="157"/>
                  </a:lnTo>
                  <a:lnTo>
                    <a:pt x="739" y="157"/>
                  </a:lnTo>
                  <a:lnTo>
                    <a:pt x="739" y="155"/>
                  </a:lnTo>
                  <a:lnTo>
                    <a:pt x="723" y="161"/>
                  </a:lnTo>
                  <a:lnTo>
                    <a:pt x="711" y="161"/>
                  </a:lnTo>
                  <a:lnTo>
                    <a:pt x="711" y="165"/>
                  </a:lnTo>
                  <a:lnTo>
                    <a:pt x="704" y="159"/>
                  </a:lnTo>
                  <a:lnTo>
                    <a:pt x="688" y="155"/>
                  </a:lnTo>
                  <a:lnTo>
                    <a:pt x="682" y="151"/>
                  </a:lnTo>
                  <a:lnTo>
                    <a:pt x="680" y="141"/>
                  </a:lnTo>
                  <a:lnTo>
                    <a:pt x="678" y="143"/>
                  </a:lnTo>
                  <a:lnTo>
                    <a:pt x="664" y="145"/>
                  </a:lnTo>
                  <a:lnTo>
                    <a:pt x="662" y="151"/>
                  </a:lnTo>
                  <a:lnTo>
                    <a:pt x="655" y="151"/>
                  </a:lnTo>
                  <a:lnTo>
                    <a:pt x="649" y="155"/>
                  </a:lnTo>
                  <a:lnTo>
                    <a:pt x="635" y="149"/>
                  </a:lnTo>
                  <a:lnTo>
                    <a:pt x="633" y="151"/>
                  </a:lnTo>
                  <a:lnTo>
                    <a:pt x="610" y="155"/>
                  </a:lnTo>
                  <a:lnTo>
                    <a:pt x="602" y="161"/>
                  </a:lnTo>
                  <a:lnTo>
                    <a:pt x="596" y="155"/>
                  </a:lnTo>
                  <a:lnTo>
                    <a:pt x="590" y="161"/>
                  </a:lnTo>
                  <a:lnTo>
                    <a:pt x="586" y="157"/>
                  </a:lnTo>
                  <a:lnTo>
                    <a:pt x="571" y="155"/>
                  </a:lnTo>
                  <a:lnTo>
                    <a:pt x="567" y="149"/>
                  </a:lnTo>
                  <a:lnTo>
                    <a:pt x="555" y="145"/>
                  </a:lnTo>
                  <a:lnTo>
                    <a:pt x="543" y="137"/>
                  </a:lnTo>
                  <a:lnTo>
                    <a:pt x="547" y="95"/>
                  </a:lnTo>
                  <a:lnTo>
                    <a:pt x="555" y="95"/>
                  </a:lnTo>
                  <a:lnTo>
                    <a:pt x="555" y="92"/>
                  </a:lnTo>
                  <a:lnTo>
                    <a:pt x="547" y="92"/>
                  </a:lnTo>
                  <a:lnTo>
                    <a:pt x="537" y="82"/>
                  </a:lnTo>
                  <a:lnTo>
                    <a:pt x="535" y="70"/>
                  </a:lnTo>
                  <a:lnTo>
                    <a:pt x="532" y="62"/>
                  </a:lnTo>
                  <a:lnTo>
                    <a:pt x="528" y="60"/>
                  </a:lnTo>
                  <a:lnTo>
                    <a:pt x="504" y="62"/>
                  </a:lnTo>
                  <a:lnTo>
                    <a:pt x="494" y="56"/>
                  </a:lnTo>
                  <a:lnTo>
                    <a:pt x="489" y="60"/>
                  </a:lnTo>
                  <a:lnTo>
                    <a:pt x="487" y="48"/>
                  </a:lnTo>
                  <a:lnTo>
                    <a:pt x="477" y="52"/>
                  </a:lnTo>
                  <a:lnTo>
                    <a:pt x="463" y="48"/>
                  </a:lnTo>
                  <a:lnTo>
                    <a:pt x="459" y="44"/>
                  </a:lnTo>
                  <a:lnTo>
                    <a:pt x="461" y="38"/>
                  </a:lnTo>
                  <a:lnTo>
                    <a:pt x="457" y="34"/>
                  </a:lnTo>
                  <a:lnTo>
                    <a:pt x="457" y="26"/>
                  </a:lnTo>
                  <a:lnTo>
                    <a:pt x="459" y="20"/>
                  </a:lnTo>
                  <a:lnTo>
                    <a:pt x="457" y="12"/>
                  </a:lnTo>
                  <a:lnTo>
                    <a:pt x="448" y="10"/>
                  </a:lnTo>
                  <a:lnTo>
                    <a:pt x="446" y="4"/>
                  </a:lnTo>
                  <a:lnTo>
                    <a:pt x="442" y="0"/>
                  </a:lnTo>
                  <a:lnTo>
                    <a:pt x="438" y="4"/>
                  </a:lnTo>
                  <a:lnTo>
                    <a:pt x="428" y="4"/>
                  </a:lnTo>
                  <a:lnTo>
                    <a:pt x="416" y="14"/>
                  </a:lnTo>
                  <a:lnTo>
                    <a:pt x="422" y="20"/>
                  </a:lnTo>
                  <a:lnTo>
                    <a:pt x="405" y="18"/>
                  </a:lnTo>
                  <a:lnTo>
                    <a:pt x="401" y="24"/>
                  </a:lnTo>
                  <a:lnTo>
                    <a:pt x="391" y="28"/>
                  </a:lnTo>
                  <a:lnTo>
                    <a:pt x="387" y="28"/>
                  </a:lnTo>
                  <a:lnTo>
                    <a:pt x="383" y="28"/>
                  </a:lnTo>
                  <a:lnTo>
                    <a:pt x="379" y="28"/>
                  </a:lnTo>
                  <a:lnTo>
                    <a:pt x="389" y="40"/>
                  </a:lnTo>
                  <a:lnTo>
                    <a:pt x="387" y="44"/>
                  </a:lnTo>
                  <a:lnTo>
                    <a:pt x="393" y="46"/>
                  </a:lnTo>
                  <a:lnTo>
                    <a:pt x="391" y="50"/>
                  </a:lnTo>
                  <a:lnTo>
                    <a:pt x="393" y="50"/>
                  </a:lnTo>
                  <a:lnTo>
                    <a:pt x="395" y="60"/>
                  </a:lnTo>
                  <a:lnTo>
                    <a:pt x="403" y="68"/>
                  </a:lnTo>
                  <a:lnTo>
                    <a:pt x="405" y="74"/>
                  </a:lnTo>
                  <a:lnTo>
                    <a:pt x="395" y="80"/>
                  </a:lnTo>
                  <a:lnTo>
                    <a:pt x="387" y="78"/>
                  </a:lnTo>
                  <a:lnTo>
                    <a:pt x="379" y="86"/>
                  </a:lnTo>
                  <a:lnTo>
                    <a:pt x="377" y="99"/>
                  </a:lnTo>
                  <a:lnTo>
                    <a:pt x="373" y="95"/>
                  </a:lnTo>
                  <a:lnTo>
                    <a:pt x="354" y="103"/>
                  </a:lnTo>
                  <a:lnTo>
                    <a:pt x="350" y="90"/>
                  </a:lnTo>
                  <a:lnTo>
                    <a:pt x="362" y="74"/>
                  </a:lnTo>
                  <a:lnTo>
                    <a:pt x="360" y="64"/>
                  </a:lnTo>
                  <a:lnTo>
                    <a:pt x="352" y="58"/>
                  </a:lnTo>
                  <a:lnTo>
                    <a:pt x="352" y="66"/>
                  </a:lnTo>
                  <a:lnTo>
                    <a:pt x="338" y="68"/>
                  </a:lnTo>
                  <a:lnTo>
                    <a:pt x="332" y="54"/>
                  </a:lnTo>
                  <a:lnTo>
                    <a:pt x="332" y="50"/>
                  </a:lnTo>
                  <a:lnTo>
                    <a:pt x="328" y="48"/>
                  </a:lnTo>
                  <a:lnTo>
                    <a:pt x="313" y="54"/>
                  </a:lnTo>
                  <a:lnTo>
                    <a:pt x="307" y="50"/>
                  </a:lnTo>
                  <a:lnTo>
                    <a:pt x="301" y="50"/>
                  </a:lnTo>
                  <a:lnTo>
                    <a:pt x="301" y="34"/>
                  </a:lnTo>
                  <a:lnTo>
                    <a:pt x="293" y="30"/>
                  </a:lnTo>
                  <a:lnTo>
                    <a:pt x="289" y="22"/>
                  </a:lnTo>
                  <a:lnTo>
                    <a:pt x="285" y="20"/>
                  </a:lnTo>
                  <a:lnTo>
                    <a:pt x="281" y="32"/>
                  </a:lnTo>
                  <a:lnTo>
                    <a:pt x="272" y="28"/>
                  </a:lnTo>
                  <a:lnTo>
                    <a:pt x="262" y="28"/>
                  </a:lnTo>
                  <a:lnTo>
                    <a:pt x="246" y="32"/>
                  </a:lnTo>
                  <a:lnTo>
                    <a:pt x="252" y="48"/>
                  </a:lnTo>
                  <a:lnTo>
                    <a:pt x="248" y="54"/>
                  </a:lnTo>
                  <a:lnTo>
                    <a:pt x="242" y="48"/>
                  </a:lnTo>
                  <a:lnTo>
                    <a:pt x="238" y="48"/>
                  </a:lnTo>
                  <a:lnTo>
                    <a:pt x="236" y="60"/>
                  </a:lnTo>
                  <a:lnTo>
                    <a:pt x="254" y="86"/>
                  </a:lnTo>
                  <a:lnTo>
                    <a:pt x="260" y="92"/>
                  </a:lnTo>
                  <a:lnTo>
                    <a:pt x="264" y="95"/>
                  </a:lnTo>
                  <a:lnTo>
                    <a:pt x="270" y="101"/>
                  </a:lnTo>
                  <a:lnTo>
                    <a:pt x="276" y="99"/>
                  </a:lnTo>
                  <a:lnTo>
                    <a:pt x="289" y="90"/>
                  </a:lnTo>
                  <a:lnTo>
                    <a:pt x="295" y="92"/>
                  </a:lnTo>
                  <a:lnTo>
                    <a:pt x="297" y="121"/>
                  </a:lnTo>
                  <a:lnTo>
                    <a:pt x="301" y="123"/>
                  </a:lnTo>
                  <a:lnTo>
                    <a:pt x="301" y="135"/>
                  </a:lnTo>
                  <a:lnTo>
                    <a:pt x="295" y="141"/>
                  </a:lnTo>
                  <a:lnTo>
                    <a:pt x="281" y="145"/>
                  </a:lnTo>
                  <a:lnTo>
                    <a:pt x="258" y="137"/>
                  </a:lnTo>
                  <a:lnTo>
                    <a:pt x="254" y="155"/>
                  </a:lnTo>
                  <a:lnTo>
                    <a:pt x="246" y="161"/>
                  </a:lnTo>
                  <a:lnTo>
                    <a:pt x="240" y="161"/>
                  </a:lnTo>
                  <a:lnTo>
                    <a:pt x="238" y="155"/>
                  </a:lnTo>
                  <a:lnTo>
                    <a:pt x="244" y="147"/>
                  </a:lnTo>
                  <a:lnTo>
                    <a:pt x="248" y="145"/>
                  </a:lnTo>
                  <a:lnTo>
                    <a:pt x="235" y="129"/>
                  </a:lnTo>
                  <a:lnTo>
                    <a:pt x="223" y="131"/>
                  </a:lnTo>
                  <a:lnTo>
                    <a:pt x="219" y="139"/>
                  </a:lnTo>
                  <a:lnTo>
                    <a:pt x="211" y="135"/>
                  </a:lnTo>
                  <a:lnTo>
                    <a:pt x="215" y="121"/>
                  </a:lnTo>
                  <a:lnTo>
                    <a:pt x="197" y="101"/>
                  </a:lnTo>
                  <a:lnTo>
                    <a:pt x="193" y="107"/>
                  </a:lnTo>
                  <a:lnTo>
                    <a:pt x="188" y="109"/>
                  </a:lnTo>
                  <a:lnTo>
                    <a:pt x="195" y="129"/>
                  </a:lnTo>
                  <a:lnTo>
                    <a:pt x="186" y="119"/>
                  </a:lnTo>
                  <a:lnTo>
                    <a:pt x="186" y="127"/>
                  </a:lnTo>
                  <a:lnTo>
                    <a:pt x="149" y="111"/>
                  </a:lnTo>
                  <a:lnTo>
                    <a:pt x="143" y="95"/>
                  </a:lnTo>
                  <a:lnTo>
                    <a:pt x="125" y="88"/>
                  </a:lnTo>
                  <a:lnTo>
                    <a:pt x="119" y="84"/>
                  </a:lnTo>
                  <a:lnTo>
                    <a:pt x="106" y="36"/>
                  </a:lnTo>
                  <a:lnTo>
                    <a:pt x="102" y="28"/>
                  </a:lnTo>
                  <a:lnTo>
                    <a:pt x="92" y="18"/>
                  </a:lnTo>
                  <a:lnTo>
                    <a:pt x="82" y="20"/>
                  </a:lnTo>
                  <a:lnTo>
                    <a:pt x="78" y="20"/>
                  </a:lnTo>
                  <a:lnTo>
                    <a:pt x="78" y="12"/>
                  </a:lnTo>
                  <a:lnTo>
                    <a:pt x="76" y="10"/>
                  </a:lnTo>
                  <a:lnTo>
                    <a:pt x="61" y="8"/>
                  </a:lnTo>
                  <a:lnTo>
                    <a:pt x="41" y="14"/>
                  </a:lnTo>
                  <a:lnTo>
                    <a:pt x="39" y="10"/>
                  </a:lnTo>
                  <a:lnTo>
                    <a:pt x="41" y="6"/>
                  </a:lnTo>
                  <a:lnTo>
                    <a:pt x="35" y="0"/>
                  </a:lnTo>
                  <a:lnTo>
                    <a:pt x="31" y="0"/>
                  </a:lnTo>
                  <a:lnTo>
                    <a:pt x="29" y="6"/>
                  </a:lnTo>
                  <a:lnTo>
                    <a:pt x="12" y="10"/>
                  </a:lnTo>
                  <a:lnTo>
                    <a:pt x="10" y="12"/>
                  </a:lnTo>
                  <a:close/>
                </a:path>
              </a:pathLst>
            </a:custGeom>
            <a:grpFill/>
            <a:ln w="9525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 sz="2800" dirty="0">
                <a:solidFill>
                  <a:srgbClr val="666666"/>
                </a:solidFill>
              </a:endParaRPr>
            </a:p>
          </p:txBody>
        </p:sp>
        <p:sp>
          <p:nvSpPr>
            <p:cNvPr id="517" name="Freeform 25"/>
            <p:cNvSpPr>
              <a:spLocks/>
            </p:cNvSpPr>
            <p:nvPr/>
          </p:nvSpPr>
          <p:spPr bwMode="auto">
            <a:xfrm>
              <a:off x="3217103" y="4561843"/>
              <a:ext cx="1276350" cy="1452651"/>
            </a:xfrm>
            <a:custGeom>
              <a:avLst/>
              <a:gdLst>
                <a:gd name="T0" fmla="*/ 2147483647 w 738"/>
                <a:gd name="T1" fmla="*/ 2147483647 h 736"/>
                <a:gd name="T2" fmla="*/ 2147483647 w 738"/>
                <a:gd name="T3" fmla="*/ 2147483647 h 736"/>
                <a:gd name="T4" fmla="*/ 2147483647 w 738"/>
                <a:gd name="T5" fmla="*/ 2147483647 h 736"/>
                <a:gd name="T6" fmla="*/ 2147483647 w 738"/>
                <a:gd name="T7" fmla="*/ 2147483647 h 736"/>
                <a:gd name="T8" fmla="*/ 2147483647 w 738"/>
                <a:gd name="T9" fmla="*/ 2147483647 h 736"/>
                <a:gd name="T10" fmla="*/ 2147483647 w 738"/>
                <a:gd name="T11" fmla="*/ 2147483647 h 736"/>
                <a:gd name="T12" fmla="*/ 2147483647 w 738"/>
                <a:gd name="T13" fmla="*/ 2147483647 h 736"/>
                <a:gd name="T14" fmla="*/ 2147483647 w 738"/>
                <a:gd name="T15" fmla="*/ 2147483647 h 736"/>
                <a:gd name="T16" fmla="*/ 2147483647 w 738"/>
                <a:gd name="T17" fmla="*/ 2147483647 h 736"/>
                <a:gd name="T18" fmla="*/ 2147483647 w 738"/>
                <a:gd name="T19" fmla="*/ 2147483647 h 736"/>
                <a:gd name="T20" fmla="*/ 2147483647 w 738"/>
                <a:gd name="T21" fmla="*/ 2147483647 h 736"/>
                <a:gd name="T22" fmla="*/ 2147483647 w 738"/>
                <a:gd name="T23" fmla="*/ 2147483647 h 736"/>
                <a:gd name="T24" fmla="*/ 2147483647 w 738"/>
                <a:gd name="T25" fmla="*/ 2147483647 h 736"/>
                <a:gd name="T26" fmla="*/ 2147483647 w 738"/>
                <a:gd name="T27" fmla="*/ 2147483647 h 736"/>
                <a:gd name="T28" fmla="*/ 2147483647 w 738"/>
                <a:gd name="T29" fmla="*/ 2147483647 h 736"/>
                <a:gd name="T30" fmla="*/ 2147483647 w 738"/>
                <a:gd name="T31" fmla="*/ 2147483647 h 736"/>
                <a:gd name="T32" fmla="*/ 2147483647 w 738"/>
                <a:gd name="T33" fmla="*/ 2147483647 h 736"/>
                <a:gd name="T34" fmla="*/ 2147483647 w 738"/>
                <a:gd name="T35" fmla="*/ 2147483647 h 736"/>
                <a:gd name="T36" fmla="*/ 2147483647 w 738"/>
                <a:gd name="T37" fmla="*/ 2147483647 h 736"/>
                <a:gd name="T38" fmla="*/ 2147483647 w 738"/>
                <a:gd name="T39" fmla="*/ 2147483647 h 736"/>
                <a:gd name="T40" fmla="*/ 2147483647 w 738"/>
                <a:gd name="T41" fmla="*/ 2147483647 h 736"/>
                <a:gd name="T42" fmla="*/ 2147483647 w 738"/>
                <a:gd name="T43" fmla="*/ 2147483647 h 736"/>
                <a:gd name="T44" fmla="*/ 2147483647 w 738"/>
                <a:gd name="T45" fmla="*/ 2147483647 h 736"/>
                <a:gd name="T46" fmla="*/ 2147483647 w 738"/>
                <a:gd name="T47" fmla="*/ 2147483647 h 736"/>
                <a:gd name="T48" fmla="*/ 2147483647 w 738"/>
                <a:gd name="T49" fmla="*/ 2147483647 h 736"/>
                <a:gd name="T50" fmla="*/ 2147483647 w 738"/>
                <a:gd name="T51" fmla="*/ 2147483647 h 736"/>
                <a:gd name="T52" fmla="*/ 2147483647 w 738"/>
                <a:gd name="T53" fmla="*/ 2147483647 h 736"/>
                <a:gd name="T54" fmla="*/ 2147483647 w 738"/>
                <a:gd name="T55" fmla="*/ 2147483647 h 736"/>
                <a:gd name="T56" fmla="*/ 2147483647 w 738"/>
                <a:gd name="T57" fmla="*/ 2147483647 h 736"/>
                <a:gd name="T58" fmla="*/ 2147483647 w 738"/>
                <a:gd name="T59" fmla="*/ 2147483647 h 736"/>
                <a:gd name="T60" fmla="*/ 2147483647 w 738"/>
                <a:gd name="T61" fmla="*/ 2147483647 h 736"/>
                <a:gd name="T62" fmla="*/ 2147483647 w 738"/>
                <a:gd name="T63" fmla="*/ 2147483647 h 736"/>
                <a:gd name="T64" fmla="*/ 2147483647 w 738"/>
                <a:gd name="T65" fmla="*/ 2147483647 h 736"/>
                <a:gd name="T66" fmla="*/ 2147483647 w 738"/>
                <a:gd name="T67" fmla="*/ 2147483647 h 736"/>
                <a:gd name="T68" fmla="*/ 2147483647 w 738"/>
                <a:gd name="T69" fmla="*/ 2147483647 h 736"/>
                <a:gd name="T70" fmla="*/ 2147483647 w 738"/>
                <a:gd name="T71" fmla="*/ 2147483647 h 736"/>
                <a:gd name="T72" fmla="*/ 2147483647 w 738"/>
                <a:gd name="T73" fmla="*/ 2147483647 h 736"/>
                <a:gd name="T74" fmla="*/ 2147483647 w 738"/>
                <a:gd name="T75" fmla="*/ 2147483647 h 736"/>
                <a:gd name="T76" fmla="*/ 2147483647 w 738"/>
                <a:gd name="T77" fmla="*/ 2147483647 h 736"/>
                <a:gd name="T78" fmla="*/ 2147483647 w 738"/>
                <a:gd name="T79" fmla="*/ 2147483647 h 736"/>
                <a:gd name="T80" fmla="*/ 2147483647 w 738"/>
                <a:gd name="T81" fmla="*/ 2147483647 h 736"/>
                <a:gd name="T82" fmla="*/ 2147483647 w 738"/>
                <a:gd name="T83" fmla="*/ 2147483647 h 736"/>
                <a:gd name="T84" fmla="*/ 2147483647 w 738"/>
                <a:gd name="T85" fmla="*/ 2147483647 h 736"/>
                <a:gd name="T86" fmla="*/ 2147483647 w 738"/>
                <a:gd name="T87" fmla="*/ 2147483647 h 736"/>
                <a:gd name="T88" fmla="*/ 2147483647 w 738"/>
                <a:gd name="T89" fmla="*/ 2147483647 h 736"/>
                <a:gd name="T90" fmla="*/ 2147483647 w 738"/>
                <a:gd name="T91" fmla="*/ 2147483647 h 736"/>
                <a:gd name="T92" fmla="*/ 2147483647 w 738"/>
                <a:gd name="T93" fmla="*/ 2147483647 h 736"/>
                <a:gd name="T94" fmla="*/ 2147483647 w 738"/>
                <a:gd name="T95" fmla="*/ 2147483647 h 736"/>
                <a:gd name="T96" fmla="*/ 2147483647 w 738"/>
                <a:gd name="T97" fmla="*/ 2147483647 h 736"/>
                <a:gd name="T98" fmla="*/ 2147483647 w 738"/>
                <a:gd name="T99" fmla="*/ 2147483647 h 736"/>
                <a:gd name="T100" fmla="*/ 2147483647 w 738"/>
                <a:gd name="T101" fmla="*/ 2147483647 h 736"/>
                <a:gd name="T102" fmla="*/ 2147483647 w 738"/>
                <a:gd name="T103" fmla="*/ 2147483647 h 736"/>
                <a:gd name="T104" fmla="*/ 2147483647 w 738"/>
                <a:gd name="T105" fmla="*/ 2147483647 h 736"/>
                <a:gd name="T106" fmla="*/ 2147483647 w 738"/>
                <a:gd name="T107" fmla="*/ 2147483647 h 736"/>
                <a:gd name="T108" fmla="*/ 2147483647 w 738"/>
                <a:gd name="T109" fmla="*/ 2147483647 h 736"/>
                <a:gd name="T110" fmla="*/ 2147483647 w 738"/>
                <a:gd name="T111" fmla="*/ 2147483647 h 736"/>
                <a:gd name="T112" fmla="*/ 2147483647 w 738"/>
                <a:gd name="T113" fmla="*/ 2147483647 h 736"/>
                <a:gd name="T114" fmla="*/ 2147483647 w 738"/>
                <a:gd name="T115" fmla="*/ 2147483647 h 736"/>
                <a:gd name="T116" fmla="*/ 2147483647 w 738"/>
                <a:gd name="T117" fmla="*/ 2147483647 h 736"/>
                <a:gd name="T118" fmla="*/ 2147483647 w 738"/>
                <a:gd name="T119" fmla="*/ 2147483647 h 736"/>
                <a:gd name="T120" fmla="*/ 2147483647 w 738"/>
                <a:gd name="T121" fmla="*/ 2147483647 h 7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38"/>
                <a:gd name="T184" fmla="*/ 0 h 736"/>
                <a:gd name="T185" fmla="*/ 738 w 738"/>
                <a:gd name="T186" fmla="*/ 736 h 7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38" h="736">
                  <a:moveTo>
                    <a:pt x="0" y="462"/>
                  </a:moveTo>
                  <a:lnTo>
                    <a:pt x="8" y="468"/>
                  </a:lnTo>
                  <a:lnTo>
                    <a:pt x="9" y="470"/>
                  </a:lnTo>
                  <a:lnTo>
                    <a:pt x="11" y="468"/>
                  </a:lnTo>
                  <a:lnTo>
                    <a:pt x="13" y="468"/>
                  </a:lnTo>
                  <a:lnTo>
                    <a:pt x="17" y="466"/>
                  </a:lnTo>
                  <a:lnTo>
                    <a:pt x="19" y="466"/>
                  </a:lnTo>
                  <a:lnTo>
                    <a:pt x="21" y="462"/>
                  </a:lnTo>
                  <a:lnTo>
                    <a:pt x="23" y="464"/>
                  </a:lnTo>
                  <a:lnTo>
                    <a:pt x="27" y="462"/>
                  </a:lnTo>
                  <a:lnTo>
                    <a:pt x="29" y="462"/>
                  </a:lnTo>
                  <a:lnTo>
                    <a:pt x="31" y="460"/>
                  </a:lnTo>
                  <a:lnTo>
                    <a:pt x="29" y="458"/>
                  </a:lnTo>
                  <a:lnTo>
                    <a:pt x="35" y="458"/>
                  </a:lnTo>
                  <a:lnTo>
                    <a:pt x="43" y="454"/>
                  </a:lnTo>
                  <a:lnTo>
                    <a:pt x="52" y="452"/>
                  </a:lnTo>
                  <a:lnTo>
                    <a:pt x="56" y="452"/>
                  </a:lnTo>
                  <a:lnTo>
                    <a:pt x="60" y="450"/>
                  </a:lnTo>
                  <a:lnTo>
                    <a:pt x="68" y="452"/>
                  </a:lnTo>
                  <a:lnTo>
                    <a:pt x="72" y="452"/>
                  </a:lnTo>
                  <a:lnTo>
                    <a:pt x="76" y="452"/>
                  </a:lnTo>
                  <a:lnTo>
                    <a:pt x="86" y="452"/>
                  </a:lnTo>
                  <a:lnTo>
                    <a:pt x="90" y="454"/>
                  </a:lnTo>
                  <a:lnTo>
                    <a:pt x="92" y="454"/>
                  </a:lnTo>
                  <a:lnTo>
                    <a:pt x="95" y="454"/>
                  </a:lnTo>
                  <a:lnTo>
                    <a:pt x="97" y="454"/>
                  </a:lnTo>
                  <a:lnTo>
                    <a:pt x="101" y="454"/>
                  </a:lnTo>
                  <a:lnTo>
                    <a:pt x="107" y="454"/>
                  </a:lnTo>
                  <a:lnTo>
                    <a:pt x="113" y="454"/>
                  </a:lnTo>
                  <a:lnTo>
                    <a:pt x="115" y="452"/>
                  </a:lnTo>
                  <a:lnTo>
                    <a:pt x="115" y="456"/>
                  </a:lnTo>
                  <a:lnTo>
                    <a:pt x="115" y="458"/>
                  </a:lnTo>
                  <a:lnTo>
                    <a:pt x="111" y="462"/>
                  </a:lnTo>
                  <a:lnTo>
                    <a:pt x="109" y="462"/>
                  </a:lnTo>
                  <a:lnTo>
                    <a:pt x="107" y="462"/>
                  </a:lnTo>
                  <a:lnTo>
                    <a:pt x="103" y="464"/>
                  </a:lnTo>
                  <a:lnTo>
                    <a:pt x="101" y="468"/>
                  </a:lnTo>
                  <a:lnTo>
                    <a:pt x="97" y="468"/>
                  </a:lnTo>
                  <a:lnTo>
                    <a:pt x="99" y="470"/>
                  </a:lnTo>
                  <a:lnTo>
                    <a:pt x="97" y="472"/>
                  </a:lnTo>
                  <a:lnTo>
                    <a:pt x="97" y="480"/>
                  </a:lnTo>
                  <a:lnTo>
                    <a:pt x="95" y="480"/>
                  </a:lnTo>
                  <a:lnTo>
                    <a:pt x="97" y="484"/>
                  </a:lnTo>
                  <a:lnTo>
                    <a:pt x="101" y="484"/>
                  </a:lnTo>
                  <a:lnTo>
                    <a:pt x="105" y="486"/>
                  </a:lnTo>
                  <a:lnTo>
                    <a:pt x="109" y="488"/>
                  </a:lnTo>
                  <a:lnTo>
                    <a:pt x="107" y="492"/>
                  </a:lnTo>
                  <a:lnTo>
                    <a:pt x="109" y="494"/>
                  </a:lnTo>
                  <a:lnTo>
                    <a:pt x="109" y="498"/>
                  </a:lnTo>
                  <a:lnTo>
                    <a:pt x="113" y="500"/>
                  </a:lnTo>
                  <a:lnTo>
                    <a:pt x="111" y="502"/>
                  </a:lnTo>
                  <a:lnTo>
                    <a:pt x="107" y="504"/>
                  </a:lnTo>
                  <a:lnTo>
                    <a:pt x="103" y="506"/>
                  </a:lnTo>
                  <a:lnTo>
                    <a:pt x="105" y="512"/>
                  </a:lnTo>
                  <a:lnTo>
                    <a:pt x="109" y="512"/>
                  </a:lnTo>
                  <a:lnTo>
                    <a:pt x="111" y="512"/>
                  </a:lnTo>
                  <a:lnTo>
                    <a:pt x="113" y="518"/>
                  </a:lnTo>
                  <a:lnTo>
                    <a:pt x="113" y="524"/>
                  </a:lnTo>
                  <a:lnTo>
                    <a:pt x="109" y="526"/>
                  </a:lnTo>
                  <a:lnTo>
                    <a:pt x="113" y="526"/>
                  </a:lnTo>
                  <a:lnTo>
                    <a:pt x="113" y="530"/>
                  </a:lnTo>
                  <a:lnTo>
                    <a:pt x="109" y="536"/>
                  </a:lnTo>
                  <a:lnTo>
                    <a:pt x="113" y="538"/>
                  </a:lnTo>
                  <a:lnTo>
                    <a:pt x="115" y="540"/>
                  </a:lnTo>
                  <a:lnTo>
                    <a:pt x="121" y="540"/>
                  </a:lnTo>
                  <a:lnTo>
                    <a:pt x="123" y="540"/>
                  </a:lnTo>
                  <a:lnTo>
                    <a:pt x="121" y="542"/>
                  </a:lnTo>
                  <a:lnTo>
                    <a:pt x="123" y="544"/>
                  </a:lnTo>
                  <a:lnTo>
                    <a:pt x="127" y="548"/>
                  </a:lnTo>
                  <a:lnTo>
                    <a:pt x="131" y="546"/>
                  </a:lnTo>
                  <a:lnTo>
                    <a:pt x="137" y="548"/>
                  </a:lnTo>
                  <a:lnTo>
                    <a:pt x="138" y="546"/>
                  </a:lnTo>
                  <a:lnTo>
                    <a:pt x="142" y="548"/>
                  </a:lnTo>
                  <a:lnTo>
                    <a:pt x="144" y="546"/>
                  </a:lnTo>
                  <a:lnTo>
                    <a:pt x="148" y="546"/>
                  </a:lnTo>
                  <a:lnTo>
                    <a:pt x="150" y="548"/>
                  </a:lnTo>
                  <a:lnTo>
                    <a:pt x="154" y="550"/>
                  </a:lnTo>
                  <a:lnTo>
                    <a:pt x="158" y="550"/>
                  </a:lnTo>
                  <a:lnTo>
                    <a:pt x="162" y="552"/>
                  </a:lnTo>
                  <a:lnTo>
                    <a:pt x="162" y="558"/>
                  </a:lnTo>
                  <a:lnTo>
                    <a:pt x="164" y="562"/>
                  </a:lnTo>
                  <a:lnTo>
                    <a:pt x="164" y="564"/>
                  </a:lnTo>
                  <a:lnTo>
                    <a:pt x="162" y="568"/>
                  </a:lnTo>
                  <a:lnTo>
                    <a:pt x="160" y="566"/>
                  </a:lnTo>
                  <a:lnTo>
                    <a:pt x="156" y="564"/>
                  </a:lnTo>
                  <a:lnTo>
                    <a:pt x="154" y="562"/>
                  </a:lnTo>
                  <a:lnTo>
                    <a:pt x="154" y="566"/>
                  </a:lnTo>
                  <a:lnTo>
                    <a:pt x="154" y="570"/>
                  </a:lnTo>
                  <a:lnTo>
                    <a:pt x="148" y="574"/>
                  </a:lnTo>
                  <a:lnTo>
                    <a:pt x="148" y="578"/>
                  </a:lnTo>
                  <a:lnTo>
                    <a:pt x="142" y="580"/>
                  </a:lnTo>
                  <a:lnTo>
                    <a:pt x="142" y="582"/>
                  </a:lnTo>
                  <a:lnTo>
                    <a:pt x="142" y="584"/>
                  </a:lnTo>
                  <a:lnTo>
                    <a:pt x="144" y="588"/>
                  </a:lnTo>
                  <a:lnTo>
                    <a:pt x="144" y="592"/>
                  </a:lnTo>
                  <a:lnTo>
                    <a:pt x="146" y="596"/>
                  </a:lnTo>
                  <a:lnTo>
                    <a:pt x="144" y="600"/>
                  </a:lnTo>
                  <a:lnTo>
                    <a:pt x="144" y="602"/>
                  </a:lnTo>
                  <a:lnTo>
                    <a:pt x="137" y="610"/>
                  </a:lnTo>
                  <a:lnTo>
                    <a:pt x="133" y="612"/>
                  </a:lnTo>
                  <a:lnTo>
                    <a:pt x="137" y="614"/>
                  </a:lnTo>
                  <a:lnTo>
                    <a:pt x="131" y="620"/>
                  </a:lnTo>
                  <a:lnTo>
                    <a:pt x="131" y="622"/>
                  </a:lnTo>
                  <a:lnTo>
                    <a:pt x="125" y="628"/>
                  </a:lnTo>
                  <a:lnTo>
                    <a:pt x="127" y="630"/>
                  </a:lnTo>
                  <a:lnTo>
                    <a:pt x="125" y="630"/>
                  </a:lnTo>
                  <a:lnTo>
                    <a:pt x="129" y="636"/>
                  </a:lnTo>
                  <a:lnTo>
                    <a:pt x="135" y="636"/>
                  </a:lnTo>
                  <a:lnTo>
                    <a:pt x="138" y="638"/>
                  </a:lnTo>
                  <a:lnTo>
                    <a:pt x="144" y="638"/>
                  </a:lnTo>
                  <a:lnTo>
                    <a:pt x="150" y="634"/>
                  </a:lnTo>
                  <a:lnTo>
                    <a:pt x="154" y="638"/>
                  </a:lnTo>
                  <a:lnTo>
                    <a:pt x="156" y="638"/>
                  </a:lnTo>
                  <a:lnTo>
                    <a:pt x="162" y="638"/>
                  </a:lnTo>
                  <a:lnTo>
                    <a:pt x="164" y="640"/>
                  </a:lnTo>
                  <a:lnTo>
                    <a:pt x="166" y="640"/>
                  </a:lnTo>
                  <a:lnTo>
                    <a:pt x="168" y="642"/>
                  </a:lnTo>
                  <a:lnTo>
                    <a:pt x="170" y="646"/>
                  </a:lnTo>
                  <a:lnTo>
                    <a:pt x="176" y="642"/>
                  </a:lnTo>
                  <a:lnTo>
                    <a:pt x="176" y="644"/>
                  </a:lnTo>
                  <a:lnTo>
                    <a:pt x="179" y="646"/>
                  </a:lnTo>
                  <a:lnTo>
                    <a:pt x="181" y="648"/>
                  </a:lnTo>
                  <a:lnTo>
                    <a:pt x="183" y="648"/>
                  </a:lnTo>
                  <a:lnTo>
                    <a:pt x="183" y="644"/>
                  </a:lnTo>
                  <a:lnTo>
                    <a:pt x="187" y="644"/>
                  </a:lnTo>
                  <a:lnTo>
                    <a:pt x="193" y="646"/>
                  </a:lnTo>
                  <a:lnTo>
                    <a:pt x="191" y="648"/>
                  </a:lnTo>
                  <a:lnTo>
                    <a:pt x="193" y="652"/>
                  </a:lnTo>
                  <a:lnTo>
                    <a:pt x="193" y="656"/>
                  </a:lnTo>
                  <a:lnTo>
                    <a:pt x="191" y="658"/>
                  </a:lnTo>
                  <a:lnTo>
                    <a:pt x="191" y="662"/>
                  </a:lnTo>
                  <a:lnTo>
                    <a:pt x="189" y="662"/>
                  </a:lnTo>
                  <a:lnTo>
                    <a:pt x="189" y="668"/>
                  </a:lnTo>
                  <a:lnTo>
                    <a:pt x="191" y="672"/>
                  </a:lnTo>
                  <a:lnTo>
                    <a:pt x="191" y="676"/>
                  </a:lnTo>
                  <a:lnTo>
                    <a:pt x="195" y="678"/>
                  </a:lnTo>
                  <a:lnTo>
                    <a:pt x="201" y="680"/>
                  </a:lnTo>
                  <a:lnTo>
                    <a:pt x="205" y="680"/>
                  </a:lnTo>
                  <a:lnTo>
                    <a:pt x="207" y="680"/>
                  </a:lnTo>
                  <a:lnTo>
                    <a:pt x="207" y="684"/>
                  </a:lnTo>
                  <a:lnTo>
                    <a:pt x="205" y="684"/>
                  </a:lnTo>
                  <a:lnTo>
                    <a:pt x="205" y="686"/>
                  </a:lnTo>
                  <a:lnTo>
                    <a:pt x="203" y="688"/>
                  </a:lnTo>
                  <a:lnTo>
                    <a:pt x="203" y="696"/>
                  </a:lnTo>
                  <a:lnTo>
                    <a:pt x="205" y="696"/>
                  </a:lnTo>
                  <a:lnTo>
                    <a:pt x="205" y="700"/>
                  </a:lnTo>
                  <a:lnTo>
                    <a:pt x="209" y="702"/>
                  </a:lnTo>
                  <a:lnTo>
                    <a:pt x="213" y="700"/>
                  </a:lnTo>
                  <a:lnTo>
                    <a:pt x="217" y="700"/>
                  </a:lnTo>
                  <a:lnTo>
                    <a:pt x="222" y="694"/>
                  </a:lnTo>
                  <a:lnTo>
                    <a:pt x="230" y="696"/>
                  </a:lnTo>
                  <a:lnTo>
                    <a:pt x="232" y="700"/>
                  </a:lnTo>
                  <a:lnTo>
                    <a:pt x="234" y="702"/>
                  </a:lnTo>
                  <a:lnTo>
                    <a:pt x="238" y="702"/>
                  </a:lnTo>
                  <a:lnTo>
                    <a:pt x="242" y="702"/>
                  </a:lnTo>
                  <a:lnTo>
                    <a:pt x="246" y="700"/>
                  </a:lnTo>
                  <a:lnTo>
                    <a:pt x="252" y="700"/>
                  </a:lnTo>
                  <a:lnTo>
                    <a:pt x="252" y="698"/>
                  </a:lnTo>
                  <a:lnTo>
                    <a:pt x="254" y="698"/>
                  </a:lnTo>
                  <a:lnTo>
                    <a:pt x="260" y="694"/>
                  </a:lnTo>
                  <a:lnTo>
                    <a:pt x="262" y="692"/>
                  </a:lnTo>
                  <a:lnTo>
                    <a:pt x="265" y="686"/>
                  </a:lnTo>
                  <a:lnTo>
                    <a:pt x="269" y="686"/>
                  </a:lnTo>
                  <a:lnTo>
                    <a:pt x="269" y="684"/>
                  </a:lnTo>
                  <a:lnTo>
                    <a:pt x="271" y="684"/>
                  </a:lnTo>
                  <a:lnTo>
                    <a:pt x="275" y="682"/>
                  </a:lnTo>
                  <a:lnTo>
                    <a:pt x="281" y="682"/>
                  </a:lnTo>
                  <a:lnTo>
                    <a:pt x="289" y="678"/>
                  </a:lnTo>
                  <a:lnTo>
                    <a:pt x="291" y="678"/>
                  </a:lnTo>
                  <a:lnTo>
                    <a:pt x="291" y="684"/>
                  </a:lnTo>
                  <a:lnTo>
                    <a:pt x="289" y="686"/>
                  </a:lnTo>
                  <a:lnTo>
                    <a:pt x="295" y="690"/>
                  </a:lnTo>
                  <a:lnTo>
                    <a:pt x="295" y="694"/>
                  </a:lnTo>
                  <a:lnTo>
                    <a:pt x="293" y="694"/>
                  </a:lnTo>
                  <a:lnTo>
                    <a:pt x="293" y="696"/>
                  </a:lnTo>
                  <a:lnTo>
                    <a:pt x="299" y="696"/>
                  </a:lnTo>
                  <a:lnTo>
                    <a:pt x="299" y="702"/>
                  </a:lnTo>
                  <a:lnTo>
                    <a:pt x="297" y="706"/>
                  </a:lnTo>
                  <a:lnTo>
                    <a:pt x="295" y="712"/>
                  </a:lnTo>
                  <a:lnTo>
                    <a:pt x="299" y="712"/>
                  </a:lnTo>
                  <a:lnTo>
                    <a:pt x="301" y="712"/>
                  </a:lnTo>
                  <a:lnTo>
                    <a:pt x="299" y="716"/>
                  </a:lnTo>
                  <a:lnTo>
                    <a:pt x="299" y="718"/>
                  </a:lnTo>
                  <a:lnTo>
                    <a:pt x="299" y="722"/>
                  </a:lnTo>
                  <a:lnTo>
                    <a:pt x="299" y="724"/>
                  </a:lnTo>
                  <a:lnTo>
                    <a:pt x="299" y="728"/>
                  </a:lnTo>
                  <a:lnTo>
                    <a:pt x="301" y="730"/>
                  </a:lnTo>
                  <a:lnTo>
                    <a:pt x="307" y="730"/>
                  </a:lnTo>
                  <a:lnTo>
                    <a:pt x="310" y="728"/>
                  </a:lnTo>
                  <a:lnTo>
                    <a:pt x="314" y="728"/>
                  </a:lnTo>
                  <a:lnTo>
                    <a:pt x="320" y="726"/>
                  </a:lnTo>
                  <a:lnTo>
                    <a:pt x="324" y="726"/>
                  </a:lnTo>
                  <a:lnTo>
                    <a:pt x="326" y="728"/>
                  </a:lnTo>
                  <a:lnTo>
                    <a:pt x="330" y="730"/>
                  </a:lnTo>
                  <a:lnTo>
                    <a:pt x="330" y="732"/>
                  </a:lnTo>
                  <a:lnTo>
                    <a:pt x="332" y="734"/>
                  </a:lnTo>
                  <a:lnTo>
                    <a:pt x="332" y="732"/>
                  </a:lnTo>
                  <a:lnTo>
                    <a:pt x="336" y="730"/>
                  </a:lnTo>
                  <a:lnTo>
                    <a:pt x="340" y="736"/>
                  </a:lnTo>
                  <a:lnTo>
                    <a:pt x="346" y="736"/>
                  </a:lnTo>
                  <a:lnTo>
                    <a:pt x="346" y="734"/>
                  </a:lnTo>
                  <a:lnTo>
                    <a:pt x="346" y="730"/>
                  </a:lnTo>
                  <a:lnTo>
                    <a:pt x="348" y="732"/>
                  </a:lnTo>
                  <a:lnTo>
                    <a:pt x="350" y="730"/>
                  </a:lnTo>
                  <a:lnTo>
                    <a:pt x="350" y="728"/>
                  </a:lnTo>
                  <a:lnTo>
                    <a:pt x="350" y="726"/>
                  </a:lnTo>
                  <a:lnTo>
                    <a:pt x="348" y="724"/>
                  </a:lnTo>
                  <a:lnTo>
                    <a:pt x="344" y="724"/>
                  </a:lnTo>
                  <a:lnTo>
                    <a:pt x="342" y="722"/>
                  </a:lnTo>
                  <a:lnTo>
                    <a:pt x="344" y="718"/>
                  </a:lnTo>
                  <a:lnTo>
                    <a:pt x="344" y="710"/>
                  </a:lnTo>
                  <a:lnTo>
                    <a:pt x="344" y="706"/>
                  </a:lnTo>
                  <a:lnTo>
                    <a:pt x="348" y="704"/>
                  </a:lnTo>
                  <a:lnTo>
                    <a:pt x="346" y="700"/>
                  </a:lnTo>
                  <a:lnTo>
                    <a:pt x="346" y="698"/>
                  </a:lnTo>
                  <a:lnTo>
                    <a:pt x="350" y="698"/>
                  </a:lnTo>
                  <a:lnTo>
                    <a:pt x="351" y="696"/>
                  </a:lnTo>
                  <a:lnTo>
                    <a:pt x="350" y="694"/>
                  </a:lnTo>
                  <a:lnTo>
                    <a:pt x="348" y="692"/>
                  </a:lnTo>
                  <a:lnTo>
                    <a:pt x="348" y="690"/>
                  </a:lnTo>
                  <a:lnTo>
                    <a:pt x="348" y="686"/>
                  </a:lnTo>
                  <a:lnTo>
                    <a:pt x="346" y="684"/>
                  </a:lnTo>
                  <a:lnTo>
                    <a:pt x="348" y="682"/>
                  </a:lnTo>
                  <a:lnTo>
                    <a:pt x="350" y="676"/>
                  </a:lnTo>
                  <a:lnTo>
                    <a:pt x="346" y="674"/>
                  </a:lnTo>
                  <a:lnTo>
                    <a:pt x="346" y="672"/>
                  </a:lnTo>
                  <a:lnTo>
                    <a:pt x="344" y="670"/>
                  </a:lnTo>
                  <a:lnTo>
                    <a:pt x="344" y="666"/>
                  </a:lnTo>
                  <a:lnTo>
                    <a:pt x="344" y="664"/>
                  </a:lnTo>
                  <a:lnTo>
                    <a:pt x="340" y="666"/>
                  </a:lnTo>
                  <a:lnTo>
                    <a:pt x="338" y="664"/>
                  </a:lnTo>
                  <a:lnTo>
                    <a:pt x="336" y="662"/>
                  </a:lnTo>
                  <a:lnTo>
                    <a:pt x="338" y="658"/>
                  </a:lnTo>
                  <a:lnTo>
                    <a:pt x="332" y="650"/>
                  </a:lnTo>
                  <a:lnTo>
                    <a:pt x="336" y="648"/>
                  </a:lnTo>
                  <a:lnTo>
                    <a:pt x="336" y="646"/>
                  </a:lnTo>
                  <a:lnTo>
                    <a:pt x="332" y="640"/>
                  </a:lnTo>
                  <a:lnTo>
                    <a:pt x="332" y="636"/>
                  </a:lnTo>
                  <a:lnTo>
                    <a:pt x="334" y="634"/>
                  </a:lnTo>
                  <a:lnTo>
                    <a:pt x="338" y="636"/>
                  </a:lnTo>
                  <a:lnTo>
                    <a:pt x="340" y="630"/>
                  </a:lnTo>
                  <a:lnTo>
                    <a:pt x="342" y="628"/>
                  </a:lnTo>
                  <a:lnTo>
                    <a:pt x="344" y="628"/>
                  </a:lnTo>
                  <a:lnTo>
                    <a:pt x="344" y="622"/>
                  </a:lnTo>
                  <a:lnTo>
                    <a:pt x="346" y="618"/>
                  </a:lnTo>
                  <a:lnTo>
                    <a:pt x="348" y="618"/>
                  </a:lnTo>
                  <a:lnTo>
                    <a:pt x="350" y="616"/>
                  </a:lnTo>
                  <a:lnTo>
                    <a:pt x="353" y="618"/>
                  </a:lnTo>
                  <a:lnTo>
                    <a:pt x="355" y="618"/>
                  </a:lnTo>
                  <a:lnTo>
                    <a:pt x="357" y="622"/>
                  </a:lnTo>
                  <a:lnTo>
                    <a:pt x="359" y="626"/>
                  </a:lnTo>
                  <a:lnTo>
                    <a:pt x="361" y="628"/>
                  </a:lnTo>
                  <a:lnTo>
                    <a:pt x="363" y="626"/>
                  </a:lnTo>
                  <a:lnTo>
                    <a:pt x="365" y="622"/>
                  </a:lnTo>
                  <a:lnTo>
                    <a:pt x="369" y="624"/>
                  </a:lnTo>
                  <a:lnTo>
                    <a:pt x="371" y="622"/>
                  </a:lnTo>
                  <a:lnTo>
                    <a:pt x="373" y="622"/>
                  </a:lnTo>
                  <a:lnTo>
                    <a:pt x="375" y="622"/>
                  </a:lnTo>
                  <a:lnTo>
                    <a:pt x="383" y="624"/>
                  </a:lnTo>
                  <a:lnTo>
                    <a:pt x="385" y="628"/>
                  </a:lnTo>
                  <a:lnTo>
                    <a:pt x="387" y="624"/>
                  </a:lnTo>
                  <a:lnTo>
                    <a:pt x="393" y="624"/>
                  </a:lnTo>
                  <a:lnTo>
                    <a:pt x="396" y="626"/>
                  </a:lnTo>
                  <a:lnTo>
                    <a:pt x="393" y="622"/>
                  </a:lnTo>
                  <a:lnTo>
                    <a:pt x="396" y="622"/>
                  </a:lnTo>
                  <a:lnTo>
                    <a:pt x="396" y="620"/>
                  </a:lnTo>
                  <a:lnTo>
                    <a:pt x="400" y="614"/>
                  </a:lnTo>
                  <a:lnTo>
                    <a:pt x="404" y="614"/>
                  </a:lnTo>
                  <a:lnTo>
                    <a:pt x="402" y="612"/>
                  </a:lnTo>
                  <a:lnTo>
                    <a:pt x="404" y="612"/>
                  </a:lnTo>
                  <a:lnTo>
                    <a:pt x="408" y="606"/>
                  </a:lnTo>
                  <a:lnTo>
                    <a:pt x="406" y="604"/>
                  </a:lnTo>
                  <a:lnTo>
                    <a:pt x="410" y="602"/>
                  </a:lnTo>
                  <a:lnTo>
                    <a:pt x="414" y="598"/>
                  </a:lnTo>
                  <a:lnTo>
                    <a:pt x="414" y="596"/>
                  </a:lnTo>
                  <a:lnTo>
                    <a:pt x="418" y="594"/>
                  </a:lnTo>
                  <a:lnTo>
                    <a:pt x="422" y="596"/>
                  </a:lnTo>
                  <a:lnTo>
                    <a:pt x="424" y="602"/>
                  </a:lnTo>
                  <a:lnTo>
                    <a:pt x="426" y="600"/>
                  </a:lnTo>
                  <a:lnTo>
                    <a:pt x="428" y="600"/>
                  </a:lnTo>
                  <a:lnTo>
                    <a:pt x="430" y="602"/>
                  </a:lnTo>
                  <a:lnTo>
                    <a:pt x="435" y="602"/>
                  </a:lnTo>
                  <a:lnTo>
                    <a:pt x="435" y="606"/>
                  </a:lnTo>
                  <a:lnTo>
                    <a:pt x="439" y="606"/>
                  </a:lnTo>
                  <a:lnTo>
                    <a:pt x="441" y="610"/>
                  </a:lnTo>
                  <a:lnTo>
                    <a:pt x="445" y="610"/>
                  </a:lnTo>
                  <a:lnTo>
                    <a:pt x="449" y="614"/>
                  </a:lnTo>
                  <a:lnTo>
                    <a:pt x="451" y="620"/>
                  </a:lnTo>
                  <a:lnTo>
                    <a:pt x="453" y="622"/>
                  </a:lnTo>
                  <a:lnTo>
                    <a:pt x="457" y="624"/>
                  </a:lnTo>
                  <a:lnTo>
                    <a:pt x="459" y="628"/>
                  </a:lnTo>
                  <a:lnTo>
                    <a:pt x="465" y="628"/>
                  </a:lnTo>
                  <a:lnTo>
                    <a:pt x="465" y="622"/>
                  </a:lnTo>
                  <a:lnTo>
                    <a:pt x="467" y="622"/>
                  </a:lnTo>
                  <a:lnTo>
                    <a:pt x="469" y="620"/>
                  </a:lnTo>
                  <a:lnTo>
                    <a:pt x="471" y="618"/>
                  </a:lnTo>
                  <a:lnTo>
                    <a:pt x="475" y="620"/>
                  </a:lnTo>
                  <a:lnTo>
                    <a:pt x="475" y="618"/>
                  </a:lnTo>
                  <a:lnTo>
                    <a:pt x="475" y="614"/>
                  </a:lnTo>
                  <a:lnTo>
                    <a:pt x="477" y="610"/>
                  </a:lnTo>
                  <a:lnTo>
                    <a:pt x="480" y="610"/>
                  </a:lnTo>
                  <a:lnTo>
                    <a:pt x="482" y="608"/>
                  </a:lnTo>
                  <a:lnTo>
                    <a:pt x="484" y="608"/>
                  </a:lnTo>
                  <a:lnTo>
                    <a:pt x="484" y="602"/>
                  </a:lnTo>
                  <a:lnTo>
                    <a:pt x="488" y="598"/>
                  </a:lnTo>
                  <a:lnTo>
                    <a:pt x="488" y="596"/>
                  </a:lnTo>
                  <a:lnTo>
                    <a:pt x="490" y="594"/>
                  </a:lnTo>
                  <a:lnTo>
                    <a:pt x="494" y="598"/>
                  </a:lnTo>
                  <a:lnTo>
                    <a:pt x="498" y="602"/>
                  </a:lnTo>
                  <a:lnTo>
                    <a:pt x="498" y="606"/>
                  </a:lnTo>
                  <a:lnTo>
                    <a:pt x="500" y="608"/>
                  </a:lnTo>
                  <a:lnTo>
                    <a:pt x="502" y="614"/>
                  </a:lnTo>
                  <a:lnTo>
                    <a:pt x="504" y="616"/>
                  </a:lnTo>
                  <a:lnTo>
                    <a:pt x="506" y="616"/>
                  </a:lnTo>
                  <a:lnTo>
                    <a:pt x="506" y="614"/>
                  </a:lnTo>
                  <a:lnTo>
                    <a:pt x="510" y="610"/>
                  </a:lnTo>
                  <a:lnTo>
                    <a:pt x="510" y="606"/>
                  </a:lnTo>
                  <a:lnTo>
                    <a:pt x="514" y="600"/>
                  </a:lnTo>
                  <a:lnTo>
                    <a:pt x="518" y="598"/>
                  </a:lnTo>
                  <a:lnTo>
                    <a:pt x="523" y="606"/>
                  </a:lnTo>
                  <a:lnTo>
                    <a:pt x="527" y="608"/>
                  </a:lnTo>
                  <a:lnTo>
                    <a:pt x="531" y="616"/>
                  </a:lnTo>
                  <a:lnTo>
                    <a:pt x="535" y="620"/>
                  </a:lnTo>
                  <a:lnTo>
                    <a:pt x="543" y="624"/>
                  </a:lnTo>
                  <a:lnTo>
                    <a:pt x="547" y="624"/>
                  </a:lnTo>
                  <a:lnTo>
                    <a:pt x="547" y="620"/>
                  </a:lnTo>
                  <a:lnTo>
                    <a:pt x="549" y="614"/>
                  </a:lnTo>
                  <a:lnTo>
                    <a:pt x="549" y="612"/>
                  </a:lnTo>
                  <a:lnTo>
                    <a:pt x="549" y="606"/>
                  </a:lnTo>
                  <a:lnTo>
                    <a:pt x="559" y="600"/>
                  </a:lnTo>
                  <a:lnTo>
                    <a:pt x="566" y="598"/>
                  </a:lnTo>
                  <a:lnTo>
                    <a:pt x="570" y="596"/>
                  </a:lnTo>
                  <a:lnTo>
                    <a:pt x="570" y="602"/>
                  </a:lnTo>
                  <a:lnTo>
                    <a:pt x="570" y="606"/>
                  </a:lnTo>
                  <a:lnTo>
                    <a:pt x="574" y="608"/>
                  </a:lnTo>
                  <a:lnTo>
                    <a:pt x="578" y="612"/>
                  </a:lnTo>
                  <a:lnTo>
                    <a:pt x="580" y="610"/>
                  </a:lnTo>
                  <a:lnTo>
                    <a:pt x="582" y="608"/>
                  </a:lnTo>
                  <a:lnTo>
                    <a:pt x="592" y="602"/>
                  </a:lnTo>
                  <a:lnTo>
                    <a:pt x="596" y="598"/>
                  </a:lnTo>
                  <a:lnTo>
                    <a:pt x="598" y="596"/>
                  </a:lnTo>
                  <a:lnTo>
                    <a:pt x="598" y="600"/>
                  </a:lnTo>
                  <a:lnTo>
                    <a:pt x="604" y="598"/>
                  </a:lnTo>
                  <a:lnTo>
                    <a:pt x="609" y="600"/>
                  </a:lnTo>
                  <a:lnTo>
                    <a:pt x="613" y="594"/>
                  </a:lnTo>
                  <a:lnTo>
                    <a:pt x="621" y="590"/>
                  </a:lnTo>
                  <a:lnTo>
                    <a:pt x="621" y="588"/>
                  </a:lnTo>
                  <a:lnTo>
                    <a:pt x="619" y="578"/>
                  </a:lnTo>
                  <a:lnTo>
                    <a:pt x="619" y="574"/>
                  </a:lnTo>
                  <a:lnTo>
                    <a:pt x="623" y="574"/>
                  </a:lnTo>
                  <a:lnTo>
                    <a:pt x="625" y="568"/>
                  </a:lnTo>
                  <a:lnTo>
                    <a:pt x="631" y="570"/>
                  </a:lnTo>
                  <a:lnTo>
                    <a:pt x="633" y="566"/>
                  </a:lnTo>
                  <a:lnTo>
                    <a:pt x="635" y="566"/>
                  </a:lnTo>
                  <a:lnTo>
                    <a:pt x="643" y="562"/>
                  </a:lnTo>
                  <a:lnTo>
                    <a:pt x="645" y="562"/>
                  </a:lnTo>
                  <a:lnTo>
                    <a:pt x="650" y="560"/>
                  </a:lnTo>
                  <a:lnTo>
                    <a:pt x="654" y="560"/>
                  </a:lnTo>
                  <a:lnTo>
                    <a:pt x="658" y="558"/>
                  </a:lnTo>
                  <a:lnTo>
                    <a:pt x="664" y="552"/>
                  </a:lnTo>
                  <a:lnTo>
                    <a:pt x="668" y="558"/>
                  </a:lnTo>
                  <a:lnTo>
                    <a:pt x="670" y="560"/>
                  </a:lnTo>
                  <a:lnTo>
                    <a:pt x="674" y="560"/>
                  </a:lnTo>
                  <a:lnTo>
                    <a:pt x="676" y="564"/>
                  </a:lnTo>
                  <a:lnTo>
                    <a:pt x="678" y="568"/>
                  </a:lnTo>
                  <a:lnTo>
                    <a:pt x="680" y="568"/>
                  </a:lnTo>
                  <a:lnTo>
                    <a:pt x="686" y="560"/>
                  </a:lnTo>
                  <a:lnTo>
                    <a:pt x="693" y="556"/>
                  </a:lnTo>
                  <a:lnTo>
                    <a:pt x="693" y="552"/>
                  </a:lnTo>
                  <a:lnTo>
                    <a:pt x="711" y="540"/>
                  </a:lnTo>
                  <a:lnTo>
                    <a:pt x="721" y="548"/>
                  </a:lnTo>
                  <a:lnTo>
                    <a:pt x="731" y="540"/>
                  </a:lnTo>
                  <a:lnTo>
                    <a:pt x="738" y="510"/>
                  </a:lnTo>
                  <a:lnTo>
                    <a:pt x="727" y="490"/>
                  </a:lnTo>
                  <a:lnTo>
                    <a:pt x="719" y="488"/>
                  </a:lnTo>
                  <a:lnTo>
                    <a:pt x="715" y="490"/>
                  </a:lnTo>
                  <a:lnTo>
                    <a:pt x="713" y="496"/>
                  </a:lnTo>
                  <a:lnTo>
                    <a:pt x="705" y="496"/>
                  </a:lnTo>
                  <a:lnTo>
                    <a:pt x="705" y="492"/>
                  </a:lnTo>
                  <a:lnTo>
                    <a:pt x="693" y="494"/>
                  </a:lnTo>
                  <a:lnTo>
                    <a:pt x="691" y="486"/>
                  </a:lnTo>
                  <a:lnTo>
                    <a:pt x="684" y="486"/>
                  </a:lnTo>
                  <a:lnTo>
                    <a:pt x="680" y="496"/>
                  </a:lnTo>
                  <a:lnTo>
                    <a:pt x="674" y="496"/>
                  </a:lnTo>
                  <a:lnTo>
                    <a:pt x="664" y="488"/>
                  </a:lnTo>
                  <a:lnTo>
                    <a:pt x="658" y="492"/>
                  </a:lnTo>
                  <a:lnTo>
                    <a:pt x="654" y="484"/>
                  </a:lnTo>
                  <a:lnTo>
                    <a:pt x="658" y="482"/>
                  </a:lnTo>
                  <a:lnTo>
                    <a:pt x="654" y="468"/>
                  </a:lnTo>
                  <a:lnTo>
                    <a:pt x="647" y="464"/>
                  </a:lnTo>
                  <a:lnTo>
                    <a:pt x="647" y="462"/>
                  </a:lnTo>
                  <a:lnTo>
                    <a:pt x="641" y="458"/>
                  </a:lnTo>
                  <a:lnTo>
                    <a:pt x="637" y="462"/>
                  </a:lnTo>
                  <a:lnTo>
                    <a:pt x="619" y="454"/>
                  </a:lnTo>
                  <a:lnTo>
                    <a:pt x="615" y="458"/>
                  </a:lnTo>
                  <a:lnTo>
                    <a:pt x="613" y="468"/>
                  </a:lnTo>
                  <a:lnTo>
                    <a:pt x="607" y="464"/>
                  </a:lnTo>
                  <a:lnTo>
                    <a:pt x="607" y="460"/>
                  </a:lnTo>
                  <a:lnTo>
                    <a:pt x="600" y="452"/>
                  </a:lnTo>
                  <a:lnTo>
                    <a:pt x="596" y="438"/>
                  </a:lnTo>
                  <a:lnTo>
                    <a:pt x="602" y="429"/>
                  </a:lnTo>
                  <a:lnTo>
                    <a:pt x="602" y="423"/>
                  </a:lnTo>
                  <a:lnTo>
                    <a:pt x="615" y="407"/>
                  </a:lnTo>
                  <a:lnTo>
                    <a:pt x="613" y="401"/>
                  </a:lnTo>
                  <a:lnTo>
                    <a:pt x="619" y="391"/>
                  </a:lnTo>
                  <a:lnTo>
                    <a:pt x="619" y="389"/>
                  </a:lnTo>
                  <a:lnTo>
                    <a:pt x="621" y="387"/>
                  </a:lnTo>
                  <a:lnTo>
                    <a:pt x="625" y="391"/>
                  </a:lnTo>
                  <a:lnTo>
                    <a:pt x="627" y="391"/>
                  </a:lnTo>
                  <a:lnTo>
                    <a:pt x="627" y="383"/>
                  </a:lnTo>
                  <a:lnTo>
                    <a:pt x="621" y="381"/>
                  </a:lnTo>
                  <a:lnTo>
                    <a:pt x="615" y="379"/>
                  </a:lnTo>
                  <a:lnTo>
                    <a:pt x="613" y="379"/>
                  </a:lnTo>
                  <a:lnTo>
                    <a:pt x="611" y="373"/>
                  </a:lnTo>
                  <a:lnTo>
                    <a:pt x="604" y="369"/>
                  </a:lnTo>
                  <a:lnTo>
                    <a:pt x="607" y="357"/>
                  </a:lnTo>
                  <a:lnTo>
                    <a:pt x="596" y="363"/>
                  </a:lnTo>
                  <a:lnTo>
                    <a:pt x="594" y="361"/>
                  </a:lnTo>
                  <a:lnTo>
                    <a:pt x="596" y="357"/>
                  </a:lnTo>
                  <a:lnTo>
                    <a:pt x="596" y="351"/>
                  </a:lnTo>
                  <a:lnTo>
                    <a:pt x="588" y="351"/>
                  </a:lnTo>
                  <a:lnTo>
                    <a:pt x="586" y="347"/>
                  </a:lnTo>
                  <a:lnTo>
                    <a:pt x="586" y="337"/>
                  </a:lnTo>
                  <a:lnTo>
                    <a:pt x="590" y="339"/>
                  </a:lnTo>
                  <a:lnTo>
                    <a:pt x="598" y="327"/>
                  </a:lnTo>
                  <a:lnTo>
                    <a:pt x="596" y="323"/>
                  </a:lnTo>
                  <a:lnTo>
                    <a:pt x="602" y="315"/>
                  </a:lnTo>
                  <a:lnTo>
                    <a:pt x="602" y="307"/>
                  </a:lnTo>
                  <a:lnTo>
                    <a:pt x="606" y="307"/>
                  </a:lnTo>
                  <a:lnTo>
                    <a:pt x="611" y="287"/>
                  </a:lnTo>
                  <a:lnTo>
                    <a:pt x="619" y="285"/>
                  </a:lnTo>
                  <a:lnTo>
                    <a:pt x="619" y="277"/>
                  </a:lnTo>
                  <a:lnTo>
                    <a:pt x="609" y="263"/>
                  </a:lnTo>
                  <a:lnTo>
                    <a:pt x="606" y="263"/>
                  </a:lnTo>
                  <a:lnTo>
                    <a:pt x="602" y="253"/>
                  </a:lnTo>
                  <a:lnTo>
                    <a:pt x="598" y="253"/>
                  </a:lnTo>
                  <a:lnTo>
                    <a:pt x="594" y="259"/>
                  </a:lnTo>
                  <a:lnTo>
                    <a:pt x="574" y="257"/>
                  </a:lnTo>
                  <a:lnTo>
                    <a:pt x="570" y="267"/>
                  </a:lnTo>
                  <a:lnTo>
                    <a:pt x="549" y="267"/>
                  </a:lnTo>
                  <a:lnTo>
                    <a:pt x="543" y="219"/>
                  </a:lnTo>
                  <a:lnTo>
                    <a:pt x="541" y="219"/>
                  </a:lnTo>
                  <a:lnTo>
                    <a:pt x="535" y="221"/>
                  </a:lnTo>
                  <a:lnTo>
                    <a:pt x="533" y="215"/>
                  </a:lnTo>
                  <a:lnTo>
                    <a:pt x="537" y="217"/>
                  </a:lnTo>
                  <a:lnTo>
                    <a:pt x="535" y="213"/>
                  </a:lnTo>
                  <a:lnTo>
                    <a:pt x="547" y="201"/>
                  </a:lnTo>
                  <a:lnTo>
                    <a:pt x="551" y="201"/>
                  </a:lnTo>
                  <a:lnTo>
                    <a:pt x="563" y="185"/>
                  </a:lnTo>
                  <a:lnTo>
                    <a:pt x="570" y="187"/>
                  </a:lnTo>
                  <a:lnTo>
                    <a:pt x="570" y="191"/>
                  </a:lnTo>
                  <a:lnTo>
                    <a:pt x="578" y="197"/>
                  </a:lnTo>
                  <a:lnTo>
                    <a:pt x="580" y="201"/>
                  </a:lnTo>
                  <a:lnTo>
                    <a:pt x="582" y="197"/>
                  </a:lnTo>
                  <a:lnTo>
                    <a:pt x="586" y="199"/>
                  </a:lnTo>
                  <a:lnTo>
                    <a:pt x="598" y="185"/>
                  </a:lnTo>
                  <a:lnTo>
                    <a:pt x="613" y="197"/>
                  </a:lnTo>
                  <a:lnTo>
                    <a:pt x="633" y="197"/>
                  </a:lnTo>
                  <a:lnTo>
                    <a:pt x="635" y="197"/>
                  </a:lnTo>
                  <a:lnTo>
                    <a:pt x="639" y="201"/>
                  </a:lnTo>
                  <a:lnTo>
                    <a:pt x="650" y="193"/>
                  </a:lnTo>
                  <a:lnTo>
                    <a:pt x="662" y="191"/>
                  </a:lnTo>
                  <a:lnTo>
                    <a:pt x="664" y="195"/>
                  </a:lnTo>
                  <a:lnTo>
                    <a:pt x="674" y="181"/>
                  </a:lnTo>
                  <a:lnTo>
                    <a:pt x="672" y="179"/>
                  </a:lnTo>
                  <a:lnTo>
                    <a:pt x="676" y="171"/>
                  </a:lnTo>
                  <a:lnTo>
                    <a:pt x="676" y="165"/>
                  </a:lnTo>
                  <a:lnTo>
                    <a:pt x="678" y="157"/>
                  </a:lnTo>
                  <a:lnTo>
                    <a:pt x="674" y="153"/>
                  </a:lnTo>
                  <a:lnTo>
                    <a:pt x="672" y="149"/>
                  </a:lnTo>
                  <a:lnTo>
                    <a:pt x="676" y="143"/>
                  </a:lnTo>
                  <a:lnTo>
                    <a:pt x="674" y="137"/>
                  </a:lnTo>
                  <a:lnTo>
                    <a:pt x="668" y="137"/>
                  </a:lnTo>
                  <a:lnTo>
                    <a:pt x="668" y="133"/>
                  </a:lnTo>
                  <a:lnTo>
                    <a:pt x="658" y="129"/>
                  </a:lnTo>
                  <a:lnTo>
                    <a:pt x="650" y="135"/>
                  </a:lnTo>
                  <a:lnTo>
                    <a:pt x="648" y="137"/>
                  </a:lnTo>
                  <a:lnTo>
                    <a:pt x="643" y="147"/>
                  </a:lnTo>
                  <a:lnTo>
                    <a:pt x="625" y="147"/>
                  </a:lnTo>
                  <a:lnTo>
                    <a:pt x="619" y="151"/>
                  </a:lnTo>
                  <a:lnTo>
                    <a:pt x="604" y="141"/>
                  </a:lnTo>
                  <a:lnTo>
                    <a:pt x="596" y="133"/>
                  </a:lnTo>
                  <a:lnTo>
                    <a:pt x="607" y="129"/>
                  </a:lnTo>
                  <a:lnTo>
                    <a:pt x="609" y="121"/>
                  </a:lnTo>
                  <a:lnTo>
                    <a:pt x="606" y="119"/>
                  </a:lnTo>
                  <a:lnTo>
                    <a:pt x="609" y="115"/>
                  </a:lnTo>
                  <a:lnTo>
                    <a:pt x="602" y="107"/>
                  </a:lnTo>
                  <a:lnTo>
                    <a:pt x="598" y="109"/>
                  </a:lnTo>
                  <a:lnTo>
                    <a:pt x="596" y="105"/>
                  </a:lnTo>
                  <a:lnTo>
                    <a:pt x="594" y="87"/>
                  </a:lnTo>
                  <a:lnTo>
                    <a:pt x="607" y="81"/>
                  </a:lnTo>
                  <a:lnTo>
                    <a:pt x="607" y="79"/>
                  </a:lnTo>
                  <a:lnTo>
                    <a:pt x="606" y="77"/>
                  </a:lnTo>
                  <a:lnTo>
                    <a:pt x="598" y="79"/>
                  </a:lnTo>
                  <a:lnTo>
                    <a:pt x="596" y="77"/>
                  </a:lnTo>
                  <a:lnTo>
                    <a:pt x="580" y="79"/>
                  </a:lnTo>
                  <a:lnTo>
                    <a:pt x="570" y="79"/>
                  </a:lnTo>
                  <a:lnTo>
                    <a:pt x="564" y="77"/>
                  </a:lnTo>
                  <a:lnTo>
                    <a:pt x="563" y="73"/>
                  </a:lnTo>
                  <a:lnTo>
                    <a:pt x="557" y="85"/>
                  </a:lnTo>
                  <a:lnTo>
                    <a:pt x="557" y="91"/>
                  </a:lnTo>
                  <a:lnTo>
                    <a:pt x="561" y="103"/>
                  </a:lnTo>
                  <a:lnTo>
                    <a:pt x="561" y="109"/>
                  </a:lnTo>
                  <a:lnTo>
                    <a:pt x="547" y="119"/>
                  </a:lnTo>
                  <a:lnTo>
                    <a:pt x="543" y="113"/>
                  </a:lnTo>
                  <a:lnTo>
                    <a:pt x="525" y="125"/>
                  </a:lnTo>
                  <a:lnTo>
                    <a:pt x="527" y="129"/>
                  </a:lnTo>
                  <a:lnTo>
                    <a:pt x="523" y="131"/>
                  </a:lnTo>
                  <a:lnTo>
                    <a:pt x="529" y="135"/>
                  </a:lnTo>
                  <a:lnTo>
                    <a:pt x="529" y="137"/>
                  </a:lnTo>
                  <a:lnTo>
                    <a:pt x="535" y="139"/>
                  </a:lnTo>
                  <a:lnTo>
                    <a:pt x="529" y="143"/>
                  </a:lnTo>
                  <a:lnTo>
                    <a:pt x="529" y="153"/>
                  </a:lnTo>
                  <a:lnTo>
                    <a:pt x="510" y="169"/>
                  </a:lnTo>
                  <a:lnTo>
                    <a:pt x="510" y="175"/>
                  </a:lnTo>
                  <a:lnTo>
                    <a:pt x="506" y="173"/>
                  </a:lnTo>
                  <a:lnTo>
                    <a:pt x="494" y="189"/>
                  </a:lnTo>
                  <a:lnTo>
                    <a:pt x="482" y="191"/>
                  </a:lnTo>
                  <a:lnTo>
                    <a:pt x="480" y="185"/>
                  </a:lnTo>
                  <a:lnTo>
                    <a:pt x="477" y="187"/>
                  </a:lnTo>
                  <a:lnTo>
                    <a:pt x="475" y="215"/>
                  </a:lnTo>
                  <a:lnTo>
                    <a:pt x="478" y="231"/>
                  </a:lnTo>
                  <a:lnTo>
                    <a:pt x="477" y="277"/>
                  </a:lnTo>
                  <a:lnTo>
                    <a:pt x="469" y="275"/>
                  </a:lnTo>
                  <a:lnTo>
                    <a:pt x="451" y="287"/>
                  </a:lnTo>
                  <a:lnTo>
                    <a:pt x="445" y="283"/>
                  </a:lnTo>
                  <a:lnTo>
                    <a:pt x="447" y="275"/>
                  </a:lnTo>
                  <a:lnTo>
                    <a:pt x="441" y="273"/>
                  </a:lnTo>
                  <a:lnTo>
                    <a:pt x="428" y="279"/>
                  </a:lnTo>
                  <a:lnTo>
                    <a:pt x="410" y="289"/>
                  </a:lnTo>
                  <a:lnTo>
                    <a:pt x="398" y="299"/>
                  </a:lnTo>
                  <a:lnTo>
                    <a:pt x="387" y="295"/>
                  </a:lnTo>
                  <a:lnTo>
                    <a:pt x="381" y="299"/>
                  </a:lnTo>
                  <a:lnTo>
                    <a:pt x="373" y="285"/>
                  </a:lnTo>
                  <a:lnTo>
                    <a:pt x="365" y="283"/>
                  </a:lnTo>
                  <a:lnTo>
                    <a:pt x="363" y="285"/>
                  </a:lnTo>
                  <a:lnTo>
                    <a:pt x="361" y="275"/>
                  </a:lnTo>
                  <a:lnTo>
                    <a:pt x="365" y="275"/>
                  </a:lnTo>
                  <a:lnTo>
                    <a:pt x="365" y="267"/>
                  </a:lnTo>
                  <a:lnTo>
                    <a:pt x="348" y="253"/>
                  </a:lnTo>
                  <a:lnTo>
                    <a:pt x="353" y="231"/>
                  </a:lnTo>
                  <a:lnTo>
                    <a:pt x="350" y="237"/>
                  </a:lnTo>
                  <a:lnTo>
                    <a:pt x="344" y="221"/>
                  </a:lnTo>
                  <a:lnTo>
                    <a:pt x="338" y="221"/>
                  </a:lnTo>
                  <a:lnTo>
                    <a:pt x="334" y="213"/>
                  </a:lnTo>
                  <a:lnTo>
                    <a:pt x="330" y="211"/>
                  </a:lnTo>
                  <a:lnTo>
                    <a:pt x="330" y="193"/>
                  </a:lnTo>
                  <a:lnTo>
                    <a:pt x="322" y="193"/>
                  </a:lnTo>
                  <a:lnTo>
                    <a:pt x="324" y="187"/>
                  </a:lnTo>
                  <a:lnTo>
                    <a:pt x="318" y="183"/>
                  </a:lnTo>
                  <a:lnTo>
                    <a:pt x="314" y="169"/>
                  </a:lnTo>
                  <a:lnTo>
                    <a:pt x="310" y="169"/>
                  </a:lnTo>
                  <a:lnTo>
                    <a:pt x="312" y="155"/>
                  </a:lnTo>
                  <a:lnTo>
                    <a:pt x="307" y="153"/>
                  </a:lnTo>
                  <a:lnTo>
                    <a:pt x="307" y="149"/>
                  </a:lnTo>
                  <a:lnTo>
                    <a:pt x="303" y="147"/>
                  </a:lnTo>
                  <a:lnTo>
                    <a:pt x="295" y="127"/>
                  </a:lnTo>
                  <a:lnTo>
                    <a:pt x="283" y="135"/>
                  </a:lnTo>
                  <a:lnTo>
                    <a:pt x="275" y="131"/>
                  </a:lnTo>
                  <a:lnTo>
                    <a:pt x="265" y="141"/>
                  </a:lnTo>
                  <a:lnTo>
                    <a:pt x="264" y="139"/>
                  </a:lnTo>
                  <a:lnTo>
                    <a:pt x="265" y="131"/>
                  </a:lnTo>
                  <a:lnTo>
                    <a:pt x="254" y="125"/>
                  </a:lnTo>
                  <a:lnTo>
                    <a:pt x="256" y="121"/>
                  </a:lnTo>
                  <a:lnTo>
                    <a:pt x="248" y="113"/>
                  </a:lnTo>
                  <a:lnTo>
                    <a:pt x="242" y="103"/>
                  </a:lnTo>
                  <a:lnTo>
                    <a:pt x="242" y="99"/>
                  </a:lnTo>
                  <a:lnTo>
                    <a:pt x="254" y="99"/>
                  </a:lnTo>
                  <a:lnTo>
                    <a:pt x="256" y="97"/>
                  </a:lnTo>
                  <a:lnTo>
                    <a:pt x="254" y="91"/>
                  </a:lnTo>
                  <a:lnTo>
                    <a:pt x="258" y="87"/>
                  </a:lnTo>
                  <a:lnTo>
                    <a:pt x="248" y="81"/>
                  </a:lnTo>
                  <a:lnTo>
                    <a:pt x="248" y="77"/>
                  </a:lnTo>
                  <a:lnTo>
                    <a:pt x="242" y="71"/>
                  </a:lnTo>
                  <a:lnTo>
                    <a:pt x="242" y="67"/>
                  </a:lnTo>
                  <a:lnTo>
                    <a:pt x="240" y="61"/>
                  </a:lnTo>
                  <a:lnTo>
                    <a:pt x="230" y="63"/>
                  </a:lnTo>
                  <a:lnTo>
                    <a:pt x="232" y="55"/>
                  </a:lnTo>
                  <a:lnTo>
                    <a:pt x="222" y="46"/>
                  </a:lnTo>
                  <a:lnTo>
                    <a:pt x="222" y="38"/>
                  </a:lnTo>
                  <a:lnTo>
                    <a:pt x="217" y="42"/>
                  </a:lnTo>
                  <a:lnTo>
                    <a:pt x="215" y="46"/>
                  </a:lnTo>
                  <a:lnTo>
                    <a:pt x="209" y="51"/>
                  </a:lnTo>
                  <a:lnTo>
                    <a:pt x="205" y="59"/>
                  </a:lnTo>
                  <a:lnTo>
                    <a:pt x="191" y="65"/>
                  </a:lnTo>
                  <a:lnTo>
                    <a:pt x="193" y="71"/>
                  </a:lnTo>
                  <a:lnTo>
                    <a:pt x="191" y="79"/>
                  </a:lnTo>
                  <a:lnTo>
                    <a:pt x="195" y="83"/>
                  </a:lnTo>
                  <a:lnTo>
                    <a:pt x="191" y="89"/>
                  </a:lnTo>
                  <a:lnTo>
                    <a:pt x="191" y="97"/>
                  </a:lnTo>
                  <a:lnTo>
                    <a:pt x="176" y="75"/>
                  </a:lnTo>
                  <a:lnTo>
                    <a:pt x="179" y="59"/>
                  </a:lnTo>
                  <a:lnTo>
                    <a:pt x="174" y="36"/>
                  </a:lnTo>
                  <a:lnTo>
                    <a:pt x="176" y="28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8" y="16"/>
                  </a:lnTo>
                  <a:lnTo>
                    <a:pt x="160" y="24"/>
                  </a:lnTo>
                  <a:lnTo>
                    <a:pt x="164" y="34"/>
                  </a:lnTo>
                  <a:lnTo>
                    <a:pt x="152" y="36"/>
                  </a:lnTo>
                  <a:lnTo>
                    <a:pt x="150" y="18"/>
                  </a:lnTo>
                  <a:lnTo>
                    <a:pt x="137" y="18"/>
                  </a:lnTo>
                  <a:lnTo>
                    <a:pt x="138" y="40"/>
                  </a:lnTo>
                  <a:lnTo>
                    <a:pt x="133" y="46"/>
                  </a:lnTo>
                  <a:lnTo>
                    <a:pt x="131" y="63"/>
                  </a:lnTo>
                  <a:lnTo>
                    <a:pt x="138" y="77"/>
                  </a:lnTo>
                  <a:lnTo>
                    <a:pt x="135" y="87"/>
                  </a:lnTo>
                  <a:lnTo>
                    <a:pt x="127" y="91"/>
                  </a:lnTo>
                  <a:lnTo>
                    <a:pt x="121" y="89"/>
                  </a:lnTo>
                  <a:lnTo>
                    <a:pt x="111" y="95"/>
                  </a:lnTo>
                  <a:lnTo>
                    <a:pt x="109" y="93"/>
                  </a:lnTo>
                  <a:lnTo>
                    <a:pt x="107" y="81"/>
                  </a:lnTo>
                  <a:lnTo>
                    <a:pt x="101" y="71"/>
                  </a:lnTo>
                  <a:lnTo>
                    <a:pt x="97" y="71"/>
                  </a:lnTo>
                  <a:lnTo>
                    <a:pt x="97" y="81"/>
                  </a:lnTo>
                  <a:lnTo>
                    <a:pt x="94" y="83"/>
                  </a:lnTo>
                  <a:lnTo>
                    <a:pt x="88" y="89"/>
                  </a:lnTo>
                  <a:lnTo>
                    <a:pt x="90" y="93"/>
                  </a:lnTo>
                  <a:lnTo>
                    <a:pt x="86" y="107"/>
                  </a:lnTo>
                  <a:lnTo>
                    <a:pt x="90" y="109"/>
                  </a:lnTo>
                  <a:lnTo>
                    <a:pt x="92" y="113"/>
                  </a:lnTo>
                  <a:lnTo>
                    <a:pt x="90" y="113"/>
                  </a:lnTo>
                  <a:lnTo>
                    <a:pt x="90" y="115"/>
                  </a:lnTo>
                  <a:lnTo>
                    <a:pt x="94" y="119"/>
                  </a:lnTo>
                  <a:lnTo>
                    <a:pt x="92" y="123"/>
                  </a:lnTo>
                  <a:lnTo>
                    <a:pt x="94" y="125"/>
                  </a:lnTo>
                  <a:lnTo>
                    <a:pt x="92" y="129"/>
                  </a:lnTo>
                  <a:lnTo>
                    <a:pt x="97" y="137"/>
                  </a:lnTo>
                  <a:lnTo>
                    <a:pt x="97" y="145"/>
                  </a:lnTo>
                  <a:lnTo>
                    <a:pt x="101" y="147"/>
                  </a:lnTo>
                  <a:lnTo>
                    <a:pt x="107" y="141"/>
                  </a:lnTo>
                  <a:lnTo>
                    <a:pt x="109" y="135"/>
                  </a:lnTo>
                  <a:lnTo>
                    <a:pt x="113" y="135"/>
                  </a:lnTo>
                  <a:lnTo>
                    <a:pt x="115" y="137"/>
                  </a:lnTo>
                  <a:lnTo>
                    <a:pt x="121" y="137"/>
                  </a:lnTo>
                  <a:lnTo>
                    <a:pt x="121" y="141"/>
                  </a:lnTo>
                  <a:lnTo>
                    <a:pt x="127" y="141"/>
                  </a:lnTo>
                  <a:lnTo>
                    <a:pt x="131" y="147"/>
                  </a:lnTo>
                  <a:lnTo>
                    <a:pt x="127" y="153"/>
                  </a:lnTo>
                  <a:lnTo>
                    <a:pt x="127" y="163"/>
                  </a:lnTo>
                  <a:lnTo>
                    <a:pt x="131" y="165"/>
                  </a:lnTo>
                  <a:lnTo>
                    <a:pt x="131" y="169"/>
                  </a:lnTo>
                  <a:lnTo>
                    <a:pt x="127" y="177"/>
                  </a:lnTo>
                  <a:lnTo>
                    <a:pt x="127" y="181"/>
                  </a:lnTo>
                  <a:lnTo>
                    <a:pt x="127" y="187"/>
                  </a:lnTo>
                  <a:lnTo>
                    <a:pt x="129" y="189"/>
                  </a:lnTo>
                  <a:lnTo>
                    <a:pt x="131" y="193"/>
                  </a:lnTo>
                  <a:lnTo>
                    <a:pt x="127" y="197"/>
                  </a:lnTo>
                  <a:lnTo>
                    <a:pt x="129" y="205"/>
                  </a:lnTo>
                  <a:lnTo>
                    <a:pt x="127" y="209"/>
                  </a:lnTo>
                  <a:lnTo>
                    <a:pt x="129" y="213"/>
                  </a:lnTo>
                  <a:lnTo>
                    <a:pt x="127" y="221"/>
                  </a:lnTo>
                  <a:lnTo>
                    <a:pt x="129" y="229"/>
                  </a:lnTo>
                  <a:lnTo>
                    <a:pt x="129" y="231"/>
                  </a:lnTo>
                  <a:lnTo>
                    <a:pt x="127" y="235"/>
                  </a:lnTo>
                  <a:lnTo>
                    <a:pt x="123" y="251"/>
                  </a:lnTo>
                  <a:lnTo>
                    <a:pt x="121" y="257"/>
                  </a:lnTo>
                  <a:lnTo>
                    <a:pt x="117" y="257"/>
                  </a:lnTo>
                  <a:lnTo>
                    <a:pt x="115" y="263"/>
                  </a:lnTo>
                  <a:lnTo>
                    <a:pt x="119" y="263"/>
                  </a:lnTo>
                  <a:lnTo>
                    <a:pt x="121" y="269"/>
                  </a:lnTo>
                  <a:lnTo>
                    <a:pt x="119" y="271"/>
                  </a:lnTo>
                  <a:lnTo>
                    <a:pt x="119" y="273"/>
                  </a:lnTo>
                  <a:lnTo>
                    <a:pt x="115" y="277"/>
                  </a:lnTo>
                  <a:lnTo>
                    <a:pt x="113" y="273"/>
                  </a:lnTo>
                  <a:lnTo>
                    <a:pt x="109" y="273"/>
                  </a:lnTo>
                  <a:lnTo>
                    <a:pt x="107" y="275"/>
                  </a:lnTo>
                  <a:lnTo>
                    <a:pt x="109" y="281"/>
                  </a:lnTo>
                  <a:lnTo>
                    <a:pt x="109" y="287"/>
                  </a:lnTo>
                  <a:lnTo>
                    <a:pt x="113" y="289"/>
                  </a:lnTo>
                  <a:lnTo>
                    <a:pt x="115" y="293"/>
                  </a:lnTo>
                  <a:lnTo>
                    <a:pt x="115" y="295"/>
                  </a:lnTo>
                  <a:lnTo>
                    <a:pt x="115" y="299"/>
                  </a:lnTo>
                  <a:lnTo>
                    <a:pt x="109" y="303"/>
                  </a:lnTo>
                  <a:lnTo>
                    <a:pt x="105" y="301"/>
                  </a:lnTo>
                  <a:lnTo>
                    <a:pt x="103" y="297"/>
                  </a:lnTo>
                  <a:lnTo>
                    <a:pt x="97" y="301"/>
                  </a:lnTo>
                  <a:lnTo>
                    <a:pt x="95" y="305"/>
                  </a:lnTo>
                  <a:lnTo>
                    <a:pt x="94" y="307"/>
                  </a:lnTo>
                  <a:lnTo>
                    <a:pt x="92" y="311"/>
                  </a:lnTo>
                  <a:lnTo>
                    <a:pt x="88" y="315"/>
                  </a:lnTo>
                  <a:lnTo>
                    <a:pt x="88" y="319"/>
                  </a:lnTo>
                  <a:lnTo>
                    <a:pt x="86" y="321"/>
                  </a:lnTo>
                  <a:lnTo>
                    <a:pt x="80" y="323"/>
                  </a:lnTo>
                  <a:lnTo>
                    <a:pt x="76" y="319"/>
                  </a:lnTo>
                  <a:lnTo>
                    <a:pt x="70" y="315"/>
                  </a:lnTo>
                  <a:lnTo>
                    <a:pt x="68" y="315"/>
                  </a:lnTo>
                  <a:lnTo>
                    <a:pt x="70" y="321"/>
                  </a:lnTo>
                  <a:lnTo>
                    <a:pt x="64" y="325"/>
                  </a:lnTo>
                  <a:lnTo>
                    <a:pt x="64" y="329"/>
                  </a:lnTo>
                  <a:lnTo>
                    <a:pt x="64" y="337"/>
                  </a:lnTo>
                  <a:lnTo>
                    <a:pt x="62" y="335"/>
                  </a:lnTo>
                  <a:lnTo>
                    <a:pt x="58" y="341"/>
                  </a:lnTo>
                  <a:lnTo>
                    <a:pt x="52" y="343"/>
                  </a:lnTo>
                  <a:lnTo>
                    <a:pt x="47" y="349"/>
                  </a:lnTo>
                  <a:lnTo>
                    <a:pt x="43" y="349"/>
                  </a:lnTo>
                  <a:lnTo>
                    <a:pt x="41" y="347"/>
                  </a:lnTo>
                  <a:lnTo>
                    <a:pt x="37" y="345"/>
                  </a:lnTo>
                  <a:lnTo>
                    <a:pt x="31" y="357"/>
                  </a:lnTo>
                  <a:lnTo>
                    <a:pt x="27" y="361"/>
                  </a:lnTo>
                  <a:lnTo>
                    <a:pt x="23" y="369"/>
                  </a:lnTo>
                  <a:lnTo>
                    <a:pt x="25" y="375"/>
                  </a:lnTo>
                  <a:lnTo>
                    <a:pt x="29" y="381"/>
                  </a:lnTo>
                  <a:lnTo>
                    <a:pt x="29" y="383"/>
                  </a:lnTo>
                  <a:lnTo>
                    <a:pt x="23" y="383"/>
                  </a:lnTo>
                  <a:lnTo>
                    <a:pt x="19" y="383"/>
                  </a:lnTo>
                  <a:lnTo>
                    <a:pt x="17" y="387"/>
                  </a:lnTo>
                  <a:lnTo>
                    <a:pt x="9" y="387"/>
                  </a:lnTo>
                  <a:lnTo>
                    <a:pt x="9" y="389"/>
                  </a:lnTo>
                  <a:lnTo>
                    <a:pt x="9" y="393"/>
                  </a:lnTo>
                  <a:lnTo>
                    <a:pt x="8" y="409"/>
                  </a:lnTo>
                  <a:lnTo>
                    <a:pt x="4" y="417"/>
                  </a:lnTo>
                  <a:lnTo>
                    <a:pt x="11" y="417"/>
                  </a:lnTo>
                  <a:lnTo>
                    <a:pt x="17" y="415"/>
                  </a:lnTo>
                  <a:lnTo>
                    <a:pt x="17" y="419"/>
                  </a:lnTo>
                  <a:lnTo>
                    <a:pt x="19" y="423"/>
                  </a:lnTo>
                  <a:lnTo>
                    <a:pt x="17" y="425"/>
                  </a:lnTo>
                  <a:lnTo>
                    <a:pt x="13" y="425"/>
                  </a:lnTo>
                  <a:lnTo>
                    <a:pt x="15" y="429"/>
                  </a:lnTo>
                  <a:lnTo>
                    <a:pt x="21" y="431"/>
                  </a:lnTo>
                  <a:lnTo>
                    <a:pt x="21" y="435"/>
                  </a:lnTo>
                  <a:lnTo>
                    <a:pt x="17" y="440"/>
                  </a:lnTo>
                  <a:lnTo>
                    <a:pt x="19" y="442"/>
                  </a:lnTo>
                  <a:lnTo>
                    <a:pt x="17" y="446"/>
                  </a:lnTo>
                  <a:lnTo>
                    <a:pt x="9" y="454"/>
                  </a:lnTo>
                  <a:lnTo>
                    <a:pt x="9" y="456"/>
                  </a:lnTo>
                  <a:lnTo>
                    <a:pt x="4" y="458"/>
                  </a:lnTo>
                  <a:lnTo>
                    <a:pt x="0" y="462"/>
                  </a:lnTo>
                  <a:close/>
                </a:path>
              </a:pathLst>
            </a:custGeom>
            <a:grpFill/>
            <a:ln w="9525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 sz="2800" dirty="0">
                <a:solidFill>
                  <a:srgbClr val="666666"/>
                </a:solidFill>
              </a:endParaRPr>
            </a:p>
          </p:txBody>
        </p:sp>
        <p:sp>
          <p:nvSpPr>
            <p:cNvPr id="518" name="Freeform 26"/>
            <p:cNvSpPr>
              <a:spLocks/>
            </p:cNvSpPr>
            <p:nvPr/>
          </p:nvSpPr>
          <p:spPr bwMode="auto">
            <a:xfrm>
              <a:off x="4136266" y="4628522"/>
              <a:ext cx="855662" cy="803324"/>
            </a:xfrm>
            <a:custGeom>
              <a:avLst/>
              <a:gdLst>
                <a:gd name="T0" fmla="*/ 2147483647 w 493"/>
                <a:gd name="T1" fmla="*/ 2147483647 h 408"/>
                <a:gd name="T2" fmla="*/ 2147483647 w 493"/>
                <a:gd name="T3" fmla="*/ 2147483647 h 408"/>
                <a:gd name="T4" fmla="*/ 2147483647 w 493"/>
                <a:gd name="T5" fmla="*/ 2147483647 h 408"/>
                <a:gd name="T6" fmla="*/ 2147483647 w 493"/>
                <a:gd name="T7" fmla="*/ 2147483647 h 408"/>
                <a:gd name="T8" fmla="*/ 2147483647 w 493"/>
                <a:gd name="T9" fmla="*/ 2147483647 h 408"/>
                <a:gd name="T10" fmla="*/ 2147483647 w 493"/>
                <a:gd name="T11" fmla="*/ 2147483647 h 408"/>
                <a:gd name="T12" fmla="*/ 2147483647 w 493"/>
                <a:gd name="T13" fmla="*/ 2147483647 h 408"/>
                <a:gd name="T14" fmla="*/ 2147483647 w 493"/>
                <a:gd name="T15" fmla="*/ 2147483647 h 408"/>
                <a:gd name="T16" fmla="*/ 2147483647 w 493"/>
                <a:gd name="T17" fmla="*/ 2147483647 h 408"/>
                <a:gd name="T18" fmla="*/ 2147483647 w 493"/>
                <a:gd name="T19" fmla="*/ 2147483647 h 408"/>
                <a:gd name="T20" fmla="*/ 2147483647 w 493"/>
                <a:gd name="T21" fmla="*/ 2147483647 h 408"/>
                <a:gd name="T22" fmla="*/ 2147483647 w 493"/>
                <a:gd name="T23" fmla="*/ 2147483647 h 408"/>
                <a:gd name="T24" fmla="*/ 2147483647 w 493"/>
                <a:gd name="T25" fmla="*/ 2147483647 h 408"/>
                <a:gd name="T26" fmla="*/ 2147483647 w 493"/>
                <a:gd name="T27" fmla="*/ 2147483647 h 408"/>
                <a:gd name="T28" fmla="*/ 2147483647 w 493"/>
                <a:gd name="T29" fmla="*/ 2147483647 h 408"/>
                <a:gd name="T30" fmla="*/ 2147483647 w 493"/>
                <a:gd name="T31" fmla="*/ 2147483647 h 408"/>
                <a:gd name="T32" fmla="*/ 2147483647 w 493"/>
                <a:gd name="T33" fmla="*/ 2147483647 h 408"/>
                <a:gd name="T34" fmla="*/ 2147483647 w 493"/>
                <a:gd name="T35" fmla="*/ 2147483647 h 408"/>
                <a:gd name="T36" fmla="*/ 2147483647 w 493"/>
                <a:gd name="T37" fmla="*/ 2147483647 h 408"/>
                <a:gd name="T38" fmla="*/ 2147483647 w 493"/>
                <a:gd name="T39" fmla="*/ 2147483647 h 408"/>
                <a:gd name="T40" fmla="*/ 2147483647 w 493"/>
                <a:gd name="T41" fmla="*/ 2147483647 h 408"/>
                <a:gd name="T42" fmla="*/ 2147483647 w 493"/>
                <a:gd name="T43" fmla="*/ 2147483647 h 408"/>
                <a:gd name="T44" fmla="*/ 2147483647 w 493"/>
                <a:gd name="T45" fmla="*/ 2147483647 h 408"/>
                <a:gd name="T46" fmla="*/ 2147483647 w 493"/>
                <a:gd name="T47" fmla="*/ 2147483647 h 408"/>
                <a:gd name="T48" fmla="*/ 2147483647 w 493"/>
                <a:gd name="T49" fmla="*/ 2147483647 h 408"/>
                <a:gd name="T50" fmla="*/ 2147483647 w 493"/>
                <a:gd name="T51" fmla="*/ 2147483647 h 408"/>
                <a:gd name="T52" fmla="*/ 2147483647 w 493"/>
                <a:gd name="T53" fmla="*/ 2147483647 h 408"/>
                <a:gd name="T54" fmla="*/ 2147483647 w 493"/>
                <a:gd name="T55" fmla="*/ 2147483647 h 408"/>
                <a:gd name="T56" fmla="*/ 2147483647 w 493"/>
                <a:gd name="T57" fmla="*/ 2147483647 h 408"/>
                <a:gd name="T58" fmla="*/ 2147483647 w 493"/>
                <a:gd name="T59" fmla="*/ 2147483647 h 408"/>
                <a:gd name="T60" fmla="*/ 2147483647 w 493"/>
                <a:gd name="T61" fmla="*/ 2147483647 h 408"/>
                <a:gd name="T62" fmla="*/ 2147483647 w 493"/>
                <a:gd name="T63" fmla="*/ 2147483647 h 408"/>
                <a:gd name="T64" fmla="*/ 2147483647 w 493"/>
                <a:gd name="T65" fmla="*/ 2147483647 h 408"/>
                <a:gd name="T66" fmla="*/ 2147483647 w 493"/>
                <a:gd name="T67" fmla="*/ 2147483647 h 408"/>
                <a:gd name="T68" fmla="*/ 2147483647 w 493"/>
                <a:gd name="T69" fmla="*/ 2147483647 h 408"/>
                <a:gd name="T70" fmla="*/ 2147483647 w 493"/>
                <a:gd name="T71" fmla="*/ 2147483647 h 408"/>
                <a:gd name="T72" fmla="*/ 2147483647 w 493"/>
                <a:gd name="T73" fmla="*/ 2147483647 h 408"/>
                <a:gd name="T74" fmla="*/ 2147483647 w 493"/>
                <a:gd name="T75" fmla="*/ 2147483647 h 408"/>
                <a:gd name="T76" fmla="*/ 2147483647 w 493"/>
                <a:gd name="T77" fmla="*/ 2147483647 h 408"/>
                <a:gd name="T78" fmla="*/ 2147483647 w 493"/>
                <a:gd name="T79" fmla="*/ 2147483647 h 408"/>
                <a:gd name="T80" fmla="*/ 2147483647 w 493"/>
                <a:gd name="T81" fmla="*/ 2147483647 h 408"/>
                <a:gd name="T82" fmla="*/ 2147483647 w 493"/>
                <a:gd name="T83" fmla="*/ 2147483647 h 408"/>
                <a:gd name="T84" fmla="*/ 2147483647 w 493"/>
                <a:gd name="T85" fmla="*/ 2147483647 h 408"/>
                <a:gd name="T86" fmla="*/ 2147483647 w 493"/>
                <a:gd name="T87" fmla="*/ 2147483647 h 408"/>
                <a:gd name="T88" fmla="*/ 2147483647 w 493"/>
                <a:gd name="T89" fmla="*/ 2147483647 h 408"/>
                <a:gd name="T90" fmla="*/ 2147483647 w 493"/>
                <a:gd name="T91" fmla="*/ 2147483647 h 408"/>
                <a:gd name="T92" fmla="*/ 2147483647 w 493"/>
                <a:gd name="T93" fmla="*/ 2147483647 h 408"/>
                <a:gd name="T94" fmla="*/ 2147483647 w 493"/>
                <a:gd name="T95" fmla="*/ 2147483647 h 408"/>
                <a:gd name="T96" fmla="*/ 2147483647 w 493"/>
                <a:gd name="T97" fmla="*/ 2147483647 h 408"/>
                <a:gd name="T98" fmla="*/ 2147483647 w 493"/>
                <a:gd name="T99" fmla="*/ 2147483647 h 408"/>
                <a:gd name="T100" fmla="*/ 2147483647 w 493"/>
                <a:gd name="T101" fmla="*/ 2147483647 h 408"/>
                <a:gd name="T102" fmla="*/ 2147483647 w 493"/>
                <a:gd name="T103" fmla="*/ 2147483647 h 408"/>
                <a:gd name="T104" fmla="*/ 2147483647 w 493"/>
                <a:gd name="T105" fmla="*/ 2147483647 h 408"/>
                <a:gd name="T106" fmla="*/ 2147483647 w 493"/>
                <a:gd name="T107" fmla="*/ 2147483647 h 408"/>
                <a:gd name="T108" fmla="*/ 2147483647 w 493"/>
                <a:gd name="T109" fmla="*/ 2147483647 h 408"/>
                <a:gd name="T110" fmla="*/ 2147483647 w 493"/>
                <a:gd name="T111" fmla="*/ 2147483647 h 408"/>
                <a:gd name="T112" fmla="*/ 2147483647 w 493"/>
                <a:gd name="T113" fmla="*/ 2147483647 h 408"/>
                <a:gd name="T114" fmla="*/ 2147483647 w 493"/>
                <a:gd name="T115" fmla="*/ 2147483647 h 408"/>
                <a:gd name="T116" fmla="*/ 2147483647 w 493"/>
                <a:gd name="T117" fmla="*/ 2147483647 h 40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93"/>
                <a:gd name="T178" fmla="*/ 0 h 408"/>
                <a:gd name="T179" fmla="*/ 493 w 493"/>
                <a:gd name="T180" fmla="*/ 408 h 40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93" h="408">
                  <a:moveTo>
                    <a:pt x="0" y="181"/>
                  </a:moveTo>
                  <a:lnTo>
                    <a:pt x="4" y="183"/>
                  </a:lnTo>
                  <a:lnTo>
                    <a:pt x="2" y="179"/>
                  </a:lnTo>
                  <a:lnTo>
                    <a:pt x="14" y="167"/>
                  </a:lnTo>
                  <a:lnTo>
                    <a:pt x="18" y="167"/>
                  </a:lnTo>
                  <a:lnTo>
                    <a:pt x="30" y="151"/>
                  </a:lnTo>
                  <a:lnTo>
                    <a:pt x="37" y="153"/>
                  </a:lnTo>
                  <a:lnTo>
                    <a:pt x="37" y="157"/>
                  </a:lnTo>
                  <a:lnTo>
                    <a:pt x="45" y="163"/>
                  </a:lnTo>
                  <a:lnTo>
                    <a:pt x="47" y="167"/>
                  </a:lnTo>
                  <a:lnTo>
                    <a:pt x="49" y="163"/>
                  </a:lnTo>
                  <a:lnTo>
                    <a:pt x="53" y="165"/>
                  </a:lnTo>
                  <a:lnTo>
                    <a:pt x="65" y="151"/>
                  </a:lnTo>
                  <a:lnTo>
                    <a:pt x="80" y="163"/>
                  </a:lnTo>
                  <a:lnTo>
                    <a:pt x="100" y="163"/>
                  </a:lnTo>
                  <a:lnTo>
                    <a:pt x="102" y="163"/>
                  </a:lnTo>
                  <a:lnTo>
                    <a:pt x="106" y="167"/>
                  </a:lnTo>
                  <a:lnTo>
                    <a:pt x="117" y="159"/>
                  </a:lnTo>
                  <a:lnTo>
                    <a:pt x="129" y="157"/>
                  </a:lnTo>
                  <a:lnTo>
                    <a:pt x="131" y="161"/>
                  </a:lnTo>
                  <a:lnTo>
                    <a:pt x="141" y="147"/>
                  </a:lnTo>
                  <a:lnTo>
                    <a:pt x="137" y="145"/>
                  </a:lnTo>
                  <a:lnTo>
                    <a:pt x="143" y="137"/>
                  </a:lnTo>
                  <a:lnTo>
                    <a:pt x="143" y="131"/>
                  </a:lnTo>
                  <a:lnTo>
                    <a:pt x="149" y="127"/>
                  </a:lnTo>
                  <a:lnTo>
                    <a:pt x="160" y="127"/>
                  </a:lnTo>
                  <a:lnTo>
                    <a:pt x="170" y="135"/>
                  </a:lnTo>
                  <a:lnTo>
                    <a:pt x="182" y="131"/>
                  </a:lnTo>
                  <a:lnTo>
                    <a:pt x="188" y="133"/>
                  </a:lnTo>
                  <a:lnTo>
                    <a:pt x="196" y="129"/>
                  </a:lnTo>
                  <a:lnTo>
                    <a:pt x="198" y="131"/>
                  </a:lnTo>
                  <a:lnTo>
                    <a:pt x="209" y="127"/>
                  </a:lnTo>
                  <a:lnTo>
                    <a:pt x="219" y="129"/>
                  </a:lnTo>
                  <a:lnTo>
                    <a:pt x="229" y="125"/>
                  </a:lnTo>
                  <a:lnTo>
                    <a:pt x="227" y="117"/>
                  </a:lnTo>
                  <a:lnTo>
                    <a:pt x="229" y="109"/>
                  </a:lnTo>
                  <a:lnTo>
                    <a:pt x="223" y="103"/>
                  </a:lnTo>
                  <a:lnTo>
                    <a:pt x="225" y="101"/>
                  </a:lnTo>
                  <a:lnTo>
                    <a:pt x="213" y="91"/>
                  </a:lnTo>
                  <a:lnTo>
                    <a:pt x="207" y="97"/>
                  </a:lnTo>
                  <a:lnTo>
                    <a:pt x="194" y="95"/>
                  </a:lnTo>
                  <a:lnTo>
                    <a:pt x="190" y="91"/>
                  </a:lnTo>
                  <a:lnTo>
                    <a:pt x="194" y="85"/>
                  </a:lnTo>
                  <a:lnTo>
                    <a:pt x="184" y="75"/>
                  </a:lnTo>
                  <a:lnTo>
                    <a:pt x="180" y="81"/>
                  </a:lnTo>
                  <a:lnTo>
                    <a:pt x="172" y="77"/>
                  </a:lnTo>
                  <a:lnTo>
                    <a:pt x="174" y="73"/>
                  </a:lnTo>
                  <a:lnTo>
                    <a:pt x="172" y="65"/>
                  </a:lnTo>
                  <a:lnTo>
                    <a:pt x="172" y="59"/>
                  </a:lnTo>
                  <a:lnTo>
                    <a:pt x="176" y="57"/>
                  </a:lnTo>
                  <a:lnTo>
                    <a:pt x="178" y="53"/>
                  </a:lnTo>
                  <a:lnTo>
                    <a:pt x="196" y="53"/>
                  </a:lnTo>
                  <a:lnTo>
                    <a:pt x="196" y="47"/>
                  </a:lnTo>
                  <a:lnTo>
                    <a:pt x="201" y="39"/>
                  </a:lnTo>
                  <a:lnTo>
                    <a:pt x="213" y="51"/>
                  </a:lnTo>
                  <a:lnTo>
                    <a:pt x="219" y="51"/>
                  </a:lnTo>
                  <a:lnTo>
                    <a:pt x="219" y="55"/>
                  </a:lnTo>
                  <a:lnTo>
                    <a:pt x="233" y="65"/>
                  </a:lnTo>
                  <a:lnTo>
                    <a:pt x="237" y="57"/>
                  </a:lnTo>
                  <a:lnTo>
                    <a:pt x="244" y="59"/>
                  </a:lnTo>
                  <a:lnTo>
                    <a:pt x="243" y="53"/>
                  </a:lnTo>
                  <a:lnTo>
                    <a:pt x="248" y="47"/>
                  </a:lnTo>
                  <a:lnTo>
                    <a:pt x="243" y="41"/>
                  </a:lnTo>
                  <a:lnTo>
                    <a:pt x="243" y="33"/>
                  </a:lnTo>
                  <a:lnTo>
                    <a:pt x="256" y="53"/>
                  </a:lnTo>
                  <a:lnTo>
                    <a:pt x="254" y="59"/>
                  </a:lnTo>
                  <a:lnTo>
                    <a:pt x="250" y="63"/>
                  </a:lnTo>
                  <a:lnTo>
                    <a:pt x="252" y="63"/>
                  </a:lnTo>
                  <a:lnTo>
                    <a:pt x="262" y="67"/>
                  </a:lnTo>
                  <a:lnTo>
                    <a:pt x="264" y="65"/>
                  </a:lnTo>
                  <a:lnTo>
                    <a:pt x="264" y="59"/>
                  </a:lnTo>
                  <a:lnTo>
                    <a:pt x="268" y="51"/>
                  </a:lnTo>
                  <a:lnTo>
                    <a:pt x="270" y="55"/>
                  </a:lnTo>
                  <a:lnTo>
                    <a:pt x="276" y="47"/>
                  </a:lnTo>
                  <a:lnTo>
                    <a:pt x="272" y="41"/>
                  </a:lnTo>
                  <a:lnTo>
                    <a:pt x="280" y="37"/>
                  </a:lnTo>
                  <a:lnTo>
                    <a:pt x="286" y="41"/>
                  </a:lnTo>
                  <a:lnTo>
                    <a:pt x="286" y="33"/>
                  </a:lnTo>
                  <a:lnTo>
                    <a:pt x="297" y="29"/>
                  </a:lnTo>
                  <a:lnTo>
                    <a:pt x="307" y="41"/>
                  </a:lnTo>
                  <a:lnTo>
                    <a:pt x="319" y="33"/>
                  </a:lnTo>
                  <a:lnTo>
                    <a:pt x="323" y="25"/>
                  </a:lnTo>
                  <a:lnTo>
                    <a:pt x="317" y="19"/>
                  </a:lnTo>
                  <a:lnTo>
                    <a:pt x="321" y="2"/>
                  </a:lnTo>
                  <a:lnTo>
                    <a:pt x="334" y="0"/>
                  </a:lnTo>
                  <a:lnTo>
                    <a:pt x="334" y="6"/>
                  </a:lnTo>
                  <a:lnTo>
                    <a:pt x="342" y="6"/>
                  </a:lnTo>
                  <a:lnTo>
                    <a:pt x="350" y="2"/>
                  </a:lnTo>
                  <a:lnTo>
                    <a:pt x="354" y="23"/>
                  </a:lnTo>
                  <a:lnTo>
                    <a:pt x="358" y="25"/>
                  </a:lnTo>
                  <a:lnTo>
                    <a:pt x="360" y="19"/>
                  </a:lnTo>
                  <a:lnTo>
                    <a:pt x="375" y="15"/>
                  </a:lnTo>
                  <a:lnTo>
                    <a:pt x="389" y="17"/>
                  </a:lnTo>
                  <a:lnTo>
                    <a:pt x="395" y="15"/>
                  </a:lnTo>
                  <a:lnTo>
                    <a:pt x="397" y="37"/>
                  </a:lnTo>
                  <a:lnTo>
                    <a:pt x="399" y="39"/>
                  </a:lnTo>
                  <a:lnTo>
                    <a:pt x="395" y="49"/>
                  </a:lnTo>
                  <a:lnTo>
                    <a:pt x="407" y="55"/>
                  </a:lnTo>
                  <a:lnTo>
                    <a:pt x="416" y="51"/>
                  </a:lnTo>
                  <a:lnTo>
                    <a:pt x="420" y="53"/>
                  </a:lnTo>
                  <a:lnTo>
                    <a:pt x="416" y="63"/>
                  </a:lnTo>
                  <a:lnTo>
                    <a:pt x="418" y="75"/>
                  </a:lnTo>
                  <a:lnTo>
                    <a:pt x="414" y="75"/>
                  </a:lnTo>
                  <a:lnTo>
                    <a:pt x="418" y="81"/>
                  </a:lnTo>
                  <a:lnTo>
                    <a:pt x="424" y="79"/>
                  </a:lnTo>
                  <a:lnTo>
                    <a:pt x="422" y="79"/>
                  </a:lnTo>
                  <a:lnTo>
                    <a:pt x="424" y="75"/>
                  </a:lnTo>
                  <a:lnTo>
                    <a:pt x="420" y="71"/>
                  </a:lnTo>
                  <a:lnTo>
                    <a:pt x="426" y="65"/>
                  </a:lnTo>
                  <a:lnTo>
                    <a:pt x="432" y="73"/>
                  </a:lnTo>
                  <a:lnTo>
                    <a:pt x="430" y="75"/>
                  </a:lnTo>
                  <a:lnTo>
                    <a:pt x="432" y="77"/>
                  </a:lnTo>
                  <a:lnTo>
                    <a:pt x="426" y="87"/>
                  </a:lnTo>
                  <a:lnTo>
                    <a:pt x="430" y="95"/>
                  </a:lnTo>
                  <a:lnTo>
                    <a:pt x="436" y="89"/>
                  </a:lnTo>
                  <a:lnTo>
                    <a:pt x="436" y="93"/>
                  </a:lnTo>
                  <a:lnTo>
                    <a:pt x="442" y="91"/>
                  </a:lnTo>
                  <a:lnTo>
                    <a:pt x="450" y="97"/>
                  </a:lnTo>
                  <a:lnTo>
                    <a:pt x="454" y="93"/>
                  </a:lnTo>
                  <a:lnTo>
                    <a:pt x="457" y="95"/>
                  </a:lnTo>
                  <a:lnTo>
                    <a:pt x="463" y="71"/>
                  </a:lnTo>
                  <a:lnTo>
                    <a:pt x="473" y="67"/>
                  </a:lnTo>
                  <a:lnTo>
                    <a:pt x="471" y="69"/>
                  </a:lnTo>
                  <a:lnTo>
                    <a:pt x="473" y="77"/>
                  </a:lnTo>
                  <a:lnTo>
                    <a:pt x="473" y="81"/>
                  </a:lnTo>
                  <a:lnTo>
                    <a:pt x="473" y="85"/>
                  </a:lnTo>
                  <a:lnTo>
                    <a:pt x="477" y="87"/>
                  </a:lnTo>
                  <a:lnTo>
                    <a:pt x="477" y="85"/>
                  </a:lnTo>
                  <a:lnTo>
                    <a:pt x="481" y="87"/>
                  </a:lnTo>
                  <a:lnTo>
                    <a:pt x="481" y="89"/>
                  </a:lnTo>
                  <a:lnTo>
                    <a:pt x="477" y="95"/>
                  </a:lnTo>
                  <a:lnTo>
                    <a:pt x="479" y="97"/>
                  </a:lnTo>
                  <a:lnTo>
                    <a:pt x="475" y="107"/>
                  </a:lnTo>
                  <a:lnTo>
                    <a:pt x="477" y="107"/>
                  </a:lnTo>
                  <a:lnTo>
                    <a:pt x="477" y="105"/>
                  </a:lnTo>
                  <a:lnTo>
                    <a:pt x="481" y="109"/>
                  </a:lnTo>
                  <a:lnTo>
                    <a:pt x="477" y="111"/>
                  </a:lnTo>
                  <a:lnTo>
                    <a:pt x="475" y="115"/>
                  </a:lnTo>
                  <a:lnTo>
                    <a:pt x="477" y="123"/>
                  </a:lnTo>
                  <a:lnTo>
                    <a:pt x="477" y="125"/>
                  </a:lnTo>
                  <a:lnTo>
                    <a:pt x="477" y="131"/>
                  </a:lnTo>
                  <a:lnTo>
                    <a:pt x="481" y="135"/>
                  </a:lnTo>
                  <a:lnTo>
                    <a:pt x="485" y="135"/>
                  </a:lnTo>
                  <a:lnTo>
                    <a:pt x="485" y="139"/>
                  </a:lnTo>
                  <a:lnTo>
                    <a:pt x="487" y="139"/>
                  </a:lnTo>
                  <a:lnTo>
                    <a:pt x="489" y="145"/>
                  </a:lnTo>
                  <a:lnTo>
                    <a:pt x="485" y="151"/>
                  </a:lnTo>
                  <a:lnTo>
                    <a:pt x="477" y="155"/>
                  </a:lnTo>
                  <a:lnTo>
                    <a:pt x="473" y="161"/>
                  </a:lnTo>
                  <a:lnTo>
                    <a:pt x="469" y="163"/>
                  </a:lnTo>
                  <a:lnTo>
                    <a:pt x="467" y="159"/>
                  </a:lnTo>
                  <a:lnTo>
                    <a:pt x="465" y="159"/>
                  </a:lnTo>
                  <a:lnTo>
                    <a:pt x="461" y="163"/>
                  </a:lnTo>
                  <a:lnTo>
                    <a:pt x="461" y="159"/>
                  </a:lnTo>
                  <a:lnTo>
                    <a:pt x="459" y="159"/>
                  </a:lnTo>
                  <a:lnTo>
                    <a:pt x="457" y="167"/>
                  </a:lnTo>
                  <a:lnTo>
                    <a:pt x="456" y="169"/>
                  </a:lnTo>
                  <a:lnTo>
                    <a:pt x="454" y="173"/>
                  </a:lnTo>
                  <a:lnTo>
                    <a:pt x="442" y="181"/>
                  </a:lnTo>
                  <a:lnTo>
                    <a:pt x="442" y="185"/>
                  </a:lnTo>
                  <a:lnTo>
                    <a:pt x="436" y="191"/>
                  </a:lnTo>
                  <a:lnTo>
                    <a:pt x="432" y="191"/>
                  </a:lnTo>
                  <a:lnTo>
                    <a:pt x="430" y="193"/>
                  </a:lnTo>
                  <a:lnTo>
                    <a:pt x="434" y="193"/>
                  </a:lnTo>
                  <a:lnTo>
                    <a:pt x="438" y="199"/>
                  </a:lnTo>
                  <a:lnTo>
                    <a:pt x="444" y="197"/>
                  </a:lnTo>
                  <a:lnTo>
                    <a:pt x="444" y="193"/>
                  </a:lnTo>
                  <a:lnTo>
                    <a:pt x="450" y="191"/>
                  </a:lnTo>
                  <a:lnTo>
                    <a:pt x="456" y="191"/>
                  </a:lnTo>
                  <a:lnTo>
                    <a:pt x="457" y="189"/>
                  </a:lnTo>
                  <a:lnTo>
                    <a:pt x="457" y="193"/>
                  </a:lnTo>
                  <a:lnTo>
                    <a:pt x="463" y="193"/>
                  </a:lnTo>
                  <a:lnTo>
                    <a:pt x="467" y="187"/>
                  </a:lnTo>
                  <a:lnTo>
                    <a:pt x="469" y="187"/>
                  </a:lnTo>
                  <a:lnTo>
                    <a:pt x="483" y="185"/>
                  </a:lnTo>
                  <a:lnTo>
                    <a:pt x="487" y="191"/>
                  </a:lnTo>
                  <a:lnTo>
                    <a:pt x="487" y="193"/>
                  </a:lnTo>
                  <a:lnTo>
                    <a:pt x="489" y="193"/>
                  </a:lnTo>
                  <a:lnTo>
                    <a:pt x="493" y="205"/>
                  </a:lnTo>
                  <a:lnTo>
                    <a:pt x="491" y="205"/>
                  </a:lnTo>
                  <a:lnTo>
                    <a:pt x="485" y="209"/>
                  </a:lnTo>
                  <a:lnTo>
                    <a:pt x="485" y="211"/>
                  </a:lnTo>
                  <a:lnTo>
                    <a:pt x="489" y="209"/>
                  </a:lnTo>
                  <a:lnTo>
                    <a:pt x="491" y="219"/>
                  </a:lnTo>
                  <a:lnTo>
                    <a:pt x="485" y="221"/>
                  </a:lnTo>
                  <a:lnTo>
                    <a:pt x="477" y="225"/>
                  </a:lnTo>
                  <a:lnTo>
                    <a:pt x="473" y="225"/>
                  </a:lnTo>
                  <a:lnTo>
                    <a:pt x="473" y="231"/>
                  </a:lnTo>
                  <a:lnTo>
                    <a:pt x="479" y="231"/>
                  </a:lnTo>
                  <a:lnTo>
                    <a:pt x="479" y="249"/>
                  </a:lnTo>
                  <a:lnTo>
                    <a:pt x="477" y="251"/>
                  </a:lnTo>
                  <a:lnTo>
                    <a:pt x="473" y="259"/>
                  </a:lnTo>
                  <a:lnTo>
                    <a:pt x="471" y="259"/>
                  </a:lnTo>
                  <a:lnTo>
                    <a:pt x="473" y="263"/>
                  </a:lnTo>
                  <a:lnTo>
                    <a:pt x="477" y="267"/>
                  </a:lnTo>
                  <a:lnTo>
                    <a:pt x="481" y="263"/>
                  </a:lnTo>
                  <a:lnTo>
                    <a:pt x="487" y="263"/>
                  </a:lnTo>
                  <a:lnTo>
                    <a:pt x="485" y="267"/>
                  </a:lnTo>
                  <a:lnTo>
                    <a:pt x="487" y="273"/>
                  </a:lnTo>
                  <a:lnTo>
                    <a:pt x="491" y="279"/>
                  </a:lnTo>
                  <a:lnTo>
                    <a:pt x="491" y="281"/>
                  </a:lnTo>
                  <a:lnTo>
                    <a:pt x="487" y="281"/>
                  </a:lnTo>
                  <a:lnTo>
                    <a:pt x="489" y="287"/>
                  </a:lnTo>
                  <a:lnTo>
                    <a:pt x="483" y="293"/>
                  </a:lnTo>
                  <a:lnTo>
                    <a:pt x="485" y="297"/>
                  </a:lnTo>
                  <a:lnTo>
                    <a:pt x="477" y="305"/>
                  </a:lnTo>
                  <a:lnTo>
                    <a:pt x="475" y="313"/>
                  </a:lnTo>
                  <a:lnTo>
                    <a:pt x="467" y="313"/>
                  </a:lnTo>
                  <a:lnTo>
                    <a:pt x="467" y="311"/>
                  </a:lnTo>
                  <a:lnTo>
                    <a:pt x="463" y="309"/>
                  </a:lnTo>
                  <a:lnTo>
                    <a:pt x="463" y="311"/>
                  </a:lnTo>
                  <a:lnTo>
                    <a:pt x="459" y="311"/>
                  </a:lnTo>
                  <a:lnTo>
                    <a:pt x="461" y="309"/>
                  </a:lnTo>
                  <a:lnTo>
                    <a:pt x="450" y="311"/>
                  </a:lnTo>
                  <a:lnTo>
                    <a:pt x="448" y="313"/>
                  </a:lnTo>
                  <a:lnTo>
                    <a:pt x="442" y="313"/>
                  </a:lnTo>
                  <a:lnTo>
                    <a:pt x="438" y="319"/>
                  </a:lnTo>
                  <a:lnTo>
                    <a:pt x="446" y="319"/>
                  </a:lnTo>
                  <a:lnTo>
                    <a:pt x="448" y="313"/>
                  </a:lnTo>
                  <a:lnTo>
                    <a:pt x="454" y="313"/>
                  </a:lnTo>
                  <a:lnTo>
                    <a:pt x="450" y="323"/>
                  </a:lnTo>
                  <a:lnTo>
                    <a:pt x="456" y="331"/>
                  </a:lnTo>
                  <a:lnTo>
                    <a:pt x="450" y="333"/>
                  </a:lnTo>
                  <a:lnTo>
                    <a:pt x="444" y="329"/>
                  </a:lnTo>
                  <a:lnTo>
                    <a:pt x="432" y="333"/>
                  </a:lnTo>
                  <a:lnTo>
                    <a:pt x="426" y="327"/>
                  </a:lnTo>
                  <a:lnTo>
                    <a:pt x="430" y="325"/>
                  </a:lnTo>
                  <a:lnTo>
                    <a:pt x="424" y="323"/>
                  </a:lnTo>
                  <a:lnTo>
                    <a:pt x="418" y="329"/>
                  </a:lnTo>
                  <a:lnTo>
                    <a:pt x="420" y="333"/>
                  </a:lnTo>
                  <a:lnTo>
                    <a:pt x="413" y="337"/>
                  </a:lnTo>
                  <a:lnTo>
                    <a:pt x="416" y="349"/>
                  </a:lnTo>
                  <a:lnTo>
                    <a:pt x="413" y="349"/>
                  </a:lnTo>
                  <a:lnTo>
                    <a:pt x="405" y="339"/>
                  </a:lnTo>
                  <a:lnTo>
                    <a:pt x="399" y="339"/>
                  </a:lnTo>
                  <a:lnTo>
                    <a:pt x="397" y="335"/>
                  </a:lnTo>
                  <a:lnTo>
                    <a:pt x="395" y="335"/>
                  </a:lnTo>
                  <a:lnTo>
                    <a:pt x="393" y="331"/>
                  </a:lnTo>
                  <a:lnTo>
                    <a:pt x="389" y="333"/>
                  </a:lnTo>
                  <a:lnTo>
                    <a:pt x="383" y="341"/>
                  </a:lnTo>
                  <a:lnTo>
                    <a:pt x="379" y="339"/>
                  </a:lnTo>
                  <a:lnTo>
                    <a:pt x="377" y="339"/>
                  </a:lnTo>
                  <a:lnTo>
                    <a:pt x="379" y="341"/>
                  </a:lnTo>
                  <a:lnTo>
                    <a:pt x="375" y="345"/>
                  </a:lnTo>
                  <a:lnTo>
                    <a:pt x="377" y="351"/>
                  </a:lnTo>
                  <a:lnTo>
                    <a:pt x="375" y="359"/>
                  </a:lnTo>
                  <a:lnTo>
                    <a:pt x="366" y="361"/>
                  </a:lnTo>
                  <a:lnTo>
                    <a:pt x="352" y="365"/>
                  </a:lnTo>
                  <a:lnTo>
                    <a:pt x="352" y="367"/>
                  </a:lnTo>
                  <a:lnTo>
                    <a:pt x="344" y="367"/>
                  </a:lnTo>
                  <a:lnTo>
                    <a:pt x="346" y="363"/>
                  </a:lnTo>
                  <a:lnTo>
                    <a:pt x="342" y="357"/>
                  </a:lnTo>
                  <a:lnTo>
                    <a:pt x="338" y="361"/>
                  </a:lnTo>
                  <a:lnTo>
                    <a:pt x="334" y="357"/>
                  </a:lnTo>
                  <a:lnTo>
                    <a:pt x="334" y="349"/>
                  </a:lnTo>
                  <a:lnTo>
                    <a:pt x="319" y="359"/>
                  </a:lnTo>
                  <a:lnTo>
                    <a:pt x="319" y="351"/>
                  </a:lnTo>
                  <a:lnTo>
                    <a:pt x="315" y="349"/>
                  </a:lnTo>
                  <a:lnTo>
                    <a:pt x="315" y="341"/>
                  </a:lnTo>
                  <a:lnTo>
                    <a:pt x="305" y="339"/>
                  </a:lnTo>
                  <a:lnTo>
                    <a:pt x="307" y="337"/>
                  </a:lnTo>
                  <a:lnTo>
                    <a:pt x="305" y="333"/>
                  </a:lnTo>
                  <a:lnTo>
                    <a:pt x="299" y="329"/>
                  </a:lnTo>
                  <a:lnTo>
                    <a:pt x="299" y="323"/>
                  </a:lnTo>
                  <a:lnTo>
                    <a:pt x="297" y="327"/>
                  </a:lnTo>
                  <a:lnTo>
                    <a:pt x="286" y="327"/>
                  </a:lnTo>
                  <a:lnTo>
                    <a:pt x="286" y="333"/>
                  </a:lnTo>
                  <a:lnTo>
                    <a:pt x="280" y="333"/>
                  </a:lnTo>
                  <a:lnTo>
                    <a:pt x="276" y="339"/>
                  </a:lnTo>
                  <a:lnTo>
                    <a:pt x="278" y="345"/>
                  </a:lnTo>
                  <a:lnTo>
                    <a:pt x="280" y="345"/>
                  </a:lnTo>
                  <a:lnTo>
                    <a:pt x="280" y="351"/>
                  </a:lnTo>
                  <a:lnTo>
                    <a:pt x="276" y="357"/>
                  </a:lnTo>
                  <a:lnTo>
                    <a:pt x="270" y="355"/>
                  </a:lnTo>
                  <a:lnTo>
                    <a:pt x="268" y="361"/>
                  </a:lnTo>
                  <a:lnTo>
                    <a:pt x="256" y="363"/>
                  </a:lnTo>
                  <a:lnTo>
                    <a:pt x="248" y="363"/>
                  </a:lnTo>
                  <a:lnTo>
                    <a:pt x="243" y="367"/>
                  </a:lnTo>
                  <a:lnTo>
                    <a:pt x="227" y="377"/>
                  </a:lnTo>
                  <a:lnTo>
                    <a:pt x="207" y="379"/>
                  </a:lnTo>
                  <a:lnTo>
                    <a:pt x="209" y="385"/>
                  </a:lnTo>
                  <a:lnTo>
                    <a:pt x="207" y="395"/>
                  </a:lnTo>
                  <a:lnTo>
                    <a:pt x="203" y="399"/>
                  </a:lnTo>
                  <a:lnTo>
                    <a:pt x="198" y="401"/>
                  </a:lnTo>
                  <a:lnTo>
                    <a:pt x="196" y="408"/>
                  </a:lnTo>
                  <a:lnTo>
                    <a:pt x="190" y="408"/>
                  </a:lnTo>
                  <a:lnTo>
                    <a:pt x="188" y="399"/>
                  </a:lnTo>
                  <a:lnTo>
                    <a:pt x="174" y="401"/>
                  </a:lnTo>
                  <a:lnTo>
                    <a:pt x="164" y="395"/>
                  </a:lnTo>
                  <a:lnTo>
                    <a:pt x="160" y="395"/>
                  </a:lnTo>
                  <a:lnTo>
                    <a:pt x="158" y="391"/>
                  </a:lnTo>
                  <a:lnTo>
                    <a:pt x="149" y="391"/>
                  </a:lnTo>
                  <a:lnTo>
                    <a:pt x="145" y="381"/>
                  </a:lnTo>
                  <a:lnTo>
                    <a:pt x="137" y="379"/>
                  </a:lnTo>
                  <a:lnTo>
                    <a:pt x="131" y="379"/>
                  </a:lnTo>
                  <a:lnTo>
                    <a:pt x="131" y="375"/>
                  </a:lnTo>
                  <a:lnTo>
                    <a:pt x="125" y="373"/>
                  </a:lnTo>
                  <a:lnTo>
                    <a:pt x="110" y="385"/>
                  </a:lnTo>
                  <a:lnTo>
                    <a:pt x="110" y="391"/>
                  </a:lnTo>
                  <a:lnTo>
                    <a:pt x="100" y="393"/>
                  </a:lnTo>
                  <a:lnTo>
                    <a:pt x="92" y="401"/>
                  </a:lnTo>
                  <a:lnTo>
                    <a:pt x="82" y="406"/>
                  </a:lnTo>
                  <a:lnTo>
                    <a:pt x="80" y="401"/>
                  </a:lnTo>
                  <a:lnTo>
                    <a:pt x="76" y="401"/>
                  </a:lnTo>
                  <a:lnTo>
                    <a:pt x="71" y="397"/>
                  </a:lnTo>
                  <a:lnTo>
                    <a:pt x="69" y="395"/>
                  </a:lnTo>
                  <a:lnTo>
                    <a:pt x="69" y="389"/>
                  </a:lnTo>
                  <a:lnTo>
                    <a:pt x="82" y="371"/>
                  </a:lnTo>
                  <a:lnTo>
                    <a:pt x="80" y="367"/>
                  </a:lnTo>
                  <a:lnTo>
                    <a:pt x="86" y="357"/>
                  </a:lnTo>
                  <a:lnTo>
                    <a:pt x="86" y="355"/>
                  </a:lnTo>
                  <a:lnTo>
                    <a:pt x="88" y="353"/>
                  </a:lnTo>
                  <a:lnTo>
                    <a:pt x="92" y="357"/>
                  </a:lnTo>
                  <a:lnTo>
                    <a:pt x="94" y="357"/>
                  </a:lnTo>
                  <a:lnTo>
                    <a:pt x="94" y="349"/>
                  </a:lnTo>
                  <a:lnTo>
                    <a:pt x="88" y="347"/>
                  </a:lnTo>
                  <a:lnTo>
                    <a:pt x="82" y="345"/>
                  </a:lnTo>
                  <a:lnTo>
                    <a:pt x="80" y="345"/>
                  </a:lnTo>
                  <a:lnTo>
                    <a:pt x="78" y="339"/>
                  </a:lnTo>
                  <a:lnTo>
                    <a:pt x="71" y="335"/>
                  </a:lnTo>
                  <a:lnTo>
                    <a:pt x="73" y="323"/>
                  </a:lnTo>
                  <a:lnTo>
                    <a:pt x="63" y="329"/>
                  </a:lnTo>
                  <a:lnTo>
                    <a:pt x="61" y="327"/>
                  </a:lnTo>
                  <a:lnTo>
                    <a:pt x="63" y="323"/>
                  </a:lnTo>
                  <a:lnTo>
                    <a:pt x="63" y="317"/>
                  </a:lnTo>
                  <a:lnTo>
                    <a:pt x="55" y="317"/>
                  </a:lnTo>
                  <a:lnTo>
                    <a:pt x="53" y="311"/>
                  </a:lnTo>
                  <a:lnTo>
                    <a:pt x="53" y="303"/>
                  </a:lnTo>
                  <a:lnTo>
                    <a:pt x="57" y="305"/>
                  </a:lnTo>
                  <a:lnTo>
                    <a:pt x="65" y="293"/>
                  </a:lnTo>
                  <a:lnTo>
                    <a:pt x="63" y="289"/>
                  </a:lnTo>
                  <a:lnTo>
                    <a:pt x="69" y="281"/>
                  </a:lnTo>
                  <a:lnTo>
                    <a:pt x="69" y="273"/>
                  </a:lnTo>
                  <a:lnTo>
                    <a:pt x="71" y="273"/>
                  </a:lnTo>
                  <a:lnTo>
                    <a:pt x="78" y="253"/>
                  </a:lnTo>
                  <a:lnTo>
                    <a:pt x="84" y="251"/>
                  </a:lnTo>
                  <a:lnTo>
                    <a:pt x="86" y="243"/>
                  </a:lnTo>
                  <a:lnTo>
                    <a:pt x="76" y="229"/>
                  </a:lnTo>
                  <a:lnTo>
                    <a:pt x="71" y="229"/>
                  </a:lnTo>
                  <a:lnTo>
                    <a:pt x="69" y="219"/>
                  </a:lnTo>
                  <a:lnTo>
                    <a:pt x="65" y="219"/>
                  </a:lnTo>
                  <a:lnTo>
                    <a:pt x="61" y="225"/>
                  </a:lnTo>
                  <a:lnTo>
                    <a:pt x="41" y="223"/>
                  </a:lnTo>
                  <a:lnTo>
                    <a:pt x="37" y="233"/>
                  </a:lnTo>
                  <a:lnTo>
                    <a:pt x="16" y="233"/>
                  </a:lnTo>
                  <a:lnTo>
                    <a:pt x="10" y="185"/>
                  </a:lnTo>
                  <a:lnTo>
                    <a:pt x="6" y="185"/>
                  </a:lnTo>
                  <a:lnTo>
                    <a:pt x="2" y="187"/>
                  </a:lnTo>
                  <a:lnTo>
                    <a:pt x="0" y="181"/>
                  </a:lnTo>
                  <a:close/>
                </a:path>
              </a:pathLst>
            </a:custGeom>
            <a:grpFill/>
            <a:ln w="9525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 sz="2800" dirty="0">
                <a:solidFill>
                  <a:srgbClr val="666666"/>
                </a:solidFill>
              </a:endParaRPr>
            </a:p>
          </p:txBody>
        </p:sp>
        <p:sp>
          <p:nvSpPr>
            <p:cNvPr id="519" name="Freeform 27"/>
            <p:cNvSpPr>
              <a:spLocks/>
            </p:cNvSpPr>
            <p:nvPr/>
          </p:nvSpPr>
          <p:spPr bwMode="auto">
            <a:xfrm>
              <a:off x="4245804" y="5131790"/>
              <a:ext cx="1120775" cy="882704"/>
            </a:xfrm>
            <a:custGeom>
              <a:avLst/>
              <a:gdLst>
                <a:gd name="T0" fmla="*/ 2147483647 w 647"/>
                <a:gd name="T1" fmla="*/ 2147483647 h 447"/>
                <a:gd name="T2" fmla="*/ 2147483647 w 647"/>
                <a:gd name="T3" fmla="*/ 2147483647 h 447"/>
                <a:gd name="T4" fmla="*/ 2147483647 w 647"/>
                <a:gd name="T5" fmla="*/ 2147483647 h 447"/>
                <a:gd name="T6" fmla="*/ 2147483647 w 647"/>
                <a:gd name="T7" fmla="*/ 2147483647 h 447"/>
                <a:gd name="T8" fmla="*/ 2147483647 w 647"/>
                <a:gd name="T9" fmla="*/ 2147483647 h 447"/>
                <a:gd name="T10" fmla="*/ 2147483647 w 647"/>
                <a:gd name="T11" fmla="*/ 2147483647 h 447"/>
                <a:gd name="T12" fmla="*/ 2147483647 w 647"/>
                <a:gd name="T13" fmla="*/ 2147483647 h 447"/>
                <a:gd name="T14" fmla="*/ 2147483647 w 647"/>
                <a:gd name="T15" fmla="*/ 2147483647 h 447"/>
                <a:gd name="T16" fmla="*/ 2147483647 w 647"/>
                <a:gd name="T17" fmla="*/ 2147483647 h 447"/>
                <a:gd name="T18" fmla="*/ 2147483647 w 647"/>
                <a:gd name="T19" fmla="*/ 2147483647 h 447"/>
                <a:gd name="T20" fmla="*/ 2147483647 w 647"/>
                <a:gd name="T21" fmla="*/ 2147483647 h 447"/>
                <a:gd name="T22" fmla="*/ 2147483647 w 647"/>
                <a:gd name="T23" fmla="*/ 2147483647 h 447"/>
                <a:gd name="T24" fmla="*/ 2147483647 w 647"/>
                <a:gd name="T25" fmla="*/ 2147483647 h 447"/>
                <a:gd name="T26" fmla="*/ 2147483647 w 647"/>
                <a:gd name="T27" fmla="*/ 2147483647 h 447"/>
                <a:gd name="T28" fmla="*/ 2147483647 w 647"/>
                <a:gd name="T29" fmla="*/ 2147483647 h 447"/>
                <a:gd name="T30" fmla="*/ 2147483647 w 647"/>
                <a:gd name="T31" fmla="*/ 2147483647 h 447"/>
                <a:gd name="T32" fmla="*/ 2147483647 w 647"/>
                <a:gd name="T33" fmla="*/ 2147483647 h 447"/>
                <a:gd name="T34" fmla="*/ 2147483647 w 647"/>
                <a:gd name="T35" fmla="*/ 2147483647 h 447"/>
                <a:gd name="T36" fmla="*/ 2147483647 w 647"/>
                <a:gd name="T37" fmla="*/ 2147483647 h 447"/>
                <a:gd name="T38" fmla="*/ 2147483647 w 647"/>
                <a:gd name="T39" fmla="*/ 2147483647 h 447"/>
                <a:gd name="T40" fmla="*/ 2147483647 w 647"/>
                <a:gd name="T41" fmla="*/ 2147483647 h 447"/>
                <a:gd name="T42" fmla="*/ 2147483647 w 647"/>
                <a:gd name="T43" fmla="*/ 2147483647 h 447"/>
                <a:gd name="T44" fmla="*/ 2147483647 w 647"/>
                <a:gd name="T45" fmla="*/ 2147483647 h 447"/>
                <a:gd name="T46" fmla="*/ 2147483647 w 647"/>
                <a:gd name="T47" fmla="*/ 2147483647 h 447"/>
                <a:gd name="T48" fmla="*/ 2147483647 w 647"/>
                <a:gd name="T49" fmla="*/ 2147483647 h 447"/>
                <a:gd name="T50" fmla="*/ 2147483647 w 647"/>
                <a:gd name="T51" fmla="*/ 2147483647 h 447"/>
                <a:gd name="T52" fmla="*/ 2147483647 w 647"/>
                <a:gd name="T53" fmla="*/ 2147483647 h 447"/>
                <a:gd name="T54" fmla="*/ 2147483647 w 647"/>
                <a:gd name="T55" fmla="*/ 2147483647 h 447"/>
                <a:gd name="T56" fmla="*/ 2147483647 w 647"/>
                <a:gd name="T57" fmla="*/ 2147483647 h 447"/>
                <a:gd name="T58" fmla="*/ 2147483647 w 647"/>
                <a:gd name="T59" fmla="*/ 2147483647 h 447"/>
                <a:gd name="T60" fmla="*/ 2147483647 w 647"/>
                <a:gd name="T61" fmla="*/ 2147483647 h 447"/>
                <a:gd name="T62" fmla="*/ 2147483647 w 647"/>
                <a:gd name="T63" fmla="*/ 2147483647 h 447"/>
                <a:gd name="T64" fmla="*/ 2147483647 w 647"/>
                <a:gd name="T65" fmla="*/ 2147483647 h 447"/>
                <a:gd name="T66" fmla="*/ 2147483647 w 647"/>
                <a:gd name="T67" fmla="*/ 2147483647 h 447"/>
                <a:gd name="T68" fmla="*/ 2147483647 w 647"/>
                <a:gd name="T69" fmla="*/ 2147483647 h 447"/>
                <a:gd name="T70" fmla="*/ 2147483647 w 647"/>
                <a:gd name="T71" fmla="*/ 2147483647 h 447"/>
                <a:gd name="T72" fmla="*/ 2147483647 w 647"/>
                <a:gd name="T73" fmla="*/ 2147483647 h 447"/>
                <a:gd name="T74" fmla="*/ 2147483647 w 647"/>
                <a:gd name="T75" fmla="*/ 2147483647 h 447"/>
                <a:gd name="T76" fmla="*/ 2147483647 w 647"/>
                <a:gd name="T77" fmla="*/ 2147483647 h 447"/>
                <a:gd name="T78" fmla="*/ 2147483647 w 647"/>
                <a:gd name="T79" fmla="*/ 2147483647 h 447"/>
                <a:gd name="T80" fmla="*/ 2147483647 w 647"/>
                <a:gd name="T81" fmla="*/ 2147483647 h 447"/>
                <a:gd name="T82" fmla="*/ 2147483647 w 647"/>
                <a:gd name="T83" fmla="*/ 2147483647 h 447"/>
                <a:gd name="T84" fmla="*/ 2147483647 w 647"/>
                <a:gd name="T85" fmla="*/ 2147483647 h 447"/>
                <a:gd name="T86" fmla="*/ 2147483647 w 647"/>
                <a:gd name="T87" fmla="*/ 2147483647 h 447"/>
                <a:gd name="T88" fmla="*/ 2147483647 w 647"/>
                <a:gd name="T89" fmla="*/ 2147483647 h 447"/>
                <a:gd name="T90" fmla="*/ 2147483647 w 647"/>
                <a:gd name="T91" fmla="*/ 2147483647 h 447"/>
                <a:gd name="T92" fmla="*/ 2147483647 w 647"/>
                <a:gd name="T93" fmla="*/ 2147483647 h 447"/>
                <a:gd name="T94" fmla="*/ 2147483647 w 647"/>
                <a:gd name="T95" fmla="*/ 2147483647 h 447"/>
                <a:gd name="T96" fmla="*/ 2147483647 w 647"/>
                <a:gd name="T97" fmla="*/ 2147483647 h 447"/>
                <a:gd name="T98" fmla="*/ 2147483647 w 647"/>
                <a:gd name="T99" fmla="*/ 2147483647 h 447"/>
                <a:gd name="T100" fmla="*/ 2147483647 w 647"/>
                <a:gd name="T101" fmla="*/ 2147483647 h 447"/>
                <a:gd name="T102" fmla="*/ 2147483647 w 647"/>
                <a:gd name="T103" fmla="*/ 2147483647 h 447"/>
                <a:gd name="T104" fmla="*/ 2147483647 w 647"/>
                <a:gd name="T105" fmla="*/ 2147483647 h 447"/>
                <a:gd name="T106" fmla="*/ 2147483647 w 647"/>
                <a:gd name="T107" fmla="*/ 2147483647 h 447"/>
                <a:gd name="T108" fmla="*/ 2147483647 w 647"/>
                <a:gd name="T109" fmla="*/ 2147483647 h 447"/>
                <a:gd name="T110" fmla="*/ 2147483647 w 647"/>
                <a:gd name="T111" fmla="*/ 2147483647 h 447"/>
                <a:gd name="T112" fmla="*/ 2147483647 w 647"/>
                <a:gd name="T113" fmla="*/ 2147483647 h 447"/>
                <a:gd name="T114" fmla="*/ 2147483647 w 647"/>
                <a:gd name="T115" fmla="*/ 2147483647 h 447"/>
                <a:gd name="T116" fmla="*/ 2147483647 w 647"/>
                <a:gd name="T117" fmla="*/ 2147483647 h 447"/>
                <a:gd name="T118" fmla="*/ 2147483647 w 647"/>
                <a:gd name="T119" fmla="*/ 2147483647 h 447"/>
                <a:gd name="T120" fmla="*/ 2147483647 w 647"/>
                <a:gd name="T121" fmla="*/ 2147483647 h 447"/>
                <a:gd name="T122" fmla="*/ 2147483647 w 647"/>
                <a:gd name="T123" fmla="*/ 2147483647 h 447"/>
                <a:gd name="T124" fmla="*/ 0 w 647"/>
                <a:gd name="T125" fmla="*/ 2147483647 h 44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47"/>
                <a:gd name="T190" fmla="*/ 0 h 447"/>
                <a:gd name="T191" fmla="*/ 647 w 647"/>
                <a:gd name="T192" fmla="*/ 447 h 44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47" h="447">
                  <a:moveTo>
                    <a:pt x="0" y="149"/>
                  </a:moveTo>
                  <a:lnTo>
                    <a:pt x="6" y="140"/>
                  </a:lnTo>
                  <a:lnTo>
                    <a:pt x="10" y="142"/>
                  </a:lnTo>
                  <a:lnTo>
                    <a:pt x="13" y="146"/>
                  </a:lnTo>
                  <a:lnTo>
                    <a:pt x="17" y="149"/>
                  </a:lnTo>
                  <a:lnTo>
                    <a:pt x="19" y="151"/>
                  </a:lnTo>
                  <a:lnTo>
                    <a:pt x="29" y="149"/>
                  </a:lnTo>
                  <a:lnTo>
                    <a:pt x="37" y="138"/>
                  </a:lnTo>
                  <a:lnTo>
                    <a:pt x="47" y="136"/>
                  </a:lnTo>
                  <a:lnTo>
                    <a:pt x="47" y="130"/>
                  </a:lnTo>
                  <a:lnTo>
                    <a:pt x="62" y="118"/>
                  </a:lnTo>
                  <a:lnTo>
                    <a:pt x="68" y="120"/>
                  </a:lnTo>
                  <a:lnTo>
                    <a:pt x="68" y="124"/>
                  </a:lnTo>
                  <a:lnTo>
                    <a:pt x="76" y="124"/>
                  </a:lnTo>
                  <a:lnTo>
                    <a:pt x="82" y="126"/>
                  </a:lnTo>
                  <a:lnTo>
                    <a:pt x="88" y="136"/>
                  </a:lnTo>
                  <a:lnTo>
                    <a:pt x="95" y="136"/>
                  </a:lnTo>
                  <a:lnTo>
                    <a:pt x="97" y="140"/>
                  </a:lnTo>
                  <a:lnTo>
                    <a:pt x="103" y="140"/>
                  </a:lnTo>
                  <a:lnTo>
                    <a:pt x="111" y="146"/>
                  </a:lnTo>
                  <a:lnTo>
                    <a:pt x="125" y="146"/>
                  </a:lnTo>
                  <a:lnTo>
                    <a:pt x="129" y="153"/>
                  </a:lnTo>
                  <a:lnTo>
                    <a:pt x="133" y="153"/>
                  </a:lnTo>
                  <a:lnTo>
                    <a:pt x="135" y="149"/>
                  </a:lnTo>
                  <a:lnTo>
                    <a:pt x="140" y="146"/>
                  </a:lnTo>
                  <a:lnTo>
                    <a:pt x="144" y="140"/>
                  </a:lnTo>
                  <a:lnTo>
                    <a:pt x="146" y="130"/>
                  </a:lnTo>
                  <a:lnTo>
                    <a:pt x="144" y="126"/>
                  </a:lnTo>
                  <a:lnTo>
                    <a:pt x="164" y="122"/>
                  </a:lnTo>
                  <a:lnTo>
                    <a:pt x="181" y="114"/>
                  </a:lnTo>
                  <a:lnTo>
                    <a:pt x="185" y="108"/>
                  </a:lnTo>
                  <a:lnTo>
                    <a:pt x="193" y="108"/>
                  </a:lnTo>
                  <a:lnTo>
                    <a:pt x="207" y="106"/>
                  </a:lnTo>
                  <a:lnTo>
                    <a:pt x="207" y="100"/>
                  </a:lnTo>
                  <a:lnTo>
                    <a:pt x="213" y="102"/>
                  </a:lnTo>
                  <a:lnTo>
                    <a:pt x="217" y="96"/>
                  </a:lnTo>
                  <a:lnTo>
                    <a:pt x="217" y="92"/>
                  </a:lnTo>
                  <a:lnTo>
                    <a:pt x="215" y="90"/>
                  </a:lnTo>
                  <a:lnTo>
                    <a:pt x="213" y="84"/>
                  </a:lnTo>
                  <a:lnTo>
                    <a:pt x="217" y="78"/>
                  </a:lnTo>
                  <a:lnTo>
                    <a:pt x="223" y="78"/>
                  </a:lnTo>
                  <a:lnTo>
                    <a:pt x="223" y="72"/>
                  </a:lnTo>
                  <a:lnTo>
                    <a:pt x="234" y="72"/>
                  </a:lnTo>
                  <a:lnTo>
                    <a:pt x="236" y="68"/>
                  </a:lnTo>
                  <a:lnTo>
                    <a:pt x="236" y="74"/>
                  </a:lnTo>
                  <a:lnTo>
                    <a:pt x="242" y="78"/>
                  </a:lnTo>
                  <a:lnTo>
                    <a:pt x="244" y="82"/>
                  </a:lnTo>
                  <a:lnTo>
                    <a:pt x="242" y="84"/>
                  </a:lnTo>
                  <a:lnTo>
                    <a:pt x="252" y="88"/>
                  </a:lnTo>
                  <a:lnTo>
                    <a:pt x="252" y="96"/>
                  </a:lnTo>
                  <a:lnTo>
                    <a:pt x="256" y="98"/>
                  </a:lnTo>
                  <a:lnTo>
                    <a:pt x="256" y="104"/>
                  </a:lnTo>
                  <a:lnTo>
                    <a:pt x="271" y="96"/>
                  </a:lnTo>
                  <a:lnTo>
                    <a:pt x="271" y="102"/>
                  </a:lnTo>
                  <a:lnTo>
                    <a:pt x="275" y="106"/>
                  </a:lnTo>
                  <a:lnTo>
                    <a:pt x="279" y="102"/>
                  </a:lnTo>
                  <a:lnTo>
                    <a:pt x="283" y="108"/>
                  </a:lnTo>
                  <a:lnTo>
                    <a:pt x="281" y="112"/>
                  </a:lnTo>
                  <a:lnTo>
                    <a:pt x="289" y="114"/>
                  </a:lnTo>
                  <a:lnTo>
                    <a:pt x="289" y="110"/>
                  </a:lnTo>
                  <a:lnTo>
                    <a:pt x="303" y="106"/>
                  </a:lnTo>
                  <a:lnTo>
                    <a:pt x="312" y="104"/>
                  </a:lnTo>
                  <a:lnTo>
                    <a:pt x="314" y="96"/>
                  </a:lnTo>
                  <a:lnTo>
                    <a:pt x="312" y="90"/>
                  </a:lnTo>
                  <a:lnTo>
                    <a:pt x="316" y="88"/>
                  </a:lnTo>
                  <a:lnTo>
                    <a:pt x="314" y="86"/>
                  </a:lnTo>
                  <a:lnTo>
                    <a:pt x="316" y="84"/>
                  </a:lnTo>
                  <a:lnTo>
                    <a:pt x="320" y="86"/>
                  </a:lnTo>
                  <a:lnTo>
                    <a:pt x="326" y="78"/>
                  </a:lnTo>
                  <a:lnTo>
                    <a:pt x="330" y="76"/>
                  </a:lnTo>
                  <a:lnTo>
                    <a:pt x="332" y="80"/>
                  </a:lnTo>
                  <a:lnTo>
                    <a:pt x="334" y="80"/>
                  </a:lnTo>
                  <a:lnTo>
                    <a:pt x="336" y="84"/>
                  </a:lnTo>
                  <a:lnTo>
                    <a:pt x="342" y="84"/>
                  </a:lnTo>
                  <a:lnTo>
                    <a:pt x="351" y="96"/>
                  </a:lnTo>
                  <a:lnTo>
                    <a:pt x="353" y="96"/>
                  </a:lnTo>
                  <a:lnTo>
                    <a:pt x="351" y="82"/>
                  </a:lnTo>
                  <a:lnTo>
                    <a:pt x="357" y="78"/>
                  </a:lnTo>
                  <a:lnTo>
                    <a:pt x="355" y="74"/>
                  </a:lnTo>
                  <a:lnTo>
                    <a:pt x="361" y="68"/>
                  </a:lnTo>
                  <a:lnTo>
                    <a:pt x="367" y="70"/>
                  </a:lnTo>
                  <a:lnTo>
                    <a:pt x="365" y="72"/>
                  </a:lnTo>
                  <a:lnTo>
                    <a:pt x="369" y="78"/>
                  </a:lnTo>
                  <a:lnTo>
                    <a:pt x="381" y="74"/>
                  </a:lnTo>
                  <a:lnTo>
                    <a:pt x="387" y="78"/>
                  </a:lnTo>
                  <a:lnTo>
                    <a:pt x="393" y="76"/>
                  </a:lnTo>
                  <a:lnTo>
                    <a:pt x="389" y="68"/>
                  </a:lnTo>
                  <a:lnTo>
                    <a:pt x="391" y="60"/>
                  </a:lnTo>
                  <a:lnTo>
                    <a:pt x="385" y="60"/>
                  </a:lnTo>
                  <a:lnTo>
                    <a:pt x="383" y="64"/>
                  </a:lnTo>
                  <a:lnTo>
                    <a:pt x="377" y="64"/>
                  </a:lnTo>
                  <a:lnTo>
                    <a:pt x="379" y="60"/>
                  </a:lnTo>
                  <a:lnTo>
                    <a:pt x="385" y="60"/>
                  </a:lnTo>
                  <a:lnTo>
                    <a:pt x="387" y="56"/>
                  </a:lnTo>
                  <a:lnTo>
                    <a:pt x="398" y="54"/>
                  </a:lnTo>
                  <a:lnTo>
                    <a:pt x="396" y="58"/>
                  </a:lnTo>
                  <a:lnTo>
                    <a:pt x="400" y="58"/>
                  </a:lnTo>
                  <a:lnTo>
                    <a:pt x="400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12" y="60"/>
                  </a:lnTo>
                  <a:lnTo>
                    <a:pt x="416" y="50"/>
                  </a:lnTo>
                  <a:lnTo>
                    <a:pt x="422" y="42"/>
                  </a:lnTo>
                  <a:lnTo>
                    <a:pt x="420" y="38"/>
                  </a:lnTo>
                  <a:lnTo>
                    <a:pt x="428" y="32"/>
                  </a:lnTo>
                  <a:lnTo>
                    <a:pt x="430" y="36"/>
                  </a:lnTo>
                  <a:lnTo>
                    <a:pt x="437" y="32"/>
                  </a:lnTo>
                  <a:lnTo>
                    <a:pt x="445" y="36"/>
                  </a:lnTo>
                  <a:lnTo>
                    <a:pt x="443" y="40"/>
                  </a:lnTo>
                  <a:lnTo>
                    <a:pt x="443" y="46"/>
                  </a:lnTo>
                  <a:lnTo>
                    <a:pt x="447" y="46"/>
                  </a:lnTo>
                  <a:lnTo>
                    <a:pt x="451" y="48"/>
                  </a:lnTo>
                  <a:lnTo>
                    <a:pt x="457" y="42"/>
                  </a:lnTo>
                  <a:lnTo>
                    <a:pt x="453" y="36"/>
                  </a:lnTo>
                  <a:lnTo>
                    <a:pt x="453" y="32"/>
                  </a:lnTo>
                  <a:lnTo>
                    <a:pt x="461" y="32"/>
                  </a:lnTo>
                  <a:lnTo>
                    <a:pt x="463" y="22"/>
                  </a:lnTo>
                  <a:lnTo>
                    <a:pt x="469" y="18"/>
                  </a:lnTo>
                  <a:lnTo>
                    <a:pt x="471" y="20"/>
                  </a:lnTo>
                  <a:lnTo>
                    <a:pt x="480" y="20"/>
                  </a:lnTo>
                  <a:lnTo>
                    <a:pt x="482" y="24"/>
                  </a:lnTo>
                  <a:lnTo>
                    <a:pt x="477" y="30"/>
                  </a:lnTo>
                  <a:lnTo>
                    <a:pt x="477" y="32"/>
                  </a:lnTo>
                  <a:lnTo>
                    <a:pt x="482" y="32"/>
                  </a:lnTo>
                  <a:lnTo>
                    <a:pt x="486" y="30"/>
                  </a:lnTo>
                  <a:lnTo>
                    <a:pt x="490" y="38"/>
                  </a:lnTo>
                  <a:lnTo>
                    <a:pt x="496" y="38"/>
                  </a:lnTo>
                  <a:lnTo>
                    <a:pt x="500" y="26"/>
                  </a:lnTo>
                  <a:lnTo>
                    <a:pt x="512" y="20"/>
                  </a:lnTo>
                  <a:lnTo>
                    <a:pt x="516" y="12"/>
                  </a:lnTo>
                  <a:lnTo>
                    <a:pt x="523" y="6"/>
                  </a:lnTo>
                  <a:lnTo>
                    <a:pt x="523" y="8"/>
                  </a:lnTo>
                  <a:lnTo>
                    <a:pt x="533" y="6"/>
                  </a:lnTo>
                  <a:lnTo>
                    <a:pt x="533" y="12"/>
                  </a:lnTo>
                  <a:lnTo>
                    <a:pt x="549" y="12"/>
                  </a:lnTo>
                  <a:lnTo>
                    <a:pt x="551" y="0"/>
                  </a:lnTo>
                  <a:lnTo>
                    <a:pt x="555" y="6"/>
                  </a:lnTo>
                  <a:lnTo>
                    <a:pt x="568" y="8"/>
                  </a:lnTo>
                  <a:lnTo>
                    <a:pt x="572" y="12"/>
                  </a:lnTo>
                  <a:lnTo>
                    <a:pt x="578" y="12"/>
                  </a:lnTo>
                  <a:lnTo>
                    <a:pt x="574" y="30"/>
                  </a:lnTo>
                  <a:lnTo>
                    <a:pt x="568" y="38"/>
                  </a:lnTo>
                  <a:lnTo>
                    <a:pt x="574" y="46"/>
                  </a:lnTo>
                  <a:lnTo>
                    <a:pt x="578" y="48"/>
                  </a:lnTo>
                  <a:lnTo>
                    <a:pt x="578" y="46"/>
                  </a:lnTo>
                  <a:lnTo>
                    <a:pt x="586" y="42"/>
                  </a:lnTo>
                  <a:lnTo>
                    <a:pt x="588" y="46"/>
                  </a:lnTo>
                  <a:lnTo>
                    <a:pt x="596" y="48"/>
                  </a:lnTo>
                  <a:lnTo>
                    <a:pt x="590" y="50"/>
                  </a:lnTo>
                  <a:lnTo>
                    <a:pt x="592" y="56"/>
                  </a:lnTo>
                  <a:lnTo>
                    <a:pt x="590" y="56"/>
                  </a:lnTo>
                  <a:lnTo>
                    <a:pt x="590" y="58"/>
                  </a:lnTo>
                  <a:lnTo>
                    <a:pt x="580" y="62"/>
                  </a:lnTo>
                  <a:lnTo>
                    <a:pt x="580" y="68"/>
                  </a:lnTo>
                  <a:lnTo>
                    <a:pt x="582" y="70"/>
                  </a:lnTo>
                  <a:lnTo>
                    <a:pt x="580" y="80"/>
                  </a:lnTo>
                  <a:lnTo>
                    <a:pt x="576" y="90"/>
                  </a:lnTo>
                  <a:lnTo>
                    <a:pt x="568" y="92"/>
                  </a:lnTo>
                  <a:lnTo>
                    <a:pt x="564" y="100"/>
                  </a:lnTo>
                  <a:lnTo>
                    <a:pt x="563" y="106"/>
                  </a:lnTo>
                  <a:lnTo>
                    <a:pt x="555" y="108"/>
                  </a:lnTo>
                  <a:lnTo>
                    <a:pt x="551" y="118"/>
                  </a:lnTo>
                  <a:lnTo>
                    <a:pt x="551" y="124"/>
                  </a:lnTo>
                  <a:lnTo>
                    <a:pt x="555" y="132"/>
                  </a:lnTo>
                  <a:lnTo>
                    <a:pt x="563" y="130"/>
                  </a:lnTo>
                  <a:lnTo>
                    <a:pt x="563" y="124"/>
                  </a:lnTo>
                  <a:lnTo>
                    <a:pt x="572" y="118"/>
                  </a:lnTo>
                  <a:lnTo>
                    <a:pt x="574" y="114"/>
                  </a:lnTo>
                  <a:lnTo>
                    <a:pt x="578" y="112"/>
                  </a:lnTo>
                  <a:lnTo>
                    <a:pt x="582" y="116"/>
                  </a:lnTo>
                  <a:lnTo>
                    <a:pt x="584" y="116"/>
                  </a:lnTo>
                  <a:lnTo>
                    <a:pt x="586" y="112"/>
                  </a:lnTo>
                  <a:lnTo>
                    <a:pt x="592" y="116"/>
                  </a:lnTo>
                  <a:lnTo>
                    <a:pt x="590" y="120"/>
                  </a:lnTo>
                  <a:lnTo>
                    <a:pt x="594" y="122"/>
                  </a:lnTo>
                  <a:lnTo>
                    <a:pt x="592" y="128"/>
                  </a:lnTo>
                  <a:lnTo>
                    <a:pt x="594" y="134"/>
                  </a:lnTo>
                  <a:lnTo>
                    <a:pt x="592" y="136"/>
                  </a:lnTo>
                  <a:lnTo>
                    <a:pt x="596" y="142"/>
                  </a:lnTo>
                  <a:lnTo>
                    <a:pt x="592" y="153"/>
                  </a:lnTo>
                  <a:lnTo>
                    <a:pt x="598" y="155"/>
                  </a:lnTo>
                  <a:lnTo>
                    <a:pt x="600" y="157"/>
                  </a:lnTo>
                  <a:lnTo>
                    <a:pt x="606" y="155"/>
                  </a:lnTo>
                  <a:lnTo>
                    <a:pt x="606" y="153"/>
                  </a:lnTo>
                  <a:lnTo>
                    <a:pt x="609" y="153"/>
                  </a:lnTo>
                  <a:lnTo>
                    <a:pt x="613" y="142"/>
                  </a:lnTo>
                  <a:lnTo>
                    <a:pt x="621" y="142"/>
                  </a:lnTo>
                  <a:lnTo>
                    <a:pt x="629" y="146"/>
                  </a:lnTo>
                  <a:lnTo>
                    <a:pt x="637" y="144"/>
                  </a:lnTo>
                  <a:lnTo>
                    <a:pt x="641" y="146"/>
                  </a:lnTo>
                  <a:lnTo>
                    <a:pt x="639" y="149"/>
                  </a:lnTo>
                  <a:lnTo>
                    <a:pt x="635" y="153"/>
                  </a:lnTo>
                  <a:lnTo>
                    <a:pt x="637" y="155"/>
                  </a:lnTo>
                  <a:lnTo>
                    <a:pt x="633" y="159"/>
                  </a:lnTo>
                  <a:lnTo>
                    <a:pt x="641" y="165"/>
                  </a:lnTo>
                  <a:lnTo>
                    <a:pt x="641" y="173"/>
                  </a:lnTo>
                  <a:lnTo>
                    <a:pt x="647" y="181"/>
                  </a:lnTo>
                  <a:lnTo>
                    <a:pt x="641" y="191"/>
                  </a:lnTo>
                  <a:lnTo>
                    <a:pt x="637" y="191"/>
                  </a:lnTo>
                  <a:lnTo>
                    <a:pt x="633" y="195"/>
                  </a:lnTo>
                  <a:lnTo>
                    <a:pt x="629" y="193"/>
                  </a:lnTo>
                  <a:lnTo>
                    <a:pt x="629" y="205"/>
                  </a:lnTo>
                  <a:lnTo>
                    <a:pt x="635" y="215"/>
                  </a:lnTo>
                  <a:lnTo>
                    <a:pt x="629" y="221"/>
                  </a:lnTo>
                  <a:lnTo>
                    <a:pt x="629" y="219"/>
                  </a:lnTo>
                  <a:lnTo>
                    <a:pt x="629" y="223"/>
                  </a:lnTo>
                  <a:lnTo>
                    <a:pt x="625" y="225"/>
                  </a:lnTo>
                  <a:lnTo>
                    <a:pt x="625" y="231"/>
                  </a:lnTo>
                  <a:lnTo>
                    <a:pt x="615" y="229"/>
                  </a:lnTo>
                  <a:lnTo>
                    <a:pt x="615" y="231"/>
                  </a:lnTo>
                  <a:lnTo>
                    <a:pt x="611" y="229"/>
                  </a:lnTo>
                  <a:lnTo>
                    <a:pt x="611" y="241"/>
                  </a:lnTo>
                  <a:lnTo>
                    <a:pt x="607" y="247"/>
                  </a:lnTo>
                  <a:lnTo>
                    <a:pt x="600" y="247"/>
                  </a:lnTo>
                  <a:lnTo>
                    <a:pt x="590" y="263"/>
                  </a:lnTo>
                  <a:lnTo>
                    <a:pt x="590" y="297"/>
                  </a:lnTo>
                  <a:lnTo>
                    <a:pt x="592" y="299"/>
                  </a:lnTo>
                  <a:lnTo>
                    <a:pt x="588" y="307"/>
                  </a:lnTo>
                  <a:lnTo>
                    <a:pt x="588" y="313"/>
                  </a:lnTo>
                  <a:lnTo>
                    <a:pt x="580" y="321"/>
                  </a:lnTo>
                  <a:lnTo>
                    <a:pt x="572" y="327"/>
                  </a:lnTo>
                  <a:lnTo>
                    <a:pt x="561" y="329"/>
                  </a:lnTo>
                  <a:lnTo>
                    <a:pt x="563" y="331"/>
                  </a:lnTo>
                  <a:lnTo>
                    <a:pt x="561" y="335"/>
                  </a:lnTo>
                  <a:lnTo>
                    <a:pt x="555" y="337"/>
                  </a:lnTo>
                  <a:lnTo>
                    <a:pt x="553" y="337"/>
                  </a:lnTo>
                  <a:lnTo>
                    <a:pt x="551" y="339"/>
                  </a:lnTo>
                  <a:lnTo>
                    <a:pt x="549" y="339"/>
                  </a:lnTo>
                  <a:lnTo>
                    <a:pt x="547" y="341"/>
                  </a:lnTo>
                  <a:lnTo>
                    <a:pt x="541" y="341"/>
                  </a:lnTo>
                  <a:lnTo>
                    <a:pt x="539" y="345"/>
                  </a:lnTo>
                  <a:lnTo>
                    <a:pt x="537" y="341"/>
                  </a:lnTo>
                  <a:lnTo>
                    <a:pt x="533" y="353"/>
                  </a:lnTo>
                  <a:lnTo>
                    <a:pt x="529" y="353"/>
                  </a:lnTo>
                  <a:lnTo>
                    <a:pt x="531" y="357"/>
                  </a:lnTo>
                  <a:lnTo>
                    <a:pt x="531" y="359"/>
                  </a:lnTo>
                  <a:lnTo>
                    <a:pt x="535" y="363"/>
                  </a:lnTo>
                  <a:lnTo>
                    <a:pt x="537" y="369"/>
                  </a:lnTo>
                  <a:lnTo>
                    <a:pt x="533" y="367"/>
                  </a:lnTo>
                  <a:lnTo>
                    <a:pt x="525" y="375"/>
                  </a:lnTo>
                  <a:lnTo>
                    <a:pt x="527" y="379"/>
                  </a:lnTo>
                  <a:lnTo>
                    <a:pt x="525" y="381"/>
                  </a:lnTo>
                  <a:lnTo>
                    <a:pt x="520" y="377"/>
                  </a:lnTo>
                  <a:lnTo>
                    <a:pt x="518" y="379"/>
                  </a:lnTo>
                  <a:lnTo>
                    <a:pt x="514" y="381"/>
                  </a:lnTo>
                  <a:lnTo>
                    <a:pt x="506" y="375"/>
                  </a:lnTo>
                  <a:lnTo>
                    <a:pt x="502" y="379"/>
                  </a:lnTo>
                  <a:lnTo>
                    <a:pt x="500" y="377"/>
                  </a:lnTo>
                  <a:lnTo>
                    <a:pt x="498" y="381"/>
                  </a:lnTo>
                  <a:lnTo>
                    <a:pt x="502" y="385"/>
                  </a:lnTo>
                  <a:lnTo>
                    <a:pt x="500" y="397"/>
                  </a:lnTo>
                  <a:lnTo>
                    <a:pt x="502" y="399"/>
                  </a:lnTo>
                  <a:lnTo>
                    <a:pt x="502" y="403"/>
                  </a:lnTo>
                  <a:lnTo>
                    <a:pt x="496" y="403"/>
                  </a:lnTo>
                  <a:lnTo>
                    <a:pt x="490" y="405"/>
                  </a:lnTo>
                  <a:lnTo>
                    <a:pt x="482" y="403"/>
                  </a:lnTo>
                  <a:lnTo>
                    <a:pt x="475" y="405"/>
                  </a:lnTo>
                  <a:lnTo>
                    <a:pt x="471" y="405"/>
                  </a:lnTo>
                  <a:lnTo>
                    <a:pt x="465" y="413"/>
                  </a:lnTo>
                  <a:lnTo>
                    <a:pt x="465" y="415"/>
                  </a:lnTo>
                  <a:lnTo>
                    <a:pt x="463" y="423"/>
                  </a:lnTo>
                  <a:lnTo>
                    <a:pt x="453" y="425"/>
                  </a:lnTo>
                  <a:lnTo>
                    <a:pt x="451" y="423"/>
                  </a:lnTo>
                  <a:lnTo>
                    <a:pt x="447" y="425"/>
                  </a:lnTo>
                  <a:lnTo>
                    <a:pt x="447" y="429"/>
                  </a:lnTo>
                  <a:lnTo>
                    <a:pt x="447" y="431"/>
                  </a:lnTo>
                  <a:lnTo>
                    <a:pt x="449" y="435"/>
                  </a:lnTo>
                  <a:lnTo>
                    <a:pt x="449" y="439"/>
                  </a:lnTo>
                  <a:lnTo>
                    <a:pt x="447" y="441"/>
                  </a:lnTo>
                  <a:lnTo>
                    <a:pt x="441" y="437"/>
                  </a:lnTo>
                  <a:lnTo>
                    <a:pt x="441" y="435"/>
                  </a:lnTo>
                  <a:lnTo>
                    <a:pt x="443" y="427"/>
                  </a:lnTo>
                  <a:lnTo>
                    <a:pt x="437" y="431"/>
                  </a:lnTo>
                  <a:lnTo>
                    <a:pt x="436" y="431"/>
                  </a:lnTo>
                  <a:lnTo>
                    <a:pt x="436" y="429"/>
                  </a:lnTo>
                  <a:lnTo>
                    <a:pt x="436" y="425"/>
                  </a:lnTo>
                  <a:lnTo>
                    <a:pt x="434" y="427"/>
                  </a:lnTo>
                  <a:lnTo>
                    <a:pt x="434" y="421"/>
                  </a:lnTo>
                  <a:lnTo>
                    <a:pt x="432" y="419"/>
                  </a:lnTo>
                  <a:lnTo>
                    <a:pt x="434" y="417"/>
                  </a:lnTo>
                  <a:lnTo>
                    <a:pt x="432" y="415"/>
                  </a:lnTo>
                  <a:lnTo>
                    <a:pt x="428" y="419"/>
                  </a:lnTo>
                  <a:lnTo>
                    <a:pt x="428" y="421"/>
                  </a:lnTo>
                  <a:lnTo>
                    <a:pt x="428" y="423"/>
                  </a:lnTo>
                  <a:lnTo>
                    <a:pt x="424" y="423"/>
                  </a:lnTo>
                  <a:lnTo>
                    <a:pt x="430" y="425"/>
                  </a:lnTo>
                  <a:lnTo>
                    <a:pt x="434" y="431"/>
                  </a:lnTo>
                  <a:lnTo>
                    <a:pt x="432" y="433"/>
                  </a:lnTo>
                  <a:lnTo>
                    <a:pt x="432" y="435"/>
                  </a:lnTo>
                  <a:lnTo>
                    <a:pt x="430" y="437"/>
                  </a:lnTo>
                  <a:lnTo>
                    <a:pt x="424" y="441"/>
                  </a:lnTo>
                  <a:lnTo>
                    <a:pt x="424" y="439"/>
                  </a:lnTo>
                  <a:lnTo>
                    <a:pt x="422" y="441"/>
                  </a:lnTo>
                  <a:lnTo>
                    <a:pt x="420" y="443"/>
                  </a:lnTo>
                  <a:lnTo>
                    <a:pt x="416" y="441"/>
                  </a:lnTo>
                  <a:lnTo>
                    <a:pt x="416" y="443"/>
                  </a:lnTo>
                  <a:lnTo>
                    <a:pt x="410" y="441"/>
                  </a:lnTo>
                  <a:lnTo>
                    <a:pt x="408" y="445"/>
                  </a:lnTo>
                  <a:lnTo>
                    <a:pt x="404" y="445"/>
                  </a:lnTo>
                  <a:lnTo>
                    <a:pt x="402" y="441"/>
                  </a:lnTo>
                  <a:lnTo>
                    <a:pt x="404" y="445"/>
                  </a:lnTo>
                  <a:lnTo>
                    <a:pt x="398" y="445"/>
                  </a:lnTo>
                  <a:lnTo>
                    <a:pt x="396" y="447"/>
                  </a:lnTo>
                  <a:lnTo>
                    <a:pt x="389" y="445"/>
                  </a:lnTo>
                  <a:lnTo>
                    <a:pt x="387" y="445"/>
                  </a:lnTo>
                  <a:lnTo>
                    <a:pt x="387" y="443"/>
                  </a:lnTo>
                  <a:lnTo>
                    <a:pt x="389" y="439"/>
                  </a:lnTo>
                  <a:lnTo>
                    <a:pt x="393" y="439"/>
                  </a:lnTo>
                  <a:lnTo>
                    <a:pt x="396" y="437"/>
                  </a:lnTo>
                  <a:lnTo>
                    <a:pt x="396" y="435"/>
                  </a:lnTo>
                  <a:lnTo>
                    <a:pt x="396" y="429"/>
                  </a:lnTo>
                  <a:lnTo>
                    <a:pt x="394" y="431"/>
                  </a:lnTo>
                  <a:lnTo>
                    <a:pt x="393" y="431"/>
                  </a:lnTo>
                  <a:lnTo>
                    <a:pt x="393" y="429"/>
                  </a:lnTo>
                  <a:lnTo>
                    <a:pt x="391" y="429"/>
                  </a:lnTo>
                  <a:lnTo>
                    <a:pt x="389" y="429"/>
                  </a:lnTo>
                  <a:lnTo>
                    <a:pt x="389" y="425"/>
                  </a:lnTo>
                  <a:lnTo>
                    <a:pt x="381" y="429"/>
                  </a:lnTo>
                  <a:lnTo>
                    <a:pt x="379" y="429"/>
                  </a:lnTo>
                  <a:lnTo>
                    <a:pt x="377" y="429"/>
                  </a:lnTo>
                  <a:lnTo>
                    <a:pt x="373" y="427"/>
                  </a:lnTo>
                  <a:lnTo>
                    <a:pt x="373" y="423"/>
                  </a:lnTo>
                  <a:lnTo>
                    <a:pt x="371" y="423"/>
                  </a:lnTo>
                  <a:lnTo>
                    <a:pt x="369" y="421"/>
                  </a:lnTo>
                  <a:lnTo>
                    <a:pt x="369" y="419"/>
                  </a:lnTo>
                  <a:lnTo>
                    <a:pt x="371" y="419"/>
                  </a:lnTo>
                  <a:lnTo>
                    <a:pt x="369" y="417"/>
                  </a:lnTo>
                  <a:lnTo>
                    <a:pt x="371" y="415"/>
                  </a:lnTo>
                  <a:lnTo>
                    <a:pt x="373" y="417"/>
                  </a:lnTo>
                  <a:lnTo>
                    <a:pt x="373" y="415"/>
                  </a:lnTo>
                  <a:lnTo>
                    <a:pt x="373" y="413"/>
                  </a:lnTo>
                  <a:lnTo>
                    <a:pt x="373" y="415"/>
                  </a:lnTo>
                  <a:lnTo>
                    <a:pt x="371" y="415"/>
                  </a:lnTo>
                  <a:lnTo>
                    <a:pt x="371" y="413"/>
                  </a:lnTo>
                  <a:lnTo>
                    <a:pt x="369" y="411"/>
                  </a:lnTo>
                  <a:lnTo>
                    <a:pt x="367" y="409"/>
                  </a:lnTo>
                  <a:lnTo>
                    <a:pt x="367" y="413"/>
                  </a:lnTo>
                  <a:lnTo>
                    <a:pt x="369" y="413"/>
                  </a:lnTo>
                  <a:lnTo>
                    <a:pt x="369" y="415"/>
                  </a:lnTo>
                  <a:lnTo>
                    <a:pt x="367" y="419"/>
                  </a:lnTo>
                  <a:lnTo>
                    <a:pt x="367" y="417"/>
                  </a:lnTo>
                  <a:lnTo>
                    <a:pt x="365" y="417"/>
                  </a:lnTo>
                  <a:lnTo>
                    <a:pt x="363" y="417"/>
                  </a:lnTo>
                  <a:lnTo>
                    <a:pt x="363" y="419"/>
                  </a:lnTo>
                  <a:lnTo>
                    <a:pt x="367" y="419"/>
                  </a:lnTo>
                  <a:lnTo>
                    <a:pt x="365" y="419"/>
                  </a:lnTo>
                  <a:lnTo>
                    <a:pt x="367" y="419"/>
                  </a:lnTo>
                  <a:lnTo>
                    <a:pt x="369" y="421"/>
                  </a:lnTo>
                  <a:lnTo>
                    <a:pt x="369" y="423"/>
                  </a:lnTo>
                  <a:lnTo>
                    <a:pt x="367" y="425"/>
                  </a:lnTo>
                  <a:lnTo>
                    <a:pt x="369" y="423"/>
                  </a:lnTo>
                  <a:lnTo>
                    <a:pt x="369" y="425"/>
                  </a:lnTo>
                  <a:lnTo>
                    <a:pt x="367" y="427"/>
                  </a:lnTo>
                  <a:lnTo>
                    <a:pt x="367" y="425"/>
                  </a:lnTo>
                  <a:lnTo>
                    <a:pt x="363" y="425"/>
                  </a:lnTo>
                  <a:lnTo>
                    <a:pt x="361" y="427"/>
                  </a:lnTo>
                  <a:lnTo>
                    <a:pt x="359" y="429"/>
                  </a:lnTo>
                  <a:lnTo>
                    <a:pt x="357" y="425"/>
                  </a:lnTo>
                  <a:lnTo>
                    <a:pt x="359" y="425"/>
                  </a:lnTo>
                  <a:lnTo>
                    <a:pt x="357" y="423"/>
                  </a:lnTo>
                  <a:lnTo>
                    <a:pt x="359" y="423"/>
                  </a:lnTo>
                  <a:lnTo>
                    <a:pt x="361" y="423"/>
                  </a:lnTo>
                  <a:lnTo>
                    <a:pt x="361" y="421"/>
                  </a:lnTo>
                  <a:lnTo>
                    <a:pt x="359" y="423"/>
                  </a:lnTo>
                  <a:lnTo>
                    <a:pt x="357" y="423"/>
                  </a:lnTo>
                  <a:lnTo>
                    <a:pt x="357" y="421"/>
                  </a:lnTo>
                  <a:lnTo>
                    <a:pt x="357" y="415"/>
                  </a:lnTo>
                  <a:lnTo>
                    <a:pt x="357" y="417"/>
                  </a:lnTo>
                  <a:lnTo>
                    <a:pt x="357" y="419"/>
                  </a:lnTo>
                  <a:lnTo>
                    <a:pt x="355" y="419"/>
                  </a:lnTo>
                  <a:lnTo>
                    <a:pt x="353" y="419"/>
                  </a:lnTo>
                  <a:lnTo>
                    <a:pt x="351" y="417"/>
                  </a:lnTo>
                  <a:lnTo>
                    <a:pt x="353" y="417"/>
                  </a:lnTo>
                  <a:lnTo>
                    <a:pt x="351" y="417"/>
                  </a:lnTo>
                  <a:lnTo>
                    <a:pt x="351" y="415"/>
                  </a:lnTo>
                  <a:lnTo>
                    <a:pt x="355" y="411"/>
                  </a:lnTo>
                  <a:lnTo>
                    <a:pt x="355" y="409"/>
                  </a:lnTo>
                  <a:lnTo>
                    <a:pt x="351" y="413"/>
                  </a:lnTo>
                  <a:lnTo>
                    <a:pt x="351" y="415"/>
                  </a:lnTo>
                  <a:lnTo>
                    <a:pt x="351" y="413"/>
                  </a:lnTo>
                  <a:lnTo>
                    <a:pt x="351" y="415"/>
                  </a:lnTo>
                  <a:lnTo>
                    <a:pt x="350" y="419"/>
                  </a:lnTo>
                  <a:lnTo>
                    <a:pt x="346" y="419"/>
                  </a:lnTo>
                  <a:lnTo>
                    <a:pt x="346" y="417"/>
                  </a:lnTo>
                  <a:lnTo>
                    <a:pt x="346" y="415"/>
                  </a:lnTo>
                  <a:lnTo>
                    <a:pt x="344" y="413"/>
                  </a:lnTo>
                  <a:lnTo>
                    <a:pt x="344" y="411"/>
                  </a:lnTo>
                  <a:lnTo>
                    <a:pt x="346" y="411"/>
                  </a:lnTo>
                  <a:lnTo>
                    <a:pt x="346" y="409"/>
                  </a:lnTo>
                  <a:lnTo>
                    <a:pt x="350" y="407"/>
                  </a:lnTo>
                  <a:lnTo>
                    <a:pt x="350" y="405"/>
                  </a:lnTo>
                  <a:lnTo>
                    <a:pt x="350" y="403"/>
                  </a:lnTo>
                  <a:lnTo>
                    <a:pt x="346" y="405"/>
                  </a:lnTo>
                  <a:lnTo>
                    <a:pt x="346" y="407"/>
                  </a:lnTo>
                  <a:lnTo>
                    <a:pt x="344" y="403"/>
                  </a:lnTo>
                  <a:lnTo>
                    <a:pt x="342" y="401"/>
                  </a:lnTo>
                  <a:lnTo>
                    <a:pt x="340" y="403"/>
                  </a:lnTo>
                  <a:lnTo>
                    <a:pt x="340" y="405"/>
                  </a:lnTo>
                  <a:lnTo>
                    <a:pt x="338" y="405"/>
                  </a:lnTo>
                  <a:lnTo>
                    <a:pt x="338" y="407"/>
                  </a:lnTo>
                  <a:lnTo>
                    <a:pt x="336" y="407"/>
                  </a:lnTo>
                  <a:lnTo>
                    <a:pt x="336" y="405"/>
                  </a:lnTo>
                  <a:lnTo>
                    <a:pt x="338" y="403"/>
                  </a:lnTo>
                  <a:lnTo>
                    <a:pt x="336" y="401"/>
                  </a:lnTo>
                  <a:lnTo>
                    <a:pt x="338" y="399"/>
                  </a:lnTo>
                  <a:lnTo>
                    <a:pt x="336" y="401"/>
                  </a:lnTo>
                  <a:lnTo>
                    <a:pt x="336" y="403"/>
                  </a:lnTo>
                  <a:lnTo>
                    <a:pt x="336" y="405"/>
                  </a:lnTo>
                  <a:lnTo>
                    <a:pt x="336" y="407"/>
                  </a:lnTo>
                  <a:lnTo>
                    <a:pt x="340" y="409"/>
                  </a:lnTo>
                  <a:lnTo>
                    <a:pt x="340" y="413"/>
                  </a:lnTo>
                  <a:lnTo>
                    <a:pt x="344" y="415"/>
                  </a:lnTo>
                  <a:lnTo>
                    <a:pt x="344" y="417"/>
                  </a:lnTo>
                  <a:lnTo>
                    <a:pt x="342" y="417"/>
                  </a:lnTo>
                  <a:lnTo>
                    <a:pt x="340" y="419"/>
                  </a:lnTo>
                  <a:lnTo>
                    <a:pt x="340" y="417"/>
                  </a:lnTo>
                  <a:lnTo>
                    <a:pt x="340" y="415"/>
                  </a:lnTo>
                  <a:lnTo>
                    <a:pt x="338" y="417"/>
                  </a:lnTo>
                  <a:lnTo>
                    <a:pt x="340" y="419"/>
                  </a:lnTo>
                  <a:lnTo>
                    <a:pt x="338" y="419"/>
                  </a:lnTo>
                  <a:lnTo>
                    <a:pt x="340" y="419"/>
                  </a:lnTo>
                  <a:lnTo>
                    <a:pt x="340" y="421"/>
                  </a:lnTo>
                  <a:lnTo>
                    <a:pt x="340" y="419"/>
                  </a:lnTo>
                  <a:lnTo>
                    <a:pt x="342" y="419"/>
                  </a:lnTo>
                  <a:lnTo>
                    <a:pt x="344" y="419"/>
                  </a:lnTo>
                  <a:lnTo>
                    <a:pt x="340" y="419"/>
                  </a:lnTo>
                  <a:lnTo>
                    <a:pt x="342" y="421"/>
                  </a:lnTo>
                  <a:lnTo>
                    <a:pt x="344" y="419"/>
                  </a:lnTo>
                  <a:lnTo>
                    <a:pt x="344" y="423"/>
                  </a:lnTo>
                  <a:lnTo>
                    <a:pt x="342" y="425"/>
                  </a:lnTo>
                  <a:lnTo>
                    <a:pt x="340" y="425"/>
                  </a:lnTo>
                  <a:lnTo>
                    <a:pt x="342" y="427"/>
                  </a:lnTo>
                  <a:lnTo>
                    <a:pt x="340" y="429"/>
                  </a:lnTo>
                  <a:lnTo>
                    <a:pt x="338" y="429"/>
                  </a:lnTo>
                  <a:lnTo>
                    <a:pt x="338" y="427"/>
                  </a:lnTo>
                  <a:lnTo>
                    <a:pt x="338" y="429"/>
                  </a:lnTo>
                  <a:lnTo>
                    <a:pt x="338" y="431"/>
                  </a:lnTo>
                  <a:lnTo>
                    <a:pt x="336" y="431"/>
                  </a:lnTo>
                  <a:lnTo>
                    <a:pt x="338" y="431"/>
                  </a:lnTo>
                  <a:lnTo>
                    <a:pt x="332" y="431"/>
                  </a:lnTo>
                  <a:lnTo>
                    <a:pt x="330" y="431"/>
                  </a:lnTo>
                  <a:lnTo>
                    <a:pt x="328" y="429"/>
                  </a:lnTo>
                  <a:lnTo>
                    <a:pt x="330" y="429"/>
                  </a:lnTo>
                  <a:lnTo>
                    <a:pt x="332" y="429"/>
                  </a:lnTo>
                  <a:lnTo>
                    <a:pt x="334" y="429"/>
                  </a:lnTo>
                  <a:lnTo>
                    <a:pt x="332" y="429"/>
                  </a:lnTo>
                  <a:lnTo>
                    <a:pt x="334" y="425"/>
                  </a:lnTo>
                  <a:lnTo>
                    <a:pt x="332" y="427"/>
                  </a:lnTo>
                  <a:lnTo>
                    <a:pt x="332" y="425"/>
                  </a:lnTo>
                  <a:lnTo>
                    <a:pt x="334" y="423"/>
                  </a:lnTo>
                  <a:lnTo>
                    <a:pt x="336" y="423"/>
                  </a:lnTo>
                  <a:lnTo>
                    <a:pt x="338" y="423"/>
                  </a:lnTo>
                  <a:lnTo>
                    <a:pt x="336" y="423"/>
                  </a:lnTo>
                  <a:lnTo>
                    <a:pt x="332" y="423"/>
                  </a:lnTo>
                  <a:lnTo>
                    <a:pt x="332" y="419"/>
                  </a:lnTo>
                  <a:lnTo>
                    <a:pt x="330" y="423"/>
                  </a:lnTo>
                  <a:lnTo>
                    <a:pt x="328" y="423"/>
                  </a:lnTo>
                  <a:lnTo>
                    <a:pt x="328" y="419"/>
                  </a:lnTo>
                  <a:lnTo>
                    <a:pt x="326" y="421"/>
                  </a:lnTo>
                  <a:lnTo>
                    <a:pt x="326" y="419"/>
                  </a:lnTo>
                  <a:lnTo>
                    <a:pt x="324" y="419"/>
                  </a:lnTo>
                  <a:lnTo>
                    <a:pt x="326" y="415"/>
                  </a:lnTo>
                  <a:lnTo>
                    <a:pt x="326" y="417"/>
                  </a:lnTo>
                  <a:lnTo>
                    <a:pt x="324" y="419"/>
                  </a:lnTo>
                  <a:lnTo>
                    <a:pt x="322" y="423"/>
                  </a:lnTo>
                  <a:lnTo>
                    <a:pt x="324" y="425"/>
                  </a:lnTo>
                  <a:lnTo>
                    <a:pt x="320" y="429"/>
                  </a:lnTo>
                  <a:lnTo>
                    <a:pt x="322" y="429"/>
                  </a:lnTo>
                  <a:lnTo>
                    <a:pt x="322" y="431"/>
                  </a:lnTo>
                  <a:lnTo>
                    <a:pt x="320" y="431"/>
                  </a:lnTo>
                  <a:lnTo>
                    <a:pt x="320" y="433"/>
                  </a:lnTo>
                  <a:lnTo>
                    <a:pt x="318" y="433"/>
                  </a:lnTo>
                  <a:lnTo>
                    <a:pt x="318" y="435"/>
                  </a:lnTo>
                  <a:lnTo>
                    <a:pt x="314" y="437"/>
                  </a:lnTo>
                  <a:lnTo>
                    <a:pt x="314" y="435"/>
                  </a:lnTo>
                  <a:lnTo>
                    <a:pt x="318" y="429"/>
                  </a:lnTo>
                  <a:lnTo>
                    <a:pt x="318" y="427"/>
                  </a:lnTo>
                  <a:lnTo>
                    <a:pt x="314" y="425"/>
                  </a:lnTo>
                  <a:lnTo>
                    <a:pt x="314" y="427"/>
                  </a:lnTo>
                  <a:lnTo>
                    <a:pt x="312" y="427"/>
                  </a:lnTo>
                  <a:lnTo>
                    <a:pt x="312" y="429"/>
                  </a:lnTo>
                  <a:lnTo>
                    <a:pt x="308" y="431"/>
                  </a:lnTo>
                  <a:lnTo>
                    <a:pt x="307" y="429"/>
                  </a:lnTo>
                  <a:lnTo>
                    <a:pt x="307" y="433"/>
                  </a:lnTo>
                  <a:lnTo>
                    <a:pt x="307" y="435"/>
                  </a:lnTo>
                  <a:lnTo>
                    <a:pt x="305" y="435"/>
                  </a:lnTo>
                  <a:lnTo>
                    <a:pt x="307" y="433"/>
                  </a:lnTo>
                  <a:lnTo>
                    <a:pt x="307" y="429"/>
                  </a:lnTo>
                  <a:lnTo>
                    <a:pt x="305" y="431"/>
                  </a:lnTo>
                  <a:lnTo>
                    <a:pt x="303" y="431"/>
                  </a:lnTo>
                  <a:lnTo>
                    <a:pt x="303" y="433"/>
                  </a:lnTo>
                  <a:lnTo>
                    <a:pt x="301" y="433"/>
                  </a:lnTo>
                  <a:lnTo>
                    <a:pt x="301" y="431"/>
                  </a:lnTo>
                  <a:lnTo>
                    <a:pt x="295" y="433"/>
                  </a:lnTo>
                  <a:lnTo>
                    <a:pt x="293" y="433"/>
                  </a:lnTo>
                  <a:lnTo>
                    <a:pt x="291" y="433"/>
                  </a:lnTo>
                  <a:lnTo>
                    <a:pt x="291" y="431"/>
                  </a:lnTo>
                  <a:lnTo>
                    <a:pt x="289" y="429"/>
                  </a:lnTo>
                  <a:lnTo>
                    <a:pt x="287" y="429"/>
                  </a:lnTo>
                  <a:lnTo>
                    <a:pt x="285" y="427"/>
                  </a:lnTo>
                  <a:lnTo>
                    <a:pt x="285" y="425"/>
                  </a:lnTo>
                  <a:lnTo>
                    <a:pt x="285" y="423"/>
                  </a:lnTo>
                  <a:lnTo>
                    <a:pt x="279" y="423"/>
                  </a:lnTo>
                  <a:lnTo>
                    <a:pt x="277" y="423"/>
                  </a:lnTo>
                  <a:lnTo>
                    <a:pt x="273" y="423"/>
                  </a:lnTo>
                  <a:lnTo>
                    <a:pt x="271" y="425"/>
                  </a:lnTo>
                  <a:lnTo>
                    <a:pt x="266" y="427"/>
                  </a:lnTo>
                  <a:lnTo>
                    <a:pt x="262" y="427"/>
                  </a:lnTo>
                  <a:lnTo>
                    <a:pt x="260" y="425"/>
                  </a:lnTo>
                  <a:lnTo>
                    <a:pt x="258" y="425"/>
                  </a:lnTo>
                  <a:lnTo>
                    <a:pt x="256" y="425"/>
                  </a:lnTo>
                  <a:lnTo>
                    <a:pt x="254" y="425"/>
                  </a:lnTo>
                  <a:lnTo>
                    <a:pt x="252" y="425"/>
                  </a:lnTo>
                  <a:lnTo>
                    <a:pt x="250" y="421"/>
                  </a:lnTo>
                  <a:lnTo>
                    <a:pt x="248" y="421"/>
                  </a:lnTo>
                  <a:lnTo>
                    <a:pt x="244" y="423"/>
                  </a:lnTo>
                  <a:lnTo>
                    <a:pt x="242" y="427"/>
                  </a:lnTo>
                  <a:lnTo>
                    <a:pt x="240" y="427"/>
                  </a:lnTo>
                  <a:lnTo>
                    <a:pt x="240" y="425"/>
                  </a:lnTo>
                  <a:lnTo>
                    <a:pt x="240" y="421"/>
                  </a:lnTo>
                  <a:lnTo>
                    <a:pt x="236" y="419"/>
                  </a:lnTo>
                  <a:lnTo>
                    <a:pt x="236" y="415"/>
                  </a:lnTo>
                  <a:lnTo>
                    <a:pt x="234" y="415"/>
                  </a:lnTo>
                  <a:lnTo>
                    <a:pt x="232" y="415"/>
                  </a:lnTo>
                  <a:lnTo>
                    <a:pt x="228" y="419"/>
                  </a:lnTo>
                  <a:lnTo>
                    <a:pt x="224" y="417"/>
                  </a:lnTo>
                  <a:lnTo>
                    <a:pt x="224" y="415"/>
                  </a:lnTo>
                  <a:lnTo>
                    <a:pt x="221" y="413"/>
                  </a:lnTo>
                  <a:lnTo>
                    <a:pt x="217" y="409"/>
                  </a:lnTo>
                  <a:lnTo>
                    <a:pt x="215" y="407"/>
                  </a:lnTo>
                  <a:lnTo>
                    <a:pt x="211" y="407"/>
                  </a:lnTo>
                  <a:lnTo>
                    <a:pt x="211" y="403"/>
                  </a:lnTo>
                  <a:lnTo>
                    <a:pt x="213" y="401"/>
                  </a:lnTo>
                  <a:lnTo>
                    <a:pt x="213" y="397"/>
                  </a:lnTo>
                  <a:lnTo>
                    <a:pt x="211" y="395"/>
                  </a:lnTo>
                  <a:lnTo>
                    <a:pt x="207" y="395"/>
                  </a:lnTo>
                  <a:lnTo>
                    <a:pt x="207" y="397"/>
                  </a:lnTo>
                  <a:lnTo>
                    <a:pt x="201" y="397"/>
                  </a:lnTo>
                  <a:lnTo>
                    <a:pt x="201" y="395"/>
                  </a:lnTo>
                  <a:lnTo>
                    <a:pt x="201" y="393"/>
                  </a:lnTo>
                  <a:lnTo>
                    <a:pt x="197" y="391"/>
                  </a:lnTo>
                  <a:lnTo>
                    <a:pt x="193" y="393"/>
                  </a:lnTo>
                  <a:lnTo>
                    <a:pt x="191" y="391"/>
                  </a:lnTo>
                  <a:lnTo>
                    <a:pt x="191" y="389"/>
                  </a:lnTo>
                  <a:lnTo>
                    <a:pt x="187" y="389"/>
                  </a:lnTo>
                  <a:lnTo>
                    <a:pt x="185" y="389"/>
                  </a:lnTo>
                  <a:lnTo>
                    <a:pt x="185" y="391"/>
                  </a:lnTo>
                  <a:lnTo>
                    <a:pt x="181" y="393"/>
                  </a:lnTo>
                  <a:lnTo>
                    <a:pt x="181" y="391"/>
                  </a:lnTo>
                  <a:lnTo>
                    <a:pt x="183" y="389"/>
                  </a:lnTo>
                  <a:lnTo>
                    <a:pt x="183" y="385"/>
                  </a:lnTo>
                  <a:lnTo>
                    <a:pt x="185" y="381"/>
                  </a:lnTo>
                  <a:lnTo>
                    <a:pt x="183" y="381"/>
                  </a:lnTo>
                  <a:lnTo>
                    <a:pt x="181" y="379"/>
                  </a:lnTo>
                  <a:lnTo>
                    <a:pt x="183" y="375"/>
                  </a:lnTo>
                  <a:lnTo>
                    <a:pt x="181" y="375"/>
                  </a:lnTo>
                  <a:lnTo>
                    <a:pt x="181" y="369"/>
                  </a:lnTo>
                  <a:lnTo>
                    <a:pt x="181" y="367"/>
                  </a:lnTo>
                  <a:lnTo>
                    <a:pt x="181" y="365"/>
                  </a:lnTo>
                  <a:lnTo>
                    <a:pt x="181" y="361"/>
                  </a:lnTo>
                  <a:lnTo>
                    <a:pt x="180" y="359"/>
                  </a:lnTo>
                  <a:lnTo>
                    <a:pt x="176" y="359"/>
                  </a:lnTo>
                  <a:lnTo>
                    <a:pt x="172" y="359"/>
                  </a:lnTo>
                  <a:lnTo>
                    <a:pt x="174" y="357"/>
                  </a:lnTo>
                  <a:lnTo>
                    <a:pt x="174" y="355"/>
                  </a:lnTo>
                  <a:lnTo>
                    <a:pt x="172" y="353"/>
                  </a:lnTo>
                  <a:lnTo>
                    <a:pt x="174" y="353"/>
                  </a:lnTo>
                  <a:lnTo>
                    <a:pt x="172" y="351"/>
                  </a:lnTo>
                  <a:lnTo>
                    <a:pt x="174" y="347"/>
                  </a:lnTo>
                  <a:lnTo>
                    <a:pt x="174" y="345"/>
                  </a:lnTo>
                  <a:lnTo>
                    <a:pt x="174" y="341"/>
                  </a:lnTo>
                  <a:lnTo>
                    <a:pt x="180" y="341"/>
                  </a:lnTo>
                  <a:lnTo>
                    <a:pt x="181" y="339"/>
                  </a:lnTo>
                  <a:lnTo>
                    <a:pt x="187" y="337"/>
                  </a:lnTo>
                  <a:lnTo>
                    <a:pt x="187" y="335"/>
                  </a:lnTo>
                  <a:lnTo>
                    <a:pt x="187" y="331"/>
                  </a:lnTo>
                  <a:lnTo>
                    <a:pt x="189" y="331"/>
                  </a:lnTo>
                  <a:lnTo>
                    <a:pt x="189" y="329"/>
                  </a:lnTo>
                  <a:lnTo>
                    <a:pt x="193" y="327"/>
                  </a:lnTo>
                  <a:lnTo>
                    <a:pt x="191" y="327"/>
                  </a:lnTo>
                  <a:lnTo>
                    <a:pt x="191" y="323"/>
                  </a:lnTo>
                  <a:lnTo>
                    <a:pt x="193" y="321"/>
                  </a:lnTo>
                  <a:lnTo>
                    <a:pt x="195" y="319"/>
                  </a:lnTo>
                  <a:lnTo>
                    <a:pt x="191" y="319"/>
                  </a:lnTo>
                  <a:lnTo>
                    <a:pt x="191" y="317"/>
                  </a:lnTo>
                  <a:lnTo>
                    <a:pt x="185" y="313"/>
                  </a:lnTo>
                  <a:lnTo>
                    <a:pt x="185" y="311"/>
                  </a:lnTo>
                  <a:lnTo>
                    <a:pt x="181" y="311"/>
                  </a:lnTo>
                  <a:lnTo>
                    <a:pt x="181" y="313"/>
                  </a:lnTo>
                  <a:lnTo>
                    <a:pt x="180" y="313"/>
                  </a:lnTo>
                  <a:lnTo>
                    <a:pt x="176" y="307"/>
                  </a:lnTo>
                  <a:lnTo>
                    <a:pt x="174" y="307"/>
                  </a:lnTo>
                  <a:lnTo>
                    <a:pt x="170" y="305"/>
                  </a:lnTo>
                  <a:lnTo>
                    <a:pt x="170" y="307"/>
                  </a:lnTo>
                  <a:lnTo>
                    <a:pt x="168" y="309"/>
                  </a:lnTo>
                  <a:lnTo>
                    <a:pt x="164" y="309"/>
                  </a:lnTo>
                  <a:lnTo>
                    <a:pt x="160" y="311"/>
                  </a:lnTo>
                  <a:lnTo>
                    <a:pt x="160" y="313"/>
                  </a:lnTo>
                  <a:lnTo>
                    <a:pt x="156" y="311"/>
                  </a:lnTo>
                  <a:lnTo>
                    <a:pt x="154" y="313"/>
                  </a:lnTo>
                  <a:lnTo>
                    <a:pt x="150" y="313"/>
                  </a:lnTo>
                  <a:lnTo>
                    <a:pt x="146" y="311"/>
                  </a:lnTo>
                  <a:lnTo>
                    <a:pt x="146" y="307"/>
                  </a:lnTo>
                  <a:lnTo>
                    <a:pt x="144" y="303"/>
                  </a:lnTo>
                  <a:lnTo>
                    <a:pt x="142" y="301"/>
                  </a:lnTo>
                  <a:lnTo>
                    <a:pt x="137" y="301"/>
                  </a:lnTo>
                  <a:lnTo>
                    <a:pt x="135" y="301"/>
                  </a:lnTo>
                  <a:lnTo>
                    <a:pt x="133" y="301"/>
                  </a:lnTo>
                  <a:lnTo>
                    <a:pt x="131" y="301"/>
                  </a:lnTo>
                  <a:lnTo>
                    <a:pt x="125" y="301"/>
                  </a:lnTo>
                  <a:lnTo>
                    <a:pt x="125" y="303"/>
                  </a:lnTo>
                  <a:lnTo>
                    <a:pt x="125" y="305"/>
                  </a:lnTo>
                  <a:lnTo>
                    <a:pt x="121" y="303"/>
                  </a:lnTo>
                  <a:lnTo>
                    <a:pt x="121" y="305"/>
                  </a:lnTo>
                  <a:lnTo>
                    <a:pt x="117" y="303"/>
                  </a:lnTo>
                  <a:lnTo>
                    <a:pt x="115" y="305"/>
                  </a:lnTo>
                  <a:lnTo>
                    <a:pt x="115" y="307"/>
                  </a:lnTo>
                  <a:lnTo>
                    <a:pt x="113" y="305"/>
                  </a:lnTo>
                  <a:lnTo>
                    <a:pt x="109" y="301"/>
                  </a:lnTo>
                  <a:lnTo>
                    <a:pt x="107" y="299"/>
                  </a:lnTo>
                  <a:lnTo>
                    <a:pt x="105" y="295"/>
                  </a:lnTo>
                  <a:lnTo>
                    <a:pt x="103" y="295"/>
                  </a:lnTo>
                  <a:lnTo>
                    <a:pt x="101" y="293"/>
                  </a:lnTo>
                  <a:lnTo>
                    <a:pt x="97" y="293"/>
                  </a:lnTo>
                  <a:lnTo>
                    <a:pt x="94" y="291"/>
                  </a:lnTo>
                  <a:lnTo>
                    <a:pt x="92" y="291"/>
                  </a:lnTo>
                  <a:lnTo>
                    <a:pt x="90" y="291"/>
                  </a:lnTo>
                  <a:lnTo>
                    <a:pt x="90" y="285"/>
                  </a:lnTo>
                  <a:lnTo>
                    <a:pt x="88" y="281"/>
                  </a:lnTo>
                  <a:lnTo>
                    <a:pt x="84" y="279"/>
                  </a:lnTo>
                  <a:lnTo>
                    <a:pt x="90" y="271"/>
                  </a:lnTo>
                  <a:lnTo>
                    <a:pt x="97" y="267"/>
                  </a:lnTo>
                  <a:lnTo>
                    <a:pt x="97" y="263"/>
                  </a:lnTo>
                  <a:lnTo>
                    <a:pt x="115" y="253"/>
                  </a:lnTo>
                  <a:lnTo>
                    <a:pt x="125" y="259"/>
                  </a:lnTo>
                  <a:lnTo>
                    <a:pt x="135" y="253"/>
                  </a:lnTo>
                  <a:lnTo>
                    <a:pt x="142" y="221"/>
                  </a:lnTo>
                  <a:lnTo>
                    <a:pt x="131" y="201"/>
                  </a:lnTo>
                  <a:lnTo>
                    <a:pt x="123" y="199"/>
                  </a:lnTo>
                  <a:lnTo>
                    <a:pt x="119" y="201"/>
                  </a:lnTo>
                  <a:lnTo>
                    <a:pt x="117" y="207"/>
                  </a:lnTo>
                  <a:lnTo>
                    <a:pt x="109" y="207"/>
                  </a:lnTo>
                  <a:lnTo>
                    <a:pt x="109" y="203"/>
                  </a:lnTo>
                  <a:lnTo>
                    <a:pt x="97" y="205"/>
                  </a:lnTo>
                  <a:lnTo>
                    <a:pt x="95" y="197"/>
                  </a:lnTo>
                  <a:lnTo>
                    <a:pt x="88" y="197"/>
                  </a:lnTo>
                  <a:lnTo>
                    <a:pt x="84" y="207"/>
                  </a:lnTo>
                  <a:lnTo>
                    <a:pt x="78" y="207"/>
                  </a:lnTo>
                  <a:lnTo>
                    <a:pt x="68" y="199"/>
                  </a:lnTo>
                  <a:lnTo>
                    <a:pt x="62" y="203"/>
                  </a:lnTo>
                  <a:lnTo>
                    <a:pt x="58" y="195"/>
                  </a:lnTo>
                  <a:lnTo>
                    <a:pt x="62" y="193"/>
                  </a:lnTo>
                  <a:lnTo>
                    <a:pt x="58" y="179"/>
                  </a:lnTo>
                  <a:lnTo>
                    <a:pt x="51" y="175"/>
                  </a:lnTo>
                  <a:lnTo>
                    <a:pt x="51" y="173"/>
                  </a:lnTo>
                  <a:lnTo>
                    <a:pt x="45" y="169"/>
                  </a:lnTo>
                  <a:lnTo>
                    <a:pt x="41" y="173"/>
                  </a:lnTo>
                  <a:lnTo>
                    <a:pt x="23" y="165"/>
                  </a:lnTo>
                  <a:lnTo>
                    <a:pt x="19" y="169"/>
                  </a:lnTo>
                  <a:lnTo>
                    <a:pt x="17" y="179"/>
                  </a:lnTo>
                  <a:lnTo>
                    <a:pt x="11" y="175"/>
                  </a:lnTo>
                  <a:lnTo>
                    <a:pt x="11" y="171"/>
                  </a:lnTo>
                  <a:lnTo>
                    <a:pt x="4" y="163"/>
                  </a:lnTo>
                  <a:lnTo>
                    <a:pt x="0" y="149"/>
                  </a:lnTo>
                  <a:close/>
                </a:path>
              </a:pathLst>
            </a:custGeom>
            <a:grpFill/>
            <a:ln w="9525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 sz="2800" dirty="0">
                <a:solidFill>
                  <a:srgbClr val="666666"/>
                </a:solidFill>
              </a:endParaRPr>
            </a:p>
          </p:txBody>
        </p:sp>
        <p:sp>
          <p:nvSpPr>
            <p:cNvPr id="520" name="Freeform 28"/>
            <p:cNvSpPr>
              <a:spLocks/>
            </p:cNvSpPr>
            <p:nvPr/>
          </p:nvSpPr>
          <p:spPr bwMode="auto">
            <a:xfrm>
              <a:off x="4880804" y="4471350"/>
              <a:ext cx="787400" cy="971609"/>
            </a:xfrm>
            <a:custGeom>
              <a:avLst/>
              <a:gdLst>
                <a:gd name="T0" fmla="*/ 2147483647 w 455"/>
                <a:gd name="T1" fmla="*/ 2147483647 h 492"/>
                <a:gd name="T2" fmla="*/ 2147483647 w 455"/>
                <a:gd name="T3" fmla="*/ 2147483647 h 492"/>
                <a:gd name="T4" fmla="*/ 2147483647 w 455"/>
                <a:gd name="T5" fmla="*/ 2147483647 h 492"/>
                <a:gd name="T6" fmla="*/ 2147483647 w 455"/>
                <a:gd name="T7" fmla="*/ 2147483647 h 492"/>
                <a:gd name="T8" fmla="*/ 2147483647 w 455"/>
                <a:gd name="T9" fmla="*/ 2147483647 h 492"/>
                <a:gd name="T10" fmla="*/ 2147483647 w 455"/>
                <a:gd name="T11" fmla="*/ 2147483647 h 492"/>
                <a:gd name="T12" fmla="*/ 2147483647 w 455"/>
                <a:gd name="T13" fmla="*/ 2147483647 h 492"/>
                <a:gd name="T14" fmla="*/ 2147483647 w 455"/>
                <a:gd name="T15" fmla="*/ 2147483647 h 492"/>
                <a:gd name="T16" fmla="*/ 2147483647 w 455"/>
                <a:gd name="T17" fmla="*/ 2147483647 h 492"/>
                <a:gd name="T18" fmla="*/ 2147483647 w 455"/>
                <a:gd name="T19" fmla="*/ 2147483647 h 492"/>
                <a:gd name="T20" fmla="*/ 2147483647 w 455"/>
                <a:gd name="T21" fmla="*/ 2147483647 h 492"/>
                <a:gd name="T22" fmla="*/ 2147483647 w 455"/>
                <a:gd name="T23" fmla="*/ 2147483647 h 492"/>
                <a:gd name="T24" fmla="*/ 2147483647 w 455"/>
                <a:gd name="T25" fmla="*/ 2147483647 h 492"/>
                <a:gd name="T26" fmla="*/ 2147483647 w 455"/>
                <a:gd name="T27" fmla="*/ 2147483647 h 492"/>
                <a:gd name="T28" fmla="*/ 2147483647 w 455"/>
                <a:gd name="T29" fmla="*/ 2147483647 h 492"/>
                <a:gd name="T30" fmla="*/ 2147483647 w 455"/>
                <a:gd name="T31" fmla="*/ 2147483647 h 492"/>
                <a:gd name="T32" fmla="*/ 2147483647 w 455"/>
                <a:gd name="T33" fmla="*/ 2147483647 h 492"/>
                <a:gd name="T34" fmla="*/ 2147483647 w 455"/>
                <a:gd name="T35" fmla="*/ 2147483647 h 492"/>
                <a:gd name="T36" fmla="*/ 2147483647 w 455"/>
                <a:gd name="T37" fmla="*/ 2147483647 h 492"/>
                <a:gd name="T38" fmla="*/ 2147483647 w 455"/>
                <a:gd name="T39" fmla="*/ 2147483647 h 492"/>
                <a:gd name="T40" fmla="*/ 2147483647 w 455"/>
                <a:gd name="T41" fmla="*/ 2147483647 h 492"/>
                <a:gd name="T42" fmla="*/ 2147483647 w 455"/>
                <a:gd name="T43" fmla="*/ 2147483647 h 492"/>
                <a:gd name="T44" fmla="*/ 2147483647 w 455"/>
                <a:gd name="T45" fmla="*/ 2147483647 h 492"/>
                <a:gd name="T46" fmla="*/ 2147483647 w 455"/>
                <a:gd name="T47" fmla="*/ 2147483647 h 492"/>
                <a:gd name="T48" fmla="*/ 2147483647 w 455"/>
                <a:gd name="T49" fmla="*/ 2147483647 h 492"/>
                <a:gd name="T50" fmla="*/ 2147483647 w 455"/>
                <a:gd name="T51" fmla="*/ 2147483647 h 492"/>
                <a:gd name="T52" fmla="*/ 2147483647 w 455"/>
                <a:gd name="T53" fmla="*/ 2147483647 h 492"/>
                <a:gd name="T54" fmla="*/ 2147483647 w 455"/>
                <a:gd name="T55" fmla="*/ 2147483647 h 492"/>
                <a:gd name="T56" fmla="*/ 2147483647 w 455"/>
                <a:gd name="T57" fmla="*/ 2147483647 h 492"/>
                <a:gd name="T58" fmla="*/ 2147483647 w 455"/>
                <a:gd name="T59" fmla="*/ 2147483647 h 492"/>
                <a:gd name="T60" fmla="*/ 2147483647 w 455"/>
                <a:gd name="T61" fmla="*/ 2147483647 h 492"/>
                <a:gd name="T62" fmla="*/ 2147483647 w 455"/>
                <a:gd name="T63" fmla="*/ 2147483647 h 492"/>
                <a:gd name="T64" fmla="*/ 2147483647 w 455"/>
                <a:gd name="T65" fmla="*/ 2147483647 h 492"/>
                <a:gd name="T66" fmla="*/ 2147483647 w 455"/>
                <a:gd name="T67" fmla="*/ 2147483647 h 492"/>
                <a:gd name="T68" fmla="*/ 2147483647 w 455"/>
                <a:gd name="T69" fmla="*/ 2147483647 h 492"/>
                <a:gd name="T70" fmla="*/ 2147483647 w 455"/>
                <a:gd name="T71" fmla="*/ 2147483647 h 492"/>
                <a:gd name="T72" fmla="*/ 2147483647 w 455"/>
                <a:gd name="T73" fmla="*/ 2147483647 h 492"/>
                <a:gd name="T74" fmla="*/ 2147483647 w 455"/>
                <a:gd name="T75" fmla="*/ 2147483647 h 492"/>
                <a:gd name="T76" fmla="*/ 2147483647 w 455"/>
                <a:gd name="T77" fmla="*/ 2147483647 h 492"/>
                <a:gd name="T78" fmla="*/ 2147483647 w 455"/>
                <a:gd name="T79" fmla="*/ 2147483647 h 492"/>
                <a:gd name="T80" fmla="*/ 2147483647 w 455"/>
                <a:gd name="T81" fmla="*/ 2147483647 h 492"/>
                <a:gd name="T82" fmla="*/ 2147483647 w 455"/>
                <a:gd name="T83" fmla="*/ 2147483647 h 492"/>
                <a:gd name="T84" fmla="*/ 2147483647 w 455"/>
                <a:gd name="T85" fmla="*/ 2147483647 h 492"/>
                <a:gd name="T86" fmla="*/ 2147483647 w 455"/>
                <a:gd name="T87" fmla="*/ 2147483647 h 492"/>
                <a:gd name="T88" fmla="*/ 2147483647 w 455"/>
                <a:gd name="T89" fmla="*/ 2147483647 h 492"/>
                <a:gd name="T90" fmla="*/ 2147483647 w 455"/>
                <a:gd name="T91" fmla="*/ 2147483647 h 492"/>
                <a:gd name="T92" fmla="*/ 2147483647 w 455"/>
                <a:gd name="T93" fmla="*/ 2147483647 h 492"/>
                <a:gd name="T94" fmla="*/ 2147483647 w 455"/>
                <a:gd name="T95" fmla="*/ 2147483647 h 492"/>
                <a:gd name="T96" fmla="*/ 2147483647 w 455"/>
                <a:gd name="T97" fmla="*/ 2147483647 h 492"/>
                <a:gd name="T98" fmla="*/ 2147483647 w 455"/>
                <a:gd name="T99" fmla="*/ 2147483647 h 492"/>
                <a:gd name="T100" fmla="*/ 2147483647 w 455"/>
                <a:gd name="T101" fmla="*/ 2147483647 h 492"/>
                <a:gd name="T102" fmla="*/ 2147483647 w 455"/>
                <a:gd name="T103" fmla="*/ 2147483647 h 492"/>
                <a:gd name="T104" fmla="*/ 2147483647 w 455"/>
                <a:gd name="T105" fmla="*/ 2147483647 h 492"/>
                <a:gd name="T106" fmla="*/ 2147483647 w 455"/>
                <a:gd name="T107" fmla="*/ 2147483647 h 492"/>
                <a:gd name="T108" fmla="*/ 2147483647 w 455"/>
                <a:gd name="T109" fmla="*/ 2147483647 h 492"/>
                <a:gd name="T110" fmla="*/ 2147483647 w 455"/>
                <a:gd name="T111" fmla="*/ 2147483647 h 492"/>
                <a:gd name="T112" fmla="*/ 2147483647 w 455"/>
                <a:gd name="T113" fmla="*/ 2147483647 h 492"/>
                <a:gd name="T114" fmla="*/ 2147483647 w 455"/>
                <a:gd name="T115" fmla="*/ 2147483647 h 492"/>
                <a:gd name="T116" fmla="*/ 2147483647 w 455"/>
                <a:gd name="T117" fmla="*/ 2147483647 h 492"/>
                <a:gd name="T118" fmla="*/ 2147483647 w 455"/>
                <a:gd name="T119" fmla="*/ 2147483647 h 492"/>
                <a:gd name="T120" fmla="*/ 2147483647 w 455"/>
                <a:gd name="T121" fmla="*/ 2147483647 h 492"/>
                <a:gd name="T122" fmla="*/ 2147483647 w 455"/>
                <a:gd name="T123" fmla="*/ 2147483647 h 492"/>
                <a:gd name="T124" fmla="*/ 2147483647 w 455"/>
                <a:gd name="T125" fmla="*/ 2147483647 h 49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55"/>
                <a:gd name="T190" fmla="*/ 0 h 492"/>
                <a:gd name="T191" fmla="*/ 455 w 455"/>
                <a:gd name="T192" fmla="*/ 492 h 49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55" h="492">
                  <a:moveTo>
                    <a:pt x="0" y="273"/>
                  </a:moveTo>
                  <a:lnTo>
                    <a:pt x="4" y="275"/>
                  </a:lnTo>
                  <a:lnTo>
                    <a:pt x="8" y="281"/>
                  </a:lnTo>
                  <a:lnTo>
                    <a:pt x="14" y="279"/>
                  </a:lnTo>
                  <a:lnTo>
                    <a:pt x="14" y="275"/>
                  </a:lnTo>
                  <a:lnTo>
                    <a:pt x="20" y="271"/>
                  </a:lnTo>
                  <a:lnTo>
                    <a:pt x="24" y="271"/>
                  </a:lnTo>
                  <a:lnTo>
                    <a:pt x="26" y="269"/>
                  </a:lnTo>
                  <a:lnTo>
                    <a:pt x="26" y="275"/>
                  </a:lnTo>
                  <a:lnTo>
                    <a:pt x="33" y="273"/>
                  </a:lnTo>
                  <a:lnTo>
                    <a:pt x="37" y="267"/>
                  </a:lnTo>
                  <a:lnTo>
                    <a:pt x="39" y="267"/>
                  </a:lnTo>
                  <a:lnTo>
                    <a:pt x="53" y="267"/>
                  </a:lnTo>
                  <a:lnTo>
                    <a:pt x="57" y="271"/>
                  </a:lnTo>
                  <a:lnTo>
                    <a:pt x="57" y="275"/>
                  </a:lnTo>
                  <a:lnTo>
                    <a:pt x="59" y="275"/>
                  </a:lnTo>
                  <a:lnTo>
                    <a:pt x="63" y="287"/>
                  </a:lnTo>
                  <a:lnTo>
                    <a:pt x="61" y="287"/>
                  </a:lnTo>
                  <a:lnTo>
                    <a:pt x="55" y="289"/>
                  </a:lnTo>
                  <a:lnTo>
                    <a:pt x="55" y="293"/>
                  </a:lnTo>
                  <a:lnTo>
                    <a:pt x="59" y="289"/>
                  </a:lnTo>
                  <a:lnTo>
                    <a:pt x="61" y="299"/>
                  </a:lnTo>
                  <a:lnTo>
                    <a:pt x="55" y="303"/>
                  </a:lnTo>
                  <a:lnTo>
                    <a:pt x="47" y="307"/>
                  </a:lnTo>
                  <a:lnTo>
                    <a:pt x="43" y="307"/>
                  </a:lnTo>
                  <a:lnTo>
                    <a:pt x="43" y="311"/>
                  </a:lnTo>
                  <a:lnTo>
                    <a:pt x="49" y="311"/>
                  </a:lnTo>
                  <a:lnTo>
                    <a:pt x="49" y="331"/>
                  </a:lnTo>
                  <a:lnTo>
                    <a:pt x="47" y="331"/>
                  </a:lnTo>
                  <a:lnTo>
                    <a:pt x="43" y="339"/>
                  </a:lnTo>
                  <a:lnTo>
                    <a:pt x="41" y="339"/>
                  </a:lnTo>
                  <a:lnTo>
                    <a:pt x="43" y="345"/>
                  </a:lnTo>
                  <a:lnTo>
                    <a:pt x="47" y="349"/>
                  </a:lnTo>
                  <a:lnTo>
                    <a:pt x="51" y="345"/>
                  </a:lnTo>
                  <a:lnTo>
                    <a:pt x="57" y="345"/>
                  </a:lnTo>
                  <a:lnTo>
                    <a:pt x="57" y="343"/>
                  </a:lnTo>
                  <a:lnTo>
                    <a:pt x="57" y="345"/>
                  </a:lnTo>
                  <a:lnTo>
                    <a:pt x="55" y="349"/>
                  </a:lnTo>
                  <a:lnTo>
                    <a:pt x="57" y="355"/>
                  </a:lnTo>
                  <a:lnTo>
                    <a:pt x="61" y="359"/>
                  </a:lnTo>
                  <a:lnTo>
                    <a:pt x="61" y="361"/>
                  </a:lnTo>
                  <a:lnTo>
                    <a:pt x="57" y="361"/>
                  </a:lnTo>
                  <a:lnTo>
                    <a:pt x="59" y="369"/>
                  </a:lnTo>
                  <a:lnTo>
                    <a:pt x="63" y="371"/>
                  </a:lnTo>
                  <a:lnTo>
                    <a:pt x="70" y="367"/>
                  </a:lnTo>
                  <a:lnTo>
                    <a:pt x="78" y="371"/>
                  </a:lnTo>
                  <a:lnTo>
                    <a:pt x="74" y="375"/>
                  </a:lnTo>
                  <a:lnTo>
                    <a:pt x="74" y="381"/>
                  </a:lnTo>
                  <a:lnTo>
                    <a:pt x="80" y="381"/>
                  </a:lnTo>
                  <a:lnTo>
                    <a:pt x="84" y="383"/>
                  </a:lnTo>
                  <a:lnTo>
                    <a:pt x="88" y="379"/>
                  </a:lnTo>
                  <a:lnTo>
                    <a:pt x="84" y="373"/>
                  </a:lnTo>
                  <a:lnTo>
                    <a:pt x="86" y="369"/>
                  </a:lnTo>
                  <a:lnTo>
                    <a:pt x="92" y="367"/>
                  </a:lnTo>
                  <a:lnTo>
                    <a:pt x="96" y="359"/>
                  </a:lnTo>
                  <a:lnTo>
                    <a:pt x="102" y="355"/>
                  </a:lnTo>
                  <a:lnTo>
                    <a:pt x="113" y="355"/>
                  </a:lnTo>
                  <a:lnTo>
                    <a:pt x="113" y="359"/>
                  </a:lnTo>
                  <a:lnTo>
                    <a:pt x="110" y="365"/>
                  </a:lnTo>
                  <a:lnTo>
                    <a:pt x="110" y="367"/>
                  </a:lnTo>
                  <a:lnTo>
                    <a:pt x="115" y="369"/>
                  </a:lnTo>
                  <a:lnTo>
                    <a:pt x="119" y="365"/>
                  </a:lnTo>
                  <a:lnTo>
                    <a:pt x="123" y="375"/>
                  </a:lnTo>
                  <a:lnTo>
                    <a:pt x="127" y="375"/>
                  </a:lnTo>
                  <a:lnTo>
                    <a:pt x="133" y="361"/>
                  </a:lnTo>
                  <a:lnTo>
                    <a:pt x="143" y="355"/>
                  </a:lnTo>
                  <a:lnTo>
                    <a:pt x="145" y="355"/>
                  </a:lnTo>
                  <a:lnTo>
                    <a:pt x="147" y="347"/>
                  </a:lnTo>
                  <a:lnTo>
                    <a:pt x="155" y="341"/>
                  </a:lnTo>
                  <a:lnTo>
                    <a:pt x="156" y="343"/>
                  </a:lnTo>
                  <a:lnTo>
                    <a:pt x="164" y="343"/>
                  </a:lnTo>
                  <a:lnTo>
                    <a:pt x="166" y="349"/>
                  </a:lnTo>
                  <a:lnTo>
                    <a:pt x="180" y="347"/>
                  </a:lnTo>
                  <a:lnTo>
                    <a:pt x="184" y="337"/>
                  </a:lnTo>
                  <a:lnTo>
                    <a:pt x="186" y="341"/>
                  </a:lnTo>
                  <a:lnTo>
                    <a:pt x="201" y="343"/>
                  </a:lnTo>
                  <a:lnTo>
                    <a:pt x="203" y="347"/>
                  </a:lnTo>
                  <a:lnTo>
                    <a:pt x="209" y="347"/>
                  </a:lnTo>
                  <a:lnTo>
                    <a:pt x="207" y="365"/>
                  </a:lnTo>
                  <a:lnTo>
                    <a:pt x="201" y="375"/>
                  </a:lnTo>
                  <a:lnTo>
                    <a:pt x="205" y="383"/>
                  </a:lnTo>
                  <a:lnTo>
                    <a:pt x="209" y="385"/>
                  </a:lnTo>
                  <a:lnTo>
                    <a:pt x="209" y="383"/>
                  </a:lnTo>
                  <a:lnTo>
                    <a:pt x="217" y="379"/>
                  </a:lnTo>
                  <a:lnTo>
                    <a:pt x="219" y="381"/>
                  </a:lnTo>
                  <a:lnTo>
                    <a:pt x="227" y="383"/>
                  </a:lnTo>
                  <a:lnTo>
                    <a:pt x="223" y="387"/>
                  </a:lnTo>
                  <a:lnTo>
                    <a:pt x="223" y="391"/>
                  </a:lnTo>
                  <a:lnTo>
                    <a:pt x="221" y="391"/>
                  </a:lnTo>
                  <a:lnTo>
                    <a:pt x="221" y="393"/>
                  </a:lnTo>
                  <a:lnTo>
                    <a:pt x="213" y="397"/>
                  </a:lnTo>
                  <a:lnTo>
                    <a:pt x="213" y="403"/>
                  </a:lnTo>
                  <a:lnTo>
                    <a:pt x="215" y="405"/>
                  </a:lnTo>
                  <a:lnTo>
                    <a:pt x="213" y="415"/>
                  </a:lnTo>
                  <a:lnTo>
                    <a:pt x="207" y="425"/>
                  </a:lnTo>
                  <a:lnTo>
                    <a:pt x="201" y="427"/>
                  </a:lnTo>
                  <a:lnTo>
                    <a:pt x="197" y="437"/>
                  </a:lnTo>
                  <a:lnTo>
                    <a:pt x="194" y="441"/>
                  </a:lnTo>
                  <a:lnTo>
                    <a:pt x="188" y="445"/>
                  </a:lnTo>
                  <a:lnTo>
                    <a:pt x="184" y="453"/>
                  </a:lnTo>
                  <a:lnTo>
                    <a:pt x="184" y="459"/>
                  </a:lnTo>
                  <a:lnTo>
                    <a:pt x="186" y="469"/>
                  </a:lnTo>
                  <a:lnTo>
                    <a:pt x="196" y="465"/>
                  </a:lnTo>
                  <a:lnTo>
                    <a:pt x="196" y="459"/>
                  </a:lnTo>
                  <a:lnTo>
                    <a:pt x="203" y="453"/>
                  </a:lnTo>
                  <a:lnTo>
                    <a:pt x="205" y="449"/>
                  </a:lnTo>
                  <a:lnTo>
                    <a:pt x="209" y="447"/>
                  </a:lnTo>
                  <a:lnTo>
                    <a:pt x="215" y="453"/>
                  </a:lnTo>
                  <a:lnTo>
                    <a:pt x="219" y="449"/>
                  </a:lnTo>
                  <a:lnTo>
                    <a:pt x="223" y="453"/>
                  </a:lnTo>
                  <a:lnTo>
                    <a:pt x="223" y="455"/>
                  </a:lnTo>
                  <a:lnTo>
                    <a:pt x="225" y="457"/>
                  </a:lnTo>
                  <a:lnTo>
                    <a:pt x="223" y="463"/>
                  </a:lnTo>
                  <a:lnTo>
                    <a:pt x="225" y="471"/>
                  </a:lnTo>
                  <a:lnTo>
                    <a:pt x="225" y="473"/>
                  </a:lnTo>
                  <a:lnTo>
                    <a:pt x="227" y="477"/>
                  </a:lnTo>
                  <a:lnTo>
                    <a:pt x="223" y="488"/>
                  </a:lnTo>
                  <a:lnTo>
                    <a:pt x="229" y="490"/>
                  </a:lnTo>
                  <a:lnTo>
                    <a:pt x="233" y="492"/>
                  </a:lnTo>
                  <a:lnTo>
                    <a:pt x="237" y="490"/>
                  </a:lnTo>
                  <a:lnTo>
                    <a:pt x="237" y="488"/>
                  </a:lnTo>
                  <a:lnTo>
                    <a:pt x="240" y="488"/>
                  </a:lnTo>
                  <a:lnTo>
                    <a:pt x="246" y="479"/>
                  </a:lnTo>
                  <a:lnTo>
                    <a:pt x="252" y="479"/>
                  </a:lnTo>
                  <a:lnTo>
                    <a:pt x="262" y="481"/>
                  </a:lnTo>
                  <a:lnTo>
                    <a:pt x="268" y="481"/>
                  </a:lnTo>
                  <a:lnTo>
                    <a:pt x="274" y="481"/>
                  </a:lnTo>
                  <a:lnTo>
                    <a:pt x="276" y="479"/>
                  </a:lnTo>
                  <a:lnTo>
                    <a:pt x="283" y="475"/>
                  </a:lnTo>
                  <a:lnTo>
                    <a:pt x="285" y="467"/>
                  </a:lnTo>
                  <a:lnTo>
                    <a:pt x="282" y="463"/>
                  </a:lnTo>
                  <a:lnTo>
                    <a:pt x="287" y="443"/>
                  </a:lnTo>
                  <a:lnTo>
                    <a:pt x="289" y="443"/>
                  </a:lnTo>
                  <a:lnTo>
                    <a:pt x="291" y="445"/>
                  </a:lnTo>
                  <a:lnTo>
                    <a:pt x="301" y="443"/>
                  </a:lnTo>
                  <a:lnTo>
                    <a:pt x="307" y="447"/>
                  </a:lnTo>
                  <a:lnTo>
                    <a:pt x="309" y="443"/>
                  </a:lnTo>
                  <a:lnTo>
                    <a:pt x="313" y="447"/>
                  </a:lnTo>
                  <a:lnTo>
                    <a:pt x="321" y="449"/>
                  </a:lnTo>
                  <a:lnTo>
                    <a:pt x="326" y="447"/>
                  </a:lnTo>
                  <a:lnTo>
                    <a:pt x="330" y="453"/>
                  </a:lnTo>
                  <a:lnTo>
                    <a:pt x="330" y="457"/>
                  </a:lnTo>
                  <a:lnTo>
                    <a:pt x="340" y="467"/>
                  </a:lnTo>
                  <a:lnTo>
                    <a:pt x="356" y="465"/>
                  </a:lnTo>
                  <a:lnTo>
                    <a:pt x="356" y="455"/>
                  </a:lnTo>
                  <a:lnTo>
                    <a:pt x="358" y="453"/>
                  </a:lnTo>
                  <a:lnTo>
                    <a:pt x="356" y="443"/>
                  </a:lnTo>
                  <a:lnTo>
                    <a:pt x="358" y="439"/>
                  </a:lnTo>
                  <a:lnTo>
                    <a:pt x="354" y="437"/>
                  </a:lnTo>
                  <a:lnTo>
                    <a:pt x="348" y="437"/>
                  </a:lnTo>
                  <a:lnTo>
                    <a:pt x="344" y="435"/>
                  </a:lnTo>
                  <a:lnTo>
                    <a:pt x="344" y="431"/>
                  </a:lnTo>
                  <a:lnTo>
                    <a:pt x="346" y="427"/>
                  </a:lnTo>
                  <a:lnTo>
                    <a:pt x="348" y="431"/>
                  </a:lnTo>
                  <a:lnTo>
                    <a:pt x="352" y="427"/>
                  </a:lnTo>
                  <a:lnTo>
                    <a:pt x="356" y="427"/>
                  </a:lnTo>
                  <a:lnTo>
                    <a:pt x="364" y="421"/>
                  </a:lnTo>
                  <a:lnTo>
                    <a:pt x="368" y="421"/>
                  </a:lnTo>
                  <a:lnTo>
                    <a:pt x="368" y="415"/>
                  </a:lnTo>
                  <a:lnTo>
                    <a:pt x="381" y="411"/>
                  </a:lnTo>
                  <a:lnTo>
                    <a:pt x="381" y="417"/>
                  </a:lnTo>
                  <a:lnTo>
                    <a:pt x="391" y="425"/>
                  </a:lnTo>
                  <a:lnTo>
                    <a:pt x="403" y="425"/>
                  </a:lnTo>
                  <a:lnTo>
                    <a:pt x="403" y="427"/>
                  </a:lnTo>
                  <a:lnTo>
                    <a:pt x="416" y="423"/>
                  </a:lnTo>
                  <a:lnTo>
                    <a:pt x="424" y="427"/>
                  </a:lnTo>
                  <a:lnTo>
                    <a:pt x="430" y="417"/>
                  </a:lnTo>
                  <a:lnTo>
                    <a:pt x="438" y="417"/>
                  </a:lnTo>
                  <a:lnTo>
                    <a:pt x="436" y="415"/>
                  </a:lnTo>
                  <a:lnTo>
                    <a:pt x="436" y="411"/>
                  </a:lnTo>
                  <a:lnTo>
                    <a:pt x="438" y="409"/>
                  </a:lnTo>
                  <a:lnTo>
                    <a:pt x="434" y="397"/>
                  </a:lnTo>
                  <a:lnTo>
                    <a:pt x="434" y="391"/>
                  </a:lnTo>
                  <a:lnTo>
                    <a:pt x="436" y="383"/>
                  </a:lnTo>
                  <a:lnTo>
                    <a:pt x="440" y="377"/>
                  </a:lnTo>
                  <a:lnTo>
                    <a:pt x="442" y="371"/>
                  </a:lnTo>
                  <a:lnTo>
                    <a:pt x="440" y="365"/>
                  </a:lnTo>
                  <a:lnTo>
                    <a:pt x="442" y="359"/>
                  </a:lnTo>
                  <a:lnTo>
                    <a:pt x="446" y="359"/>
                  </a:lnTo>
                  <a:lnTo>
                    <a:pt x="448" y="357"/>
                  </a:lnTo>
                  <a:lnTo>
                    <a:pt x="453" y="355"/>
                  </a:lnTo>
                  <a:lnTo>
                    <a:pt x="455" y="353"/>
                  </a:lnTo>
                  <a:lnTo>
                    <a:pt x="455" y="349"/>
                  </a:lnTo>
                  <a:lnTo>
                    <a:pt x="453" y="347"/>
                  </a:lnTo>
                  <a:lnTo>
                    <a:pt x="448" y="349"/>
                  </a:lnTo>
                  <a:lnTo>
                    <a:pt x="444" y="353"/>
                  </a:lnTo>
                  <a:lnTo>
                    <a:pt x="440" y="349"/>
                  </a:lnTo>
                  <a:lnTo>
                    <a:pt x="438" y="349"/>
                  </a:lnTo>
                  <a:lnTo>
                    <a:pt x="434" y="353"/>
                  </a:lnTo>
                  <a:lnTo>
                    <a:pt x="436" y="345"/>
                  </a:lnTo>
                  <a:lnTo>
                    <a:pt x="438" y="343"/>
                  </a:lnTo>
                  <a:lnTo>
                    <a:pt x="440" y="333"/>
                  </a:lnTo>
                  <a:lnTo>
                    <a:pt x="442" y="329"/>
                  </a:lnTo>
                  <a:lnTo>
                    <a:pt x="444" y="329"/>
                  </a:lnTo>
                  <a:lnTo>
                    <a:pt x="444" y="315"/>
                  </a:lnTo>
                  <a:lnTo>
                    <a:pt x="440" y="315"/>
                  </a:lnTo>
                  <a:lnTo>
                    <a:pt x="436" y="311"/>
                  </a:lnTo>
                  <a:lnTo>
                    <a:pt x="428" y="311"/>
                  </a:lnTo>
                  <a:lnTo>
                    <a:pt x="426" y="309"/>
                  </a:lnTo>
                  <a:lnTo>
                    <a:pt x="426" y="291"/>
                  </a:lnTo>
                  <a:lnTo>
                    <a:pt x="428" y="281"/>
                  </a:lnTo>
                  <a:lnTo>
                    <a:pt x="426" y="281"/>
                  </a:lnTo>
                  <a:lnTo>
                    <a:pt x="424" y="277"/>
                  </a:lnTo>
                  <a:lnTo>
                    <a:pt x="422" y="275"/>
                  </a:lnTo>
                  <a:lnTo>
                    <a:pt x="418" y="269"/>
                  </a:lnTo>
                  <a:lnTo>
                    <a:pt x="414" y="267"/>
                  </a:lnTo>
                  <a:lnTo>
                    <a:pt x="418" y="263"/>
                  </a:lnTo>
                  <a:lnTo>
                    <a:pt x="422" y="253"/>
                  </a:lnTo>
                  <a:lnTo>
                    <a:pt x="422" y="243"/>
                  </a:lnTo>
                  <a:lnTo>
                    <a:pt x="414" y="245"/>
                  </a:lnTo>
                  <a:lnTo>
                    <a:pt x="409" y="249"/>
                  </a:lnTo>
                  <a:lnTo>
                    <a:pt x="403" y="247"/>
                  </a:lnTo>
                  <a:lnTo>
                    <a:pt x="401" y="245"/>
                  </a:lnTo>
                  <a:lnTo>
                    <a:pt x="403" y="243"/>
                  </a:lnTo>
                  <a:lnTo>
                    <a:pt x="399" y="239"/>
                  </a:lnTo>
                  <a:lnTo>
                    <a:pt x="399" y="237"/>
                  </a:lnTo>
                  <a:lnTo>
                    <a:pt x="401" y="235"/>
                  </a:lnTo>
                  <a:lnTo>
                    <a:pt x="403" y="233"/>
                  </a:lnTo>
                  <a:lnTo>
                    <a:pt x="399" y="233"/>
                  </a:lnTo>
                  <a:lnTo>
                    <a:pt x="401" y="225"/>
                  </a:lnTo>
                  <a:lnTo>
                    <a:pt x="409" y="211"/>
                  </a:lnTo>
                  <a:lnTo>
                    <a:pt x="412" y="207"/>
                  </a:lnTo>
                  <a:lnTo>
                    <a:pt x="412" y="205"/>
                  </a:lnTo>
                  <a:lnTo>
                    <a:pt x="410" y="199"/>
                  </a:lnTo>
                  <a:lnTo>
                    <a:pt x="410" y="195"/>
                  </a:lnTo>
                  <a:lnTo>
                    <a:pt x="414" y="191"/>
                  </a:lnTo>
                  <a:lnTo>
                    <a:pt x="416" y="189"/>
                  </a:lnTo>
                  <a:lnTo>
                    <a:pt x="418" y="191"/>
                  </a:lnTo>
                  <a:lnTo>
                    <a:pt x="418" y="187"/>
                  </a:lnTo>
                  <a:lnTo>
                    <a:pt x="422" y="187"/>
                  </a:lnTo>
                  <a:lnTo>
                    <a:pt x="422" y="189"/>
                  </a:lnTo>
                  <a:lnTo>
                    <a:pt x="426" y="189"/>
                  </a:lnTo>
                  <a:lnTo>
                    <a:pt x="428" y="183"/>
                  </a:lnTo>
                  <a:lnTo>
                    <a:pt x="434" y="183"/>
                  </a:lnTo>
                  <a:lnTo>
                    <a:pt x="436" y="181"/>
                  </a:lnTo>
                  <a:lnTo>
                    <a:pt x="428" y="173"/>
                  </a:lnTo>
                  <a:lnTo>
                    <a:pt x="430" y="171"/>
                  </a:lnTo>
                  <a:lnTo>
                    <a:pt x="436" y="171"/>
                  </a:lnTo>
                  <a:lnTo>
                    <a:pt x="440" y="171"/>
                  </a:lnTo>
                  <a:lnTo>
                    <a:pt x="442" y="167"/>
                  </a:lnTo>
                  <a:lnTo>
                    <a:pt x="446" y="163"/>
                  </a:lnTo>
                  <a:lnTo>
                    <a:pt x="452" y="159"/>
                  </a:lnTo>
                  <a:lnTo>
                    <a:pt x="452" y="153"/>
                  </a:lnTo>
                  <a:lnTo>
                    <a:pt x="452" y="151"/>
                  </a:lnTo>
                  <a:lnTo>
                    <a:pt x="448" y="147"/>
                  </a:lnTo>
                  <a:lnTo>
                    <a:pt x="446" y="145"/>
                  </a:lnTo>
                  <a:lnTo>
                    <a:pt x="448" y="145"/>
                  </a:lnTo>
                  <a:lnTo>
                    <a:pt x="448" y="143"/>
                  </a:lnTo>
                  <a:lnTo>
                    <a:pt x="436" y="139"/>
                  </a:lnTo>
                  <a:lnTo>
                    <a:pt x="436" y="137"/>
                  </a:lnTo>
                  <a:lnTo>
                    <a:pt x="440" y="133"/>
                  </a:lnTo>
                  <a:lnTo>
                    <a:pt x="440" y="125"/>
                  </a:lnTo>
                  <a:lnTo>
                    <a:pt x="442" y="121"/>
                  </a:lnTo>
                  <a:lnTo>
                    <a:pt x="442" y="113"/>
                  </a:lnTo>
                  <a:lnTo>
                    <a:pt x="440" y="111"/>
                  </a:lnTo>
                  <a:lnTo>
                    <a:pt x="436" y="113"/>
                  </a:lnTo>
                  <a:lnTo>
                    <a:pt x="434" y="111"/>
                  </a:lnTo>
                  <a:lnTo>
                    <a:pt x="434" y="107"/>
                  </a:lnTo>
                  <a:lnTo>
                    <a:pt x="432" y="107"/>
                  </a:lnTo>
                  <a:lnTo>
                    <a:pt x="428" y="103"/>
                  </a:lnTo>
                  <a:lnTo>
                    <a:pt x="426" y="103"/>
                  </a:lnTo>
                  <a:lnTo>
                    <a:pt x="426" y="101"/>
                  </a:lnTo>
                  <a:lnTo>
                    <a:pt x="424" y="95"/>
                  </a:lnTo>
                  <a:lnTo>
                    <a:pt x="418" y="95"/>
                  </a:lnTo>
                  <a:lnTo>
                    <a:pt x="416" y="92"/>
                  </a:lnTo>
                  <a:lnTo>
                    <a:pt x="414" y="92"/>
                  </a:lnTo>
                  <a:lnTo>
                    <a:pt x="414" y="88"/>
                  </a:lnTo>
                  <a:lnTo>
                    <a:pt x="410" y="88"/>
                  </a:lnTo>
                  <a:lnTo>
                    <a:pt x="409" y="92"/>
                  </a:lnTo>
                  <a:lnTo>
                    <a:pt x="405" y="90"/>
                  </a:lnTo>
                  <a:lnTo>
                    <a:pt x="405" y="88"/>
                  </a:lnTo>
                  <a:lnTo>
                    <a:pt x="403" y="90"/>
                  </a:lnTo>
                  <a:lnTo>
                    <a:pt x="399" y="84"/>
                  </a:lnTo>
                  <a:lnTo>
                    <a:pt x="403" y="78"/>
                  </a:lnTo>
                  <a:lnTo>
                    <a:pt x="401" y="78"/>
                  </a:lnTo>
                  <a:lnTo>
                    <a:pt x="399" y="78"/>
                  </a:lnTo>
                  <a:lnTo>
                    <a:pt x="395" y="74"/>
                  </a:lnTo>
                  <a:lnTo>
                    <a:pt x="399" y="66"/>
                  </a:lnTo>
                  <a:lnTo>
                    <a:pt x="399" y="64"/>
                  </a:lnTo>
                  <a:lnTo>
                    <a:pt x="403" y="64"/>
                  </a:lnTo>
                  <a:lnTo>
                    <a:pt x="405" y="58"/>
                  </a:lnTo>
                  <a:lnTo>
                    <a:pt x="403" y="54"/>
                  </a:lnTo>
                  <a:lnTo>
                    <a:pt x="399" y="52"/>
                  </a:lnTo>
                  <a:lnTo>
                    <a:pt x="403" y="46"/>
                  </a:lnTo>
                  <a:lnTo>
                    <a:pt x="399" y="40"/>
                  </a:lnTo>
                  <a:lnTo>
                    <a:pt x="399" y="38"/>
                  </a:lnTo>
                  <a:lnTo>
                    <a:pt x="393" y="38"/>
                  </a:lnTo>
                  <a:lnTo>
                    <a:pt x="391" y="38"/>
                  </a:lnTo>
                  <a:lnTo>
                    <a:pt x="387" y="22"/>
                  </a:lnTo>
                  <a:lnTo>
                    <a:pt x="377" y="32"/>
                  </a:lnTo>
                  <a:lnTo>
                    <a:pt x="356" y="58"/>
                  </a:lnTo>
                  <a:lnTo>
                    <a:pt x="350" y="60"/>
                  </a:lnTo>
                  <a:lnTo>
                    <a:pt x="350" y="54"/>
                  </a:lnTo>
                  <a:lnTo>
                    <a:pt x="346" y="54"/>
                  </a:lnTo>
                  <a:lnTo>
                    <a:pt x="342" y="56"/>
                  </a:lnTo>
                  <a:lnTo>
                    <a:pt x="336" y="44"/>
                  </a:lnTo>
                  <a:lnTo>
                    <a:pt x="348" y="34"/>
                  </a:lnTo>
                  <a:lnTo>
                    <a:pt x="346" y="30"/>
                  </a:lnTo>
                  <a:lnTo>
                    <a:pt x="340" y="38"/>
                  </a:lnTo>
                  <a:lnTo>
                    <a:pt x="336" y="28"/>
                  </a:lnTo>
                  <a:lnTo>
                    <a:pt x="330" y="32"/>
                  </a:lnTo>
                  <a:lnTo>
                    <a:pt x="326" y="38"/>
                  </a:lnTo>
                  <a:lnTo>
                    <a:pt x="321" y="42"/>
                  </a:lnTo>
                  <a:lnTo>
                    <a:pt x="319" y="48"/>
                  </a:lnTo>
                  <a:lnTo>
                    <a:pt x="315" y="44"/>
                  </a:lnTo>
                  <a:lnTo>
                    <a:pt x="313" y="44"/>
                  </a:lnTo>
                  <a:lnTo>
                    <a:pt x="309" y="44"/>
                  </a:lnTo>
                  <a:lnTo>
                    <a:pt x="301" y="44"/>
                  </a:lnTo>
                  <a:lnTo>
                    <a:pt x="293" y="52"/>
                  </a:lnTo>
                  <a:lnTo>
                    <a:pt x="291" y="52"/>
                  </a:lnTo>
                  <a:lnTo>
                    <a:pt x="287" y="56"/>
                  </a:lnTo>
                  <a:lnTo>
                    <a:pt x="289" y="48"/>
                  </a:lnTo>
                  <a:lnTo>
                    <a:pt x="282" y="46"/>
                  </a:lnTo>
                  <a:lnTo>
                    <a:pt x="282" y="42"/>
                  </a:lnTo>
                  <a:lnTo>
                    <a:pt x="280" y="44"/>
                  </a:lnTo>
                  <a:lnTo>
                    <a:pt x="278" y="42"/>
                  </a:lnTo>
                  <a:lnTo>
                    <a:pt x="276" y="42"/>
                  </a:lnTo>
                  <a:lnTo>
                    <a:pt x="272" y="38"/>
                  </a:lnTo>
                  <a:lnTo>
                    <a:pt x="268" y="32"/>
                  </a:lnTo>
                  <a:lnTo>
                    <a:pt x="268" y="34"/>
                  </a:lnTo>
                  <a:lnTo>
                    <a:pt x="262" y="28"/>
                  </a:lnTo>
                  <a:lnTo>
                    <a:pt x="260" y="26"/>
                  </a:lnTo>
                  <a:lnTo>
                    <a:pt x="252" y="22"/>
                  </a:lnTo>
                  <a:lnTo>
                    <a:pt x="242" y="20"/>
                  </a:lnTo>
                  <a:lnTo>
                    <a:pt x="237" y="20"/>
                  </a:lnTo>
                  <a:lnTo>
                    <a:pt x="227" y="20"/>
                  </a:lnTo>
                  <a:lnTo>
                    <a:pt x="225" y="18"/>
                  </a:lnTo>
                  <a:lnTo>
                    <a:pt x="219" y="18"/>
                  </a:lnTo>
                  <a:lnTo>
                    <a:pt x="215" y="20"/>
                  </a:lnTo>
                  <a:lnTo>
                    <a:pt x="215" y="16"/>
                  </a:lnTo>
                  <a:lnTo>
                    <a:pt x="207" y="16"/>
                  </a:lnTo>
                  <a:lnTo>
                    <a:pt x="201" y="8"/>
                  </a:lnTo>
                  <a:lnTo>
                    <a:pt x="186" y="8"/>
                  </a:lnTo>
                  <a:lnTo>
                    <a:pt x="180" y="6"/>
                  </a:lnTo>
                  <a:lnTo>
                    <a:pt x="176" y="2"/>
                  </a:lnTo>
                  <a:lnTo>
                    <a:pt x="174" y="0"/>
                  </a:lnTo>
                  <a:lnTo>
                    <a:pt x="164" y="2"/>
                  </a:lnTo>
                  <a:lnTo>
                    <a:pt x="160" y="10"/>
                  </a:lnTo>
                  <a:lnTo>
                    <a:pt x="158" y="10"/>
                  </a:lnTo>
                  <a:lnTo>
                    <a:pt x="156" y="6"/>
                  </a:lnTo>
                  <a:lnTo>
                    <a:pt x="153" y="6"/>
                  </a:lnTo>
                  <a:lnTo>
                    <a:pt x="145" y="8"/>
                  </a:lnTo>
                  <a:lnTo>
                    <a:pt x="147" y="26"/>
                  </a:lnTo>
                  <a:lnTo>
                    <a:pt x="153" y="28"/>
                  </a:lnTo>
                  <a:lnTo>
                    <a:pt x="155" y="34"/>
                  </a:lnTo>
                  <a:lnTo>
                    <a:pt x="145" y="40"/>
                  </a:lnTo>
                  <a:lnTo>
                    <a:pt x="139" y="40"/>
                  </a:lnTo>
                  <a:lnTo>
                    <a:pt x="139" y="38"/>
                  </a:lnTo>
                  <a:lnTo>
                    <a:pt x="139" y="42"/>
                  </a:lnTo>
                  <a:lnTo>
                    <a:pt x="131" y="44"/>
                  </a:lnTo>
                  <a:lnTo>
                    <a:pt x="127" y="44"/>
                  </a:lnTo>
                  <a:lnTo>
                    <a:pt x="123" y="38"/>
                  </a:lnTo>
                  <a:lnTo>
                    <a:pt x="119" y="36"/>
                  </a:lnTo>
                  <a:lnTo>
                    <a:pt x="115" y="36"/>
                  </a:lnTo>
                  <a:lnTo>
                    <a:pt x="113" y="34"/>
                  </a:lnTo>
                  <a:lnTo>
                    <a:pt x="108" y="32"/>
                  </a:lnTo>
                  <a:lnTo>
                    <a:pt x="92" y="34"/>
                  </a:lnTo>
                  <a:lnTo>
                    <a:pt x="90" y="34"/>
                  </a:lnTo>
                  <a:lnTo>
                    <a:pt x="84" y="34"/>
                  </a:lnTo>
                  <a:lnTo>
                    <a:pt x="82" y="42"/>
                  </a:lnTo>
                  <a:lnTo>
                    <a:pt x="78" y="44"/>
                  </a:lnTo>
                  <a:lnTo>
                    <a:pt x="78" y="50"/>
                  </a:lnTo>
                  <a:lnTo>
                    <a:pt x="74" y="50"/>
                  </a:lnTo>
                  <a:lnTo>
                    <a:pt x="74" y="48"/>
                  </a:lnTo>
                  <a:lnTo>
                    <a:pt x="69" y="46"/>
                  </a:lnTo>
                  <a:lnTo>
                    <a:pt x="63" y="48"/>
                  </a:lnTo>
                  <a:lnTo>
                    <a:pt x="61" y="52"/>
                  </a:lnTo>
                  <a:lnTo>
                    <a:pt x="57" y="52"/>
                  </a:lnTo>
                  <a:lnTo>
                    <a:pt x="57" y="54"/>
                  </a:lnTo>
                  <a:lnTo>
                    <a:pt x="55" y="54"/>
                  </a:lnTo>
                  <a:lnTo>
                    <a:pt x="57" y="58"/>
                  </a:lnTo>
                  <a:lnTo>
                    <a:pt x="55" y="58"/>
                  </a:lnTo>
                  <a:lnTo>
                    <a:pt x="55" y="62"/>
                  </a:lnTo>
                  <a:lnTo>
                    <a:pt x="49" y="64"/>
                  </a:lnTo>
                  <a:lnTo>
                    <a:pt x="51" y="68"/>
                  </a:lnTo>
                  <a:lnTo>
                    <a:pt x="49" y="70"/>
                  </a:lnTo>
                  <a:lnTo>
                    <a:pt x="47" y="72"/>
                  </a:lnTo>
                  <a:lnTo>
                    <a:pt x="49" y="74"/>
                  </a:lnTo>
                  <a:lnTo>
                    <a:pt x="47" y="78"/>
                  </a:lnTo>
                  <a:lnTo>
                    <a:pt x="43" y="82"/>
                  </a:lnTo>
                  <a:lnTo>
                    <a:pt x="43" y="90"/>
                  </a:lnTo>
                  <a:lnTo>
                    <a:pt x="39" y="90"/>
                  </a:lnTo>
                  <a:lnTo>
                    <a:pt x="47" y="97"/>
                  </a:lnTo>
                  <a:lnTo>
                    <a:pt x="39" y="113"/>
                  </a:lnTo>
                  <a:lnTo>
                    <a:pt x="41" y="123"/>
                  </a:lnTo>
                  <a:lnTo>
                    <a:pt x="45" y="127"/>
                  </a:lnTo>
                  <a:lnTo>
                    <a:pt x="41" y="133"/>
                  </a:lnTo>
                  <a:lnTo>
                    <a:pt x="35" y="139"/>
                  </a:lnTo>
                  <a:lnTo>
                    <a:pt x="43" y="137"/>
                  </a:lnTo>
                  <a:lnTo>
                    <a:pt x="45" y="141"/>
                  </a:lnTo>
                  <a:lnTo>
                    <a:pt x="43" y="147"/>
                  </a:lnTo>
                  <a:lnTo>
                    <a:pt x="41" y="149"/>
                  </a:lnTo>
                  <a:lnTo>
                    <a:pt x="43" y="159"/>
                  </a:lnTo>
                  <a:lnTo>
                    <a:pt x="43" y="161"/>
                  </a:lnTo>
                  <a:lnTo>
                    <a:pt x="43" y="167"/>
                  </a:lnTo>
                  <a:lnTo>
                    <a:pt x="47" y="167"/>
                  </a:lnTo>
                  <a:lnTo>
                    <a:pt x="49" y="169"/>
                  </a:lnTo>
                  <a:lnTo>
                    <a:pt x="51" y="167"/>
                  </a:lnTo>
                  <a:lnTo>
                    <a:pt x="49" y="171"/>
                  </a:lnTo>
                  <a:lnTo>
                    <a:pt x="47" y="175"/>
                  </a:lnTo>
                  <a:lnTo>
                    <a:pt x="49" y="177"/>
                  </a:lnTo>
                  <a:lnTo>
                    <a:pt x="45" y="187"/>
                  </a:lnTo>
                  <a:lnTo>
                    <a:pt x="47" y="189"/>
                  </a:lnTo>
                  <a:lnTo>
                    <a:pt x="47" y="187"/>
                  </a:lnTo>
                  <a:lnTo>
                    <a:pt x="51" y="189"/>
                  </a:lnTo>
                  <a:lnTo>
                    <a:pt x="47" y="193"/>
                  </a:lnTo>
                  <a:lnTo>
                    <a:pt x="45" y="195"/>
                  </a:lnTo>
                  <a:lnTo>
                    <a:pt x="47" y="203"/>
                  </a:lnTo>
                  <a:lnTo>
                    <a:pt x="47" y="207"/>
                  </a:lnTo>
                  <a:lnTo>
                    <a:pt x="47" y="211"/>
                  </a:lnTo>
                  <a:lnTo>
                    <a:pt x="51" y="217"/>
                  </a:lnTo>
                  <a:lnTo>
                    <a:pt x="55" y="215"/>
                  </a:lnTo>
                  <a:lnTo>
                    <a:pt x="55" y="219"/>
                  </a:lnTo>
                  <a:lnTo>
                    <a:pt x="57" y="221"/>
                  </a:lnTo>
                  <a:lnTo>
                    <a:pt x="59" y="227"/>
                  </a:lnTo>
                  <a:lnTo>
                    <a:pt x="55" y="231"/>
                  </a:lnTo>
                  <a:lnTo>
                    <a:pt x="47" y="235"/>
                  </a:lnTo>
                  <a:lnTo>
                    <a:pt x="43" y="241"/>
                  </a:lnTo>
                  <a:lnTo>
                    <a:pt x="39" y="243"/>
                  </a:lnTo>
                  <a:lnTo>
                    <a:pt x="37" y="239"/>
                  </a:lnTo>
                  <a:lnTo>
                    <a:pt x="35" y="239"/>
                  </a:lnTo>
                  <a:lnTo>
                    <a:pt x="31" y="243"/>
                  </a:lnTo>
                  <a:lnTo>
                    <a:pt x="31" y="239"/>
                  </a:lnTo>
                  <a:lnTo>
                    <a:pt x="29" y="239"/>
                  </a:lnTo>
                  <a:lnTo>
                    <a:pt x="26" y="247"/>
                  </a:lnTo>
                  <a:lnTo>
                    <a:pt x="24" y="249"/>
                  </a:lnTo>
                  <a:lnTo>
                    <a:pt x="24" y="253"/>
                  </a:lnTo>
                  <a:lnTo>
                    <a:pt x="10" y="261"/>
                  </a:lnTo>
                  <a:lnTo>
                    <a:pt x="10" y="265"/>
                  </a:lnTo>
                  <a:lnTo>
                    <a:pt x="6" y="271"/>
                  </a:lnTo>
                  <a:lnTo>
                    <a:pt x="2" y="271"/>
                  </a:lnTo>
                  <a:lnTo>
                    <a:pt x="0" y="273"/>
                  </a:lnTo>
                  <a:close/>
                </a:path>
              </a:pathLst>
            </a:custGeom>
            <a:grpFill/>
            <a:ln w="9525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 sz="2800" dirty="0">
                <a:solidFill>
                  <a:srgbClr val="666666"/>
                </a:solidFill>
              </a:endParaRPr>
            </a:p>
          </p:txBody>
        </p:sp>
        <p:sp>
          <p:nvSpPr>
            <p:cNvPr id="521" name="Freeform 29"/>
            <p:cNvSpPr>
              <a:spLocks/>
            </p:cNvSpPr>
            <p:nvPr/>
          </p:nvSpPr>
          <p:spPr bwMode="auto">
            <a:xfrm>
              <a:off x="5572954" y="4455474"/>
              <a:ext cx="693738" cy="997011"/>
            </a:xfrm>
            <a:custGeom>
              <a:avLst/>
              <a:gdLst>
                <a:gd name="T0" fmla="*/ 2147483647 w 402"/>
                <a:gd name="T1" fmla="*/ 2147483647 h 506"/>
                <a:gd name="T2" fmla="*/ 2147483647 w 402"/>
                <a:gd name="T3" fmla="*/ 2147483647 h 506"/>
                <a:gd name="T4" fmla="*/ 2147483647 w 402"/>
                <a:gd name="T5" fmla="*/ 2147483647 h 506"/>
                <a:gd name="T6" fmla="*/ 2147483647 w 402"/>
                <a:gd name="T7" fmla="*/ 2147483647 h 506"/>
                <a:gd name="T8" fmla="*/ 2147483647 w 402"/>
                <a:gd name="T9" fmla="*/ 2147483647 h 506"/>
                <a:gd name="T10" fmla="*/ 2147483647 w 402"/>
                <a:gd name="T11" fmla="*/ 2147483647 h 506"/>
                <a:gd name="T12" fmla="*/ 2147483647 w 402"/>
                <a:gd name="T13" fmla="*/ 2147483647 h 506"/>
                <a:gd name="T14" fmla="*/ 2147483647 w 402"/>
                <a:gd name="T15" fmla="*/ 2147483647 h 506"/>
                <a:gd name="T16" fmla="*/ 2147483647 w 402"/>
                <a:gd name="T17" fmla="*/ 2147483647 h 506"/>
                <a:gd name="T18" fmla="*/ 2147483647 w 402"/>
                <a:gd name="T19" fmla="*/ 2147483647 h 506"/>
                <a:gd name="T20" fmla="*/ 2147483647 w 402"/>
                <a:gd name="T21" fmla="*/ 2147483647 h 506"/>
                <a:gd name="T22" fmla="*/ 2147483647 w 402"/>
                <a:gd name="T23" fmla="*/ 2147483647 h 506"/>
                <a:gd name="T24" fmla="*/ 2147483647 w 402"/>
                <a:gd name="T25" fmla="*/ 2147483647 h 506"/>
                <a:gd name="T26" fmla="*/ 2147483647 w 402"/>
                <a:gd name="T27" fmla="*/ 2147483647 h 506"/>
                <a:gd name="T28" fmla="*/ 2147483647 w 402"/>
                <a:gd name="T29" fmla="*/ 2147483647 h 506"/>
                <a:gd name="T30" fmla="*/ 2147483647 w 402"/>
                <a:gd name="T31" fmla="*/ 2147483647 h 506"/>
                <a:gd name="T32" fmla="*/ 2147483647 w 402"/>
                <a:gd name="T33" fmla="*/ 2147483647 h 506"/>
                <a:gd name="T34" fmla="*/ 2147483647 w 402"/>
                <a:gd name="T35" fmla="*/ 2147483647 h 506"/>
                <a:gd name="T36" fmla="*/ 2147483647 w 402"/>
                <a:gd name="T37" fmla="*/ 2147483647 h 506"/>
                <a:gd name="T38" fmla="*/ 2147483647 w 402"/>
                <a:gd name="T39" fmla="*/ 2147483647 h 506"/>
                <a:gd name="T40" fmla="*/ 2147483647 w 402"/>
                <a:gd name="T41" fmla="*/ 2147483647 h 506"/>
                <a:gd name="T42" fmla="*/ 2147483647 w 402"/>
                <a:gd name="T43" fmla="*/ 2147483647 h 506"/>
                <a:gd name="T44" fmla="*/ 2147483647 w 402"/>
                <a:gd name="T45" fmla="*/ 2147483647 h 506"/>
                <a:gd name="T46" fmla="*/ 2147483647 w 402"/>
                <a:gd name="T47" fmla="*/ 2147483647 h 506"/>
                <a:gd name="T48" fmla="*/ 2147483647 w 402"/>
                <a:gd name="T49" fmla="*/ 2147483647 h 506"/>
                <a:gd name="T50" fmla="*/ 2147483647 w 402"/>
                <a:gd name="T51" fmla="*/ 2147483647 h 506"/>
                <a:gd name="T52" fmla="*/ 2147483647 w 402"/>
                <a:gd name="T53" fmla="*/ 2147483647 h 506"/>
                <a:gd name="T54" fmla="*/ 2147483647 w 402"/>
                <a:gd name="T55" fmla="*/ 2147483647 h 506"/>
                <a:gd name="T56" fmla="*/ 2147483647 w 402"/>
                <a:gd name="T57" fmla="*/ 2147483647 h 506"/>
                <a:gd name="T58" fmla="*/ 2147483647 w 402"/>
                <a:gd name="T59" fmla="*/ 2147483647 h 506"/>
                <a:gd name="T60" fmla="*/ 2147483647 w 402"/>
                <a:gd name="T61" fmla="*/ 2147483647 h 506"/>
                <a:gd name="T62" fmla="*/ 2147483647 w 402"/>
                <a:gd name="T63" fmla="*/ 2147483647 h 506"/>
                <a:gd name="T64" fmla="*/ 2147483647 w 402"/>
                <a:gd name="T65" fmla="*/ 2147483647 h 506"/>
                <a:gd name="T66" fmla="*/ 2147483647 w 402"/>
                <a:gd name="T67" fmla="*/ 2147483647 h 506"/>
                <a:gd name="T68" fmla="*/ 2147483647 w 402"/>
                <a:gd name="T69" fmla="*/ 2147483647 h 506"/>
                <a:gd name="T70" fmla="*/ 2147483647 w 402"/>
                <a:gd name="T71" fmla="*/ 2147483647 h 506"/>
                <a:gd name="T72" fmla="*/ 2147483647 w 402"/>
                <a:gd name="T73" fmla="*/ 2147483647 h 506"/>
                <a:gd name="T74" fmla="*/ 2147483647 w 402"/>
                <a:gd name="T75" fmla="*/ 2147483647 h 506"/>
                <a:gd name="T76" fmla="*/ 2147483647 w 402"/>
                <a:gd name="T77" fmla="*/ 2147483647 h 506"/>
                <a:gd name="T78" fmla="*/ 2147483647 w 402"/>
                <a:gd name="T79" fmla="*/ 2147483647 h 506"/>
                <a:gd name="T80" fmla="*/ 2147483647 w 402"/>
                <a:gd name="T81" fmla="*/ 2147483647 h 506"/>
                <a:gd name="T82" fmla="*/ 2147483647 w 402"/>
                <a:gd name="T83" fmla="*/ 2147483647 h 506"/>
                <a:gd name="T84" fmla="*/ 2147483647 w 402"/>
                <a:gd name="T85" fmla="*/ 2147483647 h 506"/>
                <a:gd name="T86" fmla="*/ 2147483647 w 402"/>
                <a:gd name="T87" fmla="*/ 2147483647 h 506"/>
                <a:gd name="T88" fmla="*/ 2147483647 w 402"/>
                <a:gd name="T89" fmla="*/ 2147483647 h 506"/>
                <a:gd name="T90" fmla="*/ 2147483647 w 402"/>
                <a:gd name="T91" fmla="*/ 2147483647 h 506"/>
                <a:gd name="T92" fmla="*/ 2147483647 w 402"/>
                <a:gd name="T93" fmla="*/ 2147483647 h 506"/>
                <a:gd name="T94" fmla="*/ 2147483647 w 402"/>
                <a:gd name="T95" fmla="*/ 2147483647 h 506"/>
                <a:gd name="T96" fmla="*/ 2147483647 w 402"/>
                <a:gd name="T97" fmla="*/ 2147483647 h 506"/>
                <a:gd name="T98" fmla="*/ 2147483647 w 402"/>
                <a:gd name="T99" fmla="*/ 2147483647 h 506"/>
                <a:gd name="T100" fmla="*/ 2147483647 w 402"/>
                <a:gd name="T101" fmla="*/ 2147483647 h 506"/>
                <a:gd name="T102" fmla="*/ 2147483647 w 402"/>
                <a:gd name="T103" fmla="*/ 2147483647 h 506"/>
                <a:gd name="T104" fmla="*/ 2147483647 w 402"/>
                <a:gd name="T105" fmla="*/ 2147483647 h 506"/>
                <a:gd name="T106" fmla="*/ 2147483647 w 402"/>
                <a:gd name="T107" fmla="*/ 2147483647 h 506"/>
                <a:gd name="T108" fmla="*/ 2147483647 w 402"/>
                <a:gd name="T109" fmla="*/ 2147483647 h 50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402"/>
                <a:gd name="T166" fmla="*/ 0 h 506"/>
                <a:gd name="T167" fmla="*/ 402 w 402"/>
                <a:gd name="T168" fmla="*/ 506 h 50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402" h="506">
                  <a:moveTo>
                    <a:pt x="0" y="239"/>
                  </a:moveTo>
                  <a:lnTo>
                    <a:pt x="4" y="233"/>
                  </a:lnTo>
                  <a:lnTo>
                    <a:pt x="11" y="219"/>
                  </a:lnTo>
                  <a:lnTo>
                    <a:pt x="13" y="215"/>
                  </a:lnTo>
                  <a:lnTo>
                    <a:pt x="13" y="211"/>
                  </a:lnTo>
                  <a:lnTo>
                    <a:pt x="11" y="205"/>
                  </a:lnTo>
                  <a:lnTo>
                    <a:pt x="11" y="203"/>
                  </a:lnTo>
                  <a:lnTo>
                    <a:pt x="15" y="197"/>
                  </a:lnTo>
                  <a:lnTo>
                    <a:pt x="19" y="197"/>
                  </a:lnTo>
                  <a:lnTo>
                    <a:pt x="21" y="197"/>
                  </a:lnTo>
                  <a:lnTo>
                    <a:pt x="21" y="195"/>
                  </a:lnTo>
                  <a:lnTo>
                    <a:pt x="23" y="195"/>
                  </a:lnTo>
                  <a:lnTo>
                    <a:pt x="25" y="195"/>
                  </a:lnTo>
                  <a:lnTo>
                    <a:pt x="27" y="195"/>
                  </a:lnTo>
                  <a:lnTo>
                    <a:pt x="31" y="191"/>
                  </a:lnTo>
                  <a:lnTo>
                    <a:pt x="37" y="191"/>
                  </a:lnTo>
                  <a:lnTo>
                    <a:pt x="37" y="189"/>
                  </a:lnTo>
                  <a:lnTo>
                    <a:pt x="31" y="181"/>
                  </a:lnTo>
                  <a:lnTo>
                    <a:pt x="33" y="179"/>
                  </a:lnTo>
                  <a:lnTo>
                    <a:pt x="39" y="179"/>
                  </a:lnTo>
                  <a:lnTo>
                    <a:pt x="43" y="177"/>
                  </a:lnTo>
                  <a:lnTo>
                    <a:pt x="45" y="173"/>
                  </a:lnTo>
                  <a:lnTo>
                    <a:pt x="49" y="169"/>
                  </a:lnTo>
                  <a:lnTo>
                    <a:pt x="53" y="165"/>
                  </a:lnTo>
                  <a:lnTo>
                    <a:pt x="54" y="161"/>
                  </a:lnTo>
                  <a:lnTo>
                    <a:pt x="53" y="159"/>
                  </a:lnTo>
                  <a:lnTo>
                    <a:pt x="49" y="155"/>
                  </a:lnTo>
                  <a:lnTo>
                    <a:pt x="49" y="153"/>
                  </a:lnTo>
                  <a:lnTo>
                    <a:pt x="49" y="151"/>
                  </a:lnTo>
                  <a:lnTo>
                    <a:pt x="39" y="145"/>
                  </a:lnTo>
                  <a:lnTo>
                    <a:pt x="39" y="143"/>
                  </a:lnTo>
                  <a:lnTo>
                    <a:pt x="43" y="139"/>
                  </a:lnTo>
                  <a:lnTo>
                    <a:pt x="43" y="133"/>
                  </a:lnTo>
                  <a:lnTo>
                    <a:pt x="45" y="129"/>
                  </a:lnTo>
                  <a:lnTo>
                    <a:pt x="45" y="119"/>
                  </a:lnTo>
                  <a:lnTo>
                    <a:pt x="43" y="119"/>
                  </a:lnTo>
                  <a:lnTo>
                    <a:pt x="39" y="119"/>
                  </a:lnTo>
                  <a:lnTo>
                    <a:pt x="37" y="119"/>
                  </a:lnTo>
                  <a:lnTo>
                    <a:pt x="37" y="113"/>
                  </a:lnTo>
                  <a:lnTo>
                    <a:pt x="35" y="113"/>
                  </a:lnTo>
                  <a:lnTo>
                    <a:pt x="31" y="111"/>
                  </a:lnTo>
                  <a:lnTo>
                    <a:pt x="29" y="111"/>
                  </a:lnTo>
                  <a:lnTo>
                    <a:pt x="27" y="109"/>
                  </a:lnTo>
                  <a:lnTo>
                    <a:pt x="25" y="103"/>
                  </a:lnTo>
                  <a:lnTo>
                    <a:pt x="25" y="96"/>
                  </a:lnTo>
                  <a:lnTo>
                    <a:pt x="37" y="84"/>
                  </a:lnTo>
                  <a:lnTo>
                    <a:pt x="49" y="84"/>
                  </a:lnTo>
                  <a:lnTo>
                    <a:pt x="51" y="74"/>
                  </a:lnTo>
                  <a:lnTo>
                    <a:pt x="53" y="72"/>
                  </a:lnTo>
                  <a:lnTo>
                    <a:pt x="60" y="74"/>
                  </a:lnTo>
                  <a:lnTo>
                    <a:pt x="64" y="74"/>
                  </a:lnTo>
                  <a:lnTo>
                    <a:pt x="72" y="74"/>
                  </a:lnTo>
                  <a:lnTo>
                    <a:pt x="80" y="68"/>
                  </a:lnTo>
                  <a:lnTo>
                    <a:pt x="88" y="68"/>
                  </a:lnTo>
                  <a:lnTo>
                    <a:pt x="92" y="70"/>
                  </a:lnTo>
                  <a:lnTo>
                    <a:pt x="97" y="68"/>
                  </a:lnTo>
                  <a:lnTo>
                    <a:pt x="103" y="68"/>
                  </a:lnTo>
                  <a:lnTo>
                    <a:pt x="107" y="62"/>
                  </a:lnTo>
                  <a:lnTo>
                    <a:pt x="107" y="60"/>
                  </a:lnTo>
                  <a:lnTo>
                    <a:pt x="105" y="58"/>
                  </a:lnTo>
                  <a:lnTo>
                    <a:pt x="103" y="62"/>
                  </a:lnTo>
                  <a:lnTo>
                    <a:pt x="101" y="62"/>
                  </a:lnTo>
                  <a:lnTo>
                    <a:pt x="101" y="56"/>
                  </a:lnTo>
                  <a:lnTo>
                    <a:pt x="103" y="56"/>
                  </a:lnTo>
                  <a:lnTo>
                    <a:pt x="107" y="56"/>
                  </a:lnTo>
                  <a:lnTo>
                    <a:pt x="107" y="52"/>
                  </a:lnTo>
                  <a:lnTo>
                    <a:pt x="111" y="50"/>
                  </a:lnTo>
                  <a:lnTo>
                    <a:pt x="113" y="52"/>
                  </a:lnTo>
                  <a:lnTo>
                    <a:pt x="117" y="50"/>
                  </a:lnTo>
                  <a:lnTo>
                    <a:pt x="117" y="54"/>
                  </a:lnTo>
                  <a:lnTo>
                    <a:pt x="123" y="56"/>
                  </a:lnTo>
                  <a:lnTo>
                    <a:pt x="123" y="50"/>
                  </a:lnTo>
                  <a:lnTo>
                    <a:pt x="119" y="42"/>
                  </a:lnTo>
                  <a:lnTo>
                    <a:pt x="129" y="42"/>
                  </a:lnTo>
                  <a:lnTo>
                    <a:pt x="131" y="42"/>
                  </a:lnTo>
                  <a:lnTo>
                    <a:pt x="133" y="46"/>
                  </a:lnTo>
                  <a:lnTo>
                    <a:pt x="142" y="40"/>
                  </a:lnTo>
                  <a:lnTo>
                    <a:pt x="146" y="36"/>
                  </a:lnTo>
                  <a:lnTo>
                    <a:pt x="146" y="28"/>
                  </a:lnTo>
                  <a:lnTo>
                    <a:pt x="152" y="24"/>
                  </a:lnTo>
                  <a:lnTo>
                    <a:pt x="164" y="22"/>
                  </a:lnTo>
                  <a:lnTo>
                    <a:pt x="174" y="30"/>
                  </a:lnTo>
                  <a:lnTo>
                    <a:pt x="180" y="32"/>
                  </a:lnTo>
                  <a:lnTo>
                    <a:pt x="187" y="34"/>
                  </a:lnTo>
                  <a:lnTo>
                    <a:pt x="191" y="32"/>
                  </a:lnTo>
                  <a:lnTo>
                    <a:pt x="203" y="24"/>
                  </a:lnTo>
                  <a:lnTo>
                    <a:pt x="207" y="22"/>
                  </a:lnTo>
                  <a:lnTo>
                    <a:pt x="211" y="24"/>
                  </a:lnTo>
                  <a:lnTo>
                    <a:pt x="213" y="24"/>
                  </a:lnTo>
                  <a:lnTo>
                    <a:pt x="215" y="24"/>
                  </a:lnTo>
                  <a:lnTo>
                    <a:pt x="219" y="22"/>
                  </a:lnTo>
                  <a:lnTo>
                    <a:pt x="225" y="18"/>
                  </a:lnTo>
                  <a:lnTo>
                    <a:pt x="226" y="18"/>
                  </a:lnTo>
                  <a:lnTo>
                    <a:pt x="228" y="16"/>
                  </a:lnTo>
                  <a:lnTo>
                    <a:pt x="232" y="16"/>
                  </a:lnTo>
                  <a:lnTo>
                    <a:pt x="234" y="16"/>
                  </a:lnTo>
                  <a:lnTo>
                    <a:pt x="238" y="2"/>
                  </a:lnTo>
                  <a:lnTo>
                    <a:pt x="242" y="0"/>
                  </a:lnTo>
                  <a:lnTo>
                    <a:pt x="246" y="2"/>
                  </a:lnTo>
                  <a:lnTo>
                    <a:pt x="250" y="2"/>
                  </a:lnTo>
                  <a:lnTo>
                    <a:pt x="254" y="6"/>
                  </a:lnTo>
                  <a:lnTo>
                    <a:pt x="256" y="6"/>
                  </a:lnTo>
                  <a:lnTo>
                    <a:pt x="258" y="8"/>
                  </a:lnTo>
                  <a:lnTo>
                    <a:pt x="260" y="8"/>
                  </a:lnTo>
                  <a:lnTo>
                    <a:pt x="260" y="16"/>
                  </a:lnTo>
                  <a:lnTo>
                    <a:pt x="256" y="24"/>
                  </a:lnTo>
                  <a:lnTo>
                    <a:pt x="254" y="24"/>
                  </a:lnTo>
                  <a:lnTo>
                    <a:pt x="250" y="24"/>
                  </a:lnTo>
                  <a:lnTo>
                    <a:pt x="246" y="30"/>
                  </a:lnTo>
                  <a:lnTo>
                    <a:pt x="246" y="36"/>
                  </a:lnTo>
                  <a:lnTo>
                    <a:pt x="242" y="38"/>
                  </a:lnTo>
                  <a:lnTo>
                    <a:pt x="250" y="46"/>
                  </a:lnTo>
                  <a:lnTo>
                    <a:pt x="252" y="46"/>
                  </a:lnTo>
                  <a:lnTo>
                    <a:pt x="254" y="42"/>
                  </a:lnTo>
                  <a:lnTo>
                    <a:pt x="258" y="46"/>
                  </a:lnTo>
                  <a:lnTo>
                    <a:pt x="260" y="46"/>
                  </a:lnTo>
                  <a:lnTo>
                    <a:pt x="267" y="36"/>
                  </a:lnTo>
                  <a:lnTo>
                    <a:pt x="271" y="34"/>
                  </a:lnTo>
                  <a:lnTo>
                    <a:pt x="275" y="34"/>
                  </a:lnTo>
                  <a:lnTo>
                    <a:pt x="281" y="30"/>
                  </a:lnTo>
                  <a:lnTo>
                    <a:pt x="281" y="24"/>
                  </a:lnTo>
                  <a:lnTo>
                    <a:pt x="279" y="22"/>
                  </a:lnTo>
                  <a:lnTo>
                    <a:pt x="277" y="22"/>
                  </a:lnTo>
                  <a:lnTo>
                    <a:pt x="281" y="18"/>
                  </a:lnTo>
                  <a:lnTo>
                    <a:pt x="283" y="14"/>
                  </a:lnTo>
                  <a:lnTo>
                    <a:pt x="285" y="12"/>
                  </a:lnTo>
                  <a:lnTo>
                    <a:pt x="289" y="12"/>
                  </a:lnTo>
                  <a:lnTo>
                    <a:pt x="291" y="18"/>
                  </a:lnTo>
                  <a:lnTo>
                    <a:pt x="295" y="20"/>
                  </a:lnTo>
                  <a:lnTo>
                    <a:pt x="297" y="18"/>
                  </a:lnTo>
                  <a:lnTo>
                    <a:pt x="299" y="18"/>
                  </a:lnTo>
                  <a:lnTo>
                    <a:pt x="301" y="20"/>
                  </a:lnTo>
                  <a:lnTo>
                    <a:pt x="307" y="18"/>
                  </a:lnTo>
                  <a:lnTo>
                    <a:pt x="307" y="22"/>
                  </a:lnTo>
                  <a:lnTo>
                    <a:pt x="309" y="26"/>
                  </a:lnTo>
                  <a:lnTo>
                    <a:pt x="309" y="32"/>
                  </a:lnTo>
                  <a:lnTo>
                    <a:pt x="312" y="34"/>
                  </a:lnTo>
                  <a:lnTo>
                    <a:pt x="314" y="34"/>
                  </a:lnTo>
                  <a:lnTo>
                    <a:pt x="314" y="36"/>
                  </a:lnTo>
                  <a:lnTo>
                    <a:pt x="318" y="40"/>
                  </a:lnTo>
                  <a:lnTo>
                    <a:pt x="320" y="40"/>
                  </a:lnTo>
                  <a:lnTo>
                    <a:pt x="326" y="36"/>
                  </a:lnTo>
                  <a:lnTo>
                    <a:pt x="330" y="42"/>
                  </a:lnTo>
                  <a:lnTo>
                    <a:pt x="338" y="40"/>
                  </a:lnTo>
                  <a:lnTo>
                    <a:pt x="342" y="42"/>
                  </a:lnTo>
                  <a:lnTo>
                    <a:pt x="350" y="42"/>
                  </a:lnTo>
                  <a:lnTo>
                    <a:pt x="352" y="40"/>
                  </a:lnTo>
                  <a:lnTo>
                    <a:pt x="355" y="38"/>
                  </a:lnTo>
                  <a:lnTo>
                    <a:pt x="361" y="42"/>
                  </a:lnTo>
                  <a:lnTo>
                    <a:pt x="363" y="44"/>
                  </a:lnTo>
                  <a:lnTo>
                    <a:pt x="365" y="50"/>
                  </a:lnTo>
                  <a:lnTo>
                    <a:pt x="373" y="54"/>
                  </a:lnTo>
                  <a:lnTo>
                    <a:pt x="373" y="58"/>
                  </a:lnTo>
                  <a:lnTo>
                    <a:pt x="369" y="64"/>
                  </a:lnTo>
                  <a:lnTo>
                    <a:pt x="367" y="66"/>
                  </a:lnTo>
                  <a:lnTo>
                    <a:pt x="365" y="64"/>
                  </a:lnTo>
                  <a:lnTo>
                    <a:pt x="363" y="66"/>
                  </a:lnTo>
                  <a:lnTo>
                    <a:pt x="361" y="72"/>
                  </a:lnTo>
                  <a:lnTo>
                    <a:pt x="359" y="74"/>
                  </a:lnTo>
                  <a:lnTo>
                    <a:pt x="361" y="80"/>
                  </a:lnTo>
                  <a:lnTo>
                    <a:pt x="363" y="84"/>
                  </a:lnTo>
                  <a:lnTo>
                    <a:pt x="367" y="90"/>
                  </a:lnTo>
                  <a:lnTo>
                    <a:pt x="371" y="92"/>
                  </a:lnTo>
                  <a:lnTo>
                    <a:pt x="373" y="90"/>
                  </a:lnTo>
                  <a:lnTo>
                    <a:pt x="377" y="96"/>
                  </a:lnTo>
                  <a:lnTo>
                    <a:pt x="375" y="96"/>
                  </a:lnTo>
                  <a:lnTo>
                    <a:pt x="375" y="98"/>
                  </a:lnTo>
                  <a:lnTo>
                    <a:pt x="379" y="96"/>
                  </a:lnTo>
                  <a:lnTo>
                    <a:pt x="381" y="96"/>
                  </a:lnTo>
                  <a:lnTo>
                    <a:pt x="381" y="98"/>
                  </a:lnTo>
                  <a:lnTo>
                    <a:pt x="381" y="105"/>
                  </a:lnTo>
                  <a:lnTo>
                    <a:pt x="385" y="105"/>
                  </a:lnTo>
                  <a:lnTo>
                    <a:pt x="389" y="105"/>
                  </a:lnTo>
                  <a:lnTo>
                    <a:pt x="391" y="107"/>
                  </a:lnTo>
                  <a:lnTo>
                    <a:pt x="393" y="113"/>
                  </a:lnTo>
                  <a:lnTo>
                    <a:pt x="391" y="115"/>
                  </a:lnTo>
                  <a:lnTo>
                    <a:pt x="393" y="117"/>
                  </a:lnTo>
                  <a:lnTo>
                    <a:pt x="396" y="119"/>
                  </a:lnTo>
                  <a:lnTo>
                    <a:pt x="395" y="121"/>
                  </a:lnTo>
                  <a:lnTo>
                    <a:pt x="395" y="123"/>
                  </a:lnTo>
                  <a:lnTo>
                    <a:pt x="393" y="125"/>
                  </a:lnTo>
                  <a:lnTo>
                    <a:pt x="393" y="129"/>
                  </a:lnTo>
                  <a:lnTo>
                    <a:pt x="396" y="133"/>
                  </a:lnTo>
                  <a:lnTo>
                    <a:pt x="395" y="133"/>
                  </a:lnTo>
                  <a:lnTo>
                    <a:pt x="398" y="135"/>
                  </a:lnTo>
                  <a:lnTo>
                    <a:pt x="398" y="141"/>
                  </a:lnTo>
                  <a:lnTo>
                    <a:pt x="402" y="149"/>
                  </a:lnTo>
                  <a:lnTo>
                    <a:pt x="398" y="153"/>
                  </a:lnTo>
                  <a:lnTo>
                    <a:pt x="391" y="157"/>
                  </a:lnTo>
                  <a:lnTo>
                    <a:pt x="389" y="159"/>
                  </a:lnTo>
                  <a:lnTo>
                    <a:pt x="393" y="163"/>
                  </a:lnTo>
                  <a:lnTo>
                    <a:pt x="393" y="167"/>
                  </a:lnTo>
                  <a:lnTo>
                    <a:pt x="379" y="173"/>
                  </a:lnTo>
                  <a:lnTo>
                    <a:pt x="373" y="175"/>
                  </a:lnTo>
                  <a:lnTo>
                    <a:pt x="373" y="177"/>
                  </a:lnTo>
                  <a:lnTo>
                    <a:pt x="371" y="179"/>
                  </a:lnTo>
                  <a:lnTo>
                    <a:pt x="371" y="185"/>
                  </a:lnTo>
                  <a:lnTo>
                    <a:pt x="365" y="183"/>
                  </a:lnTo>
                  <a:lnTo>
                    <a:pt x="361" y="185"/>
                  </a:lnTo>
                  <a:lnTo>
                    <a:pt x="359" y="183"/>
                  </a:lnTo>
                  <a:lnTo>
                    <a:pt x="348" y="191"/>
                  </a:lnTo>
                  <a:lnTo>
                    <a:pt x="348" y="195"/>
                  </a:lnTo>
                  <a:lnTo>
                    <a:pt x="344" y="199"/>
                  </a:lnTo>
                  <a:lnTo>
                    <a:pt x="342" y="199"/>
                  </a:lnTo>
                  <a:lnTo>
                    <a:pt x="342" y="197"/>
                  </a:lnTo>
                  <a:lnTo>
                    <a:pt x="338" y="197"/>
                  </a:lnTo>
                  <a:lnTo>
                    <a:pt x="332" y="193"/>
                  </a:lnTo>
                  <a:lnTo>
                    <a:pt x="332" y="191"/>
                  </a:lnTo>
                  <a:lnTo>
                    <a:pt x="326" y="185"/>
                  </a:lnTo>
                  <a:lnTo>
                    <a:pt x="320" y="189"/>
                  </a:lnTo>
                  <a:lnTo>
                    <a:pt x="318" y="189"/>
                  </a:lnTo>
                  <a:lnTo>
                    <a:pt x="310" y="195"/>
                  </a:lnTo>
                  <a:lnTo>
                    <a:pt x="309" y="195"/>
                  </a:lnTo>
                  <a:lnTo>
                    <a:pt x="307" y="197"/>
                  </a:lnTo>
                  <a:lnTo>
                    <a:pt x="309" y="199"/>
                  </a:lnTo>
                  <a:lnTo>
                    <a:pt x="307" y="205"/>
                  </a:lnTo>
                  <a:lnTo>
                    <a:pt x="303" y="209"/>
                  </a:lnTo>
                  <a:lnTo>
                    <a:pt x="301" y="211"/>
                  </a:lnTo>
                  <a:lnTo>
                    <a:pt x="301" y="213"/>
                  </a:lnTo>
                  <a:lnTo>
                    <a:pt x="291" y="213"/>
                  </a:lnTo>
                  <a:lnTo>
                    <a:pt x="291" y="219"/>
                  </a:lnTo>
                  <a:lnTo>
                    <a:pt x="289" y="217"/>
                  </a:lnTo>
                  <a:lnTo>
                    <a:pt x="285" y="217"/>
                  </a:lnTo>
                  <a:lnTo>
                    <a:pt x="283" y="219"/>
                  </a:lnTo>
                  <a:lnTo>
                    <a:pt x="285" y="225"/>
                  </a:lnTo>
                  <a:lnTo>
                    <a:pt x="289" y="223"/>
                  </a:lnTo>
                  <a:lnTo>
                    <a:pt x="295" y="233"/>
                  </a:lnTo>
                  <a:lnTo>
                    <a:pt x="291" y="241"/>
                  </a:lnTo>
                  <a:lnTo>
                    <a:pt x="295" y="243"/>
                  </a:lnTo>
                  <a:lnTo>
                    <a:pt x="299" y="245"/>
                  </a:lnTo>
                  <a:lnTo>
                    <a:pt x="297" y="253"/>
                  </a:lnTo>
                  <a:lnTo>
                    <a:pt x="289" y="261"/>
                  </a:lnTo>
                  <a:lnTo>
                    <a:pt x="291" y="265"/>
                  </a:lnTo>
                  <a:lnTo>
                    <a:pt x="275" y="273"/>
                  </a:lnTo>
                  <a:lnTo>
                    <a:pt x="271" y="273"/>
                  </a:lnTo>
                  <a:lnTo>
                    <a:pt x="262" y="277"/>
                  </a:lnTo>
                  <a:lnTo>
                    <a:pt x="250" y="291"/>
                  </a:lnTo>
                  <a:lnTo>
                    <a:pt x="252" y="315"/>
                  </a:lnTo>
                  <a:lnTo>
                    <a:pt x="258" y="323"/>
                  </a:lnTo>
                  <a:lnTo>
                    <a:pt x="258" y="333"/>
                  </a:lnTo>
                  <a:lnTo>
                    <a:pt x="252" y="329"/>
                  </a:lnTo>
                  <a:lnTo>
                    <a:pt x="246" y="337"/>
                  </a:lnTo>
                  <a:lnTo>
                    <a:pt x="240" y="345"/>
                  </a:lnTo>
                  <a:lnTo>
                    <a:pt x="242" y="351"/>
                  </a:lnTo>
                  <a:lnTo>
                    <a:pt x="248" y="351"/>
                  </a:lnTo>
                  <a:lnTo>
                    <a:pt x="250" y="353"/>
                  </a:lnTo>
                  <a:lnTo>
                    <a:pt x="250" y="355"/>
                  </a:lnTo>
                  <a:lnTo>
                    <a:pt x="242" y="361"/>
                  </a:lnTo>
                  <a:lnTo>
                    <a:pt x="238" y="369"/>
                  </a:lnTo>
                  <a:lnTo>
                    <a:pt x="234" y="373"/>
                  </a:lnTo>
                  <a:lnTo>
                    <a:pt x="223" y="377"/>
                  </a:lnTo>
                  <a:lnTo>
                    <a:pt x="221" y="381"/>
                  </a:lnTo>
                  <a:lnTo>
                    <a:pt x="225" y="385"/>
                  </a:lnTo>
                  <a:lnTo>
                    <a:pt x="225" y="387"/>
                  </a:lnTo>
                  <a:lnTo>
                    <a:pt x="221" y="387"/>
                  </a:lnTo>
                  <a:lnTo>
                    <a:pt x="219" y="389"/>
                  </a:lnTo>
                  <a:lnTo>
                    <a:pt x="219" y="393"/>
                  </a:lnTo>
                  <a:lnTo>
                    <a:pt x="217" y="393"/>
                  </a:lnTo>
                  <a:lnTo>
                    <a:pt x="215" y="401"/>
                  </a:lnTo>
                  <a:lnTo>
                    <a:pt x="217" y="405"/>
                  </a:lnTo>
                  <a:lnTo>
                    <a:pt x="211" y="417"/>
                  </a:lnTo>
                  <a:lnTo>
                    <a:pt x="213" y="429"/>
                  </a:lnTo>
                  <a:lnTo>
                    <a:pt x="209" y="431"/>
                  </a:lnTo>
                  <a:lnTo>
                    <a:pt x="207" y="435"/>
                  </a:lnTo>
                  <a:lnTo>
                    <a:pt x="199" y="439"/>
                  </a:lnTo>
                  <a:lnTo>
                    <a:pt x="199" y="443"/>
                  </a:lnTo>
                  <a:lnTo>
                    <a:pt x="205" y="449"/>
                  </a:lnTo>
                  <a:lnTo>
                    <a:pt x="207" y="451"/>
                  </a:lnTo>
                  <a:lnTo>
                    <a:pt x="207" y="453"/>
                  </a:lnTo>
                  <a:lnTo>
                    <a:pt x="203" y="455"/>
                  </a:lnTo>
                  <a:lnTo>
                    <a:pt x="205" y="459"/>
                  </a:lnTo>
                  <a:lnTo>
                    <a:pt x="201" y="459"/>
                  </a:lnTo>
                  <a:lnTo>
                    <a:pt x="203" y="465"/>
                  </a:lnTo>
                  <a:lnTo>
                    <a:pt x="205" y="469"/>
                  </a:lnTo>
                  <a:lnTo>
                    <a:pt x="203" y="469"/>
                  </a:lnTo>
                  <a:lnTo>
                    <a:pt x="199" y="465"/>
                  </a:lnTo>
                  <a:lnTo>
                    <a:pt x="193" y="481"/>
                  </a:lnTo>
                  <a:lnTo>
                    <a:pt x="197" y="485"/>
                  </a:lnTo>
                  <a:lnTo>
                    <a:pt x="195" y="487"/>
                  </a:lnTo>
                  <a:lnTo>
                    <a:pt x="199" y="496"/>
                  </a:lnTo>
                  <a:lnTo>
                    <a:pt x="193" y="500"/>
                  </a:lnTo>
                  <a:lnTo>
                    <a:pt x="187" y="494"/>
                  </a:lnTo>
                  <a:lnTo>
                    <a:pt x="180" y="494"/>
                  </a:lnTo>
                  <a:lnTo>
                    <a:pt x="168" y="479"/>
                  </a:lnTo>
                  <a:lnTo>
                    <a:pt x="164" y="477"/>
                  </a:lnTo>
                  <a:lnTo>
                    <a:pt x="162" y="481"/>
                  </a:lnTo>
                  <a:lnTo>
                    <a:pt x="154" y="481"/>
                  </a:lnTo>
                  <a:lnTo>
                    <a:pt x="144" y="487"/>
                  </a:lnTo>
                  <a:lnTo>
                    <a:pt x="139" y="489"/>
                  </a:lnTo>
                  <a:lnTo>
                    <a:pt x="135" y="487"/>
                  </a:lnTo>
                  <a:lnTo>
                    <a:pt x="125" y="492"/>
                  </a:lnTo>
                  <a:lnTo>
                    <a:pt x="123" y="489"/>
                  </a:lnTo>
                  <a:lnTo>
                    <a:pt x="119" y="500"/>
                  </a:lnTo>
                  <a:lnTo>
                    <a:pt x="107" y="496"/>
                  </a:lnTo>
                  <a:lnTo>
                    <a:pt x="105" y="502"/>
                  </a:lnTo>
                  <a:lnTo>
                    <a:pt x="101" y="500"/>
                  </a:lnTo>
                  <a:lnTo>
                    <a:pt x="96" y="502"/>
                  </a:lnTo>
                  <a:lnTo>
                    <a:pt x="90" y="502"/>
                  </a:lnTo>
                  <a:lnTo>
                    <a:pt x="80" y="506"/>
                  </a:lnTo>
                  <a:lnTo>
                    <a:pt x="78" y="506"/>
                  </a:lnTo>
                  <a:lnTo>
                    <a:pt x="78" y="502"/>
                  </a:lnTo>
                  <a:lnTo>
                    <a:pt x="72" y="500"/>
                  </a:lnTo>
                  <a:lnTo>
                    <a:pt x="68" y="496"/>
                  </a:lnTo>
                  <a:lnTo>
                    <a:pt x="60" y="492"/>
                  </a:lnTo>
                  <a:lnTo>
                    <a:pt x="70" y="487"/>
                  </a:lnTo>
                  <a:lnTo>
                    <a:pt x="72" y="481"/>
                  </a:lnTo>
                  <a:lnTo>
                    <a:pt x="74" y="477"/>
                  </a:lnTo>
                  <a:lnTo>
                    <a:pt x="78" y="473"/>
                  </a:lnTo>
                  <a:lnTo>
                    <a:pt x="76" y="467"/>
                  </a:lnTo>
                  <a:lnTo>
                    <a:pt x="90" y="453"/>
                  </a:lnTo>
                  <a:lnTo>
                    <a:pt x="97" y="453"/>
                  </a:lnTo>
                  <a:lnTo>
                    <a:pt x="99" y="451"/>
                  </a:lnTo>
                  <a:lnTo>
                    <a:pt x="105" y="449"/>
                  </a:lnTo>
                  <a:lnTo>
                    <a:pt x="101" y="445"/>
                  </a:lnTo>
                  <a:lnTo>
                    <a:pt x="105" y="439"/>
                  </a:lnTo>
                  <a:lnTo>
                    <a:pt x="101" y="433"/>
                  </a:lnTo>
                  <a:lnTo>
                    <a:pt x="96" y="431"/>
                  </a:lnTo>
                  <a:lnTo>
                    <a:pt x="92" y="425"/>
                  </a:lnTo>
                  <a:lnTo>
                    <a:pt x="88" y="423"/>
                  </a:lnTo>
                  <a:lnTo>
                    <a:pt x="84" y="427"/>
                  </a:lnTo>
                  <a:lnTo>
                    <a:pt x="80" y="427"/>
                  </a:lnTo>
                  <a:lnTo>
                    <a:pt x="76" y="431"/>
                  </a:lnTo>
                  <a:lnTo>
                    <a:pt x="70" y="433"/>
                  </a:lnTo>
                  <a:lnTo>
                    <a:pt x="68" y="435"/>
                  </a:lnTo>
                  <a:lnTo>
                    <a:pt x="54" y="433"/>
                  </a:lnTo>
                  <a:lnTo>
                    <a:pt x="45" y="439"/>
                  </a:lnTo>
                  <a:lnTo>
                    <a:pt x="47" y="429"/>
                  </a:lnTo>
                  <a:lnTo>
                    <a:pt x="43" y="423"/>
                  </a:lnTo>
                  <a:lnTo>
                    <a:pt x="41" y="423"/>
                  </a:lnTo>
                  <a:lnTo>
                    <a:pt x="37" y="421"/>
                  </a:lnTo>
                  <a:lnTo>
                    <a:pt x="37" y="417"/>
                  </a:lnTo>
                  <a:lnTo>
                    <a:pt x="41" y="415"/>
                  </a:lnTo>
                  <a:lnTo>
                    <a:pt x="35" y="403"/>
                  </a:lnTo>
                  <a:lnTo>
                    <a:pt x="37" y="397"/>
                  </a:lnTo>
                  <a:lnTo>
                    <a:pt x="37" y="389"/>
                  </a:lnTo>
                  <a:lnTo>
                    <a:pt x="43" y="385"/>
                  </a:lnTo>
                  <a:lnTo>
                    <a:pt x="45" y="379"/>
                  </a:lnTo>
                  <a:lnTo>
                    <a:pt x="43" y="371"/>
                  </a:lnTo>
                  <a:lnTo>
                    <a:pt x="45" y="367"/>
                  </a:lnTo>
                  <a:lnTo>
                    <a:pt x="49" y="365"/>
                  </a:lnTo>
                  <a:lnTo>
                    <a:pt x="51" y="363"/>
                  </a:lnTo>
                  <a:lnTo>
                    <a:pt x="54" y="361"/>
                  </a:lnTo>
                  <a:lnTo>
                    <a:pt x="58" y="359"/>
                  </a:lnTo>
                  <a:lnTo>
                    <a:pt x="58" y="355"/>
                  </a:lnTo>
                  <a:lnTo>
                    <a:pt x="54" y="355"/>
                  </a:lnTo>
                  <a:lnTo>
                    <a:pt x="51" y="355"/>
                  </a:lnTo>
                  <a:lnTo>
                    <a:pt x="47" y="359"/>
                  </a:lnTo>
                  <a:lnTo>
                    <a:pt x="43" y="357"/>
                  </a:lnTo>
                  <a:lnTo>
                    <a:pt x="41" y="357"/>
                  </a:lnTo>
                  <a:lnTo>
                    <a:pt x="37" y="359"/>
                  </a:lnTo>
                  <a:lnTo>
                    <a:pt x="37" y="353"/>
                  </a:lnTo>
                  <a:lnTo>
                    <a:pt x="41" y="351"/>
                  </a:lnTo>
                  <a:lnTo>
                    <a:pt x="43" y="341"/>
                  </a:lnTo>
                  <a:lnTo>
                    <a:pt x="45" y="337"/>
                  </a:lnTo>
                  <a:lnTo>
                    <a:pt x="47" y="337"/>
                  </a:lnTo>
                  <a:lnTo>
                    <a:pt x="47" y="321"/>
                  </a:lnTo>
                  <a:lnTo>
                    <a:pt x="43" y="321"/>
                  </a:lnTo>
                  <a:lnTo>
                    <a:pt x="37" y="317"/>
                  </a:lnTo>
                  <a:lnTo>
                    <a:pt x="31" y="319"/>
                  </a:lnTo>
                  <a:lnTo>
                    <a:pt x="29" y="317"/>
                  </a:lnTo>
                  <a:lnTo>
                    <a:pt x="27" y="299"/>
                  </a:lnTo>
                  <a:lnTo>
                    <a:pt x="31" y="287"/>
                  </a:lnTo>
                  <a:lnTo>
                    <a:pt x="29" y="287"/>
                  </a:lnTo>
                  <a:lnTo>
                    <a:pt x="25" y="283"/>
                  </a:lnTo>
                  <a:lnTo>
                    <a:pt x="23" y="283"/>
                  </a:lnTo>
                  <a:lnTo>
                    <a:pt x="21" y="277"/>
                  </a:lnTo>
                  <a:lnTo>
                    <a:pt x="17" y="275"/>
                  </a:lnTo>
                  <a:lnTo>
                    <a:pt x="17" y="273"/>
                  </a:lnTo>
                  <a:lnTo>
                    <a:pt x="21" y="269"/>
                  </a:lnTo>
                  <a:lnTo>
                    <a:pt x="25" y="259"/>
                  </a:lnTo>
                  <a:lnTo>
                    <a:pt x="25" y="251"/>
                  </a:lnTo>
                  <a:lnTo>
                    <a:pt x="17" y="251"/>
                  </a:lnTo>
                  <a:lnTo>
                    <a:pt x="11" y="255"/>
                  </a:lnTo>
                  <a:lnTo>
                    <a:pt x="6" y="255"/>
                  </a:lnTo>
                  <a:lnTo>
                    <a:pt x="4" y="251"/>
                  </a:lnTo>
                  <a:lnTo>
                    <a:pt x="6" y="249"/>
                  </a:lnTo>
                  <a:lnTo>
                    <a:pt x="0" y="245"/>
                  </a:lnTo>
                  <a:lnTo>
                    <a:pt x="2" y="243"/>
                  </a:lnTo>
                  <a:lnTo>
                    <a:pt x="4" y="243"/>
                  </a:lnTo>
                  <a:lnTo>
                    <a:pt x="6" y="239"/>
                  </a:lnTo>
                  <a:lnTo>
                    <a:pt x="0" y="239"/>
                  </a:lnTo>
                  <a:close/>
                </a:path>
              </a:pathLst>
            </a:custGeom>
            <a:grpFill/>
            <a:ln w="9525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 sz="2800" dirty="0">
                <a:solidFill>
                  <a:srgbClr val="666666"/>
                </a:solidFill>
              </a:endParaRPr>
            </a:p>
          </p:txBody>
        </p:sp>
        <p:sp>
          <p:nvSpPr>
            <p:cNvPr id="522" name="Freeform 30"/>
            <p:cNvSpPr>
              <a:spLocks/>
            </p:cNvSpPr>
            <p:nvPr/>
          </p:nvSpPr>
          <p:spPr bwMode="auto">
            <a:xfrm>
              <a:off x="5917442" y="4752354"/>
              <a:ext cx="639762" cy="843014"/>
            </a:xfrm>
            <a:custGeom>
              <a:avLst/>
              <a:gdLst>
                <a:gd name="T0" fmla="*/ 2147483647 w 371"/>
                <a:gd name="T1" fmla="*/ 2147483647 h 427"/>
                <a:gd name="T2" fmla="*/ 2147483647 w 371"/>
                <a:gd name="T3" fmla="*/ 2147483647 h 427"/>
                <a:gd name="T4" fmla="*/ 2147483647 w 371"/>
                <a:gd name="T5" fmla="*/ 2147483647 h 427"/>
                <a:gd name="T6" fmla="*/ 2147483647 w 371"/>
                <a:gd name="T7" fmla="*/ 2147483647 h 427"/>
                <a:gd name="T8" fmla="*/ 2147483647 w 371"/>
                <a:gd name="T9" fmla="*/ 2147483647 h 427"/>
                <a:gd name="T10" fmla="*/ 2147483647 w 371"/>
                <a:gd name="T11" fmla="*/ 2147483647 h 427"/>
                <a:gd name="T12" fmla="*/ 2147483647 w 371"/>
                <a:gd name="T13" fmla="*/ 2147483647 h 427"/>
                <a:gd name="T14" fmla="*/ 2147483647 w 371"/>
                <a:gd name="T15" fmla="*/ 2147483647 h 427"/>
                <a:gd name="T16" fmla="*/ 2147483647 w 371"/>
                <a:gd name="T17" fmla="*/ 2147483647 h 427"/>
                <a:gd name="T18" fmla="*/ 2147483647 w 371"/>
                <a:gd name="T19" fmla="*/ 2147483647 h 427"/>
                <a:gd name="T20" fmla="*/ 2147483647 w 371"/>
                <a:gd name="T21" fmla="*/ 2147483647 h 427"/>
                <a:gd name="T22" fmla="*/ 2147483647 w 371"/>
                <a:gd name="T23" fmla="*/ 2147483647 h 427"/>
                <a:gd name="T24" fmla="*/ 2147483647 w 371"/>
                <a:gd name="T25" fmla="*/ 2147483647 h 427"/>
                <a:gd name="T26" fmla="*/ 2147483647 w 371"/>
                <a:gd name="T27" fmla="*/ 2147483647 h 427"/>
                <a:gd name="T28" fmla="*/ 2147483647 w 371"/>
                <a:gd name="T29" fmla="*/ 2147483647 h 427"/>
                <a:gd name="T30" fmla="*/ 2147483647 w 371"/>
                <a:gd name="T31" fmla="*/ 2147483647 h 427"/>
                <a:gd name="T32" fmla="*/ 2147483647 w 371"/>
                <a:gd name="T33" fmla="*/ 2147483647 h 427"/>
                <a:gd name="T34" fmla="*/ 2147483647 w 371"/>
                <a:gd name="T35" fmla="*/ 2147483647 h 427"/>
                <a:gd name="T36" fmla="*/ 2147483647 w 371"/>
                <a:gd name="T37" fmla="*/ 2147483647 h 427"/>
                <a:gd name="T38" fmla="*/ 2147483647 w 371"/>
                <a:gd name="T39" fmla="*/ 2147483647 h 427"/>
                <a:gd name="T40" fmla="*/ 2147483647 w 371"/>
                <a:gd name="T41" fmla="*/ 2147483647 h 427"/>
                <a:gd name="T42" fmla="*/ 2147483647 w 371"/>
                <a:gd name="T43" fmla="*/ 2147483647 h 427"/>
                <a:gd name="T44" fmla="*/ 2147483647 w 371"/>
                <a:gd name="T45" fmla="*/ 2147483647 h 427"/>
                <a:gd name="T46" fmla="*/ 2147483647 w 371"/>
                <a:gd name="T47" fmla="*/ 2147483647 h 427"/>
                <a:gd name="T48" fmla="*/ 2147483647 w 371"/>
                <a:gd name="T49" fmla="*/ 2147483647 h 427"/>
                <a:gd name="T50" fmla="*/ 2147483647 w 371"/>
                <a:gd name="T51" fmla="*/ 2147483647 h 427"/>
                <a:gd name="T52" fmla="*/ 2147483647 w 371"/>
                <a:gd name="T53" fmla="*/ 2147483647 h 427"/>
                <a:gd name="T54" fmla="*/ 2147483647 w 371"/>
                <a:gd name="T55" fmla="*/ 2147483647 h 427"/>
                <a:gd name="T56" fmla="*/ 2147483647 w 371"/>
                <a:gd name="T57" fmla="*/ 2147483647 h 427"/>
                <a:gd name="T58" fmla="*/ 2147483647 w 371"/>
                <a:gd name="T59" fmla="*/ 2147483647 h 427"/>
                <a:gd name="T60" fmla="*/ 2147483647 w 371"/>
                <a:gd name="T61" fmla="*/ 2147483647 h 427"/>
                <a:gd name="T62" fmla="*/ 2147483647 w 371"/>
                <a:gd name="T63" fmla="*/ 2147483647 h 427"/>
                <a:gd name="T64" fmla="*/ 2147483647 w 371"/>
                <a:gd name="T65" fmla="*/ 2147483647 h 427"/>
                <a:gd name="T66" fmla="*/ 2147483647 w 371"/>
                <a:gd name="T67" fmla="*/ 2147483647 h 427"/>
                <a:gd name="T68" fmla="*/ 2147483647 w 371"/>
                <a:gd name="T69" fmla="*/ 2147483647 h 427"/>
                <a:gd name="T70" fmla="*/ 2147483647 w 371"/>
                <a:gd name="T71" fmla="*/ 2147483647 h 427"/>
                <a:gd name="T72" fmla="*/ 2147483647 w 371"/>
                <a:gd name="T73" fmla="*/ 2147483647 h 427"/>
                <a:gd name="T74" fmla="*/ 2147483647 w 371"/>
                <a:gd name="T75" fmla="*/ 2147483647 h 427"/>
                <a:gd name="T76" fmla="*/ 2147483647 w 371"/>
                <a:gd name="T77" fmla="*/ 2147483647 h 427"/>
                <a:gd name="T78" fmla="*/ 2147483647 w 371"/>
                <a:gd name="T79" fmla="*/ 2147483647 h 427"/>
                <a:gd name="T80" fmla="*/ 2147483647 w 371"/>
                <a:gd name="T81" fmla="*/ 2147483647 h 427"/>
                <a:gd name="T82" fmla="*/ 2147483647 w 371"/>
                <a:gd name="T83" fmla="*/ 2147483647 h 427"/>
                <a:gd name="T84" fmla="*/ 2147483647 w 371"/>
                <a:gd name="T85" fmla="*/ 2147483647 h 427"/>
                <a:gd name="T86" fmla="*/ 2147483647 w 371"/>
                <a:gd name="T87" fmla="*/ 2147483647 h 427"/>
                <a:gd name="T88" fmla="*/ 2147483647 w 371"/>
                <a:gd name="T89" fmla="*/ 2147483647 h 427"/>
                <a:gd name="T90" fmla="*/ 2147483647 w 371"/>
                <a:gd name="T91" fmla="*/ 2147483647 h 427"/>
                <a:gd name="T92" fmla="*/ 2147483647 w 371"/>
                <a:gd name="T93" fmla="*/ 2147483647 h 427"/>
                <a:gd name="T94" fmla="*/ 2147483647 w 371"/>
                <a:gd name="T95" fmla="*/ 2147483647 h 427"/>
                <a:gd name="T96" fmla="*/ 2147483647 w 371"/>
                <a:gd name="T97" fmla="*/ 2147483647 h 427"/>
                <a:gd name="T98" fmla="*/ 2147483647 w 371"/>
                <a:gd name="T99" fmla="*/ 2147483647 h 427"/>
                <a:gd name="T100" fmla="*/ 2147483647 w 371"/>
                <a:gd name="T101" fmla="*/ 2147483647 h 427"/>
                <a:gd name="T102" fmla="*/ 2147483647 w 371"/>
                <a:gd name="T103" fmla="*/ 2147483647 h 427"/>
                <a:gd name="T104" fmla="*/ 2147483647 w 371"/>
                <a:gd name="T105" fmla="*/ 2147483647 h 427"/>
                <a:gd name="T106" fmla="*/ 2147483647 w 371"/>
                <a:gd name="T107" fmla="*/ 2147483647 h 427"/>
                <a:gd name="T108" fmla="*/ 2147483647 w 371"/>
                <a:gd name="T109" fmla="*/ 2147483647 h 427"/>
                <a:gd name="T110" fmla="*/ 2147483647 w 371"/>
                <a:gd name="T111" fmla="*/ 2147483647 h 427"/>
                <a:gd name="T112" fmla="*/ 2147483647 w 371"/>
                <a:gd name="T113" fmla="*/ 2147483647 h 427"/>
                <a:gd name="T114" fmla="*/ 2147483647 w 371"/>
                <a:gd name="T115" fmla="*/ 2147483647 h 427"/>
                <a:gd name="T116" fmla="*/ 2147483647 w 371"/>
                <a:gd name="T117" fmla="*/ 2147483647 h 427"/>
                <a:gd name="T118" fmla="*/ 2147483647 w 371"/>
                <a:gd name="T119" fmla="*/ 2147483647 h 427"/>
                <a:gd name="T120" fmla="*/ 2147483647 w 371"/>
                <a:gd name="T121" fmla="*/ 2147483647 h 42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71"/>
                <a:gd name="T184" fmla="*/ 0 h 427"/>
                <a:gd name="T185" fmla="*/ 371 w 371"/>
                <a:gd name="T186" fmla="*/ 427 h 42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71" h="427">
                  <a:moveTo>
                    <a:pt x="0" y="292"/>
                  </a:moveTo>
                  <a:lnTo>
                    <a:pt x="0" y="290"/>
                  </a:lnTo>
                  <a:lnTo>
                    <a:pt x="8" y="286"/>
                  </a:lnTo>
                  <a:lnTo>
                    <a:pt x="10" y="282"/>
                  </a:lnTo>
                  <a:lnTo>
                    <a:pt x="12" y="280"/>
                  </a:lnTo>
                  <a:lnTo>
                    <a:pt x="12" y="268"/>
                  </a:lnTo>
                  <a:lnTo>
                    <a:pt x="16" y="256"/>
                  </a:lnTo>
                  <a:lnTo>
                    <a:pt x="14" y="252"/>
                  </a:lnTo>
                  <a:lnTo>
                    <a:pt x="18" y="244"/>
                  </a:lnTo>
                  <a:lnTo>
                    <a:pt x="20" y="244"/>
                  </a:lnTo>
                  <a:lnTo>
                    <a:pt x="20" y="240"/>
                  </a:lnTo>
                  <a:lnTo>
                    <a:pt x="22" y="238"/>
                  </a:lnTo>
                  <a:lnTo>
                    <a:pt x="24" y="238"/>
                  </a:lnTo>
                  <a:lnTo>
                    <a:pt x="24" y="236"/>
                  </a:lnTo>
                  <a:lnTo>
                    <a:pt x="22" y="232"/>
                  </a:lnTo>
                  <a:lnTo>
                    <a:pt x="24" y="228"/>
                  </a:lnTo>
                  <a:lnTo>
                    <a:pt x="35" y="224"/>
                  </a:lnTo>
                  <a:lnTo>
                    <a:pt x="39" y="220"/>
                  </a:lnTo>
                  <a:lnTo>
                    <a:pt x="41" y="212"/>
                  </a:lnTo>
                  <a:lnTo>
                    <a:pt x="49" y="206"/>
                  </a:lnTo>
                  <a:lnTo>
                    <a:pt x="49" y="202"/>
                  </a:lnTo>
                  <a:lnTo>
                    <a:pt x="47" y="202"/>
                  </a:lnTo>
                  <a:lnTo>
                    <a:pt x="41" y="202"/>
                  </a:lnTo>
                  <a:lnTo>
                    <a:pt x="39" y="196"/>
                  </a:lnTo>
                  <a:lnTo>
                    <a:pt x="45" y="188"/>
                  </a:lnTo>
                  <a:lnTo>
                    <a:pt x="51" y="180"/>
                  </a:lnTo>
                  <a:lnTo>
                    <a:pt x="57" y="184"/>
                  </a:lnTo>
                  <a:lnTo>
                    <a:pt x="59" y="174"/>
                  </a:lnTo>
                  <a:lnTo>
                    <a:pt x="51" y="166"/>
                  </a:lnTo>
                  <a:lnTo>
                    <a:pt x="49" y="140"/>
                  </a:lnTo>
                  <a:lnTo>
                    <a:pt x="61" y="128"/>
                  </a:lnTo>
                  <a:lnTo>
                    <a:pt x="72" y="124"/>
                  </a:lnTo>
                  <a:lnTo>
                    <a:pt x="76" y="124"/>
                  </a:lnTo>
                  <a:lnTo>
                    <a:pt x="90" y="116"/>
                  </a:lnTo>
                  <a:lnTo>
                    <a:pt x="90" y="112"/>
                  </a:lnTo>
                  <a:lnTo>
                    <a:pt x="96" y="104"/>
                  </a:lnTo>
                  <a:lnTo>
                    <a:pt x="100" y="96"/>
                  </a:lnTo>
                  <a:lnTo>
                    <a:pt x="94" y="94"/>
                  </a:lnTo>
                  <a:lnTo>
                    <a:pt x="92" y="92"/>
                  </a:lnTo>
                  <a:lnTo>
                    <a:pt x="96" y="84"/>
                  </a:lnTo>
                  <a:lnTo>
                    <a:pt x="90" y="74"/>
                  </a:lnTo>
                  <a:lnTo>
                    <a:pt x="86" y="76"/>
                  </a:lnTo>
                  <a:lnTo>
                    <a:pt x="84" y="68"/>
                  </a:lnTo>
                  <a:lnTo>
                    <a:pt x="86" y="66"/>
                  </a:lnTo>
                  <a:lnTo>
                    <a:pt x="88" y="66"/>
                  </a:lnTo>
                  <a:lnTo>
                    <a:pt x="90" y="68"/>
                  </a:lnTo>
                  <a:lnTo>
                    <a:pt x="92" y="64"/>
                  </a:lnTo>
                  <a:lnTo>
                    <a:pt x="100" y="62"/>
                  </a:lnTo>
                  <a:lnTo>
                    <a:pt x="100" y="60"/>
                  </a:lnTo>
                  <a:lnTo>
                    <a:pt x="104" y="58"/>
                  </a:lnTo>
                  <a:lnTo>
                    <a:pt x="106" y="56"/>
                  </a:lnTo>
                  <a:lnTo>
                    <a:pt x="108" y="50"/>
                  </a:lnTo>
                  <a:lnTo>
                    <a:pt x="106" y="46"/>
                  </a:lnTo>
                  <a:lnTo>
                    <a:pt x="108" y="46"/>
                  </a:lnTo>
                  <a:lnTo>
                    <a:pt x="110" y="46"/>
                  </a:lnTo>
                  <a:lnTo>
                    <a:pt x="117" y="40"/>
                  </a:lnTo>
                  <a:lnTo>
                    <a:pt x="121" y="40"/>
                  </a:lnTo>
                  <a:lnTo>
                    <a:pt x="125" y="36"/>
                  </a:lnTo>
                  <a:lnTo>
                    <a:pt x="131" y="40"/>
                  </a:lnTo>
                  <a:lnTo>
                    <a:pt x="131" y="44"/>
                  </a:lnTo>
                  <a:lnTo>
                    <a:pt x="139" y="48"/>
                  </a:lnTo>
                  <a:lnTo>
                    <a:pt x="141" y="48"/>
                  </a:lnTo>
                  <a:lnTo>
                    <a:pt x="143" y="50"/>
                  </a:lnTo>
                  <a:lnTo>
                    <a:pt x="149" y="46"/>
                  </a:lnTo>
                  <a:lnTo>
                    <a:pt x="149" y="40"/>
                  </a:lnTo>
                  <a:lnTo>
                    <a:pt x="158" y="34"/>
                  </a:lnTo>
                  <a:lnTo>
                    <a:pt x="160" y="34"/>
                  </a:lnTo>
                  <a:lnTo>
                    <a:pt x="166" y="32"/>
                  </a:lnTo>
                  <a:lnTo>
                    <a:pt x="170" y="34"/>
                  </a:lnTo>
                  <a:lnTo>
                    <a:pt x="170" y="30"/>
                  </a:lnTo>
                  <a:lnTo>
                    <a:pt x="172" y="28"/>
                  </a:lnTo>
                  <a:lnTo>
                    <a:pt x="172" y="26"/>
                  </a:lnTo>
                  <a:lnTo>
                    <a:pt x="178" y="24"/>
                  </a:lnTo>
                  <a:lnTo>
                    <a:pt x="194" y="18"/>
                  </a:lnTo>
                  <a:lnTo>
                    <a:pt x="194" y="12"/>
                  </a:lnTo>
                  <a:lnTo>
                    <a:pt x="188" y="8"/>
                  </a:lnTo>
                  <a:lnTo>
                    <a:pt x="190" y="6"/>
                  </a:lnTo>
                  <a:lnTo>
                    <a:pt x="197" y="2"/>
                  </a:lnTo>
                  <a:lnTo>
                    <a:pt x="199" y="6"/>
                  </a:lnTo>
                  <a:lnTo>
                    <a:pt x="203" y="6"/>
                  </a:lnTo>
                  <a:lnTo>
                    <a:pt x="203" y="4"/>
                  </a:lnTo>
                  <a:lnTo>
                    <a:pt x="209" y="2"/>
                  </a:lnTo>
                  <a:lnTo>
                    <a:pt x="211" y="6"/>
                  </a:lnTo>
                  <a:lnTo>
                    <a:pt x="217" y="2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1" y="2"/>
                  </a:lnTo>
                  <a:lnTo>
                    <a:pt x="225" y="4"/>
                  </a:lnTo>
                  <a:lnTo>
                    <a:pt x="227" y="4"/>
                  </a:lnTo>
                  <a:lnTo>
                    <a:pt x="229" y="6"/>
                  </a:lnTo>
                  <a:lnTo>
                    <a:pt x="227" y="12"/>
                  </a:lnTo>
                  <a:lnTo>
                    <a:pt x="229" y="12"/>
                  </a:lnTo>
                  <a:lnTo>
                    <a:pt x="229" y="16"/>
                  </a:lnTo>
                  <a:lnTo>
                    <a:pt x="223" y="22"/>
                  </a:lnTo>
                  <a:lnTo>
                    <a:pt x="225" y="30"/>
                  </a:lnTo>
                  <a:lnTo>
                    <a:pt x="233" y="36"/>
                  </a:lnTo>
                  <a:lnTo>
                    <a:pt x="235" y="46"/>
                  </a:lnTo>
                  <a:lnTo>
                    <a:pt x="240" y="52"/>
                  </a:lnTo>
                  <a:lnTo>
                    <a:pt x="239" y="52"/>
                  </a:lnTo>
                  <a:lnTo>
                    <a:pt x="242" y="68"/>
                  </a:lnTo>
                  <a:lnTo>
                    <a:pt x="240" y="68"/>
                  </a:lnTo>
                  <a:lnTo>
                    <a:pt x="242" y="74"/>
                  </a:lnTo>
                  <a:lnTo>
                    <a:pt x="244" y="74"/>
                  </a:lnTo>
                  <a:lnTo>
                    <a:pt x="252" y="72"/>
                  </a:lnTo>
                  <a:lnTo>
                    <a:pt x="256" y="74"/>
                  </a:lnTo>
                  <a:lnTo>
                    <a:pt x="260" y="72"/>
                  </a:lnTo>
                  <a:lnTo>
                    <a:pt x="260" y="76"/>
                  </a:lnTo>
                  <a:lnTo>
                    <a:pt x="270" y="76"/>
                  </a:lnTo>
                  <a:lnTo>
                    <a:pt x="280" y="70"/>
                  </a:lnTo>
                  <a:lnTo>
                    <a:pt x="280" y="66"/>
                  </a:lnTo>
                  <a:lnTo>
                    <a:pt x="283" y="64"/>
                  </a:lnTo>
                  <a:lnTo>
                    <a:pt x="287" y="66"/>
                  </a:lnTo>
                  <a:lnTo>
                    <a:pt x="289" y="64"/>
                  </a:lnTo>
                  <a:lnTo>
                    <a:pt x="289" y="54"/>
                  </a:lnTo>
                  <a:lnTo>
                    <a:pt x="293" y="54"/>
                  </a:lnTo>
                  <a:lnTo>
                    <a:pt x="295" y="52"/>
                  </a:lnTo>
                  <a:lnTo>
                    <a:pt x="301" y="52"/>
                  </a:lnTo>
                  <a:lnTo>
                    <a:pt x="301" y="60"/>
                  </a:lnTo>
                  <a:lnTo>
                    <a:pt x="305" y="60"/>
                  </a:lnTo>
                  <a:lnTo>
                    <a:pt x="305" y="64"/>
                  </a:lnTo>
                  <a:lnTo>
                    <a:pt x="309" y="64"/>
                  </a:lnTo>
                  <a:lnTo>
                    <a:pt x="307" y="72"/>
                  </a:lnTo>
                  <a:lnTo>
                    <a:pt x="317" y="84"/>
                  </a:lnTo>
                  <a:lnTo>
                    <a:pt x="321" y="84"/>
                  </a:lnTo>
                  <a:lnTo>
                    <a:pt x="321" y="80"/>
                  </a:lnTo>
                  <a:lnTo>
                    <a:pt x="330" y="80"/>
                  </a:lnTo>
                  <a:lnTo>
                    <a:pt x="334" y="76"/>
                  </a:lnTo>
                  <a:lnTo>
                    <a:pt x="336" y="78"/>
                  </a:lnTo>
                  <a:lnTo>
                    <a:pt x="344" y="74"/>
                  </a:lnTo>
                  <a:lnTo>
                    <a:pt x="344" y="72"/>
                  </a:lnTo>
                  <a:lnTo>
                    <a:pt x="356" y="68"/>
                  </a:lnTo>
                  <a:lnTo>
                    <a:pt x="356" y="72"/>
                  </a:lnTo>
                  <a:lnTo>
                    <a:pt x="362" y="72"/>
                  </a:lnTo>
                  <a:lnTo>
                    <a:pt x="371" y="84"/>
                  </a:lnTo>
                  <a:lnTo>
                    <a:pt x="369" y="88"/>
                  </a:lnTo>
                  <a:lnTo>
                    <a:pt x="371" y="92"/>
                  </a:lnTo>
                  <a:lnTo>
                    <a:pt x="367" y="88"/>
                  </a:lnTo>
                  <a:lnTo>
                    <a:pt x="367" y="90"/>
                  </a:lnTo>
                  <a:lnTo>
                    <a:pt x="369" y="94"/>
                  </a:lnTo>
                  <a:lnTo>
                    <a:pt x="371" y="94"/>
                  </a:lnTo>
                  <a:lnTo>
                    <a:pt x="367" y="94"/>
                  </a:lnTo>
                  <a:lnTo>
                    <a:pt x="371" y="96"/>
                  </a:lnTo>
                  <a:lnTo>
                    <a:pt x="367" y="96"/>
                  </a:lnTo>
                  <a:lnTo>
                    <a:pt x="367" y="100"/>
                  </a:lnTo>
                  <a:lnTo>
                    <a:pt x="364" y="100"/>
                  </a:lnTo>
                  <a:lnTo>
                    <a:pt x="360" y="100"/>
                  </a:lnTo>
                  <a:lnTo>
                    <a:pt x="358" y="96"/>
                  </a:lnTo>
                  <a:lnTo>
                    <a:pt x="358" y="100"/>
                  </a:lnTo>
                  <a:lnTo>
                    <a:pt x="360" y="100"/>
                  </a:lnTo>
                  <a:lnTo>
                    <a:pt x="360" y="104"/>
                  </a:lnTo>
                  <a:lnTo>
                    <a:pt x="358" y="102"/>
                  </a:lnTo>
                  <a:lnTo>
                    <a:pt x="356" y="102"/>
                  </a:lnTo>
                  <a:lnTo>
                    <a:pt x="360" y="104"/>
                  </a:lnTo>
                  <a:lnTo>
                    <a:pt x="360" y="106"/>
                  </a:lnTo>
                  <a:lnTo>
                    <a:pt x="360" y="108"/>
                  </a:lnTo>
                  <a:lnTo>
                    <a:pt x="356" y="110"/>
                  </a:lnTo>
                  <a:lnTo>
                    <a:pt x="354" y="110"/>
                  </a:lnTo>
                  <a:lnTo>
                    <a:pt x="350" y="110"/>
                  </a:lnTo>
                  <a:lnTo>
                    <a:pt x="356" y="112"/>
                  </a:lnTo>
                  <a:lnTo>
                    <a:pt x="358" y="110"/>
                  </a:lnTo>
                  <a:lnTo>
                    <a:pt x="358" y="114"/>
                  </a:lnTo>
                  <a:lnTo>
                    <a:pt x="354" y="116"/>
                  </a:lnTo>
                  <a:lnTo>
                    <a:pt x="350" y="114"/>
                  </a:lnTo>
                  <a:lnTo>
                    <a:pt x="348" y="114"/>
                  </a:lnTo>
                  <a:lnTo>
                    <a:pt x="348" y="118"/>
                  </a:lnTo>
                  <a:lnTo>
                    <a:pt x="342" y="118"/>
                  </a:lnTo>
                  <a:lnTo>
                    <a:pt x="344" y="120"/>
                  </a:lnTo>
                  <a:lnTo>
                    <a:pt x="340" y="120"/>
                  </a:lnTo>
                  <a:lnTo>
                    <a:pt x="340" y="122"/>
                  </a:lnTo>
                  <a:lnTo>
                    <a:pt x="342" y="124"/>
                  </a:lnTo>
                  <a:lnTo>
                    <a:pt x="344" y="124"/>
                  </a:lnTo>
                  <a:lnTo>
                    <a:pt x="348" y="128"/>
                  </a:lnTo>
                  <a:lnTo>
                    <a:pt x="350" y="128"/>
                  </a:lnTo>
                  <a:lnTo>
                    <a:pt x="348" y="130"/>
                  </a:lnTo>
                  <a:lnTo>
                    <a:pt x="348" y="132"/>
                  </a:lnTo>
                  <a:lnTo>
                    <a:pt x="352" y="132"/>
                  </a:lnTo>
                  <a:lnTo>
                    <a:pt x="350" y="134"/>
                  </a:lnTo>
                  <a:lnTo>
                    <a:pt x="348" y="136"/>
                  </a:lnTo>
                  <a:lnTo>
                    <a:pt x="350" y="140"/>
                  </a:lnTo>
                  <a:lnTo>
                    <a:pt x="348" y="142"/>
                  </a:lnTo>
                  <a:lnTo>
                    <a:pt x="348" y="140"/>
                  </a:lnTo>
                  <a:lnTo>
                    <a:pt x="340" y="144"/>
                  </a:lnTo>
                  <a:lnTo>
                    <a:pt x="336" y="144"/>
                  </a:lnTo>
                  <a:lnTo>
                    <a:pt x="334" y="146"/>
                  </a:lnTo>
                  <a:lnTo>
                    <a:pt x="336" y="148"/>
                  </a:lnTo>
                  <a:lnTo>
                    <a:pt x="332" y="150"/>
                  </a:lnTo>
                  <a:lnTo>
                    <a:pt x="330" y="152"/>
                  </a:lnTo>
                  <a:lnTo>
                    <a:pt x="326" y="152"/>
                  </a:lnTo>
                  <a:lnTo>
                    <a:pt x="326" y="150"/>
                  </a:lnTo>
                  <a:lnTo>
                    <a:pt x="328" y="146"/>
                  </a:lnTo>
                  <a:lnTo>
                    <a:pt x="330" y="144"/>
                  </a:lnTo>
                  <a:lnTo>
                    <a:pt x="332" y="144"/>
                  </a:lnTo>
                  <a:lnTo>
                    <a:pt x="334" y="144"/>
                  </a:lnTo>
                  <a:lnTo>
                    <a:pt x="336" y="144"/>
                  </a:lnTo>
                  <a:lnTo>
                    <a:pt x="336" y="140"/>
                  </a:lnTo>
                  <a:lnTo>
                    <a:pt x="338" y="140"/>
                  </a:lnTo>
                  <a:lnTo>
                    <a:pt x="336" y="138"/>
                  </a:lnTo>
                  <a:lnTo>
                    <a:pt x="338" y="136"/>
                  </a:lnTo>
                  <a:lnTo>
                    <a:pt x="342" y="134"/>
                  </a:lnTo>
                  <a:lnTo>
                    <a:pt x="340" y="134"/>
                  </a:lnTo>
                  <a:lnTo>
                    <a:pt x="344" y="132"/>
                  </a:lnTo>
                  <a:lnTo>
                    <a:pt x="344" y="130"/>
                  </a:lnTo>
                  <a:lnTo>
                    <a:pt x="346" y="128"/>
                  </a:lnTo>
                  <a:lnTo>
                    <a:pt x="344" y="126"/>
                  </a:lnTo>
                  <a:lnTo>
                    <a:pt x="344" y="128"/>
                  </a:lnTo>
                  <a:lnTo>
                    <a:pt x="338" y="128"/>
                  </a:lnTo>
                  <a:lnTo>
                    <a:pt x="332" y="128"/>
                  </a:lnTo>
                  <a:lnTo>
                    <a:pt x="332" y="130"/>
                  </a:lnTo>
                  <a:lnTo>
                    <a:pt x="332" y="134"/>
                  </a:lnTo>
                  <a:lnTo>
                    <a:pt x="330" y="136"/>
                  </a:lnTo>
                  <a:lnTo>
                    <a:pt x="332" y="138"/>
                  </a:lnTo>
                  <a:lnTo>
                    <a:pt x="328" y="140"/>
                  </a:lnTo>
                  <a:lnTo>
                    <a:pt x="328" y="138"/>
                  </a:lnTo>
                  <a:lnTo>
                    <a:pt x="324" y="138"/>
                  </a:lnTo>
                  <a:lnTo>
                    <a:pt x="326" y="136"/>
                  </a:lnTo>
                  <a:lnTo>
                    <a:pt x="323" y="138"/>
                  </a:lnTo>
                  <a:lnTo>
                    <a:pt x="323" y="134"/>
                  </a:lnTo>
                  <a:lnTo>
                    <a:pt x="321" y="134"/>
                  </a:lnTo>
                  <a:lnTo>
                    <a:pt x="323" y="130"/>
                  </a:lnTo>
                  <a:lnTo>
                    <a:pt x="326" y="130"/>
                  </a:lnTo>
                  <a:lnTo>
                    <a:pt x="324" y="128"/>
                  </a:lnTo>
                  <a:lnTo>
                    <a:pt x="323" y="128"/>
                  </a:lnTo>
                  <a:lnTo>
                    <a:pt x="321" y="130"/>
                  </a:lnTo>
                  <a:lnTo>
                    <a:pt x="321" y="128"/>
                  </a:lnTo>
                  <a:lnTo>
                    <a:pt x="324" y="124"/>
                  </a:lnTo>
                  <a:lnTo>
                    <a:pt x="321" y="124"/>
                  </a:lnTo>
                  <a:lnTo>
                    <a:pt x="319" y="128"/>
                  </a:lnTo>
                  <a:lnTo>
                    <a:pt x="319" y="130"/>
                  </a:lnTo>
                  <a:lnTo>
                    <a:pt x="319" y="134"/>
                  </a:lnTo>
                  <a:lnTo>
                    <a:pt x="315" y="130"/>
                  </a:lnTo>
                  <a:lnTo>
                    <a:pt x="313" y="128"/>
                  </a:lnTo>
                  <a:lnTo>
                    <a:pt x="313" y="134"/>
                  </a:lnTo>
                  <a:lnTo>
                    <a:pt x="313" y="136"/>
                  </a:lnTo>
                  <a:lnTo>
                    <a:pt x="317" y="136"/>
                  </a:lnTo>
                  <a:lnTo>
                    <a:pt x="317" y="138"/>
                  </a:lnTo>
                  <a:lnTo>
                    <a:pt x="313" y="138"/>
                  </a:lnTo>
                  <a:lnTo>
                    <a:pt x="311" y="136"/>
                  </a:lnTo>
                  <a:lnTo>
                    <a:pt x="311" y="134"/>
                  </a:lnTo>
                  <a:lnTo>
                    <a:pt x="307" y="134"/>
                  </a:lnTo>
                  <a:lnTo>
                    <a:pt x="307" y="130"/>
                  </a:lnTo>
                  <a:lnTo>
                    <a:pt x="305" y="130"/>
                  </a:lnTo>
                  <a:lnTo>
                    <a:pt x="301" y="134"/>
                  </a:lnTo>
                  <a:lnTo>
                    <a:pt x="301" y="136"/>
                  </a:lnTo>
                  <a:lnTo>
                    <a:pt x="301" y="138"/>
                  </a:lnTo>
                  <a:lnTo>
                    <a:pt x="305" y="136"/>
                  </a:lnTo>
                  <a:lnTo>
                    <a:pt x="307" y="140"/>
                  </a:lnTo>
                  <a:lnTo>
                    <a:pt x="307" y="142"/>
                  </a:lnTo>
                  <a:lnTo>
                    <a:pt x="305" y="142"/>
                  </a:lnTo>
                  <a:lnTo>
                    <a:pt x="301" y="144"/>
                  </a:lnTo>
                  <a:lnTo>
                    <a:pt x="307" y="150"/>
                  </a:lnTo>
                  <a:lnTo>
                    <a:pt x="311" y="146"/>
                  </a:lnTo>
                  <a:lnTo>
                    <a:pt x="313" y="144"/>
                  </a:lnTo>
                  <a:lnTo>
                    <a:pt x="315" y="146"/>
                  </a:lnTo>
                  <a:lnTo>
                    <a:pt x="319" y="146"/>
                  </a:lnTo>
                  <a:lnTo>
                    <a:pt x="321" y="148"/>
                  </a:lnTo>
                  <a:lnTo>
                    <a:pt x="321" y="146"/>
                  </a:lnTo>
                  <a:lnTo>
                    <a:pt x="323" y="150"/>
                  </a:lnTo>
                  <a:lnTo>
                    <a:pt x="321" y="150"/>
                  </a:lnTo>
                  <a:lnTo>
                    <a:pt x="323" y="152"/>
                  </a:lnTo>
                  <a:lnTo>
                    <a:pt x="324" y="154"/>
                  </a:lnTo>
                  <a:lnTo>
                    <a:pt x="323" y="156"/>
                  </a:lnTo>
                  <a:lnTo>
                    <a:pt x="324" y="156"/>
                  </a:lnTo>
                  <a:lnTo>
                    <a:pt x="324" y="160"/>
                  </a:lnTo>
                  <a:lnTo>
                    <a:pt x="324" y="162"/>
                  </a:lnTo>
                  <a:lnTo>
                    <a:pt x="321" y="164"/>
                  </a:lnTo>
                  <a:lnTo>
                    <a:pt x="321" y="162"/>
                  </a:lnTo>
                  <a:lnTo>
                    <a:pt x="317" y="160"/>
                  </a:lnTo>
                  <a:lnTo>
                    <a:pt x="319" y="158"/>
                  </a:lnTo>
                  <a:lnTo>
                    <a:pt x="313" y="158"/>
                  </a:lnTo>
                  <a:lnTo>
                    <a:pt x="313" y="156"/>
                  </a:lnTo>
                  <a:lnTo>
                    <a:pt x="311" y="156"/>
                  </a:lnTo>
                  <a:lnTo>
                    <a:pt x="311" y="158"/>
                  </a:lnTo>
                  <a:lnTo>
                    <a:pt x="309" y="158"/>
                  </a:lnTo>
                  <a:lnTo>
                    <a:pt x="305" y="158"/>
                  </a:lnTo>
                  <a:lnTo>
                    <a:pt x="305" y="162"/>
                  </a:lnTo>
                  <a:lnTo>
                    <a:pt x="307" y="164"/>
                  </a:lnTo>
                  <a:lnTo>
                    <a:pt x="307" y="162"/>
                  </a:lnTo>
                  <a:lnTo>
                    <a:pt x="311" y="162"/>
                  </a:lnTo>
                  <a:lnTo>
                    <a:pt x="313" y="164"/>
                  </a:lnTo>
                  <a:lnTo>
                    <a:pt x="313" y="166"/>
                  </a:lnTo>
                  <a:lnTo>
                    <a:pt x="313" y="168"/>
                  </a:lnTo>
                  <a:lnTo>
                    <a:pt x="313" y="170"/>
                  </a:lnTo>
                  <a:lnTo>
                    <a:pt x="319" y="172"/>
                  </a:lnTo>
                  <a:lnTo>
                    <a:pt x="321" y="170"/>
                  </a:lnTo>
                  <a:lnTo>
                    <a:pt x="321" y="168"/>
                  </a:lnTo>
                  <a:lnTo>
                    <a:pt x="323" y="166"/>
                  </a:lnTo>
                  <a:lnTo>
                    <a:pt x="324" y="164"/>
                  </a:lnTo>
                  <a:lnTo>
                    <a:pt x="328" y="162"/>
                  </a:lnTo>
                  <a:lnTo>
                    <a:pt x="330" y="164"/>
                  </a:lnTo>
                  <a:lnTo>
                    <a:pt x="330" y="166"/>
                  </a:lnTo>
                  <a:lnTo>
                    <a:pt x="332" y="166"/>
                  </a:lnTo>
                  <a:lnTo>
                    <a:pt x="330" y="168"/>
                  </a:lnTo>
                  <a:lnTo>
                    <a:pt x="332" y="168"/>
                  </a:lnTo>
                  <a:lnTo>
                    <a:pt x="338" y="166"/>
                  </a:lnTo>
                  <a:lnTo>
                    <a:pt x="332" y="172"/>
                  </a:lnTo>
                  <a:lnTo>
                    <a:pt x="330" y="168"/>
                  </a:lnTo>
                  <a:lnTo>
                    <a:pt x="326" y="170"/>
                  </a:lnTo>
                  <a:lnTo>
                    <a:pt x="324" y="172"/>
                  </a:lnTo>
                  <a:lnTo>
                    <a:pt x="326" y="174"/>
                  </a:lnTo>
                  <a:lnTo>
                    <a:pt x="324" y="174"/>
                  </a:lnTo>
                  <a:lnTo>
                    <a:pt x="319" y="174"/>
                  </a:lnTo>
                  <a:lnTo>
                    <a:pt x="315" y="174"/>
                  </a:lnTo>
                  <a:lnTo>
                    <a:pt x="313" y="176"/>
                  </a:lnTo>
                  <a:lnTo>
                    <a:pt x="313" y="178"/>
                  </a:lnTo>
                  <a:lnTo>
                    <a:pt x="315" y="180"/>
                  </a:lnTo>
                  <a:lnTo>
                    <a:pt x="313" y="182"/>
                  </a:lnTo>
                  <a:lnTo>
                    <a:pt x="311" y="186"/>
                  </a:lnTo>
                  <a:lnTo>
                    <a:pt x="311" y="188"/>
                  </a:lnTo>
                  <a:lnTo>
                    <a:pt x="309" y="190"/>
                  </a:lnTo>
                  <a:lnTo>
                    <a:pt x="313" y="190"/>
                  </a:lnTo>
                  <a:lnTo>
                    <a:pt x="315" y="194"/>
                  </a:lnTo>
                  <a:lnTo>
                    <a:pt x="313" y="196"/>
                  </a:lnTo>
                  <a:lnTo>
                    <a:pt x="309" y="196"/>
                  </a:lnTo>
                  <a:lnTo>
                    <a:pt x="317" y="200"/>
                  </a:lnTo>
                  <a:lnTo>
                    <a:pt x="319" y="200"/>
                  </a:lnTo>
                  <a:lnTo>
                    <a:pt x="321" y="200"/>
                  </a:lnTo>
                  <a:lnTo>
                    <a:pt x="321" y="202"/>
                  </a:lnTo>
                  <a:lnTo>
                    <a:pt x="319" y="204"/>
                  </a:lnTo>
                  <a:lnTo>
                    <a:pt x="319" y="208"/>
                  </a:lnTo>
                  <a:lnTo>
                    <a:pt x="315" y="208"/>
                  </a:lnTo>
                  <a:lnTo>
                    <a:pt x="313" y="214"/>
                  </a:lnTo>
                  <a:lnTo>
                    <a:pt x="311" y="210"/>
                  </a:lnTo>
                  <a:lnTo>
                    <a:pt x="311" y="216"/>
                  </a:lnTo>
                  <a:lnTo>
                    <a:pt x="313" y="216"/>
                  </a:lnTo>
                  <a:lnTo>
                    <a:pt x="313" y="222"/>
                  </a:lnTo>
                  <a:lnTo>
                    <a:pt x="315" y="222"/>
                  </a:lnTo>
                  <a:lnTo>
                    <a:pt x="313" y="226"/>
                  </a:lnTo>
                  <a:lnTo>
                    <a:pt x="313" y="228"/>
                  </a:lnTo>
                  <a:lnTo>
                    <a:pt x="311" y="228"/>
                  </a:lnTo>
                  <a:lnTo>
                    <a:pt x="307" y="228"/>
                  </a:lnTo>
                  <a:lnTo>
                    <a:pt x="307" y="230"/>
                  </a:lnTo>
                  <a:lnTo>
                    <a:pt x="303" y="230"/>
                  </a:lnTo>
                  <a:lnTo>
                    <a:pt x="301" y="230"/>
                  </a:lnTo>
                  <a:lnTo>
                    <a:pt x="301" y="232"/>
                  </a:lnTo>
                  <a:lnTo>
                    <a:pt x="301" y="234"/>
                  </a:lnTo>
                  <a:lnTo>
                    <a:pt x="305" y="234"/>
                  </a:lnTo>
                  <a:lnTo>
                    <a:pt x="303" y="238"/>
                  </a:lnTo>
                  <a:lnTo>
                    <a:pt x="305" y="240"/>
                  </a:lnTo>
                  <a:lnTo>
                    <a:pt x="307" y="240"/>
                  </a:lnTo>
                  <a:lnTo>
                    <a:pt x="309" y="238"/>
                  </a:lnTo>
                  <a:lnTo>
                    <a:pt x="311" y="238"/>
                  </a:lnTo>
                  <a:lnTo>
                    <a:pt x="313" y="238"/>
                  </a:lnTo>
                  <a:lnTo>
                    <a:pt x="311" y="240"/>
                  </a:lnTo>
                  <a:lnTo>
                    <a:pt x="313" y="244"/>
                  </a:lnTo>
                  <a:lnTo>
                    <a:pt x="311" y="246"/>
                  </a:lnTo>
                  <a:lnTo>
                    <a:pt x="315" y="244"/>
                  </a:lnTo>
                  <a:lnTo>
                    <a:pt x="313" y="246"/>
                  </a:lnTo>
                  <a:lnTo>
                    <a:pt x="315" y="246"/>
                  </a:lnTo>
                  <a:lnTo>
                    <a:pt x="315" y="248"/>
                  </a:lnTo>
                  <a:lnTo>
                    <a:pt x="319" y="248"/>
                  </a:lnTo>
                  <a:lnTo>
                    <a:pt x="319" y="250"/>
                  </a:lnTo>
                  <a:lnTo>
                    <a:pt x="317" y="250"/>
                  </a:lnTo>
                  <a:lnTo>
                    <a:pt x="319" y="252"/>
                  </a:lnTo>
                  <a:lnTo>
                    <a:pt x="321" y="256"/>
                  </a:lnTo>
                  <a:lnTo>
                    <a:pt x="319" y="258"/>
                  </a:lnTo>
                  <a:lnTo>
                    <a:pt x="321" y="258"/>
                  </a:lnTo>
                  <a:lnTo>
                    <a:pt x="315" y="260"/>
                  </a:lnTo>
                  <a:lnTo>
                    <a:pt x="315" y="256"/>
                  </a:lnTo>
                  <a:lnTo>
                    <a:pt x="313" y="252"/>
                  </a:lnTo>
                  <a:lnTo>
                    <a:pt x="315" y="252"/>
                  </a:lnTo>
                  <a:lnTo>
                    <a:pt x="313" y="252"/>
                  </a:lnTo>
                  <a:lnTo>
                    <a:pt x="313" y="250"/>
                  </a:lnTo>
                  <a:lnTo>
                    <a:pt x="311" y="250"/>
                  </a:lnTo>
                  <a:lnTo>
                    <a:pt x="311" y="252"/>
                  </a:lnTo>
                  <a:lnTo>
                    <a:pt x="309" y="256"/>
                  </a:lnTo>
                  <a:lnTo>
                    <a:pt x="313" y="254"/>
                  </a:lnTo>
                  <a:lnTo>
                    <a:pt x="311" y="256"/>
                  </a:lnTo>
                  <a:lnTo>
                    <a:pt x="309" y="256"/>
                  </a:lnTo>
                  <a:lnTo>
                    <a:pt x="307" y="258"/>
                  </a:lnTo>
                  <a:lnTo>
                    <a:pt x="307" y="256"/>
                  </a:lnTo>
                  <a:lnTo>
                    <a:pt x="307" y="254"/>
                  </a:lnTo>
                  <a:lnTo>
                    <a:pt x="307" y="252"/>
                  </a:lnTo>
                  <a:lnTo>
                    <a:pt x="307" y="250"/>
                  </a:lnTo>
                  <a:lnTo>
                    <a:pt x="303" y="250"/>
                  </a:lnTo>
                  <a:lnTo>
                    <a:pt x="301" y="244"/>
                  </a:lnTo>
                  <a:lnTo>
                    <a:pt x="299" y="246"/>
                  </a:lnTo>
                  <a:lnTo>
                    <a:pt x="297" y="244"/>
                  </a:lnTo>
                  <a:lnTo>
                    <a:pt x="295" y="244"/>
                  </a:lnTo>
                  <a:lnTo>
                    <a:pt x="293" y="244"/>
                  </a:lnTo>
                  <a:lnTo>
                    <a:pt x="295" y="238"/>
                  </a:lnTo>
                  <a:lnTo>
                    <a:pt x="293" y="236"/>
                  </a:lnTo>
                  <a:lnTo>
                    <a:pt x="289" y="236"/>
                  </a:lnTo>
                  <a:lnTo>
                    <a:pt x="293" y="238"/>
                  </a:lnTo>
                  <a:lnTo>
                    <a:pt x="289" y="240"/>
                  </a:lnTo>
                  <a:lnTo>
                    <a:pt x="287" y="240"/>
                  </a:lnTo>
                  <a:lnTo>
                    <a:pt x="287" y="244"/>
                  </a:lnTo>
                  <a:lnTo>
                    <a:pt x="285" y="246"/>
                  </a:lnTo>
                  <a:lnTo>
                    <a:pt x="283" y="250"/>
                  </a:lnTo>
                  <a:lnTo>
                    <a:pt x="281" y="250"/>
                  </a:lnTo>
                  <a:lnTo>
                    <a:pt x="278" y="252"/>
                  </a:lnTo>
                  <a:lnTo>
                    <a:pt x="276" y="256"/>
                  </a:lnTo>
                  <a:lnTo>
                    <a:pt x="274" y="254"/>
                  </a:lnTo>
                  <a:lnTo>
                    <a:pt x="276" y="258"/>
                  </a:lnTo>
                  <a:lnTo>
                    <a:pt x="278" y="258"/>
                  </a:lnTo>
                  <a:lnTo>
                    <a:pt x="280" y="260"/>
                  </a:lnTo>
                  <a:lnTo>
                    <a:pt x="281" y="262"/>
                  </a:lnTo>
                  <a:lnTo>
                    <a:pt x="281" y="260"/>
                  </a:lnTo>
                  <a:lnTo>
                    <a:pt x="283" y="264"/>
                  </a:lnTo>
                  <a:lnTo>
                    <a:pt x="281" y="266"/>
                  </a:lnTo>
                  <a:lnTo>
                    <a:pt x="283" y="268"/>
                  </a:lnTo>
                  <a:lnTo>
                    <a:pt x="285" y="266"/>
                  </a:lnTo>
                  <a:lnTo>
                    <a:pt x="287" y="266"/>
                  </a:lnTo>
                  <a:lnTo>
                    <a:pt x="287" y="262"/>
                  </a:lnTo>
                  <a:lnTo>
                    <a:pt x="289" y="262"/>
                  </a:lnTo>
                  <a:lnTo>
                    <a:pt x="291" y="264"/>
                  </a:lnTo>
                  <a:lnTo>
                    <a:pt x="295" y="266"/>
                  </a:lnTo>
                  <a:lnTo>
                    <a:pt x="297" y="268"/>
                  </a:lnTo>
                  <a:lnTo>
                    <a:pt x="293" y="270"/>
                  </a:lnTo>
                  <a:lnTo>
                    <a:pt x="289" y="270"/>
                  </a:lnTo>
                  <a:lnTo>
                    <a:pt x="293" y="274"/>
                  </a:lnTo>
                  <a:lnTo>
                    <a:pt x="289" y="278"/>
                  </a:lnTo>
                  <a:lnTo>
                    <a:pt x="289" y="276"/>
                  </a:lnTo>
                  <a:lnTo>
                    <a:pt x="285" y="274"/>
                  </a:lnTo>
                  <a:lnTo>
                    <a:pt x="283" y="276"/>
                  </a:lnTo>
                  <a:lnTo>
                    <a:pt x="281" y="276"/>
                  </a:lnTo>
                  <a:lnTo>
                    <a:pt x="280" y="274"/>
                  </a:lnTo>
                  <a:lnTo>
                    <a:pt x="281" y="272"/>
                  </a:lnTo>
                  <a:lnTo>
                    <a:pt x="276" y="268"/>
                  </a:lnTo>
                  <a:lnTo>
                    <a:pt x="276" y="270"/>
                  </a:lnTo>
                  <a:lnTo>
                    <a:pt x="276" y="274"/>
                  </a:lnTo>
                  <a:lnTo>
                    <a:pt x="274" y="276"/>
                  </a:lnTo>
                  <a:lnTo>
                    <a:pt x="276" y="278"/>
                  </a:lnTo>
                  <a:lnTo>
                    <a:pt x="278" y="278"/>
                  </a:lnTo>
                  <a:lnTo>
                    <a:pt x="281" y="280"/>
                  </a:lnTo>
                  <a:lnTo>
                    <a:pt x="278" y="280"/>
                  </a:lnTo>
                  <a:lnTo>
                    <a:pt x="276" y="280"/>
                  </a:lnTo>
                  <a:lnTo>
                    <a:pt x="276" y="282"/>
                  </a:lnTo>
                  <a:lnTo>
                    <a:pt x="272" y="280"/>
                  </a:lnTo>
                  <a:lnTo>
                    <a:pt x="274" y="278"/>
                  </a:lnTo>
                  <a:lnTo>
                    <a:pt x="270" y="280"/>
                  </a:lnTo>
                  <a:lnTo>
                    <a:pt x="272" y="282"/>
                  </a:lnTo>
                  <a:lnTo>
                    <a:pt x="270" y="280"/>
                  </a:lnTo>
                  <a:lnTo>
                    <a:pt x="270" y="278"/>
                  </a:lnTo>
                  <a:lnTo>
                    <a:pt x="272" y="278"/>
                  </a:lnTo>
                  <a:lnTo>
                    <a:pt x="274" y="272"/>
                  </a:lnTo>
                  <a:lnTo>
                    <a:pt x="272" y="270"/>
                  </a:lnTo>
                  <a:lnTo>
                    <a:pt x="270" y="272"/>
                  </a:lnTo>
                  <a:lnTo>
                    <a:pt x="266" y="272"/>
                  </a:lnTo>
                  <a:lnTo>
                    <a:pt x="264" y="272"/>
                  </a:lnTo>
                  <a:lnTo>
                    <a:pt x="266" y="272"/>
                  </a:lnTo>
                  <a:lnTo>
                    <a:pt x="266" y="268"/>
                  </a:lnTo>
                  <a:lnTo>
                    <a:pt x="266" y="270"/>
                  </a:lnTo>
                  <a:lnTo>
                    <a:pt x="268" y="270"/>
                  </a:lnTo>
                  <a:lnTo>
                    <a:pt x="270" y="270"/>
                  </a:lnTo>
                  <a:lnTo>
                    <a:pt x="272" y="268"/>
                  </a:lnTo>
                  <a:lnTo>
                    <a:pt x="270" y="268"/>
                  </a:lnTo>
                  <a:lnTo>
                    <a:pt x="268" y="266"/>
                  </a:lnTo>
                  <a:lnTo>
                    <a:pt x="264" y="266"/>
                  </a:lnTo>
                  <a:lnTo>
                    <a:pt x="258" y="270"/>
                  </a:lnTo>
                  <a:lnTo>
                    <a:pt x="254" y="272"/>
                  </a:lnTo>
                  <a:lnTo>
                    <a:pt x="256" y="274"/>
                  </a:lnTo>
                  <a:lnTo>
                    <a:pt x="258" y="272"/>
                  </a:lnTo>
                  <a:lnTo>
                    <a:pt x="260" y="274"/>
                  </a:lnTo>
                  <a:lnTo>
                    <a:pt x="258" y="276"/>
                  </a:lnTo>
                  <a:lnTo>
                    <a:pt x="260" y="274"/>
                  </a:lnTo>
                  <a:lnTo>
                    <a:pt x="264" y="276"/>
                  </a:lnTo>
                  <a:lnTo>
                    <a:pt x="264" y="278"/>
                  </a:lnTo>
                  <a:lnTo>
                    <a:pt x="260" y="280"/>
                  </a:lnTo>
                  <a:lnTo>
                    <a:pt x="264" y="284"/>
                  </a:lnTo>
                  <a:lnTo>
                    <a:pt x="258" y="284"/>
                  </a:lnTo>
                  <a:lnTo>
                    <a:pt x="256" y="284"/>
                  </a:lnTo>
                  <a:lnTo>
                    <a:pt x="254" y="288"/>
                  </a:lnTo>
                  <a:lnTo>
                    <a:pt x="256" y="290"/>
                  </a:lnTo>
                  <a:lnTo>
                    <a:pt x="260" y="292"/>
                  </a:lnTo>
                  <a:lnTo>
                    <a:pt x="264" y="292"/>
                  </a:lnTo>
                  <a:lnTo>
                    <a:pt x="266" y="292"/>
                  </a:lnTo>
                  <a:lnTo>
                    <a:pt x="268" y="290"/>
                  </a:lnTo>
                  <a:lnTo>
                    <a:pt x="268" y="292"/>
                  </a:lnTo>
                  <a:lnTo>
                    <a:pt x="266" y="294"/>
                  </a:lnTo>
                  <a:lnTo>
                    <a:pt x="266" y="296"/>
                  </a:lnTo>
                  <a:lnTo>
                    <a:pt x="270" y="296"/>
                  </a:lnTo>
                  <a:lnTo>
                    <a:pt x="266" y="298"/>
                  </a:lnTo>
                  <a:lnTo>
                    <a:pt x="266" y="296"/>
                  </a:lnTo>
                  <a:lnTo>
                    <a:pt x="264" y="296"/>
                  </a:lnTo>
                  <a:lnTo>
                    <a:pt x="260" y="296"/>
                  </a:lnTo>
                  <a:lnTo>
                    <a:pt x="260" y="300"/>
                  </a:lnTo>
                  <a:lnTo>
                    <a:pt x="264" y="304"/>
                  </a:lnTo>
                  <a:lnTo>
                    <a:pt x="260" y="304"/>
                  </a:lnTo>
                  <a:lnTo>
                    <a:pt x="258" y="304"/>
                  </a:lnTo>
                  <a:lnTo>
                    <a:pt x="254" y="306"/>
                  </a:lnTo>
                  <a:lnTo>
                    <a:pt x="254" y="304"/>
                  </a:lnTo>
                  <a:lnTo>
                    <a:pt x="252" y="304"/>
                  </a:lnTo>
                  <a:lnTo>
                    <a:pt x="250" y="306"/>
                  </a:lnTo>
                  <a:lnTo>
                    <a:pt x="252" y="306"/>
                  </a:lnTo>
                  <a:lnTo>
                    <a:pt x="248" y="308"/>
                  </a:lnTo>
                  <a:lnTo>
                    <a:pt x="246" y="308"/>
                  </a:lnTo>
                  <a:lnTo>
                    <a:pt x="244" y="308"/>
                  </a:lnTo>
                  <a:lnTo>
                    <a:pt x="242" y="308"/>
                  </a:lnTo>
                  <a:lnTo>
                    <a:pt x="244" y="306"/>
                  </a:lnTo>
                  <a:lnTo>
                    <a:pt x="242" y="306"/>
                  </a:lnTo>
                  <a:lnTo>
                    <a:pt x="246" y="304"/>
                  </a:lnTo>
                  <a:lnTo>
                    <a:pt x="244" y="302"/>
                  </a:lnTo>
                  <a:lnTo>
                    <a:pt x="244" y="300"/>
                  </a:lnTo>
                  <a:lnTo>
                    <a:pt x="242" y="300"/>
                  </a:lnTo>
                  <a:lnTo>
                    <a:pt x="242" y="302"/>
                  </a:lnTo>
                  <a:lnTo>
                    <a:pt x="242" y="304"/>
                  </a:lnTo>
                  <a:lnTo>
                    <a:pt x="242" y="300"/>
                  </a:lnTo>
                  <a:lnTo>
                    <a:pt x="239" y="296"/>
                  </a:lnTo>
                  <a:lnTo>
                    <a:pt x="240" y="298"/>
                  </a:lnTo>
                  <a:lnTo>
                    <a:pt x="240" y="300"/>
                  </a:lnTo>
                  <a:lnTo>
                    <a:pt x="239" y="300"/>
                  </a:lnTo>
                  <a:lnTo>
                    <a:pt x="237" y="302"/>
                  </a:lnTo>
                  <a:lnTo>
                    <a:pt x="239" y="304"/>
                  </a:lnTo>
                  <a:lnTo>
                    <a:pt x="240" y="306"/>
                  </a:lnTo>
                  <a:lnTo>
                    <a:pt x="237" y="310"/>
                  </a:lnTo>
                  <a:lnTo>
                    <a:pt x="239" y="312"/>
                  </a:lnTo>
                  <a:lnTo>
                    <a:pt x="239" y="316"/>
                  </a:lnTo>
                  <a:lnTo>
                    <a:pt x="240" y="314"/>
                  </a:lnTo>
                  <a:lnTo>
                    <a:pt x="240" y="316"/>
                  </a:lnTo>
                  <a:lnTo>
                    <a:pt x="242" y="312"/>
                  </a:lnTo>
                  <a:lnTo>
                    <a:pt x="244" y="312"/>
                  </a:lnTo>
                  <a:lnTo>
                    <a:pt x="244" y="314"/>
                  </a:lnTo>
                  <a:lnTo>
                    <a:pt x="246" y="316"/>
                  </a:lnTo>
                  <a:lnTo>
                    <a:pt x="248" y="316"/>
                  </a:lnTo>
                  <a:lnTo>
                    <a:pt x="252" y="316"/>
                  </a:lnTo>
                  <a:lnTo>
                    <a:pt x="250" y="318"/>
                  </a:lnTo>
                  <a:lnTo>
                    <a:pt x="248" y="318"/>
                  </a:lnTo>
                  <a:lnTo>
                    <a:pt x="250" y="318"/>
                  </a:lnTo>
                  <a:lnTo>
                    <a:pt x="246" y="318"/>
                  </a:lnTo>
                  <a:lnTo>
                    <a:pt x="246" y="322"/>
                  </a:lnTo>
                  <a:lnTo>
                    <a:pt x="242" y="324"/>
                  </a:lnTo>
                  <a:lnTo>
                    <a:pt x="242" y="322"/>
                  </a:lnTo>
                  <a:lnTo>
                    <a:pt x="240" y="322"/>
                  </a:lnTo>
                  <a:lnTo>
                    <a:pt x="240" y="326"/>
                  </a:lnTo>
                  <a:lnTo>
                    <a:pt x="240" y="328"/>
                  </a:lnTo>
                  <a:lnTo>
                    <a:pt x="242" y="328"/>
                  </a:lnTo>
                  <a:lnTo>
                    <a:pt x="242" y="332"/>
                  </a:lnTo>
                  <a:lnTo>
                    <a:pt x="240" y="332"/>
                  </a:lnTo>
                  <a:lnTo>
                    <a:pt x="240" y="334"/>
                  </a:lnTo>
                  <a:lnTo>
                    <a:pt x="237" y="338"/>
                  </a:lnTo>
                  <a:lnTo>
                    <a:pt x="235" y="338"/>
                  </a:lnTo>
                  <a:lnTo>
                    <a:pt x="235" y="336"/>
                  </a:lnTo>
                  <a:lnTo>
                    <a:pt x="235" y="334"/>
                  </a:lnTo>
                  <a:lnTo>
                    <a:pt x="233" y="332"/>
                  </a:lnTo>
                  <a:lnTo>
                    <a:pt x="231" y="332"/>
                  </a:lnTo>
                  <a:lnTo>
                    <a:pt x="229" y="330"/>
                  </a:lnTo>
                  <a:lnTo>
                    <a:pt x="227" y="328"/>
                  </a:lnTo>
                  <a:lnTo>
                    <a:pt x="223" y="328"/>
                  </a:lnTo>
                  <a:lnTo>
                    <a:pt x="225" y="328"/>
                  </a:lnTo>
                  <a:lnTo>
                    <a:pt x="223" y="328"/>
                  </a:lnTo>
                  <a:lnTo>
                    <a:pt x="225" y="326"/>
                  </a:lnTo>
                  <a:lnTo>
                    <a:pt x="223" y="322"/>
                  </a:lnTo>
                  <a:lnTo>
                    <a:pt x="221" y="322"/>
                  </a:lnTo>
                  <a:lnTo>
                    <a:pt x="221" y="324"/>
                  </a:lnTo>
                  <a:lnTo>
                    <a:pt x="221" y="326"/>
                  </a:lnTo>
                  <a:lnTo>
                    <a:pt x="221" y="330"/>
                  </a:lnTo>
                  <a:lnTo>
                    <a:pt x="221" y="332"/>
                  </a:lnTo>
                  <a:lnTo>
                    <a:pt x="217" y="332"/>
                  </a:lnTo>
                  <a:lnTo>
                    <a:pt x="217" y="334"/>
                  </a:lnTo>
                  <a:lnTo>
                    <a:pt x="213" y="334"/>
                  </a:lnTo>
                  <a:lnTo>
                    <a:pt x="209" y="332"/>
                  </a:lnTo>
                  <a:lnTo>
                    <a:pt x="209" y="334"/>
                  </a:lnTo>
                  <a:lnTo>
                    <a:pt x="207" y="336"/>
                  </a:lnTo>
                  <a:lnTo>
                    <a:pt x="205" y="338"/>
                  </a:lnTo>
                  <a:lnTo>
                    <a:pt x="203" y="338"/>
                  </a:lnTo>
                  <a:lnTo>
                    <a:pt x="203" y="336"/>
                  </a:lnTo>
                  <a:lnTo>
                    <a:pt x="201" y="332"/>
                  </a:lnTo>
                  <a:lnTo>
                    <a:pt x="203" y="332"/>
                  </a:lnTo>
                  <a:lnTo>
                    <a:pt x="205" y="332"/>
                  </a:lnTo>
                  <a:lnTo>
                    <a:pt x="199" y="332"/>
                  </a:lnTo>
                  <a:lnTo>
                    <a:pt x="201" y="330"/>
                  </a:lnTo>
                  <a:lnTo>
                    <a:pt x="203" y="328"/>
                  </a:lnTo>
                  <a:lnTo>
                    <a:pt x="201" y="328"/>
                  </a:lnTo>
                  <a:lnTo>
                    <a:pt x="201" y="326"/>
                  </a:lnTo>
                  <a:lnTo>
                    <a:pt x="199" y="326"/>
                  </a:lnTo>
                  <a:lnTo>
                    <a:pt x="197" y="328"/>
                  </a:lnTo>
                  <a:lnTo>
                    <a:pt x="196" y="332"/>
                  </a:lnTo>
                  <a:lnTo>
                    <a:pt x="194" y="334"/>
                  </a:lnTo>
                  <a:lnTo>
                    <a:pt x="194" y="336"/>
                  </a:lnTo>
                  <a:lnTo>
                    <a:pt x="194" y="334"/>
                  </a:lnTo>
                  <a:lnTo>
                    <a:pt x="192" y="332"/>
                  </a:lnTo>
                  <a:lnTo>
                    <a:pt x="190" y="332"/>
                  </a:lnTo>
                  <a:lnTo>
                    <a:pt x="192" y="334"/>
                  </a:lnTo>
                  <a:lnTo>
                    <a:pt x="192" y="338"/>
                  </a:lnTo>
                  <a:lnTo>
                    <a:pt x="190" y="338"/>
                  </a:lnTo>
                  <a:lnTo>
                    <a:pt x="188" y="338"/>
                  </a:lnTo>
                  <a:lnTo>
                    <a:pt x="186" y="336"/>
                  </a:lnTo>
                  <a:lnTo>
                    <a:pt x="186" y="338"/>
                  </a:lnTo>
                  <a:lnTo>
                    <a:pt x="184" y="338"/>
                  </a:lnTo>
                  <a:lnTo>
                    <a:pt x="186" y="341"/>
                  </a:lnTo>
                  <a:lnTo>
                    <a:pt x="188" y="341"/>
                  </a:lnTo>
                  <a:lnTo>
                    <a:pt x="190" y="341"/>
                  </a:lnTo>
                  <a:lnTo>
                    <a:pt x="192" y="343"/>
                  </a:lnTo>
                  <a:lnTo>
                    <a:pt x="190" y="345"/>
                  </a:lnTo>
                  <a:lnTo>
                    <a:pt x="188" y="347"/>
                  </a:lnTo>
                  <a:lnTo>
                    <a:pt x="190" y="347"/>
                  </a:lnTo>
                  <a:lnTo>
                    <a:pt x="190" y="349"/>
                  </a:lnTo>
                  <a:lnTo>
                    <a:pt x="186" y="349"/>
                  </a:lnTo>
                  <a:lnTo>
                    <a:pt x="186" y="347"/>
                  </a:lnTo>
                  <a:lnTo>
                    <a:pt x="182" y="347"/>
                  </a:lnTo>
                  <a:lnTo>
                    <a:pt x="180" y="347"/>
                  </a:lnTo>
                  <a:lnTo>
                    <a:pt x="178" y="347"/>
                  </a:lnTo>
                  <a:lnTo>
                    <a:pt x="178" y="349"/>
                  </a:lnTo>
                  <a:lnTo>
                    <a:pt x="176" y="351"/>
                  </a:lnTo>
                  <a:lnTo>
                    <a:pt x="178" y="353"/>
                  </a:lnTo>
                  <a:lnTo>
                    <a:pt x="180" y="353"/>
                  </a:lnTo>
                  <a:lnTo>
                    <a:pt x="182" y="353"/>
                  </a:lnTo>
                  <a:lnTo>
                    <a:pt x="184" y="351"/>
                  </a:lnTo>
                  <a:lnTo>
                    <a:pt x="188" y="351"/>
                  </a:lnTo>
                  <a:lnTo>
                    <a:pt x="192" y="351"/>
                  </a:lnTo>
                  <a:lnTo>
                    <a:pt x="192" y="355"/>
                  </a:lnTo>
                  <a:lnTo>
                    <a:pt x="192" y="357"/>
                  </a:lnTo>
                  <a:lnTo>
                    <a:pt x="190" y="357"/>
                  </a:lnTo>
                  <a:lnTo>
                    <a:pt x="188" y="357"/>
                  </a:lnTo>
                  <a:lnTo>
                    <a:pt x="188" y="359"/>
                  </a:lnTo>
                  <a:lnTo>
                    <a:pt x="192" y="357"/>
                  </a:lnTo>
                  <a:lnTo>
                    <a:pt x="194" y="357"/>
                  </a:lnTo>
                  <a:lnTo>
                    <a:pt x="196" y="357"/>
                  </a:lnTo>
                  <a:lnTo>
                    <a:pt x="197" y="357"/>
                  </a:lnTo>
                  <a:lnTo>
                    <a:pt x="197" y="359"/>
                  </a:lnTo>
                  <a:lnTo>
                    <a:pt x="199" y="361"/>
                  </a:lnTo>
                  <a:lnTo>
                    <a:pt x="199" y="363"/>
                  </a:lnTo>
                  <a:lnTo>
                    <a:pt x="197" y="363"/>
                  </a:lnTo>
                  <a:lnTo>
                    <a:pt x="196" y="365"/>
                  </a:lnTo>
                  <a:lnTo>
                    <a:pt x="196" y="367"/>
                  </a:lnTo>
                  <a:lnTo>
                    <a:pt x="194" y="365"/>
                  </a:lnTo>
                  <a:lnTo>
                    <a:pt x="192" y="367"/>
                  </a:lnTo>
                  <a:lnTo>
                    <a:pt x="190" y="369"/>
                  </a:lnTo>
                  <a:lnTo>
                    <a:pt x="188" y="367"/>
                  </a:lnTo>
                  <a:lnTo>
                    <a:pt x="188" y="369"/>
                  </a:lnTo>
                  <a:lnTo>
                    <a:pt x="188" y="371"/>
                  </a:lnTo>
                  <a:lnTo>
                    <a:pt x="188" y="373"/>
                  </a:lnTo>
                  <a:lnTo>
                    <a:pt x="188" y="375"/>
                  </a:lnTo>
                  <a:lnTo>
                    <a:pt x="186" y="375"/>
                  </a:lnTo>
                  <a:lnTo>
                    <a:pt x="186" y="373"/>
                  </a:lnTo>
                  <a:lnTo>
                    <a:pt x="186" y="371"/>
                  </a:lnTo>
                  <a:lnTo>
                    <a:pt x="184" y="371"/>
                  </a:lnTo>
                  <a:lnTo>
                    <a:pt x="184" y="369"/>
                  </a:lnTo>
                  <a:lnTo>
                    <a:pt x="182" y="373"/>
                  </a:lnTo>
                  <a:lnTo>
                    <a:pt x="180" y="373"/>
                  </a:lnTo>
                  <a:lnTo>
                    <a:pt x="182" y="375"/>
                  </a:lnTo>
                  <a:lnTo>
                    <a:pt x="182" y="373"/>
                  </a:lnTo>
                  <a:lnTo>
                    <a:pt x="184" y="375"/>
                  </a:lnTo>
                  <a:lnTo>
                    <a:pt x="180" y="381"/>
                  </a:lnTo>
                  <a:lnTo>
                    <a:pt x="180" y="385"/>
                  </a:lnTo>
                  <a:lnTo>
                    <a:pt x="178" y="385"/>
                  </a:lnTo>
                  <a:lnTo>
                    <a:pt x="176" y="383"/>
                  </a:lnTo>
                  <a:lnTo>
                    <a:pt x="176" y="385"/>
                  </a:lnTo>
                  <a:lnTo>
                    <a:pt x="174" y="387"/>
                  </a:lnTo>
                  <a:lnTo>
                    <a:pt x="174" y="389"/>
                  </a:lnTo>
                  <a:lnTo>
                    <a:pt x="172" y="389"/>
                  </a:lnTo>
                  <a:lnTo>
                    <a:pt x="172" y="391"/>
                  </a:lnTo>
                  <a:lnTo>
                    <a:pt x="168" y="393"/>
                  </a:lnTo>
                  <a:lnTo>
                    <a:pt x="168" y="397"/>
                  </a:lnTo>
                  <a:lnTo>
                    <a:pt x="166" y="397"/>
                  </a:lnTo>
                  <a:lnTo>
                    <a:pt x="166" y="395"/>
                  </a:lnTo>
                  <a:lnTo>
                    <a:pt x="168" y="393"/>
                  </a:lnTo>
                  <a:lnTo>
                    <a:pt x="168" y="391"/>
                  </a:lnTo>
                  <a:lnTo>
                    <a:pt x="172" y="389"/>
                  </a:lnTo>
                  <a:lnTo>
                    <a:pt x="170" y="387"/>
                  </a:lnTo>
                  <a:lnTo>
                    <a:pt x="168" y="389"/>
                  </a:lnTo>
                  <a:lnTo>
                    <a:pt x="168" y="385"/>
                  </a:lnTo>
                  <a:lnTo>
                    <a:pt x="166" y="387"/>
                  </a:lnTo>
                  <a:lnTo>
                    <a:pt x="164" y="387"/>
                  </a:lnTo>
                  <a:lnTo>
                    <a:pt x="164" y="385"/>
                  </a:lnTo>
                  <a:lnTo>
                    <a:pt x="162" y="385"/>
                  </a:lnTo>
                  <a:lnTo>
                    <a:pt x="160" y="385"/>
                  </a:lnTo>
                  <a:lnTo>
                    <a:pt x="158" y="385"/>
                  </a:lnTo>
                  <a:lnTo>
                    <a:pt x="164" y="385"/>
                  </a:lnTo>
                  <a:lnTo>
                    <a:pt x="164" y="389"/>
                  </a:lnTo>
                  <a:lnTo>
                    <a:pt x="162" y="389"/>
                  </a:lnTo>
                  <a:lnTo>
                    <a:pt x="162" y="391"/>
                  </a:lnTo>
                  <a:lnTo>
                    <a:pt x="164" y="393"/>
                  </a:lnTo>
                  <a:lnTo>
                    <a:pt x="160" y="395"/>
                  </a:lnTo>
                  <a:lnTo>
                    <a:pt x="158" y="397"/>
                  </a:lnTo>
                  <a:lnTo>
                    <a:pt x="156" y="403"/>
                  </a:lnTo>
                  <a:lnTo>
                    <a:pt x="156" y="407"/>
                  </a:lnTo>
                  <a:lnTo>
                    <a:pt x="158" y="409"/>
                  </a:lnTo>
                  <a:lnTo>
                    <a:pt x="156" y="411"/>
                  </a:lnTo>
                  <a:lnTo>
                    <a:pt x="156" y="413"/>
                  </a:lnTo>
                  <a:lnTo>
                    <a:pt x="154" y="413"/>
                  </a:lnTo>
                  <a:lnTo>
                    <a:pt x="154" y="415"/>
                  </a:lnTo>
                  <a:lnTo>
                    <a:pt x="154" y="413"/>
                  </a:lnTo>
                  <a:lnTo>
                    <a:pt x="154" y="411"/>
                  </a:lnTo>
                  <a:lnTo>
                    <a:pt x="156" y="407"/>
                  </a:lnTo>
                  <a:lnTo>
                    <a:pt x="156" y="405"/>
                  </a:lnTo>
                  <a:lnTo>
                    <a:pt x="154" y="401"/>
                  </a:lnTo>
                  <a:lnTo>
                    <a:pt x="153" y="397"/>
                  </a:lnTo>
                  <a:lnTo>
                    <a:pt x="149" y="397"/>
                  </a:lnTo>
                  <a:lnTo>
                    <a:pt x="143" y="397"/>
                  </a:lnTo>
                  <a:lnTo>
                    <a:pt x="139" y="395"/>
                  </a:lnTo>
                  <a:lnTo>
                    <a:pt x="139" y="397"/>
                  </a:lnTo>
                  <a:lnTo>
                    <a:pt x="141" y="399"/>
                  </a:lnTo>
                  <a:lnTo>
                    <a:pt x="145" y="399"/>
                  </a:lnTo>
                  <a:lnTo>
                    <a:pt x="145" y="401"/>
                  </a:lnTo>
                  <a:lnTo>
                    <a:pt x="149" y="403"/>
                  </a:lnTo>
                  <a:lnTo>
                    <a:pt x="145" y="405"/>
                  </a:lnTo>
                  <a:lnTo>
                    <a:pt x="145" y="407"/>
                  </a:lnTo>
                  <a:lnTo>
                    <a:pt x="143" y="407"/>
                  </a:lnTo>
                  <a:lnTo>
                    <a:pt x="145" y="409"/>
                  </a:lnTo>
                  <a:lnTo>
                    <a:pt x="143" y="411"/>
                  </a:lnTo>
                  <a:lnTo>
                    <a:pt x="143" y="413"/>
                  </a:lnTo>
                  <a:lnTo>
                    <a:pt x="139" y="411"/>
                  </a:lnTo>
                  <a:lnTo>
                    <a:pt x="137" y="411"/>
                  </a:lnTo>
                  <a:lnTo>
                    <a:pt x="133" y="413"/>
                  </a:lnTo>
                  <a:lnTo>
                    <a:pt x="131" y="413"/>
                  </a:lnTo>
                  <a:lnTo>
                    <a:pt x="127" y="415"/>
                  </a:lnTo>
                  <a:lnTo>
                    <a:pt x="127" y="417"/>
                  </a:lnTo>
                  <a:lnTo>
                    <a:pt x="127" y="419"/>
                  </a:lnTo>
                  <a:lnTo>
                    <a:pt x="127" y="423"/>
                  </a:lnTo>
                  <a:lnTo>
                    <a:pt x="129" y="423"/>
                  </a:lnTo>
                  <a:lnTo>
                    <a:pt x="127" y="425"/>
                  </a:lnTo>
                  <a:lnTo>
                    <a:pt x="125" y="427"/>
                  </a:lnTo>
                  <a:lnTo>
                    <a:pt x="125" y="425"/>
                  </a:lnTo>
                  <a:lnTo>
                    <a:pt x="127" y="423"/>
                  </a:lnTo>
                  <a:lnTo>
                    <a:pt x="125" y="419"/>
                  </a:lnTo>
                  <a:lnTo>
                    <a:pt x="125" y="421"/>
                  </a:lnTo>
                  <a:lnTo>
                    <a:pt x="123" y="423"/>
                  </a:lnTo>
                  <a:lnTo>
                    <a:pt x="121" y="423"/>
                  </a:lnTo>
                  <a:lnTo>
                    <a:pt x="125" y="423"/>
                  </a:lnTo>
                  <a:lnTo>
                    <a:pt x="125" y="425"/>
                  </a:lnTo>
                  <a:lnTo>
                    <a:pt x="121" y="427"/>
                  </a:lnTo>
                  <a:lnTo>
                    <a:pt x="110" y="421"/>
                  </a:lnTo>
                  <a:lnTo>
                    <a:pt x="96" y="385"/>
                  </a:lnTo>
                  <a:lnTo>
                    <a:pt x="102" y="379"/>
                  </a:lnTo>
                  <a:lnTo>
                    <a:pt x="100" y="375"/>
                  </a:lnTo>
                  <a:lnTo>
                    <a:pt x="98" y="375"/>
                  </a:lnTo>
                  <a:lnTo>
                    <a:pt x="94" y="361"/>
                  </a:lnTo>
                  <a:lnTo>
                    <a:pt x="88" y="357"/>
                  </a:lnTo>
                  <a:lnTo>
                    <a:pt x="88" y="351"/>
                  </a:lnTo>
                  <a:lnTo>
                    <a:pt x="82" y="349"/>
                  </a:lnTo>
                  <a:lnTo>
                    <a:pt x="78" y="345"/>
                  </a:lnTo>
                  <a:lnTo>
                    <a:pt x="84" y="334"/>
                  </a:lnTo>
                  <a:lnTo>
                    <a:pt x="78" y="332"/>
                  </a:lnTo>
                  <a:lnTo>
                    <a:pt x="67" y="336"/>
                  </a:lnTo>
                  <a:lnTo>
                    <a:pt x="61" y="341"/>
                  </a:lnTo>
                  <a:lnTo>
                    <a:pt x="59" y="341"/>
                  </a:lnTo>
                  <a:lnTo>
                    <a:pt x="55" y="332"/>
                  </a:lnTo>
                  <a:lnTo>
                    <a:pt x="51" y="328"/>
                  </a:lnTo>
                  <a:lnTo>
                    <a:pt x="45" y="322"/>
                  </a:lnTo>
                  <a:lnTo>
                    <a:pt x="47" y="320"/>
                  </a:lnTo>
                  <a:lnTo>
                    <a:pt x="47" y="318"/>
                  </a:lnTo>
                  <a:lnTo>
                    <a:pt x="43" y="318"/>
                  </a:lnTo>
                  <a:lnTo>
                    <a:pt x="41" y="322"/>
                  </a:lnTo>
                  <a:lnTo>
                    <a:pt x="37" y="324"/>
                  </a:lnTo>
                  <a:lnTo>
                    <a:pt x="35" y="324"/>
                  </a:lnTo>
                  <a:lnTo>
                    <a:pt x="35" y="322"/>
                  </a:lnTo>
                  <a:lnTo>
                    <a:pt x="29" y="320"/>
                  </a:lnTo>
                  <a:lnTo>
                    <a:pt x="27" y="322"/>
                  </a:lnTo>
                  <a:lnTo>
                    <a:pt x="18" y="320"/>
                  </a:lnTo>
                  <a:lnTo>
                    <a:pt x="18" y="316"/>
                  </a:lnTo>
                  <a:lnTo>
                    <a:pt x="2" y="316"/>
                  </a:lnTo>
                  <a:lnTo>
                    <a:pt x="0" y="310"/>
                  </a:lnTo>
                  <a:lnTo>
                    <a:pt x="6" y="310"/>
                  </a:lnTo>
                  <a:lnTo>
                    <a:pt x="2" y="306"/>
                  </a:lnTo>
                  <a:lnTo>
                    <a:pt x="6" y="304"/>
                  </a:lnTo>
                  <a:lnTo>
                    <a:pt x="6" y="302"/>
                  </a:lnTo>
                  <a:lnTo>
                    <a:pt x="4" y="300"/>
                  </a:lnTo>
                  <a:lnTo>
                    <a:pt x="0" y="292"/>
                  </a:lnTo>
                  <a:close/>
                </a:path>
              </a:pathLst>
            </a:custGeom>
            <a:grpFill/>
            <a:ln w="9525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 sz="2800" dirty="0">
                <a:solidFill>
                  <a:srgbClr val="666666"/>
                </a:solidFill>
              </a:endParaRPr>
            </a:p>
          </p:txBody>
        </p:sp>
        <p:sp>
          <p:nvSpPr>
            <p:cNvPr id="523" name="Freeform 31"/>
            <p:cNvSpPr>
              <a:spLocks/>
            </p:cNvSpPr>
            <p:nvPr/>
          </p:nvSpPr>
          <p:spPr bwMode="auto">
            <a:xfrm>
              <a:off x="4431542" y="2809136"/>
              <a:ext cx="784225" cy="1385972"/>
            </a:xfrm>
            <a:custGeom>
              <a:avLst/>
              <a:gdLst>
                <a:gd name="T0" fmla="*/ 2147483647 w 454"/>
                <a:gd name="T1" fmla="*/ 2147483647 h 702"/>
                <a:gd name="T2" fmla="*/ 2147483647 w 454"/>
                <a:gd name="T3" fmla="*/ 2147483647 h 702"/>
                <a:gd name="T4" fmla="*/ 2147483647 w 454"/>
                <a:gd name="T5" fmla="*/ 2147483647 h 702"/>
                <a:gd name="T6" fmla="*/ 2147483647 w 454"/>
                <a:gd name="T7" fmla="*/ 2147483647 h 702"/>
                <a:gd name="T8" fmla="*/ 2147483647 w 454"/>
                <a:gd name="T9" fmla="*/ 2147483647 h 702"/>
                <a:gd name="T10" fmla="*/ 2147483647 w 454"/>
                <a:gd name="T11" fmla="*/ 2147483647 h 702"/>
                <a:gd name="T12" fmla="*/ 2147483647 w 454"/>
                <a:gd name="T13" fmla="*/ 2147483647 h 702"/>
                <a:gd name="T14" fmla="*/ 2147483647 w 454"/>
                <a:gd name="T15" fmla="*/ 2147483647 h 702"/>
                <a:gd name="T16" fmla="*/ 2147483647 w 454"/>
                <a:gd name="T17" fmla="*/ 2147483647 h 702"/>
                <a:gd name="T18" fmla="*/ 2147483647 w 454"/>
                <a:gd name="T19" fmla="*/ 2147483647 h 702"/>
                <a:gd name="T20" fmla="*/ 2147483647 w 454"/>
                <a:gd name="T21" fmla="*/ 2147483647 h 702"/>
                <a:gd name="T22" fmla="*/ 2147483647 w 454"/>
                <a:gd name="T23" fmla="*/ 2147483647 h 702"/>
                <a:gd name="T24" fmla="*/ 2147483647 w 454"/>
                <a:gd name="T25" fmla="*/ 2147483647 h 702"/>
                <a:gd name="T26" fmla="*/ 2147483647 w 454"/>
                <a:gd name="T27" fmla="*/ 2147483647 h 702"/>
                <a:gd name="T28" fmla="*/ 2147483647 w 454"/>
                <a:gd name="T29" fmla="*/ 2147483647 h 702"/>
                <a:gd name="T30" fmla="*/ 2147483647 w 454"/>
                <a:gd name="T31" fmla="*/ 2147483647 h 702"/>
                <a:gd name="T32" fmla="*/ 2147483647 w 454"/>
                <a:gd name="T33" fmla="*/ 2147483647 h 702"/>
                <a:gd name="T34" fmla="*/ 2147483647 w 454"/>
                <a:gd name="T35" fmla="*/ 2147483647 h 702"/>
                <a:gd name="T36" fmla="*/ 2147483647 w 454"/>
                <a:gd name="T37" fmla="*/ 2147483647 h 702"/>
                <a:gd name="T38" fmla="*/ 2147483647 w 454"/>
                <a:gd name="T39" fmla="*/ 0 h 702"/>
                <a:gd name="T40" fmla="*/ 2147483647 w 454"/>
                <a:gd name="T41" fmla="*/ 2147483647 h 702"/>
                <a:gd name="T42" fmla="*/ 2147483647 w 454"/>
                <a:gd name="T43" fmla="*/ 2147483647 h 702"/>
                <a:gd name="T44" fmla="*/ 2147483647 w 454"/>
                <a:gd name="T45" fmla="*/ 2147483647 h 702"/>
                <a:gd name="T46" fmla="*/ 2147483647 w 454"/>
                <a:gd name="T47" fmla="*/ 2147483647 h 702"/>
                <a:gd name="T48" fmla="*/ 2147483647 w 454"/>
                <a:gd name="T49" fmla="*/ 2147483647 h 702"/>
                <a:gd name="T50" fmla="*/ 2147483647 w 454"/>
                <a:gd name="T51" fmla="*/ 2147483647 h 702"/>
                <a:gd name="T52" fmla="*/ 2147483647 w 454"/>
                <a:gd name="T53" fmla="*/ 2147483647 h 702"/>
                <a:gd name="T54" fmla="*/ 2147483647 w 454"/>
                <a:gd name="T55" fmla="*/ 2147483647 h 702"/>
                <a:gd name="T56" fmla="*/ 2147483647 w 454"/>
                <a:gd name="T57" fmla="*/ 2147483647 h 702"/>
                <a:gd name="T58" fmla="*/ 2147483647 w 454"/>
                <a:gd name="T59" fmla="*/ 2147483647 h 702"/>
                <a:gd name="T60" fmla="*/ 2147483647 w 454"/>
                <a:gd name="T61" fmla="*/ 2147483647 h 702"/>
                <a:gd name="T62" fmla="*/ 2147483647 w 454"/>
                <a:gd name="T63" fmla="*/ 2147483647 h 702"/>
                <a:gd name="T64" fmla="*/ 2147483647 w 454"/>
                <a:gd name="T65" fmla="*/ 2147483647 h 702"/>
                <a:gd name="T66" fmla="*/ 2147483647 w 454"/>
                <a:gd name="T67" fmla="*/ 2147483647 h 702"/>
                <a:gd name="T68" fmla="*/ 2147483647 w 454"/>
                <a:gd name="T69" fmla="*/ 2147483647 h 702"/>
                <a:gd name="T70" fmla="*/ 2147483647 w 454"/>
                <a:gd name="T71" fmla="*/ 2147483647 h 702"/>
                <a:gd name="T72" fmla="*/ 2147483647 w 454"/>
                <a:gd name="T73" fmla="*/ 2147483647 h 702"/>
                <a:gd name="T74" fmla="*/ 2147483647 w 454"/>
                <a:gd name="T75" fmla="*/ 2147483647 h 702"/>
                <a:gd name="T76" fmla="*/ 2147483647 w 454"/>
                <a:gd name="T77" fmla="*/ 2147483647 h 702"/>
                <a:gd name="T78" fmla="*/ 2147483647 w 454"/>
                <a:gd name="T79" fmla="*/ 2147483647 h 702"/>
                <a:gd name="T80" fmla="*/ 2147483647 w 454"/>
                <a:gd name="T81" fmla="*/ 2147483647 h 702"/>
                <a:gd name="T82" fmla="*/ 2147483647 w 454"/>
                <a:gd name="T83" fmla="*/ 2147483647 h 702"/>
                <a:gd name="T84" fmla="*/ 2147483647 w 454"/>
                <a:gd name="T85" fmla="*/ 2147483647 h 702"/>
                <a:gd name="T86" fmla="*/ 2147483647 w 454"/>
                <a:gd name="T87" fmla="*/ 2147483647 h 702"/>
                <a:gd name="T88" fmla="*/ 2147483647 w 454"/>
                <a:gd name="T89" fmla="*/ 2147483647 h 702"/>
                <a:gd name="T90" fmla="*/ 2147483647 w 454"/>
                <a:gd name="T91" fmla="*/ 2147483647 h 702"/>
                <a:gd name="T92" fmla="*/ 2147483647 w 454"/>
                <a:gd name="T93" fmla="*/ 2147483647 h 702"/>
                <a:gd name="T94" fmla="*/ 2147483647 w 454"/>
                <a:gd name="T95" fmla="*/ 2147483647 h 702"/>
                <a:gd name="T96" fmla="*/ 2147483647 w 454"/>
                <a:gd name="T97" fmla="*/ 2147483647 h 702"/>
                <a:gd name="T98" fmla="*/ 2147483647 w 454"/>
                <a:gd name="T99" fmla="*/ 2147483647 h 702"/>
                <a:gd name="T100" fmla="*/ 2147483647 w 454"/>
                <a:gd name="T101" fmla="*/ 2147483647 h 702"/>
                <a:gd name="T102" fmla="*/ 2147483647 w 454"/>
                <a:gd name="T103" fmla="*/ 2147483647 h 702"/>
                <a:gd name="T104" fmla="*/ 2147483647 w 454"/>
                <a:gd name="T105" fmla="*/ 2147483647 h 702"/>
                <a:gd name="T106" fmla="*/ 2147483647 w 454"/>
                <a:gd name="T107" fmla="*/ 2147483647 h 702"/>
                <a:gd name="T108" fmla="*/ 2147483647 w 454"/>
                <a:gd name="T109" fmla="*/ 2147483647 h 702"/>
                <a:gd name="T110" fmla="*/ 2147483647 w 454"/>
                <a:gd name="T111" fmla="*/ 2147483647 h 702"/>
                <a:gd name="T112" fmla="*/ 2147483647 w 454"/>
                <a:gd name="T113" fmla="*/ 2147483647 h 702"/>
                <a:gd name="T114" fmla="*/ 2147483647 w 454"/>
                <a:gd name="T115" fmla="*/ 2147483647 h 702"/>
                <a:gd name="T116" fmla="*/ 2147483647 w 454"/>
                <a:gd name="T117" fmla="*/ 2147483647 h 702"/>
                <a:gd name="T118" fmla="*/ 2147483647 w 454"/>
                <a:gd name="T119" fmla="*/ 2147483647 h 702"/>
                <a:gd name="T120" fmla="*/ 2147483647 w 454"/>
                <a:gd name="T121" fmla="*/ 2147483647 h 70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54"/>
                <a:gd name="T184" fmla="*/ 0 h 702"/>
                <a:gd name="T185" fmla="*/ 454 w 454"/>
                <a:gd name="T186" fmla="*/ 702 h 70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54" h="702">
                  <a:moveTo>
                    <a:pt x="0" y="588"/>
                  </a:moveTo>
                  <a:lnTo>
                    <a:pt x="8" y="588"/>
                  </a:lnTo>
                  <a:lnTo>
                    <a:pt x="14" y="592"/>
                  </a:lnTo>
                  <a:lnTo>
                    <a:pt x="37" y="586"/>
                  </a:lnTo>
                  <a:lnTo>
                    <a:pt x="41" y="566"/>
                  </a:lnTo>
                  <a:lnTo>
                    <a:pt x="43" y="568"/>
                  </a:lnTo>
                  <a:lnTo>
                    <a:pt x="41" y="560"/>
                  </a:lnTo>
                  <a:lnTo>
                    <a:pt x="37" y="560"/>
                  </a:lnTo>
                  <a:lnTo>
                    <a:pt x="30" y="554"/>
                  </a:lnTo>
                  <a:lnTo>
                    <a:pt x="26" y="543"/>
                  </a:lnTo>
                  <a:lnTo>
                    <a:pt x="31" y="548"/>
                  </a:lnTo>
                  <a:lnTo>
                    <a:pt x="37" y="535"/>
                  </a:lnTo>
                  <a:lnTo>
                    <a:pt x="47" y="525"/>
                  </a:lnTo>
                  <a:lnTo>
                    <a:pt x="59" y="527"/>
                  </a:lnTo>
                  <a:lnTo>
                    <a:pt x="63" y="531"/>
                  </a:lnTo>
                  <a:lnTo>
                    <a:pt x="67" y="531"/>
                  </a:lnTo>
                  <a:lnTo>
                    <a:pt x="71" y="527"/>
                  </a:lnTo>
                  <a:lnTo>
                    <a:pt x="84" y="527"/>
                  </a:lnTo>
                  <a:lnTo>
                    <a:pt x="84" y="535"/>
                  </a:lnTo>
                  <a:lnTo>
                    <a:pt x="88" y="535"/>
                  </a:lnTo>
                  <a:lnTo>
                    <a:pt x="90" y="537"/>
                  </a:lnTo>
                  <a:lnTo>
                    <a:pt x="94" y="525"/>
                  </a:lnTo>
                  <a:lnTo>
                    <a:pt x="86" y="517"/>
                  </a:lnTo>
                  <a:lnTo>
                    <a:pt x="86" y="505"/>
                  </a:lnTo>
                  <a:lnTo>
                    <a:pt x="82" y="503"/>
                  </a:lnTo>
                  <a:lnTo>
                    <a:pt x="90" y="481"/>
                  </a:lnTo>
                  <a:lnTo>
                    <a:pt x="96" y="481"/>
                  </a:lnTo>
                  <a:lnTo>
                    <a:pt x="94" y="473"/>
                  </a:lnTo>
                  <a:lnTo>
                    <a:pt x="84" y="469"/>
                  </a:lnTo>
                  <a:lnTo>
                    <a:pt x="88" y="465"/>
                  </a:lnTo>
                  <a:lnTo>
                    <a:pt x="98" y="469"/>
                  </a:lnTo>
                  <a:lnTo>
                    <a:pt x="102" y="465"/>
                  </a:lnTo>
                  <a:lnTo>
                    <a:pt x="102" y="459"/>
                  </a:lnTo>
                  <a:lnTo>
                    <a:pt x="98" y="451"/>
                  </a:lnTo>
                  <a:lnTo>
                    <a:pt x="86" y="447"/>
                  </a:lnTo>
                  <a:lnTo>
                    <a:pt x="74" y="447"/>
                  </a:lnTo>
                  <a:lnTo>
                    <a:pt x="73" y="437"/>
                  </a:lnTo>
                  <a:lnTo>
                    <a:pt x="84" y="433"/>
                  </a:lnTo>
                  <a:lnTo>
                    <a:pt x="82" y="429"/>
                  </a:lnTo>
                  <a:lnTo>
                    <a:pt x="90" y="423"/>
                  </a:lnTo>
                  <a:lnTo>
                    <a:pt x="92" y="415"/>
                  </a:lnTo>
                  <a:lnTo>
                    <a:pt x="90" y="411"/>
                  </a:lnTo>
                  <a:lnTo>
                    <a:pt x="86" y="401"/>
                  </a:lnTo>
                  <a:lnTo>
                    <a:pt x="92" y="393"/>
                  </a:lnTo>
                  <a:lnTo>
                    <a:pt x="119" y="393"/>
                  </a:lnTo>
                  <a:lnTo>
                    <a:pt x="133" y="401"/>
                  </a:lnTo>
                  <a:lnTo>
                    <a:pt x="133" y="405"/>
                  </a:lnTo>
                  <a:lnTo>
                    <a:pt x="139" y="409"/>
                  </a:lnTo>
                  <a:lnTo>
                    <a:pt x="141" y="413"/>
                  </a:lnTo>
                  <a:lnTo>
                    <a:pt x="147" y="411"/>
                  </a:lnTo>
                  <a:lnTo>
                    <a:pt x="151" y="409"/>
                  </a:lnTo>
                  <a:lnTo>
                    <a:pt x="168" y="411"/>
                  </a:lnTo>
                  <a:lnTo>
                    <a:pt x="174" y="405"/>
                  </a:lnTo>
                  <a:lnTo>
                    <a:pt x="180" y="409"/>
                  </a:lnTo>
                  <a:lnTo>
                    <a:pt x="194" y="405"/>
                  </a:lnTo>
                  <a:lnTo>
                    <a:pt x="194" y="403"/>
                  </a:lnTo>
                  <a:lnTo>
                    <a:pt x="186" y="397"/>
                  </a:lnTo>
                  <a:lnTo>
                    <a:pt x="180" y="383"/>
                  </a:lnTo>
                  <a:lnTo>
                    <a:pt x="186" y="383"/>
                  </a:lnTo>
                  <a:lnTo>
                    <a:pt x="188" y="377"/>
                  </a:lnTo>
                  <a:lnTo>
                    <a:pt x="205" y="385"/>
                  </a:lnTo>
                  <a:lnTo>
                    <a:pt x="219" y="379"/>
                  </a:lnTo>
                  <a:lnTo>
                    <a:pt x="223" y="381"/>
                  </a:lnTo>
                  <a:lnTo>
                    <a:pt x="243" y="381"/>
                  </a:lnTo>
                  <a:lnTo>
                    <a:pt x="254" y="373"/>
                  </a:lnTo>
                  <a:lnTo>
                    <a:pt x="256" y="369"/>
                  </a:lnTo>
                  <a:lnTo>
                    <a:pt x="254" y="355"/>
                  </a:lnTo>
                  <a:lnTo>
                    <a:pt x="248" y="353"/>
                  </a:lnTo>
                  <a:lnTo>
                    <a:pt x="250" y="321"/>
                  </a:lnTo>
                  <a:lnTo>
                    <a:pt x="256" y="321"/>
                  </a:lnTo>
                  <a:lnTo>
                    <a:pt x="258" y="283"/>
                  </a:lnTo>
                  <a:lnTo>
                    <a:pt x="246" y="275"/>
                  </a:lnTo>
                  <a:lnTo>
                    <a:pt x="243" y="279"/>
                  </a:lnTo>
                  <a:lnTo>
                    <a:pt x="235" y="269"/>
                  </a:lnTo>
                  <a:lnTo>
                    <a:pt x="225" y="267"/>
                  </a:lnTo>
                  <a:lnTo>
                    <a:pt x="223" y="263"/>
                  </a:lnTo>
                  <a:lnTo>
                    <a:pt x="219" y="267"/>
                  </a:lnTo>
                  <a:lnTo>
                    <a:pt x="209" y="263"/>
                  </a:lnTo>
                  <a:lnTo>
                    <a:pt x="209" y="259"/>
                  </a:lnTo>
                  <a:lnTo>
                    <a:pt x="205" y="257"/>
                  </a:lnTo>
                  <a:lnTo>
                    <a:pt x="200" y="253"/>
                  </a:lnTo>
                  <a:lnTo>
                    <a:pt x="184" y="245"/>
                  </a:lnTo>
                  <a:lnTo>
                    <a:pt x="176" y="243"/>
                  </a:lnTo>
                  <a:lnTo>
                    <a:pt x="172" y="239"/>
                  </a:lnTo>
                  <a:lnTo>
                    <a:pt x="157" y="233"/>
                  </a:lnTo>
                  <a:lnTo>
                    <a:pt x="155" y="221"/>
                  </a:lnTo>
                  <a:lnTo>
                    <a:pt x="157" y="219"/>
                  </a:lnTo>
                  <a:lnTo>
                    <a:pt x="157" y="217"/>
                  </a:lnTo>
                  <a:lnTo>
                    <a:pt x="159" y="217"/>
                  </a:lnTo>
                  <a:lnTo>
                    <a:pt x="160" y="217"/>
                  </a:lnTo>
                  <a:lnTo>
                    <a:pt x="160" y="213"/>
                  </a:lnTo>
                  <a:lnTo>
                    <a:pt x="157" y="207"/>
                  </a:lnTo>
                  <a:lnTo>
                    <a:pt x="159" y="207"/>
                  </a:lnTo>
                  <a:lnTo>
                    <a:pt x="159" y="205"/>
                  </a:lnTo>
                  <a:lnTo>
                    <a:pt x="155" y="199"/>
                  </a:lnTo>
                  <a:lnTo>
                    <a:pt x="155" y="195"/>
                  </a:lnTo>
                  <a:lnTo>
                    <a:pt x="157" y="193"/>
                  </a:lnTo>
                  <a:lnTo>
                    <a:pt x="159" y="183"/>
                  </a:lnTo>
                  <a:lnTo>
                    <a:pt x="162" y="181"/>
                  </a:lnTo>
                  <a:lnTo>
                    <a:pt x="164" y="179"/>
                  </a:lnTo>
                  <a:lnTo>
                    <a:pt x="164" y="177"/>
                  </a:lnTo>
                  <a:lnTo>
                    <a:pt x="159" y="173"/>
                  </a:lnTo>
                  <a:lnTo>
                    <a:pt x="164" y="171"/>
                  </a:lnTo>
                  <a:lnTo>
                    <a:pt x="164" y="169"/>
                  </a:lnTo>
                  <a:lnTo>
                    <a:pt x="164" y="165"/>
                  </a:lnTo>
                  <a:lnTo>
                    <a:pt x="170" y="165"/>
                  </a:lnTo>
                  <a:lnTo>
                    <a:pt x="172" y="165"/>
                  </a:lnTo>
                  <a:lnTo>
                    <a:pt x="172" y="161"/>
                  </a:lnTo>
                  <a:lnTo>
                    <a:pt x="180" y="159"/>
                  </a:lnTo>
                  <a:lnTo>
                    <a:pt x="184" y="159"/>
                  </a:lnTo>
                  <a:lnTo>
                    <a:pt x="186" y="154"/>
                  </a:lnTo>
                  <a:lnTo>
                    <a:pt x="186" y="150"/>
                  </a:lnTo>
                  <a:lnTo>
                    <a:pt x="209" y="159"/>
                  </a:lnTo>
                  <a:lnTo>
                    <a:pt x="215" y="171"/>
                  </a:lnTo>
                  <a:lnTo>
                    <a:pt x="221" y="175"/>
                  </a:lnTo>
                  <a:lnTo>
                    <a:pt x="231" y="169"/>
                  </a:lnTo>
                  <a:lnTo>
                    <a:pt x="235" y="171"/>
                  </a:lnTo>
                  <a:lnTo>
                    <a:pt x="254" y="169"/>
                  </a:lnTo>
                  <a:lnTo>
                    <a:pt x="256" y="171"/>
                  </a:lnTo>
                  <a:lnTo>
                    <a:pt x="272" y="169"/>
                  </a:lnTo>
                  <a:lnTo>
                    <a:pt x="274" y="138"/>
                  </a:lnTo>
                  <a:lnTo>
                    <a:pt x="284" y="146"/>
                  </a:lnTo>
                  <a:lnTo>
                    <a:pt x="291" y="136"/>
                  </a:lnTo>
                  <a:lnTo>
                    <a:pt x="284" y="126"/>
                  </a:lnTo>
                  <a:lnTo>
                    <a:pt x="286" y="108"/>
                  </a:lnTo>
                  <a:lnTo>
                    <a:pt x="309" y="86"/>
                  </a:lnTo>
                  <a:lnTo>
                    <a:pt x="313" y="86"/>
                  </a:lnTo>
                  <a:lnTo>
                    <a:pt x="313" y="78"/>
                  </a:lnTo>
                  <a:lnTo>
                    <a:pt x="321" y="70"/>
                  </a:lnTo>
                  <a:lnTo>
                    <a:pt x="329" y="70"/>
                  </a:lnTo>
                  <a:lnTo>
                    <a:pt x="340" y="48"/>
                  </a:lnTo>
                  <a:lnTo>
                    <a:pt x="370" y="34"/>
                  </a:lnTo>
                  <a:lnTo>
                    <a:pt x="373" y="14"/>
                  </a:lnTo>
                  <a:lnTo>
                    <a:pt x="381" y="14"/>
                  </a:lnTo>
                  <a:lnTo>
                    <a:pt x="391" y="26"/>
                  </a:lnTo>
                  <a:lnTo>
                    <a:pt x="401" y="20"/>
                  </a:lnTo>
                  <a:lnTo>
                    <a:pt x="407" y="32"/>
                  </a:lnTo>
                  <a:lnTo>
                    <a:pt x="416" y="28"/>
                  </a:lnTo>
                  <a:lnTo>
                    <a:pt x="426" y="10"/>
                  </a:lnTo>
                  <a:lnTo>
                    <a:pt x="446" y="0"/>
                  </a:lnTo>
                  <a:lnTo>
                    <a:pt x="444" y="18"/>
                  </a:lnTo>
                  <a:lnTo>
                    <a:pt x="448" y="20"/>
                  </a:lnTo>
                  <a:lnTo>
                    <a:pt x="448" y="22"/>
                  </a:lnTo>
                  <a:lnTo>
                    <a:pt x="450" y="20"/>
                  </a:lnTo>
                  <a:lnTo>
                    <a:pt x="450" y="24"/>
                  </a:lnTo>
                  <a:lnTo>
                    <a:pt x="454" y="26"/>
                  </a:lnTo>
                  <a:lnTo>
                    <a:pt x="448" y="38"/>
                  </a:lnTo>
                  <a:lnTo>
                    <a:pt x="448" y="46"/>
                  </a:lnTo>
                  <a:lnTo>
                    <a:pt x="444" y="48"/>
                  </a:lnTo>
                  <a:lnTo>
                    <a:pt x="436" y="52"/>
                  </a:lnTo>
                  <a:lnTo>
                    <a:pt x="436" y="54"/>
                  </a:lnTo>
                  <a:lnTo>
                    <a:pt x="436" y="64"/>
                  </a:lnTo>
                  <a:lnTo>
                    <a:pt x="436" y="70"/>
                  </a:lnTo>
                  <a:lnTo>
                    <a:pt x="434" y="70"/>
                  </a:lnTo>
                  <a:lnTo>
                    <a:pt x="434" y="74"/>
                  </a:lnTo>
                  <a:lnTo>
                    <a:pt x="430" y="78"/>
                  </a:lnTo>
                  <a:lnTo>
                    <a:pt x="430" y="82"/>
                  </a:lnTo>
                  <a:lnTo>
                    <a:pt x="428" y="86"/>
                  </a:lnTo>
                  <a:lnTo>
                    <a:pt x="430" y="88"/>
                  </a:lnTo>
                  <a:lnTo>
                    <a:pt x="428" y="94"/>
                  </a:lnTo>
                  <a:lnTo>
                    <a:pt x="426" y="100"/>
                  </a:lnTo>
                  <a:lnTo>
                    <a:pt x="424" y="100"/>
                  </a:lnTo>
                  <a:lnTo>
                    <a:pt x="422" y="100"/>
                  </a:lnTo>
                  <a:lnTo>
                    <a:pt x="420" y="102"/>
                  </a:lnTo>
                  <a:lnTo>
                    <a:pt x="418" y="108"/>
                  </a:lnTo>
                  <a:lnTo>
                    <a:pt x="413" y="108"/>
                  </a:lnTo>
                  <a:lnTo>
                    <a:pt x="411" y="112"/>
                  </a:lnTo>
                  <a:lnTo>
                    <a:pt x="407" y="114"/>
                  </a:lnTo>
                  <a:lnTo>
                    <a:pt x="405" y="116"/>
                  </a:lnTo>
                  <a:lnTo>
                    <a:pt x="405" y="120"/>
                  </a:lnTo>
                  <a:lnTo>
                    <a:pt x="401" y="122"/>
                  </a:lnTo>
                  <a:lnTo>
                    <a:pt x="401" y="124"/>
                  </a:lnTo>
                  <a:lnTo>
                    <a:pt x="401" y="126"/>
                  </a:lnTo>
                  <a:lnTo>
                    <a:pt x="401" y="130"/>
                  </a:lnTo>
                  <a:lnTo>
                    <a:pt x="399" y="132"/>
                  </a:lnTo>
                  <a:lnTo>
                    <a:pt x="401" y="134"/>
                  </a:lnTo>
                  <a:lnTo>
                    <a:pt x="399" y="136"/>
                  </a:lnTo>
                  <a:lnTo>
                    <a:pt x="401" y="140"/>
                  </a:lnTo>
                  <a:lnTo>
                    <a:pt x="401" y="142"/>
                  </a:lnTo>
                  <a:lnTo>
                    <a:pt x="401" y="146"/>
                  </a:lnTo>
                  <a:lnTo>
                    <a:pt x="405" y="146"/>
                  </a:lnTo>
                  <a:lnTo>
                    <a:pt x="407" y="148"/>
                  </a:lnTo>
                  <a:lnTo>
                    <a:pt x="413" y="159"/>
                  </a:lnTo>
                  <a:lnTo>
                    <a:pt x="418" y="163"/>
                  </a:lnTo>
                  <a:lnTo>
                    <a:pt x="418" y="165"/>
                  </a:lnTo>
                  <a:lnTo>
                    <a:pt x="415" y="165"/>
                  </a:lnTo>
                  <a:lnTo>
                    <a:pt x="415" y="167"/>
                  </a:lnTo>
                  <a:lnTo>
                    <a:pt x="420" y="169"/>
                  </a:lnTo>
                  <a:lnTo>
                    <a:pt x="422" y="171"/>
                  </a:lnTo>
                  <a:lnTo>
                    <a:pt x="420" y="171"/>
                  </a:lnTo>
                  <a:lnTo>
                    <a:pt x="420" y="177"/>
                  </a:lnTo>
                  <a:lnTo>
                    <a:pt x="422" y="179"/>
                  </a:lnTo>
                  <a:lnTo>
                    <a:pt x="422" y="181"/>
                  </a:lnTo>
                  <a:lnTo>
                    <a:pt x="418" y="185"/>
                  </a:lnTo>
                  <a:lnTo>
                    <a:pt x="418" y="189"/>
                  </a:lnTo>
                  <a:lnTo>
                    <a:pt x="416" y="189"/>
                  </a:lnTo>
                  <a:lnTo>
                    <a:pt x="411" y="191"/>
                  </a:lnTo>
                  <a:lnTo>
                    <a:pt x="411" y="195"/>
                  </a:lnTo>
                  <a:lnTo>
                    <a:pt x="411" y="197"/>
                  </a:lnTo>
                  <a:lnTo>
                    <a:pt x="415" y="199"/>
                  </a:lnTo>
                  <a:lnTo>
                    <a:pt x="413" y="201"/>
                  </a:lnTo>
                  <a:lnTo>
                    <a:pt x="413" y="203"/>
                  </a:lnTo>
                  <a:lnTo>
                    <a:pt x="413" y="205"/>
                  </a:lnTo>
                  <a:lnTo>
                    <a:pt x="407" y="211"/>
                  </a:lnTo>
                  <a:lnTo>
                    <a:pt x="403" y="217"/>
                  </a:lnTo>
                  <a:lnTo>
                    <a:pt x="401" y="219"/>
                  </a:lnTo>
                  <a:lnTo>
                    <a:pt x="395" y="225"/>
                  </a:lnTo>
                  <a:lnTo>
                    <a:pt x="395" y="227"/>
                  </a:lnTo>
                  <a:lnTo>
                    <a:pt x="393" y="227"/>
                  </a:lnTo>
                  <a:lnTo>
                    <a:pt x="395" y="227"/>
                  </a:lnTo>
                  <a:lnTo>
                    <a:pt x="391" y="227"/>
                  </a:lnTo>
                  <a:lnTo>
                    <a:pt x="391" y="229"/>
                  </a:lnTo>
                  <a:lnTo>
                    <a:pt x="393" y="231"/>
                  </a:lnTo>
                  <a:lnTo>
                    <a:pt x="393" y="233"/>
                  </a:lnTo>
                  <a:lnTo>
                    <a:pt x="393" y="239"/>
                  </a:lnTo>
                  <a:lnTo>
                    <a:pt x="391" y="241"/>
                  </a:lnTo>
                  <a:lnTo>
                    <a:pt x="395" y="243"/>
                  </a:lnTo>
                  <a:lnTo>
                    <a:pt x="393" y="245"/>
                  </a:lnTo>
                  <a:lnTo>
                    <a:pt x="393" y="247"/>
                  </a:lnTo>
                  <a:lnTo>
                    <a:pt x="393" y="249"/>
                  </a:lnTo>
                  <a:lnTo>
                    <a:pt x="391" y="249"/>
                  </a:lnTo>
                  <a:lnTo>
                    <a:pt x="395" y="253"/>
                  </a:lnTo>
                  <a:lnTo>
                    <a:pt x="395" y="255"/>
                  </a:lnTo>
                  <a:lnTo>
                    <a:pt x="395" y="253"/>
                  </a:lnTo>
                  <a:lnTo>
                    <a:pt x="395" y="259"/>
                  </a:lnTo>
                  <a:lnTo>
                    <a:pt x="391" y="257"/>
                  </a:lnTo>
                  <a:lnTo>
                    <a:pt x="391" y="259"/>
                  </a:lnTo>
                  <a:lnTo>
                    <a:pt x="395" y="259"/>
                  </a:lnTo>
                  <a:lnTo>
                    <a:pt x="397" y="265"/>
                  </a:lnTo>
                  <a:lnTo>
                    <a:pt x="399" y="265"/>
                  </a:lnTo>
                  <a:lnTo>
                    <a:pt x="399" y="275"/>
                  </a:lnTo>
                  <a:lnTo>
                    <a:pt x="399" y="277"/>
                  </a:lnTo>
                  <a:lnTo>
                    <a:pt x="401" y="329"/>
                  </a:lnTo>
                  <a:lnTo>
                    <a:pt x="403" y="329"/>
                  </a:lnTo>
                  <a:lnTo>
                    <a:pt x="407" y="345"/>
                  </a:lnTo>
                  <a:lnTo>
                    <a:pt x="409" y="351"/>
                  </a:lnTo>
                  <a:lnTo>
                    <a:pt x="407" y="359"/>
                  </a:lnTo>
                  <a:lnTo>
                    <a:pt x="407" y="361"/>
                  </a:lnTo>
                  <a:lnTo>
                    <a:pt x="407" y="367"/>
                  </a:lnTo>
                  <a:lnTo>
                    <a:pt x="403" y="369"/>
                  </a:lnTo>
                  <a:lnTo>
                    <a:pt x="397" y="377"/>
                  </a:lnTo>
                  <a:lnTo>
                    <a:pt x="395" y="379"/>
                  </a:lnTo>
                  <a:lnTo>
                    <a:pt x="395" y="381"/>
                  </a:lnTo>
                  <a:lnTo>
                    <a:pt x="391" y="383"/>
                  </a:lnTo>
                  <a:lnTo>
                    <a:pt x="387" y="397"/>
                  </a:lnTo>
                  <a:lnTo>
                    <a:pt x="387" y="403"/>
                  </a:lnTo>
                  <a:lnTo>
                    <a:pt x="383" y="409"/>
                  </a:lnTo>
                  <a:lnTo>
                    <a:pt x="381" y="409"/>
                  </a:lnTo>
                  <a:lnTo>
                    <a:pt x="381" y="417"/>
                  </a:lnTo>
                  <a:lnTo>
                    <a:pt x="381" y="419"/>
                  </a:lnTo>
                  <a:lnTo>
                    <a:pt x="381" y="427"/>
                  </a:lnTo>
                  <a:lnTo>
                    <a:pt x="381" y="431"/>
                  </a:lnTo>
                  <a:lnTo>
                    <a:pt x="377" y="437"/>
                  </a:lnTo>
                  <a:lnTo>
                    <a:pt x="383" y="445"/>
                  </a:lnTo>
                  <a:lnTo>
                    <a:pt x="387" y="447"/>
                  </a:lnTo>
                  <a:lnTo>
                    <a:pt x="391" y="449"/>
                  </a:lnTo>
                  <a:lnTo>
                    <a:pt x="387" y="451"/>
                  </a:lnTo>
                  <a:lnTo>
                    <a:pt x="387" y="455"/>
                  </a:lnTo>
                  <a:lnTo>
                    <a:pt x="391" y="463"/>
                  </a:lnTo>
                  <a:lnTo>
                    <a:pt x="397" y="465"/>
                  </a:lnTo>
                  <a:lnTo>
                    <a:pt x="397" y="469"/>
                  </a:lnTo>
                  <a:lnTo>
                    <a:pt x="399" y="471"/>
                  </a:lnTo>
                  <a:lnTo>
                    <a:pt x="395" y="471"/>
                  </a:lnTo>
                  <a:lnTo>
                    <a:pt x="393" y="475"/>
                  </a:lnTo>
                  <a:lnTo>
                    <a:pt x="393" y="477"/>
                  </a:lnTo>
                  <a:lnTo>
                    <a:pt x="409" y="485"/>
                  </a:lnTo>
                  <a:lnTo>
                    <a:pt x="409" y="487"/>
                  </a:lnTo>
                  <a:lnTo>
                    <a:pt x="405" y="493"/>
                  </a:lnTo>
                  <a:lnTo>
                    <a:pt x="405" y="497"/>
                  </a:lnTo>
                  <a:lnTo>
                    <a:pt x="407" y="497"/>
                  </a:lnTo>
                  <a:lnTo>
                    <a:pt x="411" y="501"/>
                  </a:lnTo>
                  <a:lnTo>
                    <a:pt x="411" y="503"/>
                  </a:lnTo>
                  <a:lnTo>
                    <a:pt x="411" y="505"/>
                  </a:lnTo>
                  <a:lnTo>
                    <a:pt x="409" y="505"/>
                  </a:lnTo>
                  <a:lnTo>
                    <a:pt x="407" y="509"/>
                  </a:lnTo>
                  <a:lnTo>
                    <a:pt x="405" y="509"/>
                  </a:lnTo>
                  <a:lnTo>
                    <a:pt x="405" y="511"/>
                  </a:lnTo>
                  <a:lnTo>
                    <a:pt x="407" y="513"/>
                  </a:lnTo>
                  <a:lnTo>
                    <a:pt x="411" y="513"/>
                  </a:lnTo>
                  <a:lnTo>
                    <a:pt x="416" y="517"/>
                  </a:lnTo>
                  <a:lnTo>
                    <a:pt x="420" y="517"/>
                  </a:lnTo>
                  <a:lnTo>
                    <a:pt x="424" y="525"/>
                  </a:lnTo>
                  <a:lnTo>
                    <a:pt x="424" y="527"/>
                  </a:lnTo>
                  <a:lnTo>
                    <a:pt x="428" y="531"/>
                  </a:lnTo>
                  <a:lnTo>
                    <a:pt x="432" y="533"/>
                  </a:lnTo>
                  <a:lnTo>
                    <a:pt x="436" y="535"/>
                  </a:lnTo>
                  <a:lnTo>
                    <a:pt x="440" y="543"/>
                  </a:lnTo>
                  <a:lnTo>
                    <a:pt x="436" y="554"/>
                  </a:lnTo>
                  <a:lnTo>
                    <a:pt x="440" y="556"/>
                  </a:lnTo>
                  <a:lnTo>
                    <a:pt x="438" y="566"/>
                  </a:lnTo>
                  <a:lnTo>
                    <a:pt x="436" y="566"/>
                  </a:lnTo>
                  <a:lnTo>
                    <a:pt x="432" y="570"/>
                  </a:lnTo>
                  <a:lnTo>
                    <a:pt x="426" y="570"/>
                  </a:lnTo>
                  <a:lnTo>
                    <a:pt x="424" y="572"/>
                  </a:lnTo>
                  <a:lnTo>
                    <a:pt x="424" y="574"/>
                  </a:lnTo>
                  <a:lnTo>
                    <a:pt x="422" y="574"/>
                  </a:lnTo>
                  <a:lnTo>
                    <a:pt x="418" y="576"/>
                  </a:lnTo>
                  <a:lnTo>
                    <a:pt x="415" y="580"/>
                  </a:lnTo>
                  <a:lnTo>
                    <a:pt x="411" y="574"/>
                  </a:lnTo>
                  <a:lnTo>
                    <a:pt x="411" y="576"/>
                  </a:lnTo>
                  <a:lnTo>
                    <a:pt x="407" y="576"/>
                  </a:lnTo>
                  <a:lnTo>
                    <a:pt x="407" y="568"/>
                  </a:lnTo>
                  <a:lnTo>
                    <a:pt x="403" y="566"/>
                  </a:lnTo>
                  <a:lnTo>
                    <a:pt x="401" y="566"/>
                  </a:lnTo>
                  <a:lnTo>
                    <a:pt x="401" y="568"/>
                  </a:lnTo>
                  <a:lnTo>
                    <a:pt x="399" y="570"/>
                  </a:lnTo>
                  <a:lnTo>
                    <a:pt x="395" y="574"/>
                  </a:lnTo>
                  <a:lnTo>
                    <a:pt x="389" y="572"/>
                  </a:lnTo>
                  <a:lnTo>
                    <a:pt x="375" y="574"/>
                  </a:lnTo>
                  <a:lnTo>
                    <a:pt x="373" y="570"/>
                  </a:lnTo>
                  <a:lnTo>
                    <a:pt x="362" y="572"/>
                  </a:lnTo>
                  <a:lnTo>
                    <a:pt x="360" y="570"/>
                  </a:lnTo>
                  <a:lnTo>
                    <a:pt x="358" y="570"/>
                  </a:lnTo>
                  <a:lnTo>
                    <a:pt x="348" y="566"/>
                  </a:lnTo>
                  <a:lnTo>
                    <a:pt x="342" y="568"/>
                  </a:lnTo>
                  <a:lnTo>
                    <a:pt x="336" y="566"/>
                  </a:lnTo>
                  <a:lnTo>
                    <a:pt x="334" y="566"/>
                  </a:lnTo>
                  <a:lnTo>
                    <a:pt x="332" y="566"/>
                  </a:lnTo>
                  <a:lnTo>
                    <a:pt x="330" y="564"/>
                  </a:lnTo>
                  <a:lnTo>
                    <a:pt x="327" y="568"/>
                  </a:lnTo>
                  <a:lnTo>
                    <a:pt x="323" y="566"/>
                  </a:lnTo>
                  <a:lnTo>
                    <a:pt x="321" y="568"/>
                  </a:lnTo>
                  <a:lnTo>
                    <a:pt x="321" y="570"/>
                  </a:lnTo>
                  <a:lnTo>
                    <a:pt x="315" y="576"/>
                  </a:lnTo>
                  <a:lnTo>
                    <a:pt x="323" y="576"/>
                  </a:lnTo>
                  <a:lnTo>
                    <a:pt x="327" y="578"/>
                  </a:lnTo>
                  <a:lnTo>
                    <a:pt x="329" y="580"/>
                  </a:lnTo>
                  <a:lnTo>
                    <a:pt x="334" y="578"/>
                  </a:lnTo>
                  <a:lnTo>
                    <a:pt x="340" y="582"/>
                  </a:lnTo>
                  <a:lnTo>
                    <a:pt x="344" y="582"/>
                  </a:lnTo>
                  <a:lnTo>
                    <a:pt x="346" y="598"/>
                  </a:lnTo>
                  <a:lnTo>
                    <a:pt x="350" y="596"/>
                  </a:lnTo>
                  <a:lnTo>
                    <a:pt x="350" y="594"/>
                  </a:lnTo>
                  <a:lnTo>
                    <a:pt x="356" y="596"/>
                  </a:lnTo>
                  <a:lnTo>
                    <a:pt x="358" y="598"/>
                  </a:lnTo>
                  <a:lnTo>
                    <a:pt x="362" y="598"/>
                  </a:lnTo>
                  <a:lnTo>
                    <a:pt x="370" y="602"/>
                  </a:lnTo>
                  <a:lnTo>
                    <a:pt x="370" y="608"/>
                  </a:lnTo>
                  <a:lnTo>
                    <a:pt x="373" y="610"/>
                  </a:lnTo>
                  <a:lnTo>
                    <a:pt x="373" y="618"/>
                  </a:lnTo>
                  <a:lnTo>
                    <a:pt x="375" y="620"/>
                  </a:lnTo>
                  <a:lnTo>
                    <a:pt x="373" y="624"/>
                  </a:lnTo>
                  <a:lnTo>
                    <a:pt x="372" y="624"/>
                  </a:lnTo>
                  <a:lnTo>
                    <a:pt x="370" y="622"/>
                  </a:lnTo>
                  <a:lnTo>
                    <a:pt x="368" y="622"/>
                  </a:lnTo>
                  <a:lnTo>
                    <a:pt x="366" y="626"/>
                  </a:lnTo>
                  <a:lnTo>
                    <a:pt x="362" y="630"/>
                  </a:lnTo>
                  <a:lnTo>
                    <a:pt x="358" y="628"/>
                  </a:lnTo>
                  <a:lnTo>
                    <a:pt x="358" y="626"/>
                  </a:lnTo>
                  <a:lnTo>
                    <a:pt x="356" y="626"/>
                  </a:lnTo>
                  <a:lnTo>
                    <a:pt x="352" y="624"/>
                  </a:lnTo>
                  <a:lnTo>
                    <a:pt x="346" y="626"/>
                  </a:lnTo>
                  <a:lnTo>
                    <a:pt x="338" y="624"/>
                  </a:lnTo>
                  <a:lnTo>
                    <a:pt x="330" y="624"/>
                  </a:lnTo>
                  <a:lnTo>
                    <a:pt x="330" y="630"/>
                  </a:lnTo>
                  <a:lnTo>
                    <a:pt x="327" y="632"/>
                  </a:lnTo>
                  <a:lnTo>
                    <a:pt x="323" y="636"/>
                  </a:lnTo>
                  <a:lnTo>
                    <a:pt x="323" y="638"/>
                  </a:lnTo>
                  <a:lnTo>
                    <a:pt x="323" y="640"/>
                  </a:lnTo>
                  <a:lnTo>
                    <a:pt x="321" y="642"/>
                  </a:lnTo>
                  <a:lnTo>
                    <a:pt x="321" y="652"/>
                  </a:lnTo>
                  <a:lnTo>
                    <a:pt x="321" y="658"/>
                  </a:lnTo>
                  <a:lnTo>
                    <a:pt x="323" y="658"/>
                  </a:lnTo>
                  <a:lnTo>
                    <a:pt x="327" y="660"/>
                  </a:lnTo>
                  <a:lnTo>
                    <a:pt x="327" y="664"/>
                  </a:lnTo>
                  <a:lnTo>
                    <a:pt x="327" y="666"/>
                  </a:lnTo>
                  <a:lnTo>
                    <a:pt x="329" y="668"/>
                  </a:lnTo>
                  <a:lnTo>
                    <a:pt x="327" y="672"/>
                  </a:lnTo>
                  <a:lnTo>
                    <a:pt x="327" y="676"/>
                  </a:lnTo>
                  <a:lnTo>
                    <a:pt x="329" y="680"/>
                  </a:lnTo>
                  <a:lnTo>
                    <a:pt x="327" y="684"/>
                  </a:lnTo>
                  <a:lnTo>
                    <a:pt x="325" y="686"/>
                  </a:lnTo>
                  <a:lnTo>
                    <a:pt x="327" y="688"/>
                  </a:lnTo>
                  <a:lnTo>
                    <a:pt x="327" y="690"/>
                  </a:lnTo>
                  <a:lnTo>
                    <a:pt x="330" y="694"/>
                  </a:lnTo>
                  <a:lnTo>
                    <a:pt x="327" y="694"/>
                  </a:lnTo>
                  <a:lnTo>
                    <a:pt x="327" y="696"/>
                  </a:lnTo>
                  <a:lnTo>
                    <a:pt x="327" y="700"/>
                  </a:lnTo>
                  <a:lnTo>
                    <a:pt x="307" y="702"/>
                  </a:lnTo>
                  <a:lnTo>
                    <a:pt x="305" y="698"/>
                  </a:lnTo>
                  <a:lnTo>
                    <a:pt x="307" y="692"/>
                  </a:lnTo>
                  <a:lnTo>
                    <a:pt x="301" y="692"/>
                  </a:lnTo>
                  <a:lnTo>
                    <a:pt x="297" y="688"/>
                  </a:lnTo>
                  <a:lnTo>
                    <a:pt x="284" y="676"/>
                  </a:lnTo>
                  <a:lnTo>
                    <a:pt x="274" y="674"/>
                  </a:lnTo>
                  <a:lnTo>
                    <a:pt x="246" y="658"/>
                  </a:lnTo>
                  <a:lnTo>
                    <a:pt x="243" y="650"/>
                  </a:lnTo>
                  <a:lnTo>
                    <a:pt x="231" y="654"/>
                  </a:lnTo>
                  <a:lnTo>
                    <a:pt x="223" y="650"/>
                  </a:lnTo>
                  <a:lnTo>
                    <a:pt x="221" y="654"/>
                  </a:lnTo>
                  <a:lnTo>
                    <a:pt x="205" y="654"/>
                  </a:lnTo>
                  <a:lnTo>
                    <a:pt x="201" y="662"/>
                  </a:lnTo>
                  <a:lnTo>
                    <a:pt x="196" y="656"/>
                  </a:lnTo>
                  <a:lnTo>
                    <a:pt x="190" y="656"/>
                  </a:lnTo>
                  <a:lnTo>
                    <a:pt x="184" y="644"/>
                  </a:lnTo>
                  <a:lnTo>
                    <a:pt x="180" y="644"/>
                  </a:lnTo>
                  <a:lnTo>
                    <a:pt x="176" y="638"/>
                  </a:lnTo>
                  <a:lnTo>
                    <a:pt x="160" y="636"/>
                  </a:lnTo>
                  <a:lnTo>
                    <a:pt x="155" y="626"/>
                  </a:lnTo>
                  <a:lnTo>
                    <a:pt x="145" y="636"/>
                  </a:lnTo>
                  <a:lnTo>
                    <a:pt x="135" y="632"/>
                  </a:lnTo>
                  <a:lnTo>
                    <a:pt x="129" y="610"/>
                  </a:lnTo>
                  <a:lnTo>
                    <a:pt x="108" y="610"/>
                  </a:lnTo>
                  <a:lnTo>
                    <a:pt x="108" y="608"/>
                  </a:lnTo>
                  <a:lnTo>
                    <a:pt x="92" y="614"/>
                  </a:lnTo>
                  <a:lnTo>
                    <a:pt x="80" y="614"/>
                  </a:lnTo>
                  <a:lnTo>
                    <a:pt x="78" y="618"/>
                  </a:lnTo>
                  <a:lnTo>
                    <a:pt x="71" y="612"/>
                  </a:lnTo>
                  <a:lnTo>
                    <a:pt x="57" y="608"/>
                  </a:lnTo>
                  <a:lnTo>
                    <a:pt x="51" y="604"/>
                  </a:lnTo>
                  <a:lnTo>
                    <a:pt x="49" y="594"/>
                  </a:lnTo>
                  <a:lnTo>
                    <a:pt x="47" y="598"/>
                  </a:lnTo>
                  <a:lnTo>
                    <a:pt x="31" y="598"/>
                  </a:lnTo>
                  <a:lnTo>
                    <a:pt x="30" y="604"/>
                  </a:lnTo>
                  <a:lnTo>
                    <a:pt x="24" y="604"/>
                  </a:lnTo>
                  <a:lnTo>
                    <a:pt x="16" y="608"/>
                  </a:lnTo>
                  <a:lnTo>
                    <a:pt x="2" y="604"/>
                  </a:lnTo>
                  <a:lnTo>
                    <a:pt x="0" y="588"/>
                  </a:lnTo>
                  <a:close/>
                </a:path>
              </a:pathLst>
            </a:custGeom>
            <a:grpFill/>
            <a:ln w="9525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 sz="2800" dirty="0">
                <a:solidFill>
                  <a:srgbClr val="666666"/>
                </a:solidFill>
              </a:endParaRPr>
            </a:p>
          </p:txBody>
        </p:sp>
        <p:sp>
          <p:nvSpPr>
            <p:cNvPr id="524" name="Freeform 32"/>
            <p:cNvSpPr>
              <a:spLocks/>
            </p:cNvSpPr>
            <p:nvPr/>
          </p:nvSpPr>
          <p:spPr bwMode="auto">
            <a:xfrm>
              <a:off x="4310892" y="2839301"/>
              <a:ext cx="446087" cy="717594"/>
            </a:xfrm>
            <a:custGeom>
              <a:avLst/>
              <a:gdLst>
                <a:gd name="T0" fmla="*/ 2147483647 w 258"/>
                <a:gd name="T1" fmla="*/ 2147483647 h 363"/>
                <a:gd name="T2" fmla="*/ 2147483647 w 258"/>
                <a:gd name="T3" fmla="*/ 2147483647 h 363"/>
                <a:gd name="T4" fmla="*/ 2147483647 w 258"/>
                <a:gd name="T5" fmla="*/ 2147483647 h 363"/>
                <a:gd name="T6" fmla="*/ 2147483647 w 258"/>
                <a:gd name="T7" fmla="*/ 2147483647 h 363"/>
                <a:gd name="T8" fmla="*/ 2147483647 w 258"/>
                <a:gd name="T9" fmla="*/ 2147483647 h 363"/>
                <a:gd name="T10" fmla="*/ 2147483647 w 258"/>
                <a:gd name="T11" fmla="*/ 2147483647 h 363"/>
                <a:gd name="T12" fmla="*/ 2147483647 w 258"/>
                <a:gd name="T13" fmla="*/ 2147483647 h 363"/>
                <a:gd name="T14" fmla="*/ 2147483647 w 258"/>
                <a:gd name="T15" fmla="*/ 2147483647 h 363"/>
                <a:gd name="T16" fmla="*/ 2147483647 w 258"/>
                <a:gd name="T17" fmla="*/ 2147483647 h 363"/>
                <a:gd name="T18" fmla="*/ 2147483647 w 258"/>
                <a:gd name="T19" fmla="*/ 2147483647 h 363"/>
                <a:gd name="T20" fmla="*/ 2147483647 w 258"/>
                <a:gd name="T21" fmla="*/ 2147483647 h 363"/>
                <a:gd name="T22" fmla="*/ 2147483647 w 258"/>
                <a:gd name="T23" fmla="*/ 2147483647 h 363"/>
                <a:gd name="T24" fmla="*/ 2147483647 w 258"/>
                <a:gd name="T25" fmla="*/ 2147483647 h 363"/>
                <a:gd name="T26" fmla="*/ 2147483647 w 258"/>
                <a:gd name="T27" fmla="*/ 2147483647 h 363"/>
                <a:gd name="T28" fmla="*/ 2147483647 w 258"/>
                <a:gd name="T29" fmla="*/ 2147483647 h 363"/>
                <a:gd name="T30" fmla="*/ 2147483647 w 258"/>
                <a:gd name="T31" fmla="*/ 2147483647 h 363"/>
                <a:gd name="T32" fmla="*/ 2147483647 w 258"/>
                <a:gd name="T33" fmla="*/ 2147483647 h 363"/>
                <a:gd name="T34" fmla="*/ 2147483647 w 258"/>
                <a:gd name="T35" fmla="*/ 2147483647 h 363"/>
                <a:gd name="T36" fmla="*/ 2147483647 w 258"/>
                <a:gd name="T37" fmla="*/ 2147483647 h 363"/>
                <a:gd name="T38" fmla="*/ 2147483647 w 258"/>
                <a:gd name="T39" fmla="*/ 2147483647 h 363"/>
                <a:gd name="T40" fmla="*/ 2147483647 w 258"/>
                <a:gd name="T41" fmla="*/ 2147483647 h 363"/>
                <a:gd name="T42" fmla="*/ 2147483647 w 258"/>
                <a:gd name="T43" fmla="*/ 2147483647 h 363"/>
                <a:gd name="T44" fmla="*/ 2147483647 w 258"/>
                <a:gd name="T45" fmla="*/ 2147483647 h 363"/>
                <a:gd name="T46" fmla="*/ 2147483647 w 258"/>
                <a:gd name="T47" fmla="*/ 2147483647 h 363"/>
                <a:gd name="T48" fmla="*/ 2147483647 w 258"/>
                <a:gd name="T49" fmla="*/ 2147483647 h 363"/>
                <a:gd name="T50" fmla="*/ 2147483647 w 258"/>
                <a:gd name="T51" fmla="*/ 2147483647 h 363"/>
                <a:gd name="T52" fmla="*/ 2147483647 w 258"/>
                <a:gd name="T53" fmla="*/ 2147483647 h 363"/>
                <a:gd name="T54" fmla="*/ 2147483647 w 258"/>
                <a:gd name="T55" fmla="*/ 2147483647 h 363"/>
                <a:gd name="T56" fmla="*/ 2147483647 w 258"/>
                <a:gd name="T57" fmla="*/ 2147483647 h 363"/>
                <a:gd name="T58" fmla="*/ 2147483647 w 258"/>
                <a:gd name="T59" fmla="*/ 2147483647 h 363"/>
                <a:gd name="T60" fmla="*/ 2147483647 w 258"/>
                <a:gd name="T61" fmla="*/ 2147483647 h 363"/>
                <a:gd name="T62" fmla="*/ 2147483647 w 258"/>
                <a:gd name="T63" fmla="*/ 2147483647 h 363"/>
                <a:gd name="T64" fmla="*/ 2147483647 w 258"/>
                <a:gd name="T65" fmla="*/ 2147483647 h 363"/>
                <a:gd name="T66" fmla="*/ 2147483647 w 258"/>
                <a:gd name="T67" fmla="*/ 2147483647 h 363"/>
                <a:gd name="T68" fmla="*/ 2147483647 w 258"/>
                <a:gd name="T69" fmla="*/ 2147483647 h 363"/>
                <a:gd name="T70" fmla="*/ 2147483647 w 258"/>
                <a:gd name="T71" fmla="*/ 2147483647 h 363"/>
                <a:gd name="T72" fmla="*/ 2147483647 w 258"/>
                <a:gd name="T73" fmla="*/ 0 h 363"/>
                <a:gd name="T74" fmla="*/ 2147483647 w 258"/>
                <a:gd name="T75" fmla="*/ 2147483647 h 363"/>
                <a:gd name="T76" fmla="*/ 2147483647 w 258"/>
                <a:gd name="T77" fmla="*/ 2147483647 h 363"/>
                <a:gd name="T78" fmla="*/ 2147483647 w 258"/>
                <a:gd name="T79" fmla="*/ 2147483647 h 363"/>
                <a:gd name="T80" fmla="*/ 2147483647 w 258"/>
                <a:gd name="T81" fmla="*/ 2147483647 h 363"/>
                <a:gd name="T82" fmla="*/ 2147483647 w 258"/>
                <a:gd name="T83" fmla="*/ 2147483647 h 363"/>
                <a:gd name="T84" fmla="*/ 0 w 258"/>
                <a:gd name="T85" fmla="*/ 2147483647 h 36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58"/>
                <a:gd name="T130" fmla="*/ 0 h 363"/>
                <a:gd name="T131" fmla="*/ 258 w 258"/>
                <a:gd name="T132" fmla="*/ 363 h 36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58" h="363">
                  <a:moveTo>
                    <a:pt x="0" y="167"/>
                  </a:moveTo>
                  <a:lnTo>
                    <a:pt x="12" y="169"/>
                  </a:lnTo>
                  <a:lnTo>
                    <a:pt x="15" y="167"/>
                  </a:lnTo>
                  <a:lnTo>
                    <a:pt x="35" y="169"/>
                  </a:lnTo>
                  <a:lnTo>
                    <a:pt x="33" y="177"/>
                  </a:lnTo>
                  <a:lnTo>
                    <a:pt x="27" y="179"/>
                  </a:lnTo>
                  <a:lnTo>
                    <a:pt x="23" y="181"/>
                  </a:lnTo>
                  <a:lnTo>
                    <a:pt x="27" y="187"/>
                  </a:lnTo>
                  <a:lnTo>
                    <a:pt x="37" y="183"/>
                  </a:lnTo>
                  <a:lnTo>
                    <a:pt x="43" y="185"/>
                  </a:lnTo>
                  <a:lnTo>
                    <a:pt x="55" y="201"/>
                  </a:lnTo>
                  <a:lnTo>
                    <a:pt x="66" y="205"/>
                  </a:lnTo>
                  <a:lnTo>
                    <a:pt x="68" y="215"/>
                  </a:lnTo>
                  <a:lnTo>
                    <a:pt x="72" y="217"/>
                  </a:lnTo>
                  <a:lnTo>
                    <a:pt x="78" y="227"/>
                  </a:lnTo>
                  <a:lnTo>
                    <a:pt x="70" y="233"/>
                  </a:lnTo>
                  <a:lnTo>
                    <a:pt x="72" y="249"/>
                  </a:lnTo>
                  <a:lnTo>
                    <a:pt x="76" y="251"/>
                  </a:lnTo>
                  <a:lnTo>
                    <a:pt x="88" y="271"/>
                  </a:lnTo>
                  <a:lnTo>
                    <a:pt x="88" y="287"/>
                  </a:lnTo>
                  <a:lnTo>
                    <a:pt x="78" y="291"/>
                  </a:lnTo>
                  <a:lnTo>
                    <a:pt x="78" y="313"/>
                  </a:lnTo>
                  <a:lnTo>
                    <a:pt x="84" y="313"/>
                  </a:lnTo>
                  <a:lnTo>
                    <a:pt x="90" y="321"/>
                  </a:lnTo>
                  <a:lnTo>
                    <a:pt x="92" y="317"/>
                  </a:lnTo>
                  <a:lnTo>
                    <a:pt x="98" y="315"/>
                  </a:lnTo>
                  <a:lnTo>
                    <a:pt x="105" y="317"/>
                  </a:lnTo>
                  <a:lnTo>
                    <a:pt x="100" y="321"/>
                  </a:lnTo>
                  <a:lnTo>
                    <a:pt x="111" y="337"/>
                  </a:lnTo>
                  <a:lnTo>
                    <a:pt x="113" y="333"/>
                  </a:lnTo>
                  <a:lnTo>
                    <a:pt x="127" y="337"/>
                  </a:lnTo>
                  <a:lnTo>
                    <a:pt x="127" y="341"/>
                  </a:lnTo>
                  <a:lnTo>
                    <a:pt x="123" y="341"/>
                  </a:lnTo>
                  <a:lnTo>
                    <a:pt x="115" y="341"/>
                  </a:lnTo>
                  <a:lnTo>
                    <a:pt x="113" y="345"/>
                  </a:lnTo>
                  <a:lnTo>
                    <a:pt x="129" y="343"/>
                  </a:lnTo>
                  <a:lnTo>
                    <a:pt x="131" y="349"/>
                  </a:lnTo>
                  <a:lnTo>
                    <a:pt x="137" y="345"/>
                  </a:lnTo>
                  <a:lnTo>
                    <a:pt x="141" y="347"/>
                  </a:lnTo>
                  <a:lnTo>
                    <a:pt x="146" y="359"/>
                  </a:lnTo>
                  <a:lnTo>
                    <a:pt x="150" y="363"/>
                  </a:lnTo>
                  <a:lnTo>
                    <a:pt x="160" y="353"/>
                  </a:lnTo>
                  <a:lnTo>
                    <a:pt x="162" y="343"/>
                  </a:lnTo>
                  <a:lnTo>
                    <a:pt x="158" y="335"/>
                  </a:lnTo>
                  <a:lnTo>
                    <a:pt x="158" y="321"/>
                  </a:lnTo>
                  <a:lnTo>
                    <a:pt x="164" y="319"/>
                  </a:lnTo>
                  <a:lnTo>
                    <a:pt x="180" y="323"/>
                  </a:lnTo>
                  <a:lnTo>
                    <a:pt x="187" y="321"/>
                  </a:lnTo>
                  <a:lnTo>
                    <a:pt x="197" y="315"/>
                  </a:lnTo>
                  <a:lnTo>
                    <a:pt x="191" y="281"/>
                  </a:lnTo>
                  <a:lnTo>
                    <a:pt x="172" y="271"/>
                  </a:lnTo>
                  <a:lnTo>
                    <a:pt x="168" y="277"/>
                  </a:lnTo>
                  <a:lnTo>
                    <a:pt x="162" y="271"/>
                  </a:lnTo>
                  <a:lnTo>
                    <a:pt x="164" y="271"/>
                  </a:lnTo>
                  <a:lnTo>
                    <a:pt x="166" y="257"/>
                  </a:lnTo>
                  <a:lnTo>
                    <a:pt x="158" y="253"/>
                  </a:lnTo>
                  <a:lnTo>
                    <a:pt x="156" y="247"/>
                  </a:lnTo>
                  <a:lnTo>
                    <a:pt x="160" y="249"/>
                  </a:lnTo>
                  <a:lnTo>
                    <a:pt x="168" y="235"/>
                  </a:lnTo>
                  <a:lnTo>
                    <a:pt x="176" y="233"/>
                  </a:lnTo>
                  <a:lnTo>
                    <a:pt x="178" y="221"/>
                  </a:lnTo>
                  <a:lnTo>
                    <a:pt x="172" y="217"/>
                  </a:lnTo>
                  <a:lnTo>
                    <a:pt x="170" y="211"/>
                  </a:lnTo>
                  <a:lnTo>
                    <a:pt x="176" y="215"/>
                  </a:lnTo>
                  <a:lnTo>
                    <a:pt x="178" y="207"/>
                  </a:lnTo>
                  <a:lnTo>
                    <a:pt x="178" y="201"/>
                  </a:lnTo>
                  <a:lnTo>
                    <a:pt x="186" y="203"/>
                  </a:lnTo>
                  <a:lnTo>
                    <a:pt x="187" y="199"/>
                  </a:lnTo>
                  <a:lnTo>
                    <a:pt x="197" y="203"/>
                  </a:lnTo>
                  <a:lnTo>
                    <a:pt x="197" y="199"/>
                  </a:lnTo>
                  <a:lnTo>
                    <a:pt x="205" y="205"/>
                  </a:lnTo>
                  <a:lnTo>
                    <a:pt x="221" y="201"/>
                  </a:lnTo>
                  <a:lnTo>
                    <a:pt x="225" y="205"/>
                  </a:lnTo>
                  <a:lnTo>
                    <a:pt x="227" y="203"/>
                  </a:lnTo>
                  <a:lnTo>
                    <a:pt x="229" y="201"/>
                  </a:lnTo>
                  <a:lnTo>
                    <a:pt x="232" y="201"/>
                  </a:lnTo>
                  <a:lnTo>
                    <a:pt x="232" y="197"/>
                  </a:lnTo>
                  <a:lnTo>
                    <a:pt x="227" y="191"/>
                  </a:lnTo>
                  <a:lnTo>
                    <a:pt x="229" y="191"/>
                  </a:lnTo>
                  <a:lnTo>
                    <a:pt x="230" y="189"/>
                  </a:lnTo>
                  <a:lnTo>
                    <a:pt x="225" y="183"/>
                  </a:lnTo>
                  <a:lnTo>
                    <a:pt x="225" y="179"/>
                  </a:lnTo>
                  <a:lnTo>
                    <a:pt x="227" y="177"/>
                  </a:lnTo>
                  <a:lnTo>
                    <a:pt x="229" y="167"/>
                  </a:lnTo>
                  <a:lnTo>
                    <a:pt x="234" y="165"/>
                  </a:lnTo>
                  <a:lnTo>
                    <a:pt x="234" y="163"/>
                  </a:lnTo>
                  <a:lnTo>
                    <a:pt x="234" y="161"/>
                  </a:lnTo>
                  <a:lnTo>
                    <a:pt x="230" y="157"/>
                  </a:lnTo>
                  <a:lnTo>
                    <a:pt x="234" y="155"/>
                  </a:lnTo>
                  <a:lnTo>
                    <a:pt x="236" y="153"/>
                  </a:lnTo>
                  <a:lnTo>
                    <a:pt x="236" y="149"/>
                  </a:lnTo>
                  <a:lnTo>
                    <a:pt x="240" y="149"/>
                  </a:lnTo>
                  <a:lnTo>
                    <a:pt x="244" y="149"/>
                  </a:lnTo>
                  <a:lnTo>
                    <a:pt x="244" y="145"/>
                  </a:lnTo>
                  <a:lnTo>
                    <a:pt x="252" y="143"/>
                  </a:lnTo>
                  <a:lnTo>
                    <a:pt x="256" y="143"/>
                  </a:lnTo>
                  <a:lnTo>
                    <a:pt x="258" y="138"/>
                  </a:lnTo>
                  <a:lnTo>
                    <a:pt x="258" y="134"/>
                  </a:lnTo>
                  <a:lnTo>
                    <a:pt x="240" y="126"/>
                  </a:lnTo>
                  <a:lnTo>
                    <a:pt x="240" y="120"/>
                  </a:lnTo>
                  <a:lnTo>
                    <a:pt x="221" y="108"/>
                  </a:lnTo>
                  <a:lnTo>
                    <a:pt x="211" y="110"/>
                  </a:lnTo>
                  <a:lnTo>
                    <a:pt x="193" y="108"/>
                  </a:lnTo>
                  <a:lnTo>
                    <a:pt x="172" y="92"/>
                  </a:lnTo>
                  <a:lnTo>
                    <a:pt x="182" y="82"/>
                  </a:lnTo>
                  <a:lnTo>
                    <a:pt x="187" y="58"/>
                  </a:lnTo>
                  <a:lnTo>
                    <a:pt x="205" y="38"/>
                  </a:lnTo>
                  <a:lnTo>
                    <a:pt x="205" y="28"/>
                  </a:lnTo>
                  <a:lnTo>
                    <a:pt x="199" y="26"/>
                  </a:lnTo>
                  <a:lnTo>
                    <a:pt x="193" y="0"/>
                  </a:lnTo>
                  <a:lnTo>
                    <a:pt x="180" y="2"/>
                  </a:lnTo>
                  <a:lnTo>
                    <a:pt x="172" y="8"/>
                  </a:lnTo>
                  <a:lnTo>
                    <a:pt x="158" y="8"/>
                  </a:lnTo>
                  <a:lnTo>
                    <a:pt x="158" y="20"/>
                  </a:lnTo>
                  <a:lnTo>
                    <a:pt x="148" y="18"/>
                  </a:lnTo>
                  <a:lnTo>
                    <a:pt x="133" y="40"/>
                  </a:lnTo>
                  <a:lnTo>
                    <a:pt x="121" y="78"/>
                  </a:lnTo>
                  <a:lnTo>
                    <a:pt x="123" y="94"/>
                  </a:lnTo>
                  <a:lnTo>
                    <a:pt x="117" y="100"/>
                  </a:lnTo>
                  <a:lnTo>
                    <a:pt x="115" y="110"/>
                  </a:lnTo>
                  <a:lnTo>
                    <a:pt x="121" y="118"/>
                  </a:lnTo>
                  <a:lnTo>
                    <a:pt x="115" y="134"/>
                  </a:lnTo>
                  <a:lnTo>
                    <a:pt x="101" y="141"/>
                  </a:lnTo>
                  <a:lnTo>
                    <a:pt x="101" y="145"/>
                  </a:lnTo>
                  <a:lnTo>
                    <a:pt x="70" y="149"/>
                  </a:lnTo>
                  <a:lnTo>
                    <a:pt x="55" y="159"/>
                  </a:lnTo>
                  <a:lnTo>
                    <a:pt x="12" y="159"/>
                  </a:lnTo>
                  <a:lnTo>
                    <a:pt x="0" y="167"/>
                  </a:lnTo>
                  <a:close/>
                </a:path>
              </a:pathLst>
            </a:custGeom>
            <a:grpFill/>
            <a:ln w="9525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 sz="2800" dirty="0">
                <a:solidFill>
                  <a:srgbClr val="666666"/>
                </a:solidFill>
              </a:endParaRPr>
            </a:p>
          </p:txBody>
        </p:sp>
        <p:sp>
          <p:nvSpPr>
            <p:cNvPr id="525" name="Freeform 33"/>
            <p:cNvSpPr>
              <a:spLocks/>
            </p:cNvSpPr>
            <p:nvPr/>
          </p:nvSpPr>
          <p:spPr bwMode="auto">
            <a:xfrm>
              <a:off x="6561967" y="4157006"/>
              <a:ext cx="149225" cy="138120"/>
            </a:xfrm>
            <a:custGeom>
              <a:avLst/>
              <a:gdLst>
                <a:gd name="T0" fmla="*/ 2147483647 w 86"/>
                <a:gd name="T1" fmla="*/ 2147483647 h 72"/>
                <a:gd name="T2" fmla="*/ 2147483647 w 86"/>
                <a:gd name="T3" fmla="*/ 2147483647 h 72"/>
                <a:gd name="T4" fmla="*/ 2147483647 w 86"/>
                <a:gd name="T5" fmla="*/ 2147483647 h 72"/>
                <a:gd name="T6" fmla="*/ 2147483647 w 86"/>
                <a:gd name="T7" fmla="*/ 2147483647 h 72"/>
                <a:gd name="T8" fmla="*/ 2147483647 w 86"/>
                <a:gd name="T9" fmla="*/ 2147483647 h 72"/>
                <a:gd name="T10" fmla="*/ 2147483647 w 86"/>
                <a:gd name="T11" fmla="*/ 2147483647 h 72"/>
                <a:gd name="T12" fmla="*/ 2147483647 w 86"/>
                <a:gd name="T13" fmla="*/ 2147483647 h 72"/>
                <a:gd name="T14" fmla="*/ 2147483647 w 86"/>
                <a:gd name="T15" fmla="*/ 2147483647 h 72"/>
                <a:gd name="T16" fmla="*/ 2147483647 w 86"/>
                <a:gd name="T17" fmla="*/ 0 h 72"/>
                <a:gd name="T18" fmla="*/ 2147483647 w 86"/>
                <a:gd name="T19" fmla="*/ 0 h 72"/>
                <a:gd name="T20" fmla="*/ 2147483647 w 86"/>
                <a:gd name="T21" fmla="*/ 0 h 72"/>
                <a:gd name="T22" fmla="*/ 2147483647 w 86"/>
                <a:gd name="T23" fmla="*/ 2147483647 h 72"/>
                <a:gd name="T24" fmla="*/ 2147483647 w 86"/>
                <a:gd name="T25" fmla="*/ 2147483647 h 72"/>
                <a:gd name="T26" fmla="*/ 2147483647 w 86"/>
                <a:gd name="T27" fmla="*/ 2147483647 h 72"/>
                <a:gd name="T28" fmla="*/ 2147483647 w 86"/>
                <a:gd name="T29" fmla="*/ 2147483647 h 72"/>
                <a:gd name="T30" fmla="*/ 2147483647 w 86"/>
                <a:gd name="T31" fmla="*/ 2147483647 h 72"/>
                <a:gd name="T32" fmla="*/ 2147483647 w 86"/>
                <a:gd name="T33" fmla="*/ 2147483647 h 72"/>
                <a:gd name="T34" fmla="*/ 2147483647 w 86"/>
                <a:gd name="T35" fmla="*/ 2147483647 h 72"/>
                <a:gd name="T36" fmla="*/ 2147483647 w 86"/>
                <a:gd name="T37" fmla="*/ 2147483647 h 72"/>
                <a:gd name="T38" fmla="*/ 2147483647 w 86"/>
                <a:gd name="T39" fmla="*/ 2147483647 h 72"/>
                <a:gd name="T40" fmla="*/ 2147483647 w 86"/>
                <a:gd name="T41" fmla="*/ 2147483647 h 72"/>
                <a:gd name="T42" fmla="*/ 2147483647 w 86"/>
                <a:gd name="T43" fmla="*/ 2147483647 h 72"/>
                <a:gd name="T44" fmla="*/ 2147483647 w 86"/>
                <a:gd name="T45" fmla="*/ 2147483647 h 72"/>
                <a:gd name="T46" fmla="*/ 2147483647 w 86"/>
                <a:gd name="T47" fmla="*/ 2147483647 h 72"/>
                <a:gd name="T48" fmla="*/ 2147483647 w 86"/>
                <a:gd name="T49" fmla="*/ 2147483647 h 72"/>
                <a:gd name="T50" fmla="*/ 2147483647 w 86"/>
                <a:gd name="T51" fmla="*/ 2147483647 h 72"/>
                <a:gd name="T52" fmla="*/ 2147483647 w 86"/>
                <a:gd name="T53" fmla="*/ 2147483647 h 72"/>
                <a:gd name="T54" fmla="*/ 2147483647 w 86"/>
                <a:gd name="T55" fmla="*/ 2147483647 h 72"/>
                <a:gd name="T56" fmla="*/ 2147483647 w 86"/>
                <a:gd name="T57" fmla="*/ 2147483647 h 72"/>
                <a:gd name="T58" fmla="*/ 2147483647 w 86"/>
                <a:gd name="T59" fmla="*/ 2147483647 h 72"/>
                <a:gd name="T60" fmla="*/ 2147483647 w 86"/>
                <a:gd name="T61" fmla="*/ 2147483647 h 72"/>
                <a:gd name="T62" fmla="*/ 2147483647 w 86"/>
                <a:gd name="T63" fmla="*/ 2147483647 h 72"/>
                <a:gd name="T64" fmla="*/ 2147483647 w 86"/>
                <a:gd name="T65" fmla="*/ 2147483647 h 72"/>
                <a:gd name="T66" fmla="*/ 2147483647 w 86"/>
                <a:gd name="T67" fmla="*/ 2147483647 h 72"/>
                <a:gd name="T68" fmla="*/ 2147483647 w 86"/>
                <a:gd name="T69" fmla="*/ 2147483647 h 72"/>
                <a:gd name="T70" fmla="*/ 2147483647 w 86"/>
                <a:gd name="T71" fmla="*/ 2147483647 h 72"/>
                <a:gd name="T72" fmla="*/ 2147483647 w 86"/>
                <a:gd name="T73" fmla="*/ 2147483647 h 72"/>
                <a:gd name="T74" fmla="*/ 2147483647 w 86"/>
                <a:gd name="T75" fmla="*/ 2147483647 h 72"/>
                <a:gd name="T76" fmla="*/ 2147483647 w 86"/>
                <a:gd name="T77" fmla="*/ 2147483647 h 72"/>
                <a:gd name="T78" fmla="*/ 2147483647 w 86"/>
                <a:gd name="T79" fmla="*/ 2147483647 h 72"/>
                <a:gd name="T80" fmla="*/ 2147483647 w 86"/>
                <a:gd name="T81" fmla="*/ 2147483647 h 72"/>
                <a:gd name="T82" fmla="*/ 2147483647 w 86"/>
                <a:gd name="T83" fmla="*/ 2147483647 h 72"/>
                <a:gd name="T84" fmla="*/ 2147483647 w 86"/>
                <a:gd name="T85" fmla="*/ 2147483647 h 72"/>
                <a:gd name="T86" fmla="*/ 2147483647 w 86"/>
                <a:gd name="T87" fmla="*/ 2147483647 h 72"/>
                <a:gd name="T88" fmla="*/ 2147483647 w 86"/>
                <a:gd name="T89" fmla="*/ 2147483647 h 72"/>
                <a:gd name="T90" fmla="*/ 2147483647 w 86"/>
                <a:gd name="T91" fmla="*/ 2147483647 h 72"/>
                <a:gd name="T92" fmla="*/ 2147483647 w 86"/>
                <a:gd name="T93" fmla="*/ 2147483647 h 72"/>
                <a:gd name="T94" fmla="*/ 2147483647 w 86"/>
                <a:gd name="T95" fmla="*/ 2147483647 h 72"/>
                <a:gd name="T96" fmla="*/ 2147483647 w 86"/>
                <a:gd name="T97" fmla="*/ 2147483647 h 72"/>
                <a:gd name="T98" fmla="*/ 2147483647 w 86"/>
                <a:gd name="T99" fmla="*/ 2147483647 h 72"/>
                <a:gd name="T100" fmla="*/ 2147483647 w 86"/>
                <a:gd name="T101" fmla="*/ 2147483647 h 72"/>
                <a:gd name="T102" fmla="*/ 2147483647 w 86"/>
                <a:gd name="T103" fmla="*/ 2147483647 h 72"/>
                <a:gd name="T104" fmla="*/ 2147483647 w 86"/>
                <a:gd name="T105" fmla="*/ 2147483647 h 72"/>
                <a:gd name="T106" fmla="*/ 2147483647 w 86"/>
                <a:gd name="T107" fmla="*/ 2147483647 h 72"/>
                <a:gd name="T108" fmla="*/ 2147483647 w 86"/>
                <a:gd name="T109" fmla="*/ 2147483647 h 72"/>
                <a:gd name="T110" fmla="*/ 2147483647 w 86"/>
                <a:gd name="T111" fmla="*/ 2147483647 h 72"/>
                <a:gd name="T112" fmla="*/ 0 w 86"/>
                <a:gd name="T113" fmla="*/ 2147483647 h 7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6"/>
                <a:gd name="T172" fmla="*/ 0 h 72"/>
                <a:gd name="T173" fmla="*/ 86 w 86"/>
                <a:gd name="T174" fmla="*/ 72 h 7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6" h="72">
                  <a:moveTo>
                    <a:pt x="0" y="38"/>
                  </a:moveTo>
                  <a:lnTo>
                    <a:pt x="2" y="36"/>
                  </a:lnTo>
                  <a:lnTo>
                    <a:pt x="12" y="36"/>
                  </a:lnTo>
                  <a:lnTo>
                    <a:pt x="14" y="34"/>
                  </a:lnTo>
                  <a:lnTo>
                    <a:pt x="16" y="34"/>
                  </a:lnTo>
                  <a:lnTo>
                    <a:pt x="16" y="32"/>
                  </a:lnTo>
                  <a:lnTo>
                    <a:pt x="18" y="32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24" y="22"/>
                  </a:lnTo>
                  <a:lnTo>
                    <a:pt x="24" y="20"/>
                  </a:lnTo>
                  <a:lnTo>
                    <a:pt x="22" y="20"/>
                  </a:lnTo>
                  <a:lnTo>
                    <a:pt x="20" y="18"/>
                  </a:lnTo>
                  <a:lnTo>
                    <a:pt x="20" y="14"/>
                  </a:lnTo>
                  <a:lnTo>
                    <a:pt x="22" y="14"/>
                  </a:lnTo>
                  <a:lnTo>
                    <a:pt x="24" y="8"/>
                  </a:lnTo>
                  <a:lnTo>
                    <a:pt x="20" y="8"/>
                  </a:lnTo>
                  <a:lnTo>
                    <a:pt x="30" y="0"/>
                  </a:lnTo>
                  <a:lnTo>
                    <a:pt x="30" y="4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37" y="0"/>
                  </a:lnTo>
                  <a:lnTo>
                    <a:pt x="39" y="2"/>
                  </a:lnTo>
                  <a:lnTo>
                    <a:pt x="41" y="2"/>
                  </a:lnTo>
                  <a:lnTo>
                    <a:pt x="43" y="4"/>
                  </a:lnTo>
                  <a:lnTo>
                    <a:pt x="45" y="4"/>
                  </a:lnTo>
                  <a:lnTo>
                    <a:pt x="47" y="8"/>
                  </a:lnTo>
                  <a:lnTo>
                    <a:pt x="49" y="8"/>
                  </a:lnTo>
                  <a:lnTo>
                    <a:pt x="49" y="10"/>
                  </a:lnTo>
                  <a:lnTo>
                    <a:pt x="51" y="10"/>
                  </a:lnTo>
                  <a:lnTo>
                    <a:pt x="53" y="10"/>
                  </a:lnTo>
                  <a:lnTo>
                    <a:pt x="55" y="10"/>
                  </a:lnTo>
                  <a:lnTo>
                    <a:pt x="57" y="10"/>
                  </a:lnTo>
                  <a:lnTo>
                    <a:pt x="59" y="12"/>
                  </a:lnTo>
                  <a:lnTo>
                    <a:pt x="61" y="12"/>
                  </a:lnTo>
                  <a:lnTo>
                    <a:pt x="61" y="14"/>
                  </a:lnTo>
                  <a:lnTo>
                    <a:pt x="65" y="14"/>
                  </a:lnTo>
                  <a:lnTo>
                    <a:pt x="65" y="16"/>
                  </a:lnTo>
                  <a:lnTo>
                    <a:pt x="67" y="16"/>
                  </a:lnTo>
                  <a:lnTo>
                    <a:pt x="69" y="16"/>
                  </a:lnTo>
                  <a:lnTo>
                    <a:pt x="69" y="18"/>
                  </a:lnTo>
                  <a:lnTo>
                    <a:pt x="69" y="20"/>
                  </a:lnTo>
                  <a:lnTo>
                    <a:pt x="71" y="20"/>
                  </a:lnTo>
                  <a:lnTo>
                    <a:pt x="73" y="22"/>
                  </a:lnTo>
                  <a:lnTo>
                    <a:pt x="73" y="24"/>
                  </a:lnTo>
                  <a:lnTo>
                    <a:pt x="75" y="26"/>
                  </a:lnTo>
                  <a:lnTo>
                    <a:pt x="77" y="30"/>
                  </a:lnTo>
                  <a:lnTo>
                    <a:pt x="80" y="34"/>
                  </a:lnTo>
                  <a:lnTo>
                    <a:pt x="82" y="36"/>
                  </a:lnTo>
                  <a:lnTo>
                    <a:pt x="82" y="38"/>
                  </a:lnTo>
                  <a:lnTo>
                    <a:pt x="84" y="42"/>
                  </a:lnTo>
                  <a:lnTo>
                    <a:pt x="86" y="44"/>
                  </a:lnTo>
                  <a:lnTo>
                    <a:pt x="86" y="46"/>
                  </a:lnTo>
                  <a:lnTo>
                    <a:pt x="86" y="50"/>
                  </a:lnTo>
                  <a:lnTo>
                    <a:pt x="86" y="52"/>
                  </a:lnTo>
                  <a:lnTo>
                    <a:pt x="84" y="52"/>
                  </a:lnTo>
                  <a:lnTo>
                    <a:pt x="84" y="54"/>
                  </a:lnTo>
                  <a:lnTo>
                    <a:pt x="82" y="54"/>
                  </a:lnTo>
                  <a:lnTo>
                    <a:pt x="80" y="54"/>
                  </a:lnTo>
                  <a:lnTo>
                    <a:pt x="79" y="54"/>
                  </a:lnTo>
                  <a:lnTo>
                    <a:pt x="77" y="54"/>
                  </a:lnTo>
                  <a:lnTo>
                    <a:pt x="75" y="54"/>
                  </a:lnTo>
                  <a:lnTo>
                    <a:pt x="73" y="54"/>
                  </a:lnTo>
                  <a:lnTo>
                    <a:pt x="71" y="54"/>
                  </a:lnTo>
                  <a:lnTo>
                    <a:pt x="69" y="54"/>
                  </a:lnTo>
                  <a:lnTo>
                    <a:pt x="67" y="54"/>
                  </a:lnTo>
                  <a:lnTo>
                    <a:pt x="65" y="54"/>
                  </a:lnTo>
                  <a:lnTo>
                    <a:pt x="59" y="58"/>
                  </a:lnTo>
                  <a:lnTo>
                    <a:pt x="57" y="58"/>
                  </a:lnTo>
                  <a:lnTo>
                    <a:pt x="55" y="60"/>
                  </a:lnTo>
                  <a:lnTo>
                    <a:pt x="51" y="60"/>
                  </a:lnTo>
                  <a:lnTo>
                    <a:pt x="49" y="62"/>
                  </a:lnTo>
                  <a:lnTo>
                    <a:pt x="49" y="64"/>
                  </a:lnTo>
                  <a:lnTo>
                    <a:pt x="49" y="66"/>
                  </a:lnTo>
                  <a:lnTo>
                    <a:pt x="47" y="66"/>
                  </a:lnTo>
                  <a:lnTo>
                    <a:pt x="47" y="68"/>
                  </a:lnTo>
                  <a:lnTo>
                    <a:pt x="45" y="68"/>
                  </a:lnTo>
                  <a:lnTo>
                    <a:pt x="45" y="70"/>
                  </a:lnTo>
                  <a:lnTo>
                    <a:pt x="43" y="70"/>
                  </a:lnTo>
                  <a:lnTo>
                    <a:pt x="41" y="70"/>
                  </a:lnTo>
                  <a:lnTo>
                    <a:pt x="37" y="72"/>
                  </a:lnTo>
                  <a:lnTo>
                    <a:pt x="37" y="68"/>
                  </a:lnTo>
                  <a:lnTo>
                    <a:pt x="32" y="66"/>
                  </a:lnTo>
                  <a:lnTo>
                    <a:pt x="26" y="66"/>
                  </a:lnTo>
                  <a:lnTo>
                    <a:pt x="26" y="62"/>
                  </a:lnTo>
                  <a:lnTo>
                    <a:pt x="24" y="60"/>
                  </a:lnTo>
                  <a:lnTo>
                    <a:pt x="18" y="60"/>
                  </a:lnTo>
                  <a:lnTo>
                    <a:pt x="18" y="64"/>
                  </a:lnTo>
                  <a:lnTo>
                    <a:pt x="18" y="62"/>
                  </a:lnTo>
                  <a:lnTo>
                    <a:pt x="14" y="62"/>
                  </a:lnTo>
                  <a:lnTo>
                    <a:pt x="16" y="58"/>
                  </a:lnTo>
                  <a:lnTo>
                    <a:pt x="14" y="58"/>
                  </a:lnTo>
                  <a:lnTo>
                    <a:pt x="12" y="46"/>
                  </a:lnTo>
                  <a:lnTo>
                    <a:pt x="8" y="46"/>
                  </a:lnTo>
                  <a:lnTo>
                    <a:pt x="6" y="46"/>
                  </a:lnTo>
                  <a:lnTo>
                    <a:pt x="4" y="44"/>
                  </a:lnTo>
                  <a:lnTo>
                    <a:pt x="4" y="42"/>
                  </a:lnTo>
                  <a:lnTo>
                    <a:pt x="0" y="38"/>
                  </a:lnTo>
                  <a:close/>
                </a:path>
              </a:pathLst>
            </a:custGeom>
            <a:grpFill/>
            <a:ln w="9525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 sz="2800" dirty="0">
                <a:solidFill>
                  <a:srgbClr val="666666"/>
                </a:solidFill>
              </a:endParaRPr>
            </a:p>
          </p:txBody>
        </p:sp>
        <p:sp>
          <p:nvSpPr>
            <p:cNvPr id="168062" name="Freeform 34"/>
            <p:cNvSpPr>
              <a:spLocks/>
            </p:cNvSpPr>
            <p:nvPr/>
          </p:nvSpPr>
          <p:spPr bwMode="auto">
            <a:xfrm>
              <a:off x="5919029" y="2666118"/>
              <a:ext cx="166687" cy="293688"/>
            </a:xfrm>
            <a:custGeom>
              <a:avLst/>
              <a:gdLst>
                <a:gd name="T0" fmla="*/ 2147483647 w 96"/>
                <a:gd name="T1" fmla="*/ 2147483647 h 148"/>
                <a:gd name="T2" fmla="*/ 2147483647 w 96"/>
                <a:gd name="T3" fmla="*/ 2147483647 h 148"/>
                <a:gd name="T4" fmla="*/ 2147483647 w 96"/>
                <a:gd name="T5" fmla="*/ 2147483647 h 148"/>
                <a:gd name="T6" fmla="*/ 2147483647 w 96"/>
                <a:gd name="T7" fmla="*/ 2147483647 h 148"/>
                <a:gd name="T8" fmla="*/ 2147483647 w 96"/>
                <a:gd name="T9" fmla="*/ 2147483647 h 148"/>
                <a:gd name="T10" fmla="*/ 2147483647 w 96"/>
                <a:gd name="T11" fmla="*/ 2147483647 h 148"/>
                <a:gd name="T12" fmla="*/ 2147483647 w 96"/>
                <a:gd name="T13" fmla="*/ 2147483647 h 148"/>
                <a:gd name="T14" fmla="*/ 2147483647 w 96"/>
                <a:gd name="T15" fmla="*/ 2147483647 h 148"/>
                <a:gd name="T16" fmla="*/ 2147483647 w 96"/>
                <a:gd name="T17" fmla="*/ 2147483647 h 148"/>
                <a:gd name="T18" fmla="*/ 2147483647 w 96"/>
                <a:gd name="T19" fmla="*/ 2147483647 h 148"/>
                <a:gd name="T20" fmla="*/ 2147483647 w 96"/>
                <a:gd name="T21" fmla="*/ 2147483647 h 148"/>
                <a:gd name="T22" fmla="*/ 2147483647 w 96"/>
                <a:gd name="T23" fmla="*/ 2147483647 h 148"/>
                <a:gd name="T24" fmla="*/ 2147483647 w 96"/>
                <a:gd name="T25" fmla="*/ 2147483647 h 148"/>
                <a:gd name="T26" fmla="*/ 2147483647 w 96"/>
                <a:gd name="T27" fmla="*/ 2147483647 h 148"/>
                <a:gd name="T28" fmla="*/ 2147483647 w 96"/>
                <a:gd name="T29" fmla="*/ 2147483647 h 148"/>
                <a:gd name="T30" fmla="*/ 2147483647 w 96"/>
                <a:gd name="T31" fmla="*/ 2147483647 h 148"/>
                <a:gd name="T32" fmla="*/ 2147483647 w 96"/>
                <a:gd name="T33" fmla="*/ 2147483647 h 148"/>
                <a:gd name="T34" fmla="*/ 2147483647 w 96"/>
                <a:gd name="T35" fmla="*/ 2147483647 h 148"/>
                <a:gd name="T36" fmla="*/ 2147483647 w 96"/>
                <a:gd name="T37" fmla="*/ 2147483647 h 148"/>
                <a:gd name="T38" fmla="*/ 2147483647 w 96"/>
                <a:gd name="T39" fmla="*/ 2147483647 h 148"/>
                <a:gd name="T40" fmla="*/ 2147483647 w 96"/>
                <a:gd name="T41" fmla="*/ 2147483647 h 148"/>
                <a:gd name="T42" fmla="*/ 2147483647 w 96"/>
                <a:gd name="T43" fmla="*/ 2147483647 h 148"/>
                <a:gd name="T44" fmla="*/ 2147483647 w 96"/>
                <a:gd name="T45" fmla="*/ 2147483647 h 148"/>
                <a:gd name="T46" fmla="*/ 2147483647 w 96"/>
                <a:gd name="T47" fmla="*/ 2147483647 h 148"/>
                <a:gd name="T48" fmla="*/ 2147483647 w 96"/>
                <a:gd name="T49" fmla="*/ 2147483647 h 148"/>
                <a:gd name="T50" fmla="*/ 2147483647 w 96"/>
                <a:gd name="T51" fmla="*/ 2147483647 h 148"/>
                <a:gd name="T52" fmla="*/ 2147483647 w 96"/>
                <a:gd name="T53" fmla="*/ 2147483647 h 148"/>
                <a:gd name="T54" fmla="*/ 2147483647 w 96"/>
                <a:gd name="T55" fmla="*/ 2147483647 h 148"/>
                <a:gd name="T56" fmla="*/ 2147483647 w 96"/>
                <a:gd name="T57" fmla="*/ 2147483647 h 148"/>
                <a:gd name="T58" fmla="*/ 2147483647 w 96"/>
                <a:gd name="T59" fmla="*/ 2147483647 h 148"/>
                <a:gd name="T60" fmla="*/ 2147483647 w 96"/>
                <a:gd name="T61" fmla="*/ 2147483647 h 148"/>
                <a:gd name="T62" fmla="*/ 2147483647 w 96"/>
                <a:gd name="T63" fmla="*/ 2147483647 h 148"/>
                <a:gd name="T64" fmla="*/ 2147483647 w 96"/>
                <a:gd name="T65" fmla="*/ 2147483647 h 148"/>
                <a:gd name="T66" fmla="*/ 2147483647 w 96"/>
                <a:gd name="T67" fmla="*/ 2147483647 h 148"/>
                <a:gd name="T68" fmla="*/ 2147483647 w 96"/>
                <a:gd name="T69" fmla="*/ 2147483647 h 148"/>
                <a:gd name="T70" fmla="*/ 2147483647 w 96"/>
                <a:gd name="T71" fmla="*/ 2147483647 h 148"/>
                <a:gd name="T72" fmla="*/ 2147483647 w 96"/>
                <a:gd name="T73" fmla="*/ 2147483647 h 148"/>
                <a:gd name="T74" fmla="*/ 2147483647 w 96"/>
                <a:gd name="T75" fmla="*/ 2147483647 h 148"/>
                <a:gd name="T76" fmla="*/ 2147483647 w 96"/>
                <a:gd name="T77" fmla="*/ 2147483647 h 148"/>
                <a:gd name="T78" fmla="*/ 2147483647 w 96"/>
                <a:gd name="T79" fmla="*/ 0 h 148"/>
                <a:gd name="T80" fmla="*/ 2147483647 w 96"/>
                <a:gd name="T81" fmla="*/ 2147483647 h 148"/>
                <a:gd name="T82" fmla="*/ 2147483647 w 96"/>
                <a:gd name="T83" fmla="*/ 2147483647 h 148"/>
                <a:gd name="T84" fmla="*/ 2147483647 w 96"/>
                <a:gd name="T85" fmla="*/ 2147483647 h 148"/>
                <a:gd name="T86" fmla="*/ 2147483647 w 96"/>
                <a:gd name="T87" fmla="*/ 2147483647 h 148"/>
                <a:gd name="T88" fmla="*/ 2147483647 w 96"/>
                <a:gd name="T89" fmla="*/ 2147483647 h 148"/>
                <a:gd name="T90" fmla="*/ 2147483647 w 96"/>
                <a:gd name="T91" fmla="*/ 2147483647 h 148"/>
                <a:gd name="T92" fmla="*/ 2147483647 w 96"/>
                <a:gd name="T93" fmla="*/ 2147483647 h 148"/>
                <a:gd name="T94" fmla="*/ 2147483647 w 96"/>
                <a:gd name="T95" fmla="*/ 2147483647 h 148"/>
                <a:gd name="T96" fmla="*/ 2147483647 w 96"/>
                <a:gd name="T97" fmla="*/ 2147483647 h 148"/>
                <a:gd name="T98" fmla="*/ 2147483647 w 96"/>
                <a:gd name="T99" fmla="*/ 2147483647 h 148"/>
                <a:gd name="T100" fmla="*/ 2147483647 w 96"/>
                <a:gd name="T101" fmla="*/ 2147483647 h 148"/>
                <a:gd name="T102" fmla="*/ 2147483647 w 96"/>
                <a:gd name="T103" fmla="*/ 2147483647 h 148"/>
                <a:gd name="T104" fmla="*/ 2147483647 w 96"/>
                <a:gd name="T105" fmla="*/ 2147483647 h 148"/>
                <a:gd name="T106" fmla="*/ 2147483647 w 96"/>
                <a:gd name="T107" fmla="*/ 2147483647 h 148"/>
                <a:gd name="T108" fmla="*/ 2147483647 w 96"/>
                <a:gd name="T109" fmla="*/ 2147483647 h 148"/>
                <a:gd name="T110" fmla="*/ 2147483647 w 96"/>
                <a:gd name="T111" fmla="*/ 2147483647 h 148"/>
                <a:gd name="T112" fmla="*/ 2147483647 w 96"/>
                <a:gd name="T113" fmla="*/ 2147483647 h 148"/>
                <a:gd name="T114" fmla="*/ 2147483647 w 96"/>
                <a:gd name="T115" fmla="*/ 2147483647 h 148"/>
                <a:gd name="T116" fmla="*/ 2147483647 w 96"/>
                <a:gd name="T117" fmla="*/ 2147483647 h 148"/>
                <a:gd name="T118" fmla="*/ 2147483647 w 96"/>
                <a:gd name="T119" fmla="*/ 2147483647 h 148"/>
                <a:gd name="T120" fmla="*/ 2147483647 w 96"/>
                <a:gd name="T121" fmla="*/ 2147483647 h 14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96"/>
                <a:gd name="T184" fmla="*/ 0 h 148"/>
                <a:gd name="T185" fmla="*/ 96 w 96"/>
                <a:gd name="T186" fmla="*/ 148 h 14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96" h="148">
                  <a:moveTo>
                    <a:pt x="0" y="116"/>
                  </a:moveTo>
                  <a:lnTo>
                    <a:pt x="2" y="124"/>
                  </a:lnTo>
                  <a:lnTo>
                    <a:pt x="2" y="126"/>
                  </a:lnTo>
                  <a:lnTo>
                    <a:pt x="2" y="132"/>
                  </a:lnTo>
                  <a:lnTo>
                    <a:pt x="4" y="136"/>
                  </a:lnTo>
                  <a:lnTo>
                    <a:pt x="8" y="134"/>
                  </a:lnTo>
                  <a:lnTo>
                    <a:pt x="10" y="136"/>
                  </a:lnTo>
                  <a:lnTo>
                    <a:pt x="16" y="138"/>
                  </a:lnTo>
                  <a:lnTo>
                    <a:pt x="22" y="138"/>
                  </a:lnTo>
                  <a:lnTo>
                    <a:pt x="25" y="138"/>
                  </a:lnTo>
                  <a:lnTo>
                    <a:pt x="27" y="138"/>
                  </a:lnTo>
                  <a:lnTo>
                    <a:pt x="27" y="144"/>
                  </a:lnTo>
                  <a:lnTo>
                    <a:pt x="31" y="148"/>
                  </a:lnTo>
                  <a:lnTo>
                    <a:pt x="33" y="146"/>
                  </a:lnTo>
                  <a:lnTo>
                    <a:pt x="35" y="144"/>
                  </a:lnTo>
                  <a:lnTo>
                    <a:pt x="39" y="144"/>
                  </a:lnTo>
                  <a:lnTo>
                    <a:pt x="41" y="144"/>
                  </a:lnTo>
                  <a:lnTo>
                    <a:pt x="41" y="148"/>
                  </a:lnTo>
                  <a:lnTo>
                    <a:pt x="53" y="146"/>
                  </a:lnTo>
                  <a:lnTo>
                    <a:pt x="55" y="144"/>
                  </a:lnTo>
                  <a:lnTo>
                    <a:pt x="59" y="142"/>
                  </a:lnTo>
                  <a:lnTo>
                    <a:pt x="65" y="144"/>
                  </a:lnTo>
                  <a:lnTo>
                    <a:pt x="65" y="142"/>
                  </a:lnTo>
                  <a:lnTo>
                    <a:pt x="63" y="136"/>
                  </a:lnTo>
                  <a:lnTo>
                    <a:pt x="65" y="136"/>
                  </a:lnTo>
                  <a:lnTo>
                    <a:pt x="65" y="132"/>
                  </a:lnTo>
                  <a:lnTo>
                    <a:pt x="65" y="130"/>
                  </a:lnTo>
                  <a:lnTo>
                    <a:pt x="65" y="126"/>
                  </a:lnTo>
                  <a:lnTo>
                    <a:pt x="68" y="124"/>
                  </a:lnTo>
                  <a:lnTo>
                    <a:pt x="68" y="122"/>
                  </a:lnTo>
                  <a:lnTo>
                    <a:pt x="68" y="120"/>
                  </a:lnTo>
                  <a:lnTo>
                    <a:pt x="70" y="118"/>
                  </a:lnTo>
                  <a:lnTo>
                    <a:pt x="70" y="116"/>
                  </a:lnTo>
                  <a:lnTo>
                    <a:pt x="74" y="114"/>
                  </a:lnTo>
                  <a:lnTo>
                    <a:pt x="74" y="112"/>
                  </a:lnTo>
                  <a:lnTo>
                    <a:pt x="72" y="110"/>
                  </a:lnTo>
                  <a:lnTo>
                    <a:pt x="74" y="110"/>
                  </a:lnTo>
                  <a:lnTo>
                    <a:pt x="76" y="110"/>
                  </a:lnTo>
                  <a:lnTo>
                    <a:pt x="78" y="110"/>
                  </a:lnTo>
                  <a:lnTo>
                    <a:pt x="78" y="108"/>
                  </a:lnTo>
                  <a:lnTo>
                    <a:pt x="76" y="108"/>
                  </a:lnTo>
                  <a:lnTo>
                    <a:pt x="76" y="104"/>
                  </a:lnTo>
                  <a:lnTo>
                    <a:pt x="76" y="102"/>
                  </a:lnTo>
                  <a:lnTo>
                    <a:pt x="74" y="100"/>
                  </a:lnTo>
                  <a:lnTo>
                    <a:pt x="76" y="100"/>
                  </a:lnTo>
                  <a:lnTo>
                    <a:pt x="76" y="98"/>
                  </a:lnTo>
                  <a:lnTo>
                    <a:pt x="78" y="98"/>
                  </a:lnTo>
                  <a:lnTo>
                    <a:pt x="78" y="96"/>
                  </a:lnTo>
                  <a:lnTo>
                    <a:pt x="80" y="94"/>
                  </a:lnTo>
                  <a:lnTo>
                    <a:pt x="80" y="92"/>
                  </a:lnTo>
                  <a:lnTo>
                    <a:pt x="82" y="92"/>
                  </a:lnTo>
                  <a:lnTo>
                    <a:pt x="82" y="90"/>
                  </a:lnTo>
                  <a:lnTo>
                    <a:pt x="86" y="88"/>
                  </a:lnTo>
                  <a:lnTo>
                    <a:pt x="88" y="88"/>
                  </a:lnTo>
                  <a:lnTo>
                    <a:pt x="90" y="88"/>
                  </a:lnTo>
                  <a:lnTo>
                    <a:pt x="92" y="88"/>
                  </a:lnTo>
                  <a:lnTo>
                    <a:pt x="94" y="88"/>
                  </a:lnTo>
                  <a:lnTo>
                    <a:pt x="96" y="86"/>
                  </a:lnTo>
                  <a:lnTo>
                    <a:pt x="94" y="74"/>
                  </a:lnTo>
                  <a:lnTo>
                    <a:pt x="90" y="72"/>
                  </a:lnTo>
                  <a:lnTo>
                    <a:pt x="86" y="72"/>
                  </a:lnTo>
                  <a:lnTo>
                    <a:pt x="84" y="72"/>
                  </a:lnTo>
                  <a:lnTo>
                    <a:pt x="82" y="66"/>
                  </a:lnTo>
                  <a:lnTo>
                    <a:pt x="86" y="64"/>
                  </a:lnTo>
                  <a:lnTo>
                    <a:pt x="86" y="56"/>
                  </a:lnTo>
                  <a:lnTo>
                    <a:pt x="82" y="54"/>
                  </a:lnTo>
                  <a:lnTo>
                    <a:pt x="80" y="54"/>
                  </a:lnTo>
                  <a:lnTo>
                    <a:pt x="76" y="54"/>
                  </a:lnTo>
                  <a:lnTo>
                    <a:pt x="74" y="56"/>
                  </a:lnTo>
                  <a:lnTo>
                    <a:pt x="72" y="60"/>
                  </a:lnTo>
                  <a:lnTo>
                    <a:pt x="70" y="62"/>
                  </a:lnTo>
                  <a:lnTo>
                    <a:pt x="68" y="60"/>
                  </a:lnTo>
                  <a:lnTo>
                    <a:pt x="70" y="58"/>
                  </a:lnTo>
                  <a:lnTo>
                    <a:pt x="68" y="58"/>
                  </a:lnTo>
                  <a:lnTo>
                    <a:pt x="66" y="58"/>
                  </a:lnTo>
                  <a:lnTo>
                    <a:pt x="65" y="58"/>
                  </a:lnTo>
                  <a:lnTo>
                    <a:pt x="65" y="56"/>
                  </a:lnTo>
                  <a:lnTo>
                    <a:pt x="66" y="52"/>
                  </a:lnTo>
                  <a:lnTo>
                    <a:pt x="66" y="50"/>
                  </a:lnTo>
                  <a:lnTo>
                    <a:pt x="65" y="48"/>
                  </a:lnTo>
                  <a:lnTo>
                    <a:pt x="63" y="46"/>
                  </a:lnTo>
                  <a:lnTo>
                    <a:pt x="59" y="46"/>
                  </a:lnTo>
                  <a:lnTo>
                    <a:pt x="59" y="44"/>
                  </a:lnTo>
                  <a:lnTo>
                    <a:pt x="59" y="42"/>
                  </a:lnTo>
                  <a:lnTo>
                    <a:pt x="57" y="42"/>
                  </a:lnTo>
                  <a:lnTo>
                    <a:pt x="57" y="38"/>
                  </a:lnTo>
                  <a:lnTo>
                    <a:pt x="57" y="36"/>
                  </a:lnTo>
                  <a:lnTo>
                    <a:pt x="53" y="32"/>
                  </a:lnTo>
                  <a:lnTo>
                    <a:pt x="53" y="30"/>
                  </a:lnTo>
                  <a:lnTo>
                    <a:pt x="57" y="22"/>
                  </a:lnTo>
                  <a:lnTo>
                    <a:pt x="59" y="20"/>
                  </a:lnTo>
                  <a:lnTo>
                    <a:pt x="63" y="24"/>
                  </a:lnTo>
                  <a:lnTo>
                    <a:pt x="68" y="22"/>
                  </a:lnTo>
                  <a:lnTo>
                    <a:pt x="72" y="24"/>
                  </a:lnTo>
                  <a:lnTo>
                    <a:pt x="74" y="24"/>
                  </a:lnTo>
                  <a:lnTo>
                    <a:pt x="76" y="22"/>
                  </a:lnTo>
                  <a:lnTo>
                    <a:pt x="74" y="20"/>
                  </a:lnTo>
                  <a:lnTo>
                    <a:pt x="70" y="14"/>
                  </a:lnTo>
                  <a:lnTo>
                    <a:pt x="68" y="12"/>
                  </a:lnTo>
                  <a:lnTo>
                    <a:pt x="66" y="12"/>
                  </a:lnTo>
                  <a:lnTo>
                    <a:pt x="65" y="12"/>
                  </a:lnTo>
                  <a:lnTo>
                    <a:pt x="63" y="12"/>
                  </a:lnTo>
                  <a:lnTo>
                    <a:pt x="63" y="10"/>
                  </a:lnTo>
                  <a:lnTo>
                    <a:pt x="59" y="8"/>
                  </a:lnTo>
                  <a:lnTo>
                    <a:pt x="57" y="6"/>
                  </a:lnTo>
                  <a:lnTo>
                    <a:pt x="55" y="2"/>
                  </a:lnTo>
                  <a:lnTo>
                    <a:pt x="53" y="2"/>
                  </a:lnTo>
                  <a:lnTo>
                    <a:pt x="51" y="2"/>
                  </a:lnTo>
                  <a:lnTo>
                    <a:pt x="49" y="0"/>
                  </a:lnTo>
                  <a:lnTo>
                    <a:pt x="45" y="0"/>
                  </a:lnTo>
                  <a:lnTo>
                    <a:pt x="43" y="2"/>
                  </a:lnTo>
                  <a:lnTo>
                    <a:pt x="41" y="2"/>
                  </a:lnTo>
                  <a:lnTo>
                    <a:pt x="41" y="4"/>
                  </a:lnTo>
                  <a:lnTo>
                    <a:pt x="43" y="6"/>
                  </a:lnTo>
                  <a:lnTo>
                    <a:pt x="41" y="6"/>
                  </a:lnTo>
                  <a:lnTo>
                    <a:pt x="41" y="8"/>
                  </a:lnTo>
                  <a:lnTo>
                    <a:pt x="39" y="8"/>
                  </a:lnTo>
                  <a:lnTo>
                    <a:pt x="39" y="10"/>
                  </a:lnTo>
                  <a:lnTo>
                    <a:pt x="37" y="10"/>
                  </a:lnTo>
                  <a:lnTo>
                    <a:pt x="35" y="12"/>
                  </a:lnTo>
                  <a:lnTo>
                    <a:pt x="33" y="12"/>
                  </a:lnTo>
                  <a:lnTo>
                    <a:pt x="29" y="14"/>
                  </a:lnTo>
                  <a:lnTo>
                    <a:pt x="29" y="16"/>
                  </a:lnTo>
                  <a:lnTo>
                    <a:pt x="29" y="18"/>
                  </a:lnTo>
                  <a:lnTo>
                    <a:pt x="29" y="24"/>
                  </a:lnTo>
                  <a:lnTo>
                    <a:pt x="24" y="26"/>
                  </a:lnTo>
                  <a:lnTo>
                    <a:pt x="25" y="28"/>
                  </a:lnTo>
                  <a:lnTo>
                    <a:pt x="27" y="28"/>
                  </a:lnTo>
                  <a:lnTo>
                    <a:pt x="25" y="30"/>
                  </a:lnTo>
                  <a:lnTo>
                    <a:pt x="27" y="30"/>
                  </a:lnTo>
                  <a:lnTo>
                    <a:pt x="27" y="34"/>
                  </a:lnTo>
                  <a:lnTo>
                    <a:pt x="29" y="34"/>
                  </a:lnTo>
                  <a:lnTo>
                    <a:pt x="27" y="36"/>
                  </a:lnTo>
                  <a:lnTo>
                    <a:pt x="33" y="36"/>
                  </a:lnTo>
                  <a:lnTo>
                    <a:pt x="35" y="36"/>
                  </a:lnTo>
                  <a:lnTo>
                    <a:pt x="35" y="38"/>
                  </a:lnTo>
                  <a:lnTo>
                    <a:pt x="31" y="38"/>
                  </a:lnTo>
                  <a:lnTo>
                    <a:pt x="29" y="38"/>
                  </a:lnTo>
                  <a:lnTo>
                    <a:pt x="27" y="40"/>
                  </a:lnTo>
                  <a:lnTo>
                    <a:pt x="31" y="44"/>
                  </a:lnTo>
                  <a:lnTo>
                    <a:pt x="29" y="46"/>
                  </a:lnTo>
                  <a:lnTo>
                    <a:pt x="29" y="54"/>
                  </a:lnTo>
                  <a:lnTo>
                    <a:pt x="24" y="54"/>
                  </a:lnTo>
                  <a:lnTo>
                    <a:pt x="22" y="54"/>
                  </a:lnTo>
                  <a:lnTo>
                    <a:pt x="16" y="54"/>
                  </a:lnTo>
                  <a:lnTo>
                    <a:pt x="14" y="54"/>
                  </a:lnTo>
                  <a:lnTo>
                    <a:pt x="14" y="48"/>
                  </a:lnTo>
                  <a:lnTo>
                    <a:pt x="12" y="48"/>
                  </a:lnTo>
                  <a:lnTo>
                    <a:pt x="10" y="52"/>
                  </a:lnTo>
                  <a:lnTo>
                    <a:pt x="8" y="54"/>
                  </a:lnTo>
                  <a:lnTo>
                    <a:pt x="6" y="54"/>
                  </a:lnTo>
                  <a:lnTo>
                    <a:pt x="4" y="56"/>
                  </a:lnTo>
                  <a:lnTo>
                    <a:pt x="4" y="58"/>
                  </a:lnTo>
                  <a:lnTo>
                    <a:pt x="4" y="64"/>
                  </a:lnTo>
                  <a:lnTo>
                    <a:pt x="4" y="70"/>
                  </a:lnTo>
                  <a:lnTo>
                    <a:pt x="6" y="72"/>
                  </a:lnTo>
                  <a:lnTo>
                    <a:pt x="8" y="80"/>
                  </a:lnTo>
                  <a:lnTo>
                    <a:pt x="10" y="80"/>
                  </a:lnTo>
                  <a:lnTo>
                    <a:pt x="10" y="98"/>
                  </a:lnTo>
                  <a:lnTo>
                    <a:pt x="14" y="98"/>
                  </a:lnTo>
                  <a:lnTo>
                    <a:pt x="14" y="106"/>
                  </a:lnTo>
                  <a:lnTo>
                    <a:pt x="10" y="108"/>
                  </a:lnTo>
                  <a:lnTo>
                    <a:pt x="2" y="110"/>
                  </a:lnTo>
                  <a:lnTo>
                    <a:pt x="0" y="116"/>
                  </a:lnTo>
                  <a:close/>
                </a:path>
              </a:pathLst>
            </a:custGeom>
            <a:grpFill/>
            <a:ln w="9525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 altLang="zh-TW" sz="2800">
                <a:solidFill>
                  <a:srgbClr val="666666"/>
                </a:solidFill>
                <a:ea typeface="PMingLiU" pitchFamily="18" charset="-120"/>
              </a:endParaRPr>
            </a:p>
          </p:txBody>
        </p:sp>
        <p:sp>
          <p:nvSpPr>
            <p:cNvPr id="527" name="Freeform 35"/>
            <p:cNvSpPr>
              <a:spLocks/>
            </p:cNvSpPr>
            <p:nvPr/>
          </p:nvSpPr>
          <p:spPr bwMode="auto">
            <a:xfrm>
              <a:off x="6827079" y="4809508"/>
              <a:ext cx="304800" cy="606462"/>
            </a:xfrm>
            <a:custGeom>
              <a:avLst/>
              <a:gdLst>
                <a:gd name="T0" fmla="*/ 2147483647 w 151"/>
                <a:gd name="T1" fmla="*/ 2147483647 h 327"/>
                <a:gd name="T2" fmla="*/ 2147483647 w 151"/>
                <a:gd name="T3" fmla="*/ 2147483647 h 327"/>
                <a:gd name="T4" fmla="*/ 2147483647 w 151"/>
                <a:gd name="T5" fmla="*/ 2147483647 h 327"/>
                <a:gd name="T6" fmla="*/ 2147483647 w 151"/>
                <a:gd name="T7" fmla="*/ 2147483647 h 327"/>
                <a:gd name="T8" fmla="*/ 2147483647 w 151"/>
                <a:gd name="T9" fmla="*/ 2147483647 h 327"/>
                <a:gd name="T10" fmla="*/ 2147483647 w 151"/>
                <a:gd name="T11" fmla="*/ 2147483647 h 327"/>
                <a:gd name="T12" fmla="*/ 2147483647 w 151"/>
                <a:gd name="T13" fmla="*/ 2147483647 h 327"/>
                <a:gd name="T14" fmla="*/ 2147483647 w 151"/>
                <a:gd name="T15" fmla="*/ 2147483647 h 327"/>
                <a:gd name="T16" fmla="*/ 2147483647 w 151"/>
                <a:gd name="T17" fmla="*/ 2147483647 h 327"/>
                <a:gd name="T18" fmla="*/ 2147483647 w 151"/>
                <a:gd name="T19" fmla="*/ 2147483647 h 327"/>
                <a:gd name="T20" fmla="*/ 2147483647 w 151"/>
                <a:gd name="T21" fmla="*/ 2147483647 h 327"/>
                <a:gd name="T22" fmla="*/ 2147483647 w 151"/>
                <a:gd name="T23" fmla="*/ 2147483647 h 327"/>
                <a:gd name="T24" fmla="*/ 2147483647 w 151"/>
                <a:gd name="T25" fmla="*/ 2147483647 h 327"/>
                <a:gd name="T26" fmla="*/ 2147483647 w 151"/>
                <a:gd name="T27" fmla="*/ 2147483647 h 327"/>
                <a:gd name="T28" fmla="*/ 2147483647 w 151"/>
                <a:gd name="T29" fmla="*/ 2147483647 h 327"/>
                <a:gd name="T30" fmla="*/ 2147483647 w 151"/>
                <a:gd name="T31" fmla="*/ 2147483647 h 327"/>
                <a:gd name="T32" fmla="*/ 2147483647 w 151"/>
                <a:gd name="T33" fmla="*/ 2147483647 h 327"/>
                <a:gd name="T34" fmla="*/ 2147483647 w 151"/>
                <a:gd name="T35" fmla="*/ 2147483647 h 327"/>
                <a:gd name="T36" fmla="*/ 2147483647 w 151"/>
                <a:gd name="T37" fmla="*/ 2147483647 h 327"/>
                <a:gd name="T38" fmla="*/ 2147483647 w 151"/>
                <a:gd name="T39" fmla="*/ 2147483647 h 327"/>
                <a:gd name="T40" fmla="*/ 2147483647 w 151"/>
                <a:gd name="T41" fmla="*/ 2147483647 h 327"/>
                <a:gd name="T42" fmla="*/ 2147483647 w 151"/>
                <a:gd name="T43" fmla="*/ 2147483647 h 327"/>
                <a:gd name="T44" fmla="*/ 2147483647 w 151"/>
                <a:gd name="T45" fmla="*/ 2147483647 h 327"/>
                <a:gd name="T46" fmla="*/ 2147483647 w 151"/>
                <a:gd name="T47" fmla="*/ 2147483647 h 327"/>
                <a:gd name="T48" fmla="*/ 2147483647 w 151"/>
                <a:gd name="T49" fmla="*/ 2147483647 h 327"/>
                <a:gd name="T50" fmla="*/ 2147483647 w 151"/>
                <a:gd name="T51" fmla="*/ 2147483647 h 327"/>
                <a:gd name="T52" fmla="*/ 2147483647 w 151"/>
                <a:gd name="T53" fmla="*/ 2147483647 h 327"/>
                <a:gd name="T54" fmla="*/ 2147483647 w 151"/>
                <a:gd name="T55" fmla="*/ 2147483647 h 327"/>
                <a:gd name="T56" fmla="*/ 2147483647 w 151"/>
                <a:gd name="T57" fmla="*/ 2147483647 h 327"/>
                <a:gd name="T58" fmla="*/ 2147483647 w 151"/>
                <a:gd name="T59" fmla="*/ 2147483647 h 327"/>
                <a:gd name="T60" fmla="*/ 2147483647 w 151"/>
                <a:gd name="T61" fmla="*/ 2147483647 h 327"/>
                <a:gd name="T62" fmla="*/ 2147483647 w 151"/>
                <a:gd name="T63" fmla="*/ 2147483647 h 327"/>
                <a:gd name="T64" fmla="*/ 2147483647 w 151"/>
                <a:gd name="T65" fmla="*/ 2147483647 h 327"/>
                <a:gd name="T66" fmla="*/ 2147483647 w 151"/>
                <a:gd name="T67" fmla="*/ 2147483647 h 327"/>
                <a:gd name="T68" fmla="*/ 2147483647 w 151"/>
                <a:gd name="T69" fmla="*/ 2147483647 h 327"/>
                <a:gd name="T70" fmla="*/ 2147483647 w 151"/>
                <a:gd name="T71" fmla="*/ 2147483647 h 327"/>
                <a:gd name="T72" fmla="*/ 2147483647 w 151"/>
                <a:gd name="T73" fmla="*/ 2147483647 h 327"/>
                <a:gd name="T74" fmla="*/ 2147483647 w 151"/>
                <a:gd name="T75" fmla="*/ 2147483647 h 327"/>
                <a:gd name="T76" fmla="*/ 2147483647 w 151"/>
                <a:gd name="T77" fmla="*/ 2147483647 h 327"/>
                <a:gd name="T78" fmla="*/ 2147483647 w 151"/>
                <a:gd name="T79" fmla="*/ 2147483647 h 327"/>
                <a:gd name="T80" fmla="*/ 2147483647 w 151"/>
                <a:gd name="T81" fmla="*/ 2147483647 h 327"/>
                <a:gd name="T82" fmla="*/ 2147483647 w 151"/>
                <a:gd name="T83" fmla="*/ 2147483647 h 327"/>
                <a:gd name="T84" fmla="*/ 2147483647 w 151"/>
                <a:gd name="T85" fmla="*/ 2147483647 h 327"/>
                <a:gd name="T86" fmla="*/ 2147483647 w 151"/>
                <a:gd name="T87" fmla="*/ 2147483647 h 327"/>
                <a:gd name="T88" fmla="*/ 2147483647 w 151"/>
                <a:gd name="T89" fmla="*/ 2147483647 h 327"/>
                <a:gd name="T90" fmla="*/ 2147483647 w 151"/>
                <a:gd name="T91" fmla="*/ 2147483647 h 327"/>
                <a:gd name="T92" fmla="*/ 2147483647 w 151"/>
                <a:gd name="T93" fmla="*/ 2147483647 h 327"/>
                <a:gd name="T94" fmla="*/ 2147483647 w 151"/>
                <a:gd name="T95" fmla="*/ 2147483647 h 327"/>
                <a:gd name="T96" fmla="*/ 2147483647 w 151"/>
                <a:gd name="T97" fmla="*/ 2147483647 h 327"/>
                <a:gd name="T98" fmla="*/ 2147483647 w 151"/>
                <a:gd name="T99" fmla="*/ 2147483647 h 327"/>
                <a:gd name="T100" fmla="*/ 2147483647 w 151"/>
                <a:gd name="T101" fmla="*/ 2147483647 h 327"/>
                <a:gd name="T102" fmla="*/ 2147483647 w 151"/>
                <a:gd name="T103" fmla="*/ 2147483647 h 327"/>
                <a:gd name="T104" fmla="*/ 2147483647 w 151"/>
                <a:gd name="T105" fmla="*/ 2147483647 h 327"/>
                <a:gd name="T106" fmla="*/ 2147483647 w 151"/>
                <a:gd name="T107" fmla="*/ 2147483647 h 327"/>
                <a:gd name="T108" fmla="*/ 2147483647 w 151"/>
                <a:gd name="T109" fmla="*/ 2147483647 h 327"/>
                <a:gd name="T110" fmla="*/ 2147483647 w 151"/>
                <a:gd name="T111" fmla="*/ 2147483647 h 327"/>
                <a:gd name="T112" fmla="*/ 2147483647 w 151"/>
                <a:gd name="T113" fmla="*/ 2147483647 h 327"/>
                <a:gd name="T114" fmla="*/ 2147483647 w 151"/>
                <a:gd name="T115" fmla="*/ 2147483647 h 32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51"/>
                <a:gd name="T175" fmla="*/ 0 h 327"/>
                <a:gd name="T176" fmla="*/ 151 w 151"/>
                <a:gd name="T177" fmla="*/ 327 h 32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51" h="327">
                  <a:moveTo>
                    <a:pt x="0" y="225"/>
                  </a:moveTo>
                  <a:lnTo>
                    <a:pt x="2" y="227"/>
                  </a:lnTo>
                  <a:lnTo>
                    <a:pt x="4" y="227"/>
                  </a:lnTo>
                  <a:lnTo>
                    <a:pt x="6" y="229"/>
                  </a:lnTo>
                  <a:lnTo>
                    <a:pt x="8" y="229"/>
                  </a:lnTo>
                  <a:lnTo>
                    <a:pt x="8" y="231"/>
                  </a:lnTo>
                  <a:lnTo>
                    <a:pt x="8" y="233"/>
                  </a:lnTo>
                  <a:lnTo>
                    <a:pt x="10" y="233"/>
                  </a:lnTo>
                  <a:lnTo>
                    <a:pt x="12" y="237"/>
                  </a:lnTo>
                  <a:lnTo>
                    <a:pt x="14" y="239"/>
                  </a:lnTo>
                  <a:lnTo>
                    <a:pt x="14" y="243"/>
                  </a:lnTo>
                  <a:lnTo>
                    <a:pt x="14" y="245"/>
                  </a:lnTo>
                  <a:lnTo>
                    <a:pt x="16" y="247"/>
                  </a:lnTo>
                  <a:lnTo>
                    <a:pt x="18" y="251"/>
                  </a:lnTo>
                  <a:lnTo>
                    <a:pt x="20" y="255"/>
                  </a:lnTo>
                  <a:lnTo>
                    <a:pt x="20" y="257"/>
                  </a:lnTo>
                  <a:lnTo>
                    <a:pt x="20" y="255"/>
                  </a:lnTo>
                  <a:lnTo>
                    <a:pt x="22" y="257"/>
                  </a:lnTo>
                  <a:lnTo>
                    <a:pt x="22" y="259"/>
                  </a:lnTo>
                  <a:lnTo>
                    <a:pt x="20" y="259"/>
                  </a:lnTo>
                  <a:lnTo>
                    <a:pt x="20" y="257"/>
                  </a:lnTo>
                  <a:lnTo>
                    <a:pt x="20" y="259"/>
                  </a:lnTo>
                  <a:lnTo>
                    <a:pt x="20" y="261"/>
                  </a:lnTo>
                  <a:lnTo>
                    <a:pt x="20" y="263"/>
                  </a:lnTo>
                  <a:lnTo>
                    <a:pt x="22" y="265"/>
                  </a:lnTo>
                  <a:lnTo>
                    <a:pt x="22" y="267"/>
                  </a:lnTo>
                  <a:lnTo>
                    <a:pt x="24" y="267"/>
                  </a:lnTo>
                  <a:lnTo>
                    <a:pt x="26" y="271"/>
                  </a:lnTo>
                  <a:lnTo>
                    <a:pt x="28" y="273"/>
                  </a:lnTo>
                  <a:lnTo>
                    <a:pt x="30" y="273"/>
                  </a:lnTo>
                  <a:lnTo>
                    <a:pt x="32" y="273"/>
                  </a:lnTo>
                  <a:lnTo>
                    <a:pt x="32" y="275"/>
                  </a:lnTo>
                  <a:lnTo>
                    <a:pt x="34" y="277"/>
                  </a:lnTo>
                  <a:lnTo>
                    <a:pt x="34" y="275"/>
                  </a:lnTo>
                  <a:lnTo>
                    <a:pt x="36" y="277"/>
                  </a:lnTo>
                  <a:lnTo>
                    <a:pt x="36" y="275"/>
                  </a:lnTo>
                  <a:lnTo>
                    <a:pt x="38" y="277"/>
                  </a:lnTo>
                  <a:lnTo>
                    <a:pt x="40" y="277"/>
                  </a:lnTo>
                  <a:lnTo>
                    <a:pt x="38" y="277"/>
                  </a:lnTo>
                  <a:lnTo>
                    <a:pt x="40" y="279"/>
                  </a:lnTo>
                  <a:lnTo>
                    <a:pt x="42" y="279"/>
                  </a:lnTo>
                  <a:lnTo>
                    <a:pt x="43" y="279"/>
                  </a:lnTo>
                  <a:lnTo>
                    <a:pt x="40" y="279"/>
                  </a:lnTo>
                  <a:lnTo>
                    <a:pt x="42" y="279"/>
                  </a:lnTo>
                  <a:lnTo>
                    <a:pt x="43" y="281"/>
                  </a:lnTo>
                  <a:lnTo>
                    <a:pt x="43" y="283"/>
                  </a:lnTo>
                  <a:lnTo>
                    <a:pt x="45" y="283"/>
                  </a:lnTo>
                  <a:lnTo>
                    <a:pt x="47" y="285"/>
                  </a:lnTo>
                  <a:lnTo>
                    <a:pt x="49" y="285"/>
                  </a:lnTo>
                  <a:lnTo>
                    <a:pt x="51" y="285"/>
                  </a:lnTo>
                  <a:lnTo>
                    <a:pt x="53" y="289"/>
                  </a:lnTo>
                  <a:lnTo>
                    <a:pt x="55" y="289"/>
                  </a:lnTo>
                  <a:lnTo>
                    <a:pt x="55" y="291"/>
                  </a:lnTo>
                  <a:lnTo>
                    <a:pt x="57" y="291"/>
                  </a:lnTo>
                  <a:lnTo>
                    <a:pt x="57" y="293"/>
                  </a:lnTo>
                  <a:lnTo>
                    <a:pt x="57" y="295"/>
                  </a:lnTo>
                  <a:lnTo>
                    <a:pt x="57" y="297"/>
                  </a:lnTo>
                  <a:lnTo>
                    <a:pt x="59" y="297"/>
                  </a:lnTo>
                  <a:lnTo>
                    <a:pt x="61" y="299"/>
                  </a:lnTo>
                  <a:lnTo>
                    <a:pt x="61" y="301"/>
                  </a:lnTo>
                  <a:lnTo>
                    <a:pt x="61" y="303"/>
                  </a:lnTo>
                  <a:lnTo>
                    <a:pt x="63" y="305"/>
                  </a:lnTo>
                  <a:lnTo>
                    <a:pt x="63" y="307"/>
                  </a:lnTo>
                  <a:lnTo>
                    <a:pt x="65" y="307"/>
                  </a:lnTo>
                  <a:lnTo>
                    <a:pt x="67" y="311"/>
                  </a:lnTo>
                  <a:lnTo>
                    <a:pt x="65" y="311"/>
                  </a:lnTo>
                  <a:lnTo>
                    <a:pt x="65" y="313"/>
                  </a:lnTo>
                  <a:lnTo>
                    <a:pt x="63" y="315"/>
                  </a:lnTo>
                  <a:lnTo>
                    <a:pt x="65" y="315"/>
                  </a:lnTo>
                  <a:lnTo>
                    <a:pt x="63" y="315"/>
                  </a:lnTo>
                  <a:lnTo>
                    <a:pt x="63" y="319"/>
                  </a:lnTo>
                  <a:lnTo>
                    <a:pt x="65" y="321"/>
                  </a:lnTo>
                  <a:lnTo>
                    <a:pt x="67" y="321"/>
                  </a:lnTo>
                  <a:lnTo>
                    <a:pt x="67" y="323"/>
                  </a:lnTo>
                  <a:lnTo>
                    <a:pt x="67" y="325"/>
                  </a:lnTo>
                  <a:lnTo>
                    <a:pt x="67" y="327"/>
                  </a:lnTo>
                  <a:lnTo>
                    <a:pt x="69" y="327"/>
                  </a:lnTo>
                  <a:lnTo>
                    <a:pt x="69" y="325"/>
                  </a:lnTo>
                  <a:lnTo>
                    <a:pt x="69" y="323"/>
                  </a:lnTo>
                  <a:lnTo>
                    <a:pt x="71" y="323"/>
                  </a:lnTo>
                  <a:lnTo>
                    <a:pt x="73" y="325"/>
                  </a:lnTo>
                  <a:lnTo>
                    <a:pt x="75" y="325"/>
                  </a:lnTo>
                  <a:lnTo>
                    <a:pt x="77" y="327"/>
                  </a:lnTo>
                  <a:lnTo>
                    <a:pt x="79" y="327"/>
                  </a:lnTo>
                  <a:lnTo>
                    <a:pt x="81" y="327"/>
                  </a:lnTo>
                  <a:lnTo>
                    <a:pt x="79" y="327"/>
                  </a:lnTo>
                  <a:lnTo>
                    <a:pt x="79" y="325"/>
                  </a:lnTo>
                  <a:lnTo>
                    <a:pt x="77" y="325"/>
                  </a:lnTo>
                  <a:lnTo>
                    <a:pt x="77" y="323"/>
                  </a:lnTo>
                  <a:lnTo>
                    <a:pt x="77" y="321"/>
                  </a:lnTo>
                  <a:lnTo>
                    <a:pt x="79" y="319"/>
                  </a:lnTo>
                  <a:lnTo>
                    <a:pt x="81" y="319"/>
                  </a:lnTo>
                  <a:lnTo>
                    <a:pt x="81" y="315"/>
                  </a:lnTo>
                  <a:lnTo>
                    <a:pt x="81" y="313"/>
                  </a:lnTo>
                  <a:lnTo>
                    <a:pt x="81" y="309"/>
                  </a:lnTo>
                  <a:lnTo>
                    <a:pt x="81" y="307"/>
                  </a:lnTo>
                  <a:lnTo>
                    <a:pt x="81" y="305"/>
                  </a:lnTo>
                  <a:lnTo>
                    <a:pt x="81" y="303"/>
                  </a:lnTo>
                  <a:lnTo>
                    <a:pt x="81" y="301"/>
                  </a:lnTo>
                  <a:lnTo>
                    <a:pt x="81" y="299"/>
                  </a:lnTo>
                  <a:lnTo>
                    <a:pt x="81" y="297"/>
                  </a:lnTo>
                  <a:lnTo>
                    <a:pt x="81" y="295"/>
                  </a:lnTo>
                  <a:lnTo>
                    <a:pt x="79" y="291"/>
                  </a:lnTo>
                  <a:lnTo>
                    <a:pt x="79" y="289"/>
                  </a:lnTo>
                  <a:lnTo>
                    <a:pt x="79" y="285"/>
                  </a:lnTo>
                  <a:lnTo>
                    <a:pt x="81" y="285"/>
                  </a:lnTo>
                  <a:lnTo>
                    <a:pt x="81" y="279"/>
                  </a:lnTo>
                  <a:lnTo>
                    <a:pt x="83" y="275"/>
                  </a:lnTo>
                  <a:lnTo>
                    <a:pt x="83" y="271"/>
                  </a:lnTo>
                  <a:lnTo>
                    <a:pt x="85" y="269"/>
                  </a:lnTo>
                  <a:lnTo>
                    <a:pt x="85" y="265"/>
                  </a:lnTo>
                  <a:lnTo>
                    <a:pt x="86" y="263"/>
                  </a:lnTo>
                  <a:lnTo>
                    <a:pt x="86" y="261"/>
                  </a:lnTo>
                  <a:lnTo>
                    <a:pt x="86" y="257"/>
                  </a:lnTo>
                  <a:lnTo>
                    <a:pt x="86" y="255"/>
                  </a:lnTo>
                  <a:lnTo>
                    <a:pt x="88" y="255"/>
                  </a:lnTo>
                  <a:lnTo>
                    <a:pt x="90" y="253"/>
                  </a:lnTo>
                  <a:lnTo>
                    <a:pt x="92" y="253"/>
                  </a:lnTo>
                  <a:lnTo>
                    <a:pt x="92" y="251"/>
                  </a:lnTo>
                  <a:lnTo>
                    <a:pt x="94" y="249"/>
                  </a:lnTo>
                  <a:lnTo>
                    <a:pt x="96" y="249"/>
                  </a:lnTo>
                  <a:lnTo>
                    <a:pt x="98" y="245"/>
                  </a:lnTo>
                  <a:lnTo>
                    <a:pt x="100" y="243"/>
                  </a:lnTo>
                  <a:lnTo>
                    <a:pt x="100" y="241"/>
                  </a:lnTo>
                  <a:lnTo>
                    <a:pt x="100" y="239"/>
                  </a:lnTo>
                  <a:lnTo>
                    <a:pt x="100" y="237"/>
                  </a:lnTo>
                  <a:lnTo>
                    <a:pt x="100" y="235"/>
                  </a:lnTo>
                  <a:lnTo>
                    <a:pt x="100" y="233"/>
                  </a:lnTo>
                  <a:lnTo>
                    <a:pt x="102" y="233"/>
                  </a:lnTo>
                  <a:lnTo>
                    <a:pt x="104" y="233"/>
                  </a:lnTo>
                  <a:lnTo>
                    <a:pt x="106" y="231"/>
                  </a:lnTo>
                  <a:lnTo>
                    <a:pt x="106" y="227"/>
                  </a:lnTo>
                  <a:lnTo>
                    <a:pt x="108" y="225"/>
                  </a:lnTo>
                  <a:lnTo>
                    <a:pt x="110" y="225"/>
                  </a:lnTo>
                  <a:lnTo>
                    <a:pt x="110" y="221"/>
                  </a:lnTo>
                  <a:lnTo>
                    <a:pt x="110" y="219"/>
                  </a:lnTo>
                  <a:lnTo>
                    <a:pt x="110" y="217"/>
                  </a:lnTo>
                  <a:lnTo>
                    <a:pt x="112" y="217"/>
                  </a:lnTo>
                  <a:lnTo>
                    <a:pt x="112" y="215"/>
                  </a:lnTo>
                  <a:lnTo>
                    <a:pt x="112" y="213"/>
                  </a:lnTo>
                  <a:lnTo>
                    <a:pt x="112" y="211"/>
                  </a:lnTo>
                  <a:lnTo>
                    <a:pt x="114" y="211"/>
                  </a:lnTo>
                  <a:lnTo>
                    <a:pt x="114" y="209"/>
                  </a:lnTo>
                  <a:lnTo>
                    <a:pt x="116" y="209"/>
                  </a:lnTo>
                  <a:lnTo>
                    <a:pt x="116" y="207"/>
                  </a:lnTo>
                  <a:lnTo>
                    <a:pt x="116" y="203"/>
                  </a:lnTo>
                  <a:lnTo>
                    <a:pt x="114" y="201"/>
                  </a:lnTo>
                  <a:lnTo>
                    <a:pt x="116" y="201"/>
                  </a:lnTo>
                  <a:lnTo>
                    <a:pt x="116" y="199"/>
                  </a:lnTo>
                  <a:lnTo>
                    <a:pt x="116" y="197"/>
                  </a:lnTo>
                  <a:lnTo>
                    <a:pt x="116" y="195"/>
                  </a:lnTo>
                  <a:lnTo>
                    <a:pt x="116" y="193"/>
                  </a:lnTo>
                  <a:lnTo>
                    <a:pt x="118" y="191"/>
                  </a:lnTo>
                  <a:lnTo>
                    <a:pt x="118" y="189"/>
                  </a:lnTo>
                  <a:lnTo>
                    <a:pt x="118" y="187"/>
                  </a:lnTo>
                  <a:lnTo>
                    <a:pt x="118" y="185"/>
                  </a:lnTo>
                  <a:lnTo>
                    <a:pt x="118" y="183"/>
                  </a:lnTo>
                  <a:lnTo>
                    <a:pt x="122" y="181"/>
                  </a:lnTo>
                  <a:lnTo>
                    <a:pt x="122" y="179"/>
                  </a:lnTo>
                  <a:lnTo>
                    <a:pt x="122" y="177"/>
                  </a:lnTo>
                  <a:lnTo>
                    <a:pt x="122" y="173"/>
                  </a:lnTo>
                  <a:lnTo>
                    <a:pt x="122" y="171"/>
                  </a:lnTo>
                  <a:lnTo>
                    <a:pt x="122" y="169"/>
                  </a:lnTo>
                  <a:lnTo>
                    <a:pt x="122" y="167"/>
                  </a:lnTo>
                  <a:lnTo>
                    <a:pt x="122" y="165"/>
                  </a:lnTo>
                  <a:lnTo>
                    <a:pt x="122" y="163"/>
                  </a:lnTo>
                  <a:lnTo>
                    <a:pt x="122" y="159"/>
                  </a:lnTo>
                  <a:lnTo>
                    <a:pt x="124" y="159"/>
                  </a:lnTo>
                  <a:lnTo>
                    <a:pt x="124" y="157"/>
                  </a:lnTo>
                  <a:lnTo>
                    <a:pt x="124" y="153"/>
                  </a:lnTo>
                  <a:lnTo>
                    <a:pt x="124" y="151"/>
                  </a:lnTo>
                  <a:lnTo>
                    <a:pt x="124" y="149"/>
                  </a:lnTo>
                  <a:lnTo>
                    <a:pt x="124" y="147"/>
                  </a:lnTo>
                  <a:lnTo>
                    <a:pt x="124" y="143"/>
                  </a:lnTo>
                  <a:lnTo>
                    <a:pt x="124" y="141"/>
                  </a:lnTo>
                  <a:lnTo>
                    <a:pt x="126" y="141"/>
                  </a:lnTo>
                  <a:lnTo>
                    <a:pt x="126" y="137"/>
                  </a:lnTo>
                  <a:lnTo>
                    <a:pt x="126" y="135"/>
                  </a:lnTo>
                  <a:lnTo>
                    <a:pt x="126" y="131"/>
                  </a:lnTo>
                  <a:lnTo>
                    <a:pt x="126" y="129"/>
                  </a:lnTo>
                  <a:lnTo>
                    <a:pt x="126" y="127"/>
                  </a:lnTo>
                  <a:lnTo>
                    <a:pt x="126" y="125"/>
                  </a:lnTo>
                  <a:lnTo>
                    <a:pt x="128" y="125"/>
                  </a:lnTo>
                  <a:lnTo>
                    <a:pt x="128" y="123"/>
                  </a:lnTo>
                  <a:lnTo>
                    <a:pt x="128" y="121"/>
                  </a:lnTo>
                  <a:lnTo>
                    <a:pt x="126" y="119"/>
                  </a:lnTo>
                  <a:lnTo>
                    <a:pt x="126" y="117"/>
                  </a:lnTo>
                  <a:lnTo>
                    <a:pt x="126" y="115"/>
                  </a:lnTo>
                  <a:lnTo>
                    <a:pt x="128" y="113"/>
                  </a:lnTo>
                  <a:lnTo>
                    <a:pt x="128" y="111"/>
                  </a:lnTo>
                  <a:lnTo>
                    <a:pt x="129" y="109"/>
                  </a:lnTo>
                  <a:lnTo>
                    <a:pt x="128" y="109"/>
                  </a:lnTo>
                  <a:lnTo>
                    <a:pt x="128" y="107"/>
                  </a:lnTo>
                  <a:lnTo>
                    <a:pt x="128" y="105"/>
                  </a:lnTo>
                  <a:lnTo>
                    <a:pt x="129" y="103"/>
                  </a:lnTo>
                  <a:lnTo>
                    <a:pt x="133" y="101"/>
                  </a:lnTo>
                  <a:lnTo>
                    <a:pt x="133" y="99"/>
                  </a:lnTo>
                  <a:lnTo>
                    <a:pt x="135" y="99"/>
                  </a:lnTo>
                  <a:lnTo>
                    <a:pt x="135" y="95"/>
                  </a:lnTo>
                  <a:lnTo>
                    <a:pt x="135" y="93"/>
                  </a:lnTo>
                  <a:lnTo>
                    <a:pt x="135" y="91"/>
                  </a:lnTo>
                  <a:lnTo>
                    <a:pt x="135" y="89"/>
                  </a:lnTo>
                  <a:lnTo>
                    <a:pt x="137" y="89"/>
                  </a:lnTo>
                  <a:lnTo>
                    <a:pt x="137" y="85"/>
                  </a:lnTo>
                  <a:lnTo>
                    <a:pt x="137" y="82"/>
                  </a:lnTo>
                  <a:lnTo>
                    <a:pt x="139" y="80"/>
                  </a:lnTo>
                  <a:lnTo>
                    <a:pt x="139" y="78"/>
                  </a:lnTo>
                  <a:lnTo>
                    <a:pt x="141" y="76"/>
                  </a:lnTo>
                  <a:lnTo>
                    <a:pt x="141" y="74"/>
                  </a:lnTo>
                  <a:lnTo>
                    <a:pt x="139" y="72"/>
                  </a:lnTo>
                  <a:lnTo>
                    <a:pt x="141" y="72"/>
                  </a:lnTo>
                  <a:lnTo>
                    <a:pt x="141" y="70"/>
                  </a:lnTo>
                  <a:lnTo>
                    <a:pt x="143" y="70"/>
                  </a:lnTo>
                  <a:lnTo>
                    <a:pt x="141" y="66"/>
                  </a:lnTo>
                  <a:lnTo>
                    <a:pt x="141" y="64"/>
                  </a:lnTo>
                  <a:lnTo>
                    <a:pt x="143" y="64"/>
                  </a:lnTo>
                  <a:lnTo>
                    <a:pt x="141" y="62"/>
                  </a:lnTo>
                  <a:lnTo>
                    <a:pt x="141" y="60"/>
                  </a:lnTo>
                  <a:lnTo>
                    <a:pt x="139" y="60"/>
                  </a:lnTo>
                  <a:lnTo>
                    <a:pt x="139" y="58"/>
                  </a:lnTo>
                  <a:lnTo>
                    <a:pt x="139" y="54"/>
                  </a:lnTo>
                  <a:lnTo>
                    <a:pt x="137" y="54"/>
                  </a:lnTo>
                  <a:lnTo>
                    <a:pt x="139" y="52"/>
                  </a:lnTo>
                  <a:lnTo>
                    <a:pt x="137" y="52"/>
                  </a:lnTo>
                  <a:lnTo>
                    <a:pt x="135" y="48"/>
                  </a:lnTo>
                  <a:lnTo>
                    <a:pt x="135" y="46"/>
                  </a:lnTo>
                  <a:lnTo>
                    <a:pt x="135" y="42"/>
                  </a:lnTo>
                  <a:lnTo>
                    <a:pt x="137" y="40"/>
                  </a:lnTo>
                  <a:lnTo>
                    <a:pt x="137" y="38"/>
                  </a:lnTo>
                  <a:lnTo>
                    <a:pt x="139" y="36"/>
                  </a:lnTo>
                  <a:lnTo>
                    <a:pt x="141" y="34"/>
                  </a:lnTo>
                  <a:lnTo>
                    <a:pt x="141" y="32"/>
                  </a:lnTo>
                  <a:lnTo>
                    <a:pt x="143" y="30"/>
                  </a:lnTo>
                  <a:lnTo>
                    <a:pt x="143" y="28"/>
                  </a:lnTo>
                  <a:lnTo>
                    <a:pt x="145" y="28"/>
                  </a:lnTo>
                  <a:lnTo>
                    <a:pt x="147" y="28"/>
                  </a:lnTo>
                  <a:lnTo>
                    <a:pt x="147" y="26"/>
                  </a:lnTo>
                  <a:lnTo>
                    <a:pt x="149" y="26"/>
                  </a:lnTo>
                  <a:lnTo>
                    <a:pt x="149" y="24"/>
                  </a:lnTo>
                  <a:lnTo>
                    <a:pt x="151" y="24"/>
                  </a:lnTo>
                  <a:lnTo>
                    <a:pt x="149" y="24"/>
                  </a:lnTo>
                  <a:lnTo>
                    <a:pt x="149" y="22"/>
                  </a:lnTo>
                  <a:lnTo>
                    <a:pt x="147" y="22"/>
                  </a:lnTo>
                  <a:lnTo>
                    <a:pt x="145" y="24"/>
                  </a:lnTo>
                  <a:lnTo>
                    <a:pt x="145" y="22"/>
                  </a:lnTo>
                  <a:lnTo>
                    <a:pt x="143" y="22"/>
                  </a:lnTo>
                  <a:lnTo>
                    <a:pt x="143" y="20"/>
                  </a:lnTo>
                  <a:lnTo>
                    <a:pt x="141" y="18"/>
                  </a:lnTo>
                  <a:lnTo>
                    <a:pt x="141" y="16"/>
                  </a:lnTo>
                  <a:lnTo>
                    <a:pt x="141" y="14"/>
                  </a:lnTo>
                  <a:lnTo>
                    <a:pt x="139" y="16"/>
                  </a:lnTo>
                  <a:lnTo>
                    <a:pt x="139" y="14"/>
                  </a:lnTo>
                  <a:lnTo>
                    <a:pt x="137" y="14"/>
                  </a:lnTo>
                  <a:lnTo>
                    <a:pt x="135" y="14"/>
                  </a:lnTo>
                  <a:lnTo>
                    <a:pt x="135" y="16"/>
                  </a:lnTo>
                  <a:lnTo>
                    <a:pt x="133" y="16"/>
                  </a:lnTo>
                  <a:lnTo>
                    <a:pt x="133" y="14"/>
                  </a:lnTo>
                  <a:lnTo>
                    <a:pt x="133" y="12"/>
                  </a:lnTo>
                  <a:lnTo>
                    <a:pt x="129" y="12"/>
                  </a:lnTo>
                  <a:lnTo>
                    <a:pt x="129" y="14"/>
                  </a:lnTo>
                  <a:lnTo>
                    <a:pt x="129" y="12"/>
                  </a:lnTo>
                  <a:lnTo>
                    <a:pt x="128" y="12"/>
                  </a:lnTo>
                  <a:lnTo>
                    <a:pt x="128" y="14"/>
                  </a:lnTo>
                  <a:lnTo>
                    <a:pt x="128" y="16"/>
                  </a:lnTo>
                  <a:lnTo>
                    <a:pt x="128" y="14"/>
                  </a:lnTo>
                  <a:lnTo>
                    <a:pt x="128" y="12"/>
                  </a:lnTo>
                  <a:lnTo>
                    <a:pt x="126" y="12"/>
                  </a:lnTo>
                  <a:lnTo>
                    <a:pt x="124" y="12"/>
                  </a:lnTo>
                  <a:lnTo>
                    <a:pt x="124" y="10"/>
                  </a:lnTo>
                  <a:lnTo>
                    <a:pt x="122" y="10"/>
                  </a:lnTo>
                  <a:lnTo>
                    <a:pt x="122" y="8"/>
                  </a:lnTo>
                  <a:lnTo>
                    <a:pt x="124" y="8"/>
                  </a:lnTo>
                  <a:lnTo>
                    <a:pt x="122" y="6"/>
                  </a:lnTo>
                  <a:lnTo>
                    <a:pt x="122" y="8"/>
                  </a:lnTo>
                  <a:lnTo>
                    <a:pt x="118" y="8"/>
                  </a:lnTo>
                  <a:lnTo>
                    <a:pt x="118" y="6"/>
                  </a:lnTo>
                  <a:lnTo>
                    <a:pt x="116" y="6"/>
                  </a:lnTo>
                  <a:lnTo>
                    <a:pt x="116" y="4"/>
                  </a:lnTo>
                  <a:lnTo>
                    <a:pt x="116" y="2"/>
                  </a:lnTo>
                  <a:lnTo>
                    <a:pt x="114" y="2"/>
                  </a:lnTo>
                  <a:lnTo>
                    <a:pt x="112" y="2"/>
                  </a:lnTo>
                  <a:lnTo>
                    <a:pt x="112" y="0"/>
                  </a:lnTo>
                  <a:lnTo>
                    <a:pt x="110" y="0"/>
                  </a:lnTo>
                  <a:lnTo>
                    <a:pt x="110" y="2"/>
                  </a:lnTo>
                  <a:lnTo>
                    <a:pt x="108" y="0"/>
                  </a:lnTo>
                  <a:lnTo>
                    <a:pt x="108" y="2"/>
                  </a:lnTo>
                  <a:lnTo>
                    <a:pt x="106" y="2"/>
                  </a:lnTo>
                  <a:lnTo>
                    <a:pt x="104" y="2"/>
                  </a:lnTo>
                  <a:lnTo>
                    <a:pt x="102" y="4"/>
                  </a:lnTo>
                  <a:lnTo>
                    <a:pt x="102" y="6"/>
                  </a:lnTo>
                  <a:lnTo>
                    <a:pt x="100" y="6"/>
                  </a:lnTo>
                  <a:lnTo>
                    <a:pt x="100" y="8"/>
                  </a:lnTo>
                  <a:lnTo>
                    <a:pt x="98" y="10"/>
                  </a:lnTo>
                  <a:lnTo>
                    <a:pt x="98" y="12"/>
                  </a:lnTo>
                  <a:lnTo>
                    <a:pt x="98" y="14"/>
                  </a:lnTo>
                  <a:lnTo>
                    <a:pt x="98" y="16"/>
                  </a:lnTo>
                  <a:lnTo>
                    <a:pt x="96" y="16"/>
                  </a:lnTo>
                  <a:lnTo>
                    <a:pt x="94" y="18"/>
                  </a:lnTo>
                  <a:lnTo>
                    <a:pt x="92" y="18"/>
                  </a:lnTo>
                  <a:lnTo>
                    <a:pt x="90" y="18"/>
                  </a:lnTo>
                  <a:lnTo>
                    <a:pt x="88" y="18"/>
                  </a:lnTo>
                  <a:lnTo>
                    <a:pt x="86" y="20"/>
                  </a:lnTo>
                  <a:lnTo>
                    <a:pt x="86" y="18"/>
                  </a:lnTo>
                  <a:lnTo>
                    <a:pt x="85" y="20"/>
                  </a:lnTo>
                  <a:lnTo>
                    <a:pt x="83" y="22"/>
                  </a:lnTo>
                  <a:lnTo>
                    <a:pt x="81" y="22"/>
                  </a:lnTo>
                  <a:lnTo>
                    <a:pt x="81" y="24"/>
                  </a:lnTo>
                  <a:lnTo>
                    <a:pt x="79" y="22"/>
                  </a:lnTo>
                  <a:lnTo>
                    <a:pt x="79" y="24"/>
                  </a:lnTo>
                  <a:lnTo>
                    <a:pt x="75" y="24"/>
                  </a:lnTo>
                  <a:lnTo>
                    <a:pt x="73" y="24"/>
                  </a:lnTo>
                  <a:lnTo>
                    <a:pt x="73" y="26"/>
                  </a:lnTo>
                  <a:lnTo>
                    <a:pt x="71" y="28"/>
                  </a:lnTo>
                  <a:lnTo>
                    <a:pt x="69" y="28"/>
                  </a:lnTo>
                  <a:lnTo>
                    <a:pt x="69" y="30"/>
                  </a:lnTo>
                  <a:lnTo>
                    <a:pt x="67" y="32"/>
                  </a:lnTo>
                  <a:lnTo>
                    <a:pt x="67" y="34"/>
                  </a:lnTo>
                  <a:lnTo>
                    <a:pt x="67" y="36"/>
                  </a:lnTo>
                  <a:lnTo>
                    <a:pt x="67" y="38"/>
                  </a:lnTo>
                  <a:lnTo>
                    <a:pt x="65" y="38"/>
                  </a:lnTo>
                  <a:lnTo>
                    <a:pt x="65" y="40"/>
                  </a:lnTo>
                  <a:lnTo>
                    <a:pt x="63" y="40"/>
                  </a:lnTo>
                  <a:lnTo>
                    <a:pt x="63" y="42"/>
                  </a:lnTo>
                  <a:lnTo>
                    <a:pt x="65" y="42"/>
                  </a:lnTo>
                  <a:lnTo>
                    <a:pt x="63" y="42"/>
                  </a:lnTo>
                  <a:lnTo>
                    <a:pt x="61" y="44"/>
                  </a:lnTo>
                  <a:lnTo>
                    <a:pt x="61" y="46"/>
                  </a:lnTo>
                  <a:lnTo>
                    <a:pt x="61" y="48"/>
                  </a:lnTo>
                  <a:lnTo>
                    <a:pt x="59" y="48"/>
                  </a:lnTo>
                  <a:lnTo>
                    <a:pt x="59" y="50"/>
                  </a:lnTo>
                  <a:lnTo>
                    <a:pt x="61" y="50"/>
                  </a:lnTo>
                  <a:lnTo>
                    <a:pt x="61" y="52"/>
                  </a:lnTo>
                  <a:lnTo>
                    <a:pt x="59" y="54"/>
                  </a:lnTo>
                  <a:lnTo>
                    <a:pt x="59" y="58"/>
                  </a:lnTo>
                  <a:lnTo>
                    <a:pt x="57" y="58"/>
                  </a:lnTo>
                  <a:lnTo>
                    <a:pt x="55" y="60"/>
                  </a:lnTo>
                  <a:lnTo>
                    <a:pt x="55" y="62"/>
                  </a:lnTo>
                  <a:lnTo>
                    <a:pt x="55" y="66"/>
                  </a:lnTo>
                  <a:lnTo>
                    <a:pt x="55" y="64"/>
                  </a:lnTo>
                  <a:lnTo>
                    <a:pt x="55" y="66"/>
                  </a:lnTo>
                  <a:lnTo>
                    <a:pt x="57" y="66"/>
                  </a:lnTo>
                  <a:lnTo>
                    <a:pt x="55" y="66"/>
                  </a:lnTo>
                  <a:lnTo>
                    <a:pt x="51" y="66"/>
                  </a:lnTo>
                  <a:lnTo>
                    <a:pt x="49" y="66"/>
                  </a:lnTo>
                  <a:lnTo>
                    <a:pt x="49" y="68"/>
                  </a:lnTo>
                  <a:lnTo>
                    <a:pt x="47" y="68"/>
                  </a:lnTo>
                  <a:lnTo>
                    <a:pt x="47" y="70"/>
                  </a:lnTo>
                  <a:lnTo>
                    <a:pt x="49" y="72"/>
                  </a:lnTo>
                  <a:lnTo>
                    <a:pt x="47" y="72"/>
                  </a:lnTo>
                  <a:lnTo>
                    <a:pt x="45" y="72"/>
                  </a:lnTo>
                  <a:lnTo>
                    <a:pt x="43" y="72"/>
                  </a:lnTo>
                  <a:lnTo>
                    <a:pt x="43" y="74"/>
                  </a:lnTo>
                  <a:lnTo>
                    <a:pt x="43" y="76"/>
                  </a:lnTo>
                  <a:lnTo>
                    <a:pt x="43" y="78"/>
                  </a:lnTo>
                  <a:lnTo>
                    <a:pt x="43" y="80"/>
                  </a:lnTo>
                  <a:lnTo>
                    <a:pt x="43" y="82"/>
                  </a:lnTo>
                  <a:lnTo>
                    <a:pt x="42" y="82"/>
                  </a:lnTo>
                  <a:lnTo>
                    <a:pt x="42" y="85"/>
                  </a:lnTo>
                  <a:lnTo>
                    <a:pt x="40" y="87"/>
                  </a:lnTo>
                  <a:lnTo>
                    <a:pt x="40" y="89"/>
                  </a:lnTo>
                  <a:lnTo>
                    <a:pt x="38" y="89"/>
                  </a:lnTo>
                  <a:lnTo>
                    <a:pt x="38" y="91"/>
                  </a:lnTo>
                  <a:lnTo>
                    <a:pt x="36" y="91"/>
                  </a:lnTo>
                  <a:lnTo>
                    <a:pt x="36" y="93"/>
                  </a:lnTo>
                  <a:lnTo>
                    <a:pt x="34" y="93"/>
                  </a:lnTo>
                  <a:lnTo>
                    <a:pt x="34" y="95"/>
                  </a:lnTo>
                  <a:lnTo>
                    <a:pt x="34" y="97"/>
                  </a:lnTo>
                  <a:lnTo>
                    <a:pt x="34" y="99"/>
                  </a:lnTo>
                  <a:lnTo>
                    <a:pt x="34" y="101"/>
                  </a:lnTo>
                  <a:lnTo>
                    <a:pt x="32" y="101"/>
                  </a:lnTo>
                  <a:lnTo>
                    <a:pt x="32" y="103"/>
                  </a:lnTo>
                  <a:lnTo>
                    <a:pt x="32" y="105"/>
                  </a:lnTo>
                  <a:lnTo>
                    <a:pt x="32" y="107"/>
                  </a:lnTo>
                  <a:lnTo>
                    <a:pt x="32" y="109"/>
                  </a:lnTo>
                  <a:lnTo>
                    <a:pt x="30" y="109"/>
                  </a:lnTo>
                  <a:lnTo>
                    <a:pt x="30" y="111"/>
                  </a:lnTo>
                  <a:lnTo>
                    <a:pt x="28" y="113"/>
                  </a:lnTo>
                  <a:lnTo>
                    <a:pt x="30" y="113"/>
                  </a:lnTo>
                  <a:lnTo>
                    <a:pt x="32" y="113"/>
                  </a:lnTo>
                  <a:lnTo>
                    <a:pt x="32" y="115"/>
                  </a:lnTo>
                  <a:lnTo>
                    <a:pt x="30" y="115"/>
                  </a:lnTo>
                  <a:lnTo>
                    <a:pt x="30" y="113"/>
                  </a:lnTo>
                  <a:lnTo>
                    <a:pt x="28" y="113"/>
                  </a:lnTo>
                  <a:lnTo>
                    <a:pt x="28" y="115"/>
                  </a:lnTo>
                  <a:lnTo>
                    <a:pt x="26" y="117"/>
                  </a:lnTo>
                  <a:lnTo>
                    <a:pt x="26" y="119"/>
                  </a:lnTo>
                  <a:lnTo>
                    <a:pt x="26" y="121"/>
                  </a:lnTo>
                  <a:lnTo>
                    <a:pt x="26" y="123"/>
                  </a:lnTo>
                  <a:lnTo>
                    <a:pt x="26" y="125"/>
                  </a:lnTo>
                  <a:lnTo>
                    <a:pt x="24" y="125"/>
                  </a:lnTo>
                  <a:lnTo>
                    <a:pt x="22" y="125"/>
                  </a:lnTo>
                  <a:lnTo>
                    <a:pt x="22" y="127"/>
                  </a:lnTo>
                  <a:lnTo>
                    <a:pt x="20" y="129"/>
                  </a:lnTo>
                  <a:lnTo>
                    <a:pt x="20" y="131"/>
                  </a:lnTo>
                  <a:lnTo>
                    <a:pt x="18" y="131"/>
                  </a:lnTo>
                  <a:lnTo>
                    <a:pt x="18" y="133"/>
                  </a:lnTo>
                  <a:lnTo>
                    <a:pt x="16" y="135"/>
                  </a:lnTo>
                  <a:lnTo>
                    <a:pt x="16" y="137"/>
                  </a:lnTo>
                  <a:lnTo>
                    <a:pt x="16" y="141"/>
                  </a:lnTo>
                  <a:lnTo>
                    <a:pt x="14" y="143"/>
                  </a:lnTo>
                  <a:lnTo>
                    <a:pt x="14" y="145"/>
                  </a:lnTo>
                  <a:lnTo>
                    <a:pt x="14" y="147"/>
                  </a:lnTo>
                  <a:lnTo>
                    <a:pt x="12" y="147"/>
                  </a:lnTo>
                  <a:lnTo>
                    <a:pt x="10" y="149"/>
                  </a:lnTo>
                  <a:lnTo>
                    <a:pt x="10" y="151"/>
                  </a:lnTo>
                  <a:lnTo>
                    <a:pt x="8" y="153"/>
                  </a:lnTo>
                  <a:lnTo>
                    <a:pt x="6" y="155"/>
                  </a:lnTo>
                  <a:lnTo>
                    <a:pt x="6" y="157"/>
                  </a:lnTo>
                  <a:lnTo>
                    <a:pt x="6" y="159"/>
                  </a:lnTo>
                  <a:lnTo>
                    <a:pt x="6" y="161"/>
                  </a:lnTo>
                  <a:lnTo>
                    <a:pt x="6" y="163"/>
                  </a:lnTo>
                  <a:lnTo>
                    <a:pt x="8" y="165"/>
                  </a:lnTo>
                  <a:lnTo>
                    <a:pt x="6" y="165"/>
                  </a:lnTo>
                  <a:lnTo>
                    <a:pt x="6" y="163"/>
                  </a:lnTo>
                  <a:lnTo>
                    <a:pt x="4" y="165"/>
                  </a:lnTo>
                  <a:lnTo>
                    <a:pt x="2" y="171"/>
                  </a:lnTo>
                  <a:lnTo>
                    <a:pt x="2" y="173"/>
                  </a:lnTo>
                  <a:lnTo>
                    <a:pt x="2" y="171"/>
                  </a:lnTo>
                  <a:lnTo>
                    <a:pt x="2" y="173"/>
                  </a:lnTo>
                  <a:lnTo>
                    <a:pt x="2" y="175"/>
                  </a:lnTo>
                  <a:lnTo>
                    <a:pt x="2" y="177"/>
                  </a:lnTo>
                  <a:lnTo>
                    <a:pt x="4" y="177"/>
                  </a:lnTo>
                  <a:lnTo>
                    <a:pt x="6" y="177"/>
                  </a:lnTo>
                  <a:lnTo>
                    <a:pt x="4" y="179"/>
                  </a:lnTo>
                  <a:lnTo>
                    <a:pt x="6" y="179"/>
                  </a:lnTo>
                  <a:lnTo>
                    <a:pt x="4" y="179"/>
                  </a:lnTo>
                  <a:lnTo>
                    <a:pt x="4" y="181"/>
                  </a:lnTo>
                  <a:lnTo>
                    <a:pt x="6" y="183"/>
                  </a:lnTo>
                  <a:lnTo>
                    <a:pt x="4" y="183"/>
                  </a:lnTo>
                  <a:lnTo>
                    <a:pt x="4" y="185"/>
                  </a:lnTo>
                  <a:lnTo>
                    <a:pt x="6" y="185"/>
                  </a:lnTo>
                  <a:lnTo>
                    <a:pt x="6" y="187"/>
                  </a:lnTo>
                  <a:lnTo>
                    <a:pt x="6" y="189"/>
                  </a:lnTo>
                  <a:lnTo>
                    <a:pt x="6" y="191"/>
                  </a:lnTo>
                  <a:lnTo>
                    <a:pt x="6" y="193"/>
                  </a:lnTo>
                  <a:lnTo>
                    <a:pt x="6" y="195"/>
                  </a:lnTo>
                  <a:lnTo>
                    <a:pt x="6" y="193"/>
                  </a:lnTo>
                  <a:lnTo>
                    <a:pt x="4" y="193"/>
                  </a:lnTo>
                  <a:lnTo>
                    <a:pt x="4" y="195"/>
                  </a:lnTo>
                  <a:lnTo>
                    <a:pt x="4" y="197"/>
                  </a:lnTo>
                  <a:lnTo>
                    <a:pt x="6" y="199"/>
                  </a:lnTo>
                  <a:lnTo>
                    <a:pt x="6" y="201"/>
                  </a:lnTo>
                  <a:lnTo>
                    <a:pt x="6" y="199"/>
                  </a:lnTo>
                  <a:lnTo>
                    <a:pt x="4" y="199"/>
                  </a:lnTo>
                  <a:lnTo>
                    <a:pt x="4" y="201"/>
                  </a:lnTo>
                  <a:lnTo>
                    <a:pt x="4" y="203"/>
                  </a:lnTo>
                  <a:lnTo>
                    <a:pt x="2" y="203"/>
                  </a:lnTo>
                  <a:lnTo>
                    <a:pt x="2" y="205"/>
                  </a:lnTo>
                  <a:lnTo>
                    <a:pt x="2" y="207"/>
                  </a:lnTo>
                  <a:lnTo>
                    <a:pt x="4" y="207"/>
                  </a:lnTo>
                  <a:lnTo>
                    <a:pt x="2" y="209"/>
                  </a:lnTo>
                  <a:lnTo>
                    <a:pt x="2" y="211"/>
                  </a:lnTo>
                  <a:lnTo>
                    <a:pt x="2" y="213"/>
                  </a:lnTo>
                  <a:lnTo>
                    <a:pt x="2" y="215"/>
                  </a:lnTo>
                  <a:lnTo>
                    <a:pt x="2" y="217"/>
                  </a:lnTo>
                  <a:lnTo>
                    <a:pt x="2" y="219"/>
                  </a:lnTo>
                  <a:lnTo>
                    <a:pt x="0" y="219"/>
                  </a:lnTo>
                  <a:lnTo>
                    <a:pt x="0" y="221"/>
                  </a:lnTo>
                  <a:lnTo>
                    <a:pt x="0" y="223"/>
                  </a:lnTo>
                  <a:lnTo>
                    <a:pt x="0" y="225"/>
                  </a:lnTo>
                  <a:lnTo>
                    <a:pt x="2" y="223"/>
                  </a:lnTo>
                  <a:lnTo>
                    <a:pt x="4" y="223"/>
                  </a:lnTo>
                  <a:lnTo>
                    <a:pt x="2" y="225"/>
                  </a:lnTo>
                  <a:lnTo>
                    <a:pt x="0" y="225"/>
                  </a:lnTo>
                  <a:close/>
                </a:path>
              </a:pathLst>
            </a:custGeom>
            <a:grpFill/>
            <a:ln w="9525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 sz="2800" dirty="0">
                <a:solidFill>
                  <a:srgbClr val="666666"/>
                </a:solidFill>
              </a:endParaRPr>
            </a:p>
          </p:txBody>
        </p:sp>
        <p:sp>
          <p:nvSpPr>
            <p:cNvPr id="529" name="Rectangle 71"/>
            <p:cNvSpPr>
              <a:spLocks noChangeArrowheads="1"/>
            </p:cNvSpPr>
            <p:nvPr/>
          </p:nvSpPr>
          <p:spPr bwMode="auto">
            <a:xfrm>
              <a:off x="6482592" y="4558667"/>
              <a:ext cx="461962" cy="18574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defRPr/>
              </a:pPr>
              <a:r>
                <a:rPr lang="en-US" altLang="zh-TW" sz="1200" dirty="0">
                  <a:latin typeface="Calibri"/>
                  <a:ea typeface="新細明體" pitchFamily="18" charset="-120"/>
                </a:rPr>
                <a:t>Ningbo</a:t>
              </a:r>
            </a:p>
          </p:txBody>
        </p:sp>
        <p:sp>
          <p:nvSpPr>
            <p:cNvPr id="168065" name="Rectangle 83"/>
            <p:cNvSpPr>
              <a:spLocks noChangeArrowheads="1"/>
            </p:cNvSpPr>
            <p:nvPr/>
          </p:nvSpPr>
          <p:spPr bwMode="auto">
            <a:xfrm>
              <a:off x="6527042" y="2294754"/>
              <a:ext cx="615950" cy="18416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defRPr/>
              </a:pPr>
              <a:r>
                <a:rPr lang="en-US" altLang="zh-TW" sz="1200" dirty="0">
                  <a:ea typeface="PMingLiU" pitchFamily="18" charset="-120"/>
                </a:rPr>
                <a:t>Shenyang</a:t>
              </a:r>
              <a:endParaRPr lang="en-US" altLang="zh-TW" sz="1600" dirty="0">
                <a:ea typeface="PMingLiU" pitchFamily="18" charset="-120"/>
              </a:endParaRPr>
            </a:p>
          </p:txBody>
        </p:sp>
        <p:sp>
          <p:nvSpPr>
            <p:cNvPr id="168066" name="Rectangle 84"/>
            <p:cNvSpPr>
              <a:spLocks noChangeArrowheads="1"/>
            </p:cNvSpPr>
            <p:nvPr/>
          </p:nvSpPr>
          <p:spPr bwMode="auto">
            <a:xfrm>
              <a:off x="6742942" y="2648789"/>
              <a:ext cx="407987" cy="18416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defRPr/>
              </a:pPr>
              <a:r>
                <a:rPr lang="en-US" altLang="zh-TW" sz="1200" dirty="0">
                  <a:ea typeface="PMingLiU" pitchFamily="18" charset="-120"/>
                </a:rPr>
                <a:t>Dalian</a:t>
              </a:r>
              <a:endParaRPr lang="en-US" altLang="zh-TW" sz="900" dirty="0">
                <a:ea typeface="PMingLiU" pitchFamily="18" charset="-120"/>
              </a:endParaRPr>
            </a:p>
          </p:txBody>
        </p:sp>
        <p:sp>
          <p:nvSpPr>
            <p:cNvPr id="168067" name="Rectangle 85"/>
            <p:cNvSpPr>
              <a:spLocks noChangeArrowheads="1"/>
            </p:cNvSpPr>
            <p:nvPr/>
          </p:nvSpPr>
          <p:spPr bwMode="auto">
            <a:xfrm>
              <a:off x="6069842" y="2866289"/>
              <a:ext cx="436017" cy="18467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defRPr/>
              </a:pPr>
              <a:r>
                <a:rPr lang="en-US" altLang="zh-TW" sz="1200" dirty="0">
                  <a:ea typeface="PMingLiU" pitchFamily="18" charset="-120"/>
                </a:rPr>
                <a:t>Tianjin</a:t>
              </a:r>
            </a:p>
          </p:txBody>
        </p:sp>
        <p:sp>
          <p:nvSpPr>
            <p:cNvPr id="168068" name="Rectangle 86"/>
            <p:cNvSpPr>
              <a:spLocks noChangeArrowheads="1"/>
            </p:cNvSpPr>
            <p:nvPr/>
          </p:nvSpPr>
          <p:spPr bwMode="auto">
            <a:xfrm>
              <a:off x="6501642" y="3323517"/>
              <a:ext cx="541337" cy="18416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defRPr/>
              </a:pPr>
              <a:r>
                <a:rPr lang="en-US" altLang="zh-TW" sz="1200" dirty="0">
                  <a:ea typeface="PMingLiU" pitchFamily="18" charset="-120"/>
                </a:rPr>
                <a:t>Qingdao</a:t>
              </a:r>
            </a:p>
          </p:txBody>
        </p:sp>
        <p:sp>
          <p:nvSpPr>
            <p:cNvPr id="168069" name="Rectangle 87"/>
            <p:cNvSpPr>
              <a:spLocks noChangeArrowheads="1"/>
            </p:cNvSpPr>
            <p:nvPr/>
          </p:nvSpPr>
          <p:spPr bwMode="auto">
            <a:xfrm>
              <a:off x="6250817" y="5387393"/>
              <a:ext cx="484187" cy="18416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defRPr/>
              </a:pPr>
              <a:r>
                <a:rPr lang="en-US" altLang="zh-TW" sz="1200" dirty="0">
                  <a:ea typeface="PMingLiU" pitchFamily="18" charset="-120"/>
                </a:rPr>
                <a:t>Xiamen</a:t>
              </a:r>
            </a:p>
          </p:txBody>
        </p:sp>
        <p:sp>
          <p:nvSpPr>
            <p:cNvPr id="168070" name="Rectangle 90"/>
            <p:cNvSpPr>
              <a:spLocks noChangeArrowheads="1"/>
            </p:cNvSpPr>
            <p:nvPr/>
          </p:nvSpPr>
          <p:spPr bwMode="auto">
            <a:xfrm>
              <a:off x="5587242" y="5838270"/>
              <a:ext cx="687387" cy="18416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defRPr/>
              </a:pPr>
              <a:r>
                <a:rPr lang="en-US" altLang="zh-TW" sz="1200" dirty="0" err="1">
                  <a:ea typeface="PMingLiU" pitchFamily="18" charset="-120"/>
                </a:rPr>
                <a:t>HongKong</a:t>
              </a:r>
              <a:endParaRPr lang="en-US" altLang="zh-TW" sz="1200" dirty="0">
                <a:ea typeface="PMingLiU" pitchFamily="18" charset="-120"/>
              </a:endParaRPr>
            </a:p>
          </p:txBody>
        </p:sp>
        <p:sp>
          <p:nvSpPr>
            <p:cNvPr id="539" name="Line 118"/>
            <p:cNvSpPr>
              <a:spLocks noChangeShapeType="1"/>
            </p:cNvSpPr>
            <p:nvPr/>
          </p:nvSpPr>
          <p:spPr bwMode="auto">
            <a:xfrm>
              <a:off x="4088641" y="2461453"/>
              <a:ext cx="0" cy="473104"/>
            </a:xfrm>
            <a:prstGeom prst="line">
              <a:avLst/>
            </a:prstGeom>
            <a:grpFill/>
            <a:ln w="28575" cap="sq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 sz="2800" dirty="0">
                <a:solidFill>
                  <a:srgbClr val="666666"/>
                </a:solidFill>
              </a:endParaRPr>
            </a:p>
          </p:txBody>
        </p:sp>
        <p:sp>
          <p:nvSpPr>
            <p:cNvPr id="540" name="Line 119"/>
            <p:cNvSpPr>
              <a:spLocks noChangeShapeType="1"/>
            </p:cNvSpPr>
            <p:nvPr/>
          </p:nvSpPr>
          <p:spPr bwMode="auto">
            <a:xfrm>
              <a:off x="1621666" y="2461453"/>
              <a:ext cx="2466975" cy="0"/>
            </a:xfrm>
            <a:prstGeom prst="line">
              <a:avLst/>
            </a:prstGeom>
            <a:grpFill/>
            <a:ln w="28575" cap="sq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 sz="2800" dirty="0">
                <a:solidFill>
                  <a:srgbClr val="666666"/>
                </a:solidFill>
              </a:endParaRPr>
            </a:p>
          </p:txBody>
        </p:sp>
        <p:sp>
          <p:nvSpPr>
            <p:cNvPr id="542" name="Line 121"/>
            <p:cNvSpPr>
              <a:spLocks noChangeShapeType="1"/>
            </p:cNvSpPr>
            <p:nvPr/>
          </p:nvSpPr>
          <p:spPr bwMode="auto">
            <a:xfrm>
              <a:off x="4088641" y="2934556"/>
              <a:ext cx="0" cy="474691"/>
            </a:xfrm>
            <a:prstGeom prst="line">
              <a:avLst/>
            </a:prstGeom>
            <a:grpFill/>
            <a:ln w="28575" cap="sq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 sz="2800" dirty="0">
                <a:solidFill>
                  <a:srgbClr val="666666"/>
                </a:solidFill>
              </a:endParaRPr>
            </a:p>
          </p:txBody>
        </p:sp>
        <p:sp>
          <p:nvSpPr>
            <p:cNvPr id="544" name="Line 123"/>
            <p:cNvSpPr>
              <a:spLocks noChangeShapeType="1"/>
            </p:cNvSpPr>
            <p:nvPr/>
          </p:nvSpPr>
          <p:spPr bwMode="auto">
            <a:xfrm>
              <a:off x="4088641" y="3409247"/>
              <a:ext cx="0" cy="474692"/>
            </a:xfrm>
            <a:prstGeom prst="line">
              <a:avLst/>
            </a:prstGeom>
            <a:grpFill/>
            <a:ln w="28575" cap="sq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 sz="2800" dirty="0">
                <a:solidFill>
                  <a:srgbClr val="666666"/>
                </a:solidFill>
              </a:endParaRPr>
            </a:p>
          </p:txBody>
        </p:sp>
        <p:sp>
          <p:nvSpPr>
            <p:cNvPr id="545" name="Line 124"/>
            <p:cNvSpPr>
              <a:spLocks noChangeShapeType="1"/>
            </p:cNvSpPr>
            <p:nvPr/>
          </p:nvSpPr>
          <p:spPr bwMode="auto">
            <a:xfrm>
              <a:off x="1621666" y="3883939"/>
              <a:ext cx="2466975" cy="0"/>
            </a:xfrm>
            <a:prstGeom prst="line">
              <a:avLst/>
            </a:prstGeom>
            <a:grpFill/>
            <a:ln w="28575" cap="sq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 sz="2800" dirty="0">
                <a:solidFill>
                  <a:srgbClr val="666666"/>
                </a:solidFill>
              </a:endParaRPr>
            </a:p>
          </p:txBody>
        </p:sp>
        <p:sp>
          <p:nvSpPr>
            <p:cNvPr id="168076" name="Rectangle 88"/>
            <p:cNvSpPr>
              <a:spLocks noChangeArrowheads="1"/>
            </p:cNvSpPr>
            <p:nvPr/>
          </p:nvSpPr>
          <p:spPr bwMode="auto">
            <a:xfrm>
              <a:off x="5652329" y="2512256"/>
              <a:ext cx="438150" cy="18574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defRPr/>
              </a:pPr>
              <a:r>
                <a:rPr lang="en-US" altLang="zh-TW" sz="1200" dirty="0">
                  <a:ea typeface="PMingLiU" pitchFamily="18" charset="-120"/>
                </a:rPr>
                <a:t>Beijing</a:t>
              </a:r>
              <a:endParaRPr lang="en-US" altLang="zh-TW" sz="900" dirty="0">
                <a:ea typeface="PMingLiU" pitchFamily="18" charset="-120"/>
              </a:endParaRPr>
            </a:p>
          </p:txBody>
        </p:sp>
        <p:sp>
          <p:nvSpPr>
            <p:cNvPr id="547" name="Rectangle 91"/>
            <p:cNvSpPr>
              <a:spLocks noChangeArrowheads="1"/>
            </p:cNvSpPr>
            <p:nvPr/>
          </p:nvSpPr>
          <p:spPr bwMode="auto">
            <a:xfrm>
              <a:off x="6844542" y="4123666"/>
              <a:ext cx="585787" cy="18416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defRPr/>
              </a:pPr>
              <a:r>
                <a:rPr lang="en-US" altLang="zh-TW" sz="1200" dirty="0">
                  <a:latin typeface="Calibri"/>
                  <a:ea typeface="新細明體" pitchFamily="18" charset="-120"/>
                </a:rPr>
                <a:t>Shanghai</a:t>
              </a:r>
            </a:p>
          </p:txBody>
        </p:sp>
        <p:sp>
          <p:nvSpPr>
            <p:cNvPr id="168078" name="Rectangle 87"/>
            <p:cNvSpPr>
              <a:spLocks noChangeArrowheads="1"/>
            </p:cNvSpPr>
            <p:nvPr/>
          </p:nvSpPr>
          <p:spPr bwMode="auto">
            <a:xfrm>
              <a:off x="6184142" y="4842848"/>
              <a:ext cx="500062" cy="18416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defRPr/>
              </a:pPr>
              <a:r>
                <a:rPr lang="en-US" altLang="zh-TW" sz="1200" dirty="0">
                  <a:ea typeface="PMingLiU" pitchFamily="18" charset="-120"/>
                </a:rPr>
                <a:t>Fuzhou </a:t>
              </a:r>
            </a:p>
          </p:txBody>
        </p:sp>
        <p:sp>
          <p:nvSpPr>
            <p:cNvPr id="168079" name="Rectangle 83"/>
            <p:cNvSpPr>
              <a:spLocks noChangeArrowheads="1"/>
            </p:cNvSpPr>
            <p:nvPr/>
          </p:nvSpPr>
          <p:spPr bwMode="auto">
            <a:xfrm>
              <a:off x="6901692" y="1951834"/>
              <a:ext cx="711200" cy="18416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defRPr/>
              </a:pPr>
              <a:r>
                <a:rPr lang="en-US" altLang="zh-TW" sz="1200" dirty="0">
                  <a:ea typeface="PMingLiU" pitchFamily="18" charset="-120"/>
                </a:rPr>
                <a:t>Changchun</a:t>
              </a:r>
              <a:endParaRPr lang="en-US" altLang="zh-TW" sz="1000" dirty="0">
                <a:ea typeface="PMingLiU" pitchFamily="18" charset="-120"/>
              </a:endParaRPr>
            </a:p>
          </p:txBody>
        </p:sp>
        <p:sp>
          <p:nvSpPr>
            <p:cNvPr id="168080" name="Oval 6"/>
            <p:cNvSpPr>
              <a:spLocks noChangeArrowheads="1"/>
            </p:cNvSpPr>
            <p:nvPr/>
          </p:nvSpPr>
          <p:spPr bwMode="auto">
            <a:xfrm>
              <a:off x="5788854" y="2693242"/>
              <a:ext cx="179388" cy="180986"/>
            </a:xfrm>
            <a:prstGeom prst="ellipse">
              <a:avLst/>
            </a:prstGeom>
            <a:solidFill>
              <a:srgbClr val="92D050"/>
            </a:solidFill>
            <a:ln w="12700">
              <a:solidFill>
                <a:schemeClr val="bg2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zh-TW" altLang="zh-TW" sz="2800">
                <a:solidFill>
                  <a:srgbClr val="666666"/>
                </a:solidFill>
                <a:ea typeface="PMingLiU" pitchFamily="18" charset="-120"/>
              </a:endParaRPr>
            </a:p>
          </p:txBody>
        </p:sp>
        <p:sp>
          <p:nvSpPr>
            <p:cNvPr id="168081" name="Oval 6"/>
            <p:cNvSpPr>
              <a:spLocks noChangeArrowheads="1"/>
            </p:cNvSpPr>
            <p:nvPr/>
          </p:nvSpPr>
          <p:spPr bwMode="auto">
            <a:xfrm>
              <a:off x="6615942" y="4123666"/>
              <a:ext cx="179387" cy="179399"/>
            </a:xfrm>
            <a:prstGeom prst="ellipse">
              <a:avLst/>
            </a:prstGeom>
            <a:solidFill>
              <a:srgbClr val="92D050"/>
            </a:solidFill>
            <a:ln w="12700">
              <a:solidFill>
                <a:schemeClr val="bg2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zh-TW" altLang="zh-TW" sz="2800">
                <a:solidFill>
                  <a:srgbClr val="666666"/>
                </a:solidFill>
                <a:ea typeface="PMingLiU" pitchFamily="18" charset="-120"/>
              </a:endParaRPr>
            </a:p>
          </p:txBody>
        </p:sp>
        <p:sp>
          <p:nvSpPr>
            <p:cNvPr id="168082" name="Oval 6"/>
            <p:cNvSpPr>
              <a:spLocks noChangeArrowheads="1"/>
            </p:cNvSpPr>
            <p:nvPr/>
          </p:nvSpPr>
          <p:spPr bwMode="auto">
            <a:xfrm>
              <a:off x="5766629" y="5658872"/>
              <a:ext cx="144463" cy="142884"/>
            </a:xfrm>
            <a:prstGeom prst="ellipse">
              <a:avLst/>
            </a:prstGeom>
            <a:solidFill>
              <a:srgbClr val="00B0F0"/>
            </a:solidFill>
            <a:ln w="12700">
              <a:solidFill>
                <a:schemeClr val="bg2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zh-TW" altLang="zh-TW" sz="2800">
                <a:solidFill>
                  <a:srgbClr val="666666"/>
                </a:solidFill>
                <a:ea typeface="PMingLiU" pitchFamily="18" charset="-120"/>
              </a:endParaRPr>
            </a:p>
          </p:txBody>
        </p:sp>
        <p:sp>
          <p:nvSpPr>
            <p:cNvPr id="168083" name="Oval 6"/>
            <p:cNvSpPr>
              <a:spLocks noChangeArrowheads="1"/>
            </p:cNvSpPr>
            <p:nvPr/>
          </p:nvSpPr>
          <p:spPr bwMode="auto">
            <a:xfrm>
              <a:off x="5631692" y="5674748"/>
              <a:ext cx="107950" cy="107957"/>
            </a:xfrm>
            <a:prstGeom prst="ellipse">
              <a:avLst/>
            </a:prstGeom>
            <a:grpFill/>
            <a:ln w="12700">
              <a:solidFill>
                <a:schemeClr val="bg2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zh-TW" altLang="zh-TW" sz="2800">
                <a:solidFill>
                  <a:srgbClr val="666666"/>
                </a:solidFill>
                <a:ea typeface="PMingLiU" pitchFamily="18" charset="-120"/>
              </a:endParaRPr>
            </a:p>
          </p:txBody>
        </p:sp>
        <p:sp>
          <p:nvSpPr>
            <p:cNvPr id="168084" name="Rectangle 70"/>
            <p:cNvSpPr>
              <a:spLocks noChangeArrowheads="1"/>
            </p:cNvSpPr>
            <p:nvPr/>
          </p:nvSpPr>
          <p:spPr bwMode="auto">
            <a:xfrm>
              <a:off x="4244215" y="4225272"/>
              <a:ext cx="65" cy="18467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defRPr/>
              </a:pPr>
              <a:endParaRPr lang="en-US" altLang="zh-TW" sz="1200">
                <a:solidFill>
                  <a:srgbClr val="000000"/>
                </a:solidFill>
                <a:ea typeface="PMingLiU" pitchFamily="18" charset="-120"/>
              </a:endParaRPr>
            </a:p>
          </p:txBody>
        </p:sp>
        <p:sp>
          <p:nvSpPr>
            <p:cNvPr id="168085" name="Oval 6"/>
            <p:cNvSpPr>
              <a:spLocks noChangeArrowheads="1"/>
            </p:cNvSpPr>
            <p:nvPr/>
          </p:nvSpPr>
          <p:spPr bwMode="auto">
            <a:xfrm>
              <a:off x="4010853" y="4176057"/>
              <a:ext cx="180975" cy="180986"/>
            </a:xfrm>
            <a:prstGeom prst="ellipse">
              <a:avLst/>
            </a:prstGeom>
            <a:solidFill>
              <a:srgbClr val="92D050"/>
            </a:solidFill>
            <a:ln w="12700">
              <a:solidFill>
                <a:schemeClr val="bg2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zh-TW" altLang="zh-TW" sz="2800">
                <a:solidFill>
                  <a:srgbClr val="666666"/>
                </a:solidFill>
                <a:ea typeface="PMingLiU" pitchFamily="18" charset="-120"/>
              </a:endParaRPr>
            </a:p>
          </p:txBody>
        </p:sp>
        <p:sp>
          <p:nvSpPr>
            <p:cNvPr id="570" name="Rectangle 70"/>
            <p:cNvSpPr>
              <a:spLocks noChangeArrowheads="1"/>
            </p:cNvSpPr>
            <p:nvPr/>
          </p:nvSpPr>
          <p:spPr bwMode="auto">
            <a:xfrm>
              <a:off x="3967991" y="3206035"/>
              <a:ext cx="534987" cy="18416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defRPr/>
              </a:pPr>
              <a:r>
                <a:rPr lang="en-US" altLang="zh-TW" sz="1200" dirty="0">
                  <a:latin typeface="Calibri"/>
                  <a:ea typeface="新細明體" pitchFamily="18" charset="-120"/>
                </a:rPr>
                <a:t>Lanzhou</a:t>
              </a:r>
            </a:p>
          </p:txBody>
        </p:sp>
        <p:sp>
          <p:nvSpPr>
            <p:cNvPr id="168087" name="Rectangle 70"/>
            <p:cNvSpPr>
              <a:spLocks noChangeArrowheads="1"/>
            </p:cNvSpPr>
            <p:nvPr/>
          </p:nvSpPr>
          <p:spPr bwMode="auto">
            <a:xfrm>
              <a:off x="4471227" y="4441185"/>
              <a:ext cx="682625" cy="185749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defRPr/>
              </a:pPr>
              <a:r>
                <a:rPr lang="en-US" altLang="zh-TW" sz="1200" dirty="0">
                  <a:ea typeface="PMingLiU" pitchFamily="18" charset="-120"/>
                </a:rPr>
                <a:t>Chongqing</a:t>
              </a:r>
            </a:p>
          </p:txBody>
        </p:sp>
        <p:sp>
          <p:nvSpPr>
            <p:cNvPr id="168088" name="Oval 6"/>
            <p:cNvSpPr>
              <a:spLocks noChangeArrowheads="1"/>
            </p:cNvSpPr>
            <p:nvPr/>
          </p:nvSpPr>
          <p:spPr bwMode="auto">
            <a:xfrm>
              <a:off x="4329942" y="4466587"/>
              <a:ext cx="107950" cy="107957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bg2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zh-TW" altLang="zh-TW" sz="2800">
                <a:solidFill>
                  <a:srgbClr val="666666"/>
                </a:solidFill>
                <a:ea typeface="PMingLiU" pitchFamily="18" charset="-120"/>
              </a:endParaRPr>
            </a:p>
          </p:txBody>
        </p:sp>
        <p:sp>
          <p:nvSpPr>
            <p:cNvPr id="168089" name="Rectangle 70"/>
            <p:cNvSpPr>
              <a:spLocks noChangeArrowheads="1"/>
            </p:cNvSpPr>
            <p:nvPr/>
          </p:nvSpPr>
          <p:spPr bwMode="auto">
            <a:xfrm>
              <a:off x="5390392" y="4453886"/>
              <a:ext cx="461962" cy="18416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defRPr/>
              </a:pPr>
              <a:r>
                <a:rPr lang="en-US" altLang="zh-TW" sz="1200" dirty="0">
                  <a:ea typeface="PMingLiU" pitchFamily="18" charset="-120"/>
                </a:rPr>
                <a:t>Wuhan</a:t>
              </a:r>
            </a:p>
          </p:txBody>
        </p:sp>
        <p:sp>
          <p:nvSpPr>
            <p:cNvPr id="576" name="Freeform 14"/>
            <p:cNvSpPr>
              <a:spLocks/>
            </p:cNvSpPr>
            <p:nvPr/>
          </p:nvSpPr>
          <p:spPr bwMode="auto">
            <a:xfrm>
              <a:off x="7530342" y="1367598"/>
              <a:ext cx="407987" cy="685842"/>
            </a:xfrm>
            <a:custGeom>
              <a:avLst/>
              <a:gdLst>
                <a:gd name="T0" fmla="*/ 2147483647 w 142"/>
                <a:gd name="T1" fmla="*/ 2147483647 h 248"/>
                <a:gd name="T2" fmla="*/ 2147483647 w 142"/>
                <a:gd name="T3" fmla="*/ 2147483647 h 248"/>
                <a:gd name="T4" fmla="*/ 2147483647 w 142"/>
                <a:gd name="T5" fmla="*/ 2147483647 h 248"/>
                <a:gd name="T6" fmla="*/ 2147483647 w 142"/>
                <a:gd name="T7" fmla="*/ 2147483647 h 248"/>
                <a:gd name="T8" fmla="*/ 2147483647 w 142"/>
                <a:gd name="T9" fmla="*/ 2147483647 h 248"/>
                <a:gd name="T10" fmla="*/ 2147483647 w 142"/>
                <a:gd name="T11" fmla="*/ 2147483647 h 248"/>
                <a:gd name="T12" fmla="*/ 2147483647 w 142"/>
                <a:gd name="T13" fmla="*/ 2147483647 h 248"/>
                <a:gd name="T14" fmla="*/ 2147483647 w 142"/>
                <a:gd name="T15" fmla="*/ 0 h 248"/>
                <a:gd name="T16" fmla="*/ 2147483647 w 142"/>
                <a:gd name="T17" fmla="*/ 2147483647 h 248"/>
                <a:gd name="T18" fmla="*/ 2147483647 w 142"/>
                <a:gd name="T19" fmla="*/ 2147483647 h 248"/>
                <a:gd name="T20" fmla="*/ 2147483647 w 142"/>
                <a:gd name="T21" fmla="*/ 2147483647 h 248"/>
                <a:gd name="T22" fmla="*/ 2147483647 w 142"/>
                <a:gd name="T23" fmla="*/ 2147483647 h 248"/>
                <a:gd name="T24" fmla="*/ 2147483647 w 142"/>
                <a:gd name="T25" fmla="*/ 2147483647 h 248"/>
                <a:gd name="T26" fmla="*/ 2147483647 w 142"/>
                <a:gd name="T27" fmla="*/ 2147483647 h 248"/>
                <a:gd name="T28" fmla="*/ 2147483647 w 142"/>
                <a:gd name="T29" fmla="*/ 2147483647 h 248"/>
                <a:gd name="T30" fmla="*/ 2147483647 w 142"/>
                <a:gd name="T31" fmla="*/ 2147483647 h 248"/>
                <a:gd name="T32" fmla="*/ 2147483647 w 142"/>
                <a:gd name="T33" fmla="*/ 2147483647 h 248"/>
                <a:gd name="T34" fmla="*/ 2147483647 w 142"/>
                <a:gd name="T35" fmla="*/ 2147483647 h 248"/>
                <a:gd name="T36" fmla="*/ 2147483647 w 142"/>
                <a:gd name="T37" fmla="*/ 2147483647 h 248"/>
                <a:gd name="T38" fmla="*/ 2147483647 w 142"/>
                <a:gd name="T39" fmla="*/ 2147483647 h 248"/>
                <a:gd name="T40" fmla="*/ 2147483647 w 142"/>
                <a:gd name="T41" fmla="*/ 2147483647 h 248"/>
                <a:gd name="T42" fmla="*/ 2147483647 w 142"/>
                <a:gd name="T43" fmla="*/ 2147483647 h 248"/>
                <a:gd name="T44" fmla="*/ 2147483647 w 142"/>
                <a:gd name="T45" fmla="*/ 2147483647 h 248"/>
                <a:gd name="T46" fmla="*/ 2147483647 w 142"/>
                <a:gd name="T47" fmla="*/ 2147483647 h 248"/>
                <a:gd name="T48" fmla="*/ 2147483647 w 142"/>
                <a:gd name="T49" fmla="*/ 2147483647 h 248"/>
                <a:gd name="T50" fmla="*/ 2147483647 w 142"/>
                <a:gd name="T51" fmla="*/ 2147483647 h 248"/>
                <a:gd name="T52" fmla="*/ 2147483647 w 142"/>
                <a:gd name="T53" fmla="*/ 2147483647 h 248"/>
                <a:gd name="T54" fmla="*/ 2147483647 w 142"/>
                <a:gd name="T55" fmla="*/ 2147483647 h 248"/>
                <a:gd name="T56" fmla="*/ 2147483647 w 142"/>
                <a:gd name="T57" fmla="*/ 2147483647 h 248"/>
                <a:gd name="T58" fmla="*/ 2147483647 w 142"/>
                <a:gd name="T59" fmla="*/ 2147483647 h 248"/>
                <a:gd name="T60" fmla="*/ 2147483647 w 142"/>
                <a:gd name="T61" fmla="*/ 2147483647 h 248"/>
                <a:gd name="T62" fmla="*/ 2147483647 w 142"/>
                <a:gd name="T63" fmla="*/ 2147483647 h 248"/>
                <a:gd name="T64" fmla="*/ 2147483647 w 142"/>
                <a:gd name="T65" fmla="*/ 2147483647 h 248"/>
                <a:gd name="T66" fmla="*/ 2147483647 w 142"/>
                <a:gd name="T67" fmla="*/ 2147483647 h 24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42"/>
                <a:gd name="T103" fmla="*/ 0 h 248"/>
                <a:gd name="T104" fmla="*/ 142 w 142"/>
                <a:gd name="T105" fmla="*/ 248 h 24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42" h="248">
                  <a:moveTo>
                    <a:pt x="2" y="180"/>
                  </a:moveTo>
                  <a:lnTo>
                    <a:pt x="10" y="164"/>
                  </a:lnTo>
                  <a:lnTo>
                    <a:pt x="16" y="146"/>
                  </a:lnTo>
                  <a:lnTo>
                    <a:pt x="22" y="120"/>
                  </a:lnTo>
                  <a:lnTo>
                    <a:pt x="30" y="98"/>
                  </a:lnTo>
                  <a:lnTo>
                    <a:pt x="34" y="90"/>
                  </a:lnTo>
                  <a:lnTo>
                    <a:pt x="38" y="86"/>
                  </a:lnTo>
                  <a:lnTo>
                    <a:pt x="46" y="84"/>
                  </a:lnTo>
                  <a:lnTo>
                    <a:pt x="54" y="84"/>
                  </a:lnTo>
                  <a:lnTo>
                    <a:pt x="66" y="86"/>
                  </a:lnTo>
                  <a:lnTo>
                    <a:pt x="72" y="86"/>
                  </a:lnTo>
                  <a:lnTo>
                    <a:pt x="76" y="86"/>
                  </a:lnTo>
                  <a:lnTo>
                    <a:pt x="78" y="82"/>
                  </a:lnTo>
                  <a:lnTo>
                    <a:pt x="80" y="76"/>
                  </a:lnTo>
                  <a:lnTo>
                    <a:pt x="80" y="60"/>
                  </a:lnTo>
                  <a:lnTo>
                    <a:pt x="102" y="0"/>
                  </a:lnTo>
                  <a:lnTo>
                    <a:pt x="112" y="2"/>
                  </a:lnTo>
                  <a:lnTo>
                    <a:pt x="120" y="4"/>
                  </a:lnTo>
                  <a:lnTo>
                    <a:pt x="132" y="12"/>
                  </a:lnTo>
                  <a:lnTo>
                    <a:pt x="126" y="18"/>
                  </a:lnTo>
                  <a:lnTo>
                    <a:pt x="122" y="26"/>
                  </a:lnTo>
                  <a:lnTo>
                    <a:pt x="120" y="34"/>
                  </a:lnTo>
                  <a:lnTo>
                    <a:pt x="118" y="44"/>
                  </a:lnTo>
                  <a:lnTo>
                    <a:pt x="120" y="54"/>
                  </a:lnTo>
                  <a:lnTo>
                    <a:pt x="126" y="64"/>
                  </a:lnTo>
                  <a:lnTo>
                    <a:pt x="130" y="72"/>
                  </a:lnTo>
                  <a:lnTo>
                    <a:pt x="136" y="78"/>
                  </a:lnTo>
                  <a:lnTo>
                    <a:pt x="132" y="82"/>
                  </a:lnTo>
                  <a:lnTo>
                    <a:pt x="132" y="88"/>
                  </a:lnTo>
                  <a:lnTo>
                    <a:pt x="130" y="92"/>
                  </a:lnTo>
                  <a:lnTo>
                    <a:pt x="128" y="98"/>
                  </a:lnTo>
                  <a:lnTo>
                    <a:pt x="108" y="126"/>
                  </a:lnTo>
                  <a:lnTo>
                    <a:pt x="98" y="142"/>
                  </a:lnTo>
                  <a:lnTo>
                    <a:pt x="94" y="152"/>
                  </a:lnTo>
                  <a:lnTo>
                    <a:pt x="94" y="160"/>
                  </a:lnTo>
                  <a:lnTo>
                    <a:pt x="94" y="164"/>
                  </a:lnTo>
                  <a:lnTo>
                    <a:pt x="98" y="164"/>
                  </a:lnTo>
                  <a:lnTo>
                    <a:pt x="104" y="166"/>
                  </a:lnTo>
                  <a:lnTo>
                    <a:pt x="134" y="166"/>
                  </a:lnTo>
                  <a:lnTo>
                    <a:pt x="138" y="168"/>
                  </a:lnTo>
                  <a:lnTo>
                    <a:pt x="142" y="170"/>
                  </a:lnTo>
                  <a:lnTo>
                    <a:pt x="138" y="178"/>
                  </a:lnTo>
                  <a:lnTo>
                    <a:pt x="132" y="186"/>
                  </a:lnTo>
                  <a:lnTo>
                    <a:pt x="118" y="198"/>
                  </a:lnTo>
                  <a:lnTo>
                    <a:pt x="110" y="206"/>
                  </a:lnTo>
                  <a:lnTo>
                    <a:pt x="106" y="214"/>
                  </a:lnTo>
                  <a:lnTo>
                    <a:pt x="102" y="224"/>
                  </a:lnTo>
                  <a:lnTo>
                    <a:pt x="100" y="236"/>
                  </a:lnTo>
                  <a:lnTo>
                    <a:pt x="94" y="236"/>
                  </a:lnTo>
                  <a:lnTo>
                    <a:pt x="88" y="238"/>
                  </a:lnTo>
                  <a:lnTo>
                    <a:pt x="82" y="242"/>
                  </a:lnTo>
                  <a:lnTo>
                    <a:pt x="76" y="246"/>
                  </a:lnTo>
                  <a:lnTo>
                    <a:pt x="72" y="248"/>
                  </a:lnTo>
                  <a:lnTo>
                    <a:pt x="66" y="248"/>
                  </a:lnTo>
                  <a:lnTo>
                    <a:pt x="56" y="248"/>
                  </a:lnTo>
                  <a:lnTo>
                    <a:pt x="50" y="244"/>
                  </a:lnTo>
                  <a:lnTo>
                    <a:pt x="46" y="238"/>
                  </a:lnTo>
                  <a:lnTo>
                    <a:pt x="44" y="230"/>
                  </a:lnTo>
                  <a:lnTo>
                    <a:pt x="48" y="224"/>
                  </a:lnTo>
                  <a:lnTo>
                    <a:pt x="52" y="220"/>
                  </a:lnTo>
                  <a:lnTo>
                    <a:pt x="48" y="214"/>
                  </a:lnTo>
                  <a:lnTo>
                    <a:pt x="46" y="208"/>
                  </a:lnTo>
                  <a:lnTo>
                    <a:pt x="44" y="194"/>
                  </a:lnTo>
                  <a:lnTo>
                    <a:pt x="20" y="190"/>
                  </a:lnTo>
                  <a:lnTo>
                    <a:pt x="8" y="186"/>
                  </a:lnTo>
                  <a:lnTo>
                    <a:pt x="2" y="184"/>
                  </a:lnTo>
                  <a:lnTo>
                    <a:pt x="0" y="180"/>
                  </a:lnTo>
                  <a:lnTo>
                    <a:pt x="2" y="180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 sz="2800" dirty="0">
                <a:solidFill>
                  <a:srgbClr val="666666"/>
                </a:solidFill>
              </a:endParaRPr>
            </a:p>
          </p:txBody>
        </p:sp>
        <p:sp>
          <p:nvSpPr>
            <p:cNvPr id="168091" name="Rectangle 89"/>
            <p:cNvSpPr>
              <a:spLocks noChangeArrowheads="1"/>
            </p:cNvSpPr>
            <p:nvPr/>
          </p:nvSpPr>
          <p:spPr bwMode="auto">
            <a:xfrm>
              <a:off x="5938079" y="5711261"/>
              <a:ext cx="657225" cy="18416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eaLnBrk="0" hangingPunct="0">
                <a:defRPr/>
              </a:pPr>
              <a:r>
                <a:rPr lang="en-US" altLang="zh-TW" sz="1200" dirty="0">
                  <a:ea typeface="PMingLiU" pitchFamily="18" charset="-120"/>
                </a:rPr>
                <a:t>Shenzhen</a:t>
              </a:r>
            </a:p>
          </p:txBody>
        </p:sp>
        <p:sp>
          <p:nvSpPr>
            <p:cNvPr id="168092" name="Oval 6"/>
            <p:cNvSpPr>
              <a:spLocks noChangeArrowheads="1"/>
            </p:cNvSpPr>
            <p:nvPr/>
          </p:nvSpPr>
          <p:spPr bwMode="auto">
            <a:xfrm>
              <a:off x="6307967" y="4003008"/>
              <a:ext cx="107950" cy="107957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bg2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zh-TW" altLang="zh-TW" sz="2800">
                <a:solidFill>
                  <a:srgbClr val="666666"/>
                </a:solidFill>
                <a:ea typeface="PMingLiU" pitchFamily="18" charset="-120"/>
              </a:endParaRPr>
            </a:p>
          </p:txBody>
        </p:sp>
        <p:sp>
          <p:nvSpPr>
            <p:cNvPr id="168093" name="Oval 6"/>
            <p:cNvSpPr>
              <a:spLocks noChangeArrowheads="1"/>
            </p:cNvSpPr>
            <p:nvPr/>
          </p:nvSpPr>
          <p:spPr bwMode="auto">
            <a:xfrm>
              <a:off x="5587242" y="5554091"/>
              <a:ext cx="179387" cy="179398"/>
            </a:xfrm>
            <a:prstGeom prst="ellipse">
              <a:avLst/>
            </a:prstGeom>
            <a:solidFill>
              <a:srgbClr val="92D050"/>
            </a:solidFill>
            <a:ln w="12700">
              <a:solidFill>
                <a:schemeClr val="bg2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zh-TW" altLang="zh-TW" sz="2800" dirty="0">
                <a:solidFill>
                  <a:srgbClr val="666666"/>
                </a:solidFill>
                <a:ea typeface="PMingLiU" pitchFamily="18" charset="-120"/>
              </a:endParaRPr>
            </a:p>
          </p:txBody>
        </p:sp>
        <p:sp>
          <p:nvSpPr>
            <p:cNvPr id="168094" name="Oval 6"/>
            <p:cNvSpPr>
              <a:spLocks noChangeArrowheads="1"/>
            </p:cNvSpPr>
            <p:nvPr/>
          </p:nvSpPr>
          <p:spPr bwMode="auto">
            <a:xfrm>
              <a:off x="5531679" y="4328466"/>
              <a:ext cx="144463" cy="144471"/>
            </a:xfrm>
            <a:prstGeom prst="ellipse">
              <a:avLst/>
            </a:prstGeom>
            <a:solidFill>
              <a:srgbClr val="00B0F0"/>
            </a:solidFill>
            <a:ln w="12700">
              <a:solidFill>
                <a:schemeClr val="bg2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zh-TW" altLang="zh-TW" sz="2800">
                <a:solidFill>
                  <a:srgbClr val="666666"/>
                </a:solidFill>
                <a:ea typeface="PMingLiU" pitchFamily="18" charset="-120"/>
              </a:endParaRPr>
            </a:p>
          </p:txBody>
        </p:sp>
        <p:sp>
          <p:nvSpPr>
            <p:cNvPr id="168095" name="Oval 5"/>
            <p:cNvSpPr>
              <a:spLocks noChangeArrowheads="1"/>
            </p:cNvSpPr>
            <p:nvPr/>
          </p:nvSpPr>
          <p:spPr bwMode="auto">
            <a:xfrm>
              <a:off x="6309554" y="5268324"/>
              <a:ext cx="107950" cy="107957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bg2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zh-TW" altLang="zh-TW" sz="2800">
                <a:solidFill>
                  <a:srgbClr val="666666"/>
                </a:solidFill>
                <a:ea typeface="PMingLiU" pitchFamily="18" charset="-120"/>
              </a:endParaRPr>
            </a:p>
          </p:txBody>
        </p:sp>
        <p:sp>
          <p:nvSpPr>
            <p:cNvPr id="168096" name="Oval 6"/>
            <p:cNvSpPr>
              <a:spLocks noChangeArrowheads="1"/>
            </p:cNvSpPr>
            <p:nvPr/>
          </p:nvSpPr>
          <p:spPr bwMode="auto">
            <a:xfrm>
              <a:off x="6341304" y="4985731"/>
              <a:ext cx="107950" cy="107957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bg2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zh-TW" altLang="zh-TW" sz="2800">
                <a:solidFill>
                  <a:srgbClr val="666666"/>
                </a:solidFill>
                <a:ea typeface="PMingLiU" pitchFamily="18" charset="-120"/>
              </a:endParaRPr>
            </a:p>
          </p:txBody>
        </p:sp>
        <p:sp>
          <p:nvSpPr>
            <p:cNvPr id="168097" name="Oval 6"/>
            <p:cNvSpPr>
              <a:spLocks noChangeArrowheads="1"/>
            </p:cNvSpPr>
            <p:nvPr/>
          </p:nvSpPr>
          <p:spPr bwMode="auto">
            <a:xfrm>
              <a:off x="6319079" y="3340981"/>
              <a:ext cx="109538" cy="107957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bg2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zh-TW" altLang="zh-TW" sz="2800">
                <a:solidFill>
                  <a:srgbClr val="666666"/>
                </a:solidFill>
                <a:ea typeface="PMingLiU" pitchFamily="18" charset="-120"/>
              </a:endParaRPr>
            </a:p>
          </p:txBody>
        </p:sp>
        <p:sp>
          <p:nvSpPr>
            <p:cNvPr id="168098" name="Oval 5"/>
            <p:cNvSpPr>
              <a:spLocks noChangeArrowheads="1"/>
            </p:cNvSpPr>
            <p:nvPr/>
          </p:nvSpPr>
          <p:spPr bwMode="auto">
            <a:xfrm>
              <a:off x="6723892" y="1869278"/>
              <a:ext cx="107950" cy="107957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bg2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ctr" eaLnBrk="0" hangingPunct="0">
                <a:defRPr/>
              </a:pPr>
              <a:endParaRPr lang="zh-TW" altLang="zh-TW" sz="700">
                <a:solidFill>
                  <a:srgbClr val="666666"/>
                </a:solidFill>
                <a:ea typeface="PMingLiU" pitchFamily="18" charset="-120"/>
              </a:endParaRPr>
            </a:p>
          </p:txBody>
        </p:sp>
        <p:sp>
          <p:nvSpPr>
            <p:cNvPr id="168099" name="Oval 6"/>
            <p:cNvSpPr>
              <a:spLocks noChangeArrowheads="1"/>
            </p:cNvSpPr>
            <p:nvPr/>
          </p:nvSpPr>
          <p:spPr bwMode="auto">
            <a:xfrm>
              <a:off x="6798504" y="2515431"/>
              <a:ext cx="107950" cy="107957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bg2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zh-TW" altLang="zh-TW" sz="2800">
                <a:solidFill>
                  <a:srgbClr val="666666"/>
                </a:solidFill>
                <a:ea typeface="PMingLiU" pitchFamily="18" charset="-120"/>
              </a:endParaRPr>
            </a:p>
          </p:txBody>
        </p:sp>
        <p:sp>
          <p:nvSpPr>
            <p:cNvPr id="168100" name="Oval 6"/>
            <p:cNvSpPr>
              <a:spLocks noChangeArrowheads="1"/>
            </p:cNvSpPr>
            <p:nvPr/>
          </p:nvSpPr>
          <p:spPr bwMode="auto">
            <a:xfrm>
              <a:off x="6652454" y="2213787"/>
              <a:ext cx="107950" cy="107957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bg2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zh-TW" altLang="zh-TW" sz="2800">
                <a:solidFill>
                  <a:srgbClr val="666666"/>
                </a:solidFill>
                <a:ea typeface="PMingLiU" pitchFamily="18" charset="-120"/>
              </a:endParaRPr>
            </a:p>
          </p:txBody>
        </p:sp>
        <p:sp>
          <p:nvSpPr>
            <p:cNvPr id="168101" name="Oval 6"/>
            <p:cNvSpPr>
              <a:spLocks noChangeArrowheads="1"/>
            </p:cNvSpPr>
            <p:nvPr/>
          </p:nvSpPr>
          <p:spPr bwMode="auto">
            <a:xfrm>
              <a:off x="5922204" y="2867877"/>
              <a:ext cx="142875" cy="144471"/>
            </a:xfrm>
            <a:prstGeom prst="ellipse">
              <a:avLst/>
            </a:prstGeom>
            <a:grpFill/>
            <a:ln w="12700">
              <a:solidFill>
                <a:schemeClr val="bg2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zh-TW" altLang="zh-TW" sz="2800">
                <a:solidFill>
                  <a:srgbClr val="666666"/>
                </a:solidFill>
                <a:ea typeface="PMingLiU" pitchFamily="18" charset="-120"/>
              </a:endParaRPr>
            </a:p>
          </p:txBody>
        </p:sp>
        <p:sp>
          <p:nvSpPr>
            <p:cNvPr id="168102" name="Oval 6"/>
            <p:cNvSpPr>
              <a:spLocks noChangeArrowheads="1"/>
            </p:cNvSpPr>
            <p:nvPr/>
          </p:nvSpPr>
          <p:spPr bwMode="auto">
            <a:xfrm>
              <a:off x="4166429" y="3396547"/>
              <a:ext cx="107950" cy="107957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bg2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zh-TW" altLang="zh-TW" sz="2800">
                <a:solidFill>
                  <a:srgbClr val="666666"/>
                </a:solidFill>
                <a:ea typeface="PMingLiU" pitchFamily="18" charset="-120"/>
              </a:endParaRPr>
            </a:p>
          </p:txBody>
        </p:sp>
        <p:sp>
          <p:nvSpPr>
            <p:cNvPr id="120" name="Freeform 858"/>
            <p:cNvSpPr>
              <a:spLocks noChangeAspect="1"/>
            </p:cNvSpPr>
            <p:nvPr/>
          </p:nvSpPr>
          <p:spPr bwMode="auto">
            <a:xfrm>
              <a:off x="4950654" y="6139914"/>
              <a:ext cx="292100" cy="268304"/>
            </a:xfrm>
            <a:custGeom>
              <a:avLst/>
              <a:gdLst>
                <a:gd name="T0" fmla="*/ 0 w 204"/>
                <a:gd name="T1" fmla="*/ 153 h 182"/>
                <a:gd name="T2" fmla="*/ 7 w 204"/>
                <a:gd name="T3" fmla="*/ 169 h 182"/>
                <a:gd name="T4" fmla="*/ 10 w 204"/>
                <a:gd name="T5" fmla="*/ 196 h 182"/>
                <a:gd name="T6" fmla="*/ 31 w 204"/>
                <a:gd name="T7" fmla="*/ 205 h 182"/>
                <a:gd name="T8" fmla="*/ 52 w 204"/>
                <a:gd name="T9" fmla="*/ 213 h 182"/>
                <a:gd name="T10" fmla="*/ 61 w 204"/>
                <a:gd name="T11" fmla="*/ 219 h 182"/>
                <a:gd name="T12" fmla="*/ 85 w 204"/>
                <a:gd name="T13" fmla="*/ 222 h 182"/>
                <a:gd name="T14" fmla="*/ 90 w 204"/>
                <a:gd name="T15" fmla="*/ 228 h 182"/>
                <a:gd name="T16" fmla="*/ 92 w 204"/>
                <a:gd name="T17" fmla="*/ 236 h 182"/>
                <a:gd name="T18" fmla="*/ 106 w 204"/>
                <a:gd name="T19" fmla="*/ 228 h 182"/>
                <a:gd name="T20" fmla="*/ 107 w 204"/>
                <a:gd name="T21" fmla="*/ 222 h 182"/>
                <a:gd name="T22" fmla="*/ 109 w 204"/>
                <a:gd name="T23" fmla="*/ 223 h 182"/>
                <a:gd name="T24" fmla="*/ 116 w 204"/>
                <a:gd name="T25" fmla="*/ 207 h 182"/>
                <a:gd name="T26" fmla="*/ 136 w 204"/>
                <a:gd name="T27" fmla="*/ 204 h 182"/>
                <a:gd name="T28" fmla="*/ 137 w 204"/>
                <a:gd name="T29" fmla="*/ 210 h 182"/>
                <a:gd name="T30" fmla="*/ 149 w 204"/>
                <a:gd name="T31" fmla="*/ 190 h 182"/>
                <a:gd name="T32" fmla="*/ 166 w 204"/>
                <a:gd name="T33" fmla="*/ 176 h 182"/>
                <a:gd name="T34" fmla="*/ 176 w 204"/>
                <a:gd name="T35" fmla="*/ 174 h 182"/>
                <a:gd name="T36" fmla="*/ 177 w 204"/>
                <a:gd name="T37" fmla="*/ 176 h 182"/>
                <a:gd name="T38" fmla="*/ 187 w 204"/>
                <a:gd name="T39" fmla="*/ 162 h 182"/>
                <a:gd name="T40" fmla="*/ 187 w 204"/>
                <a:gd name="T41" fmla="*/ 157 h 182"/>
                <a:gd name="T42" fmla="*/ 183 w 204"/>
                <a:gd name="T43" fmla="*/ 153 h 182"/>
                <a:gd name="T44" fmla="*/ 190 w 204"/>
                <a:gd name="T45" fmla="*/ 132 h 182"/>
                <a:gd name="T46" fmla="*/ 191 w 204"/>
                <a:gd name="T47" fmla="*/ 123 h 182"/>
                <a:gd name="T48" fmla="*/ 185 w 204"/>
                <a:gd name="T49" fmla="*/ 118 h 182"/>
                <a:gd name="T50" fmla="*/ 198 w 204"/>
                <a:gd name="T51" fmla="*/ 109 h 182"/>
                <a:gd name="T52" fmla="*/ 203 w 204"/>
                <a:gd name="T53" fmla="*/ 94 h 182"/>
                <a:gd name="T54" fmla="*/ 212 w 204"/>
                <a:gd name="T55" fmla="*/ 82 h 182"/>
                <a:gd name="T56" fmla="*/ 214 w 204"/>
                <a:gd name="T57" fmla="*/ 64 h 182"/>
                <a:gd name="T58" fmla="*/ 217 w 204"/>
                <a:gd name="T59" fmla="*/ 68 h 182"/>
                <a:gd name="T60" fmla="*/ 230 w 204"/>
                <a:gd name="T61" fmla="*/ 64 h 182"/>
                <a:gd name="T62" fmla="*/ 236 w 204"/>
                <a:gd name="T63" fmla="*/ 52 h 182"/>
                <a:gd name="T64" fmla="*/ 224 w 204"/>
                <a:gd name="T65" fmla="*/ 19 h 182"/>
                <a:gd name="T66" fmla="*/ 205 w 204"/>
                <a:gd name="T67" fmla="*/ 6 h 182"/>
                <a:gd name="T68" fmla="*/ 197 w 204"/>
                <a:gd name="T69" fmla="*/ 5 h 182"/>
                <a:gd name="T70" fmla="*/ 196 w 204"/>
                <a:gd name="T71" fmla="*/ 17 h 182"/>
                <a:gd name="T72" fmla="*/ 195 w 204"/>
                <a:gd name="T73" fmla="*/ 21 h 182"/>
                <a:gd name="T74" fmla="*/ 189 w 204"/>
                <a:gd name="T75" fmla="*/ 16 h 182"/>
                <a:gd name="T76" fmla="*/ 177 w 204"/>
                <a:gd name="T77" fmla="*/ 14 h 182"/>
                <a:gd name="T78" fmla="*/ 173 w 204"/>
                <a:gd name="T79" fmla="*/ 15 h 182"/>
                <a:gd name="T80" fmla="*/ 163 w 204"/>
                <a:gd name="T81" fmla="*/ 16 h 182"/>
                <a:gd name="T82" fmla="*/ 149 w 204"/>
                <a:gd name="T83" fmla="*/ 21 h 182"/>
                <a:gd name="T84" fmla="*/ 137 w 204"/>
                <a:gd name="T85" fmla="*/ 29 h 182"/>
                <a:gd name="T86" fmla="*/ 136 w 204"/>
                <a:gd name="T87" fmla="*/ 25 h 182"/>
                <a:gd name="T88" fmla="*/ 123 w 204"/>
                <a:gd name="T89" fmla="*/ 22 h 182"/>
                <a:gd name="T90" fmla="*/ 117 w 204"/>
                <a:gd name="T91" fmla="*/ 25 h 182"/>
                <a:gd name="T92" fmla="*/ 109 w 204"/>
                <a:gd name="T93" fmla="*/ 19 h 182"/>
                <a:gd name="T94" fmla="*/ 90 w 204"/>
                <a:gd name="T95" fmla="*/ 27 h 182"/>
                <a:gd name="T96" fmla="*/ 90 w 204"/>
                <a:gd name="T97" fmla="*/ 34 h 182"/>
                <a:gd name="T98" fmla="*/ 90 w 204"/>
                <a:gd name="T99" fmla="*/ 35 h 182"/>
                <a:gd name="T100" fmla="*/ 83 w 204"/>
                <a:gd name="T101" fmla="*/ 34 h 182"/>
                <a:gd name="T102" fmla="*/ 73 w 204"/>
                <a:gd name="T103" fmla="*/ 32 h 182"/>
                <a:gd name="T104" fmla="*/ 62 w 204"/>
                <a:gd name="T105" fmla="*/ 35 h 182"/>
                <a:gd name="T106" fmla="*/ 56 w 204"/>
                <a:gd name="T107" fmla="*/ 51 h 182"/>
                <a:gd name="T108" fmla="*/ 64 w 204"/>
                <a:gd name="T109" fmla="*/ 42 h 182"/>
                <a:gd name="T110" fmla="*/ 63 w 204"/>
                <a:gd name="T111" fmla="*/ 51 h 182"/>
                <a:gd name="T112" fmla="*/ 51 w 204"/>
                <a:gd name="T113" fmla="*/ 60 h 182"/>
                <a:gd name="T114" fmla="*/ 32 w 204"/>
                <a:gd name="T115" fmla="*/ 77 h 182"/>
                <a:gd name="T116" fmla="*/ 11 w 204"/>
                <a:gd name="T117" fmla="*/ 91 h 182"/>
                <a:gd name="T118" fmla="*/ 5 w 204"/>
                <a:gd name="T119" fmla="*/ 102 h 182"/>
                <a:gd name="T120" fmla="*/ 5 w 204"/>
                <a:gd name="T121" fmla="*/ 115 h 18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04"/>
                <a:gd name="T184" fmla="*/ 0 h 182"/>
                <a:gd name="T185" fmla="*/ 204 w 204"/>
                <a:gd name="T186" fmla="*/ 182 h 18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04" h="182">
                  <a:moveTo>
                    <a:pt x="0" y="97"/>
                  </a:moveTo>
                  <a:lnTo>
                    <a:pt x="0" y="100"/>
                  </a:lnTo>
                  <a:lnTo>
                    <a:pt x="2" y="101"/>
                  </a:lnTo>
                  <a:lnTo>
                    <a:pt x="2" y="102"/>
                  </a:lnTo>
                  <a:lnTo>
                    <a:pt x="3" y="106"/>
                  </a:lnTo>
                  <a:lnTo>
                    <a:pt x="3" y="108"/>
                  </a:lnTo>
                  <a:lnTo>
                    <a:pt x="3" y="109"/>
                  </a:lnTo>
                  <a:lnTo>
                    <a:pt x="4" y="110"/>
                  </a:lnTo>
                  <a:lnTo>
                    <a:pt x="3" y="113"/>
                  </a:lnTo>
                  <a:lnTo>
                    <a:pt x="3" y="115"/>
                  </a:lnTo>
                  <a:lnTo>
                    <a:pt x="2" y="118"/>
                  </a:lnTo>
                  <a:lnTo>
                    <a:pt x="0" y="119"/>
                  </a:lnTo>
                  <a:lnTo>
                    <a:pt x="0" y="120"/>
                  </a:lnTo>
                  <a:lnTo>
                    <a:pt x="0" y="121"/>
                  </a:lnTo>
                  <a:lnTo>
                    <a:pt x="2" y="121"/>
                  </a:lnTo>
                  <a:lnTo>
                    <a:pt x="3" y="121"/>
                  </a:lnTo>
                  <a:lnTo>
                    <a:pt x="3" y="123"/>
                  </a:lnTo>
                  <a:lnTo>
                    <a:pt x="4" y="124"/>
                  </a:lnTo>
                  <a:lnTo>
                    <a:pt x="4" y="125"/>
                  </a:lnTo>
                  <a:lnTo>
                    <a:pt x="5" y="127"/>
                  </a:lnTo>
                  <a:lnTo>
                    <a:pt x="7" y="127"/>
                  </a:lnTo>
                  <a:lnTo>
                    <a:pt x="5" y="129"/>
                  </a:lnTo>
                  <a:lnTo>
                    <a:pt x="7" y="130"/>
                  </a:lnTo>
                  <a:lnTo>
                    <a:pt x="7" y="131"/>
                  </a:lnTo>
                  <a:lnTo>
                    <a:pt x="7" y="132"/>
                  </a:lnTo>
                  <a:lnTo>
                    <a:pt x="7" y="133"/>
                  </a:lnTo>
                  <a:lnTo>
                    <a:pt x="7" y="135"/>
                  </a:lnTo>
                  <a:lnTo>
                    <a:pt x="8" y="136"/>
                  </a:lnTo>
                  <a:lnTo>
                    <a:pt x="7" y="137"/>
                  </a:lnTo>
                  <a:lnTo>
                    <a:pt x="7" y="140"/>
                  </a:lnTo>
                  <a:lnTo>
                    <a:pt x="5" y="143"/>
                  </a:lnTo>
                  <a:lnTo>
                    <a:pt x="4" y="146"/>
                  </a:lnTo>
                  <a:lnTo>
                    <a:pt x="5" y="149"/>
                  </a:lnTo>
                  <a:lnTo>
                    <a:pt x="7" y="150"/>
                  </a:lnTo>
                  <a:lnTo>
                    <a:pt x="8" y="152"/>
                  </a:lnTo>
                  <a:lnTo>
                    <a:pt x="10" y="152"/>
                  </a:lnTo>
                  <a:lnTo>
                    <a:pt x="11" y="152"/>
                  </a:lnTo>
                  <a:lnTo>
                    <a:pt x="15" y="153"/>
                  </a:lnTo>
                  <a:lnTo>
                    <a:pt x="17" y="154"/>
                  </a:lnTo>
                  <a:lnTo>
                    <a:pt x="19" y="155"/>
                  </a:lnTo>
                  <a:lnTo>
                    <a:pt x="20" y="156"/>
                  </a:lnTo>
                  <a:lnTo>
                    <a:pt x="20" y="155"/>
                  </a:lnTo>
                  <a:lnTo>
                    <a:pt x="21" y="156"/>
                  </a:lnTo>
                  <a:lnTo>
                    <a:pt x="23" y="158"/>
                  </a:lnTo>
                  <a:lnTo>
                    <a:pt x="22" y="158"/>
                  </a:lnTo>
                  <a:lnTo>
                    <a:pt x="25" y="158"/>
                  </a:lnTo>
                  <a:lnTo>
                    <a:pt x="26" y="159"/>
                  </a:lnTo>
                  <a:lnTo>
                    <a:pt x="27" y="159"/>
                  </a:lnTo>
                  <a:lnTo>
                    <a:pt x="28" y="160"/>
                  </a:lnTo>
                  <a:lnTo>
                    <a:pt x="30" y="160"/>
                  </a:lnTo>
                  <a:lnTo>
                    <a:pt x="30" y="161"/>
                  </a:lnTo>
                  <a:lnTo>
                    <a:pt x="31" y="163"/>
                  </a:lnTo>
                  <a:lnTo>
                    <a:pt x="32" y="164"/>
                  </a:lnTo>
                  <a:lnTo>
                    <a:pt x="34" y="164"/>
                  </a:lnTo>
                  <a:lnTo>
                    <a:pt x="38" y="163"/>
                  </a:lnTo>
                  <a:lnTo>
                    <a:pt x="39" y="163"/>
                  </a:lnTo>
                  <a:lnTo>
                    <a:pt x="40" y="163"/>
                  </a:lnTo>
                  <a:lnTo>
                    <a:pt x="42" y="164"/>
                  </a:lnTo>
                  <a:lnTo>
                    <a:pt x="43" y="165"/>
                  </a:lnTo>
                  <a:lnTo>
                    <a:pt x="44" y="165"/>
                  </a:lnTo>
                  <a:lnTo>
                    <a:pt x="45" y="166"/>
                  </a:lnTo>
                  <a:lnTo>
                    <a:pt x="45" y="167"/>
                  </a:lnTo>
                  <a:lnTo>
                    <a:pt x="44" y="167"/>
                  </a:lnTo>
                  <a:lnTo>
                    <a:pt x="45" y="169"/>
                  </a:lnTo>
                  <a:lnTo>
                    <a:pt x="45" y="170"/>
                  </a:lnTo>
                  <a:lnTo>
                    <a:pt x="47" y="170"/>
                  </a:lnTo>
                  <a:lnTo>
                    <a:pt x="47" y="171"/>
                  </a:lnTo>
                  <a:lnTo>
                    <a:pt x="49" y="171"/>
                  </a:lnTo>
                  <a:lnTo>
                    <a:pt x="49" y="170"/>
                  </a:lnTo>
                  <a:lnTo>
                    <a:pt x="50" y="170"/>
                  </a:lnTo>
                  <a:lnTo>
                    <a:pt x="51" y="169"/>
                  </a:lnTo>
                  <a:lnTo>
                    <a:pt x="53" y="169"/>
                  </a:lnTo>
                  <a:lnTo>
                    <a:pt x="54" y="170"/>
                  </a:lnTo>
                  <a:lnTo>
                    <a:pt x="55" y="169"/>
                  </a:lnTo>
                  <a:lnTo>
                    <a:pt x="57" y="169"/>
                  </a:lnTo>
                  <a:lnTo>
                    <a:pt x="60" y="169"/>
                  </a:lnTo>
                  <a:lnTo>
                    <a:pt x="61" y="170"/>
                  </a:lnTo>
                  <a:lnTo>
                    <a:pt x="62" y="170"/>
                  </a:lnTo>
                  <a:lnTo>
                    <a:pt x="65" y="171"/>
                  </a:lnTo>
                  <a:lnTo>
                    <a:pt x="66" y="170"/>
                  </a:lnTo>
                  <a:lnTo>
                    <a:pt x="68" y="170"/>
                  </a:lnTo>
                  <a:lnTo>
                    <a:pt x="70" y="171"/>
                  </a:lnTo>
                  <a:lnTo>
                    <a:pt x="72" y="171"/>
                  </a:lnTo>
                  <a:lnTo>
                    <a:pt x="73" y="172"/>
                  </a:lnTo>
                  <a:lnTo>
                    <a:pt x="73" y="173"/>
                  </a:lnTo>
                  <a:lnTo>
                    <a:pt x="74" y="175"/>
                  </a:lnTo>
                  <a:lnTo>
                    <a:pt x="74" y="176"/>
                  </a:lnTo>
                  <a:lnTo>
                    <a:pt x="73" y="176"/>
                  </a:lnTo>
                  <a:lnTo>
                    <a:pt x="74" y="177"/>
                  </a:lnTo>
                  <a:lnTo>
                    <a:pt x="72" y="178"/>
                  </a:lnTo>
                  <a:lnTo>
                    <a:pt x="73" y="180"/>
                  </a:lnTo>
                  <a:lnTo>
                    <a:pt x="74" y="178"/>
                  </a:lnTo>
                  <a:lnTo>
                    <a:pt x="76" y="177"/>
                  </a:lnTo>
                  <a:lnTo>
                    <a:pt x="77" y="177"/>
                  </a:lnTo>
                  <a:lnTo>
                    <a:pt x="78" y="178"/>
                  </a:lnTo>
                  <a:lnTo>
                    <a:pt x="78" y="177"/>
                  </a:lnTo>
                  <a:lnTo>
                    <a:pt x="77" y="176"/>
                  </a:lnTo>
                  <a:lnTo>
                    <a:pt x="78" y="176"/>
                  </a:lnTo>
                  <a:lnTo>
                    <a:pt x="79" y="175"/>
                  </a:lnTo>
                  <a:lnTo>
                    <a:pt x="80" y="175"/>
                  </a:lnTo>
                  <a:lnTo>
                    <a:pt x="79" y="176"/>
                  </a:lnTo>
                  <a:lnTo>
                    <a:pt x="78" y="176"/>
                  </a:lnTo>
                  <a:lnTo>
                    <a:pt x="79" y="177"/>
                  </a:lnTo>
                  <a:lnTo>
                    <a:pt x="79" y="178"/>
                  </a:lnTo>
                  <a:lnTo>
                    <a:pt x="80" y="178"/>
                  </a:lnTo>
                  <a:lnTo>
                    <a:pt x="80" y="180"/>
                  </a:lnTo>
                  <a:lnTo>
                    <a:pt x="80" y="181"/>
                  </a:lnTo>
                  <a:lnTo>
                    <a:pt x="80" y="182"/>
                  </a:lnTo>
                  <a:lnTo>
                    <a:pt x="82" y="181"/>
                  </a:lnTo>
                  <a:lnTo>
                    <a:pt x="83" y="181"/>
                  </a:lnTo>
                  <a:lnTo>
                    <a:pt x="84" y="181"/>
                  </a:lnTo>
                  <a:lnTo>
                    <a:pt x="84" y="180"/>
                  </a:lnTo>
                  <a:lnTo>
                    <a:pt x="84" y="177"/>
                  </a:lnTo>
                  <a:lnTo>
                    <a:pt x="85" y="176"/>
                  </a:lnTo>
                  <a:lnTo>
                    <a:pt x="87" y="176"/>
                  </a:lnTo>
                  <a:lnTo>
                    <a:pt x="88" y="176"/>
                  </a:lnTo>
                  <a:lnTo>
                    <a:pt x="89" y="176"/>
                  </a:lnTo>
                  <a:lnTo>
                    <a:pt x="90" y="176"/>
                  </a:lnTo>
                  <a:lnTo>
                    <a:pt x="91" y="177"/>
                  </a:lnTo>
                  <a:lnTo>
                    <a:pt x="90" y="177"/>
                  </a:lnTo>
                  <a:lnTo>
                    <a:pt x="91" y="180"/>
                  </a:lnTo>
                  <a:lnTo>
                    <a:pt x="93" y="178"/>
                  </a:lnTo>
                  <a:lnTo>
                    <a:pt x="91" y="177"/>
                  </a:lnTo>
                  <a:lnTo>
                    <a:pt x="93" y="177"/>
                  </a:lnTo>
                  <a:lnTo>
                    <a:pt x="94" y="177"/>
                  </a:lnTo>
                  <a:lnTo>
                    <a:pt x="94" y="176"/>
                  </a:lnTo>
                  <a:lnTo>
                    <a:pt x="95" y="176"/>
                  </a:lnTo>
                  <a:lnTo>
                    <a:pt x="95" y="175"/>
                  </a:lnTo>
                  <a:lnTo>
                    <a:pt x="95" y="173"/>
                  </a:lnTo>
                  <a:lnTo>
                    <a:pt x="94" y="173"/>
                  </a:lnTo>
                  <a:lnTo>
                    <a:pt x="93" y="173"/>
                  </a:lnTo>
                  <a:lnTo>
                    <a:pt x="91" y="172"/>
                  </a:lnTo>
                  <a:lnTo>
                    <a:pt x="91" y="171"/>
                  </a:lnTo>
                  <a:lnTo>
                    <a:pt x="91" y="173"/>
                  </a:lnTo>
                  <a:lnTo>
                    <a:pt x="90" y="173"/>
                  </a:lnTo>
                  <a:lnTo>
                    <a:pt x="89" y="172"/>
                  </a:lnTo>
                  <a:lnTo>
                    <a:pt x="90" y="171"/>
                  </a:lnTo>
                  <a:lnTo>
                    <a:pt x="91" y="171"/>
                  </a:lnTo>
                  <a:lnTo>
                    <a:pt x="93" y="171"/>
                  </a:lnTo>
                  <a:lnTo>
                    <a:pt x="93" y="170"/>
                  </a:lnTo>
                  <a:lnTo>
                    <a:pt x="93" y="169"/>
                  </a:lnTo>
                  <a:lnTo>
                    <a:pt x="93" y="170"/>
                  </a:lnTo>
                  <a:lnTo>
                    <a:pt x="93" y="172"/>
                  </a:lnTo>
                  <a:lnTo>
                    <a:pt x="93" y="173"/>
                  </a:lnTo>
                  <a:lnTo>
                    <a:pt x="94" y="172"/>
                  </a:lnTo>
                  <a:lnTo>
                    <a:pt x="95" y="172"/>
                  </a:lnTo>
                  <a:lnTo>
                    <a:pt x="94" y="171"/>
                  </a:lnTo>
                  <a:lnTo>
                    <a:pt x="94" y="169"/>
                  </a:lnTo>
                  <a:lnTo>
                    <a:pt x="95" y="167"/>
                  </a:lnTo>
                  <a:lnTo>
                    <a:pt x="95" y="165"/>
                  </a:lnTo>
                  <a:lnTo>
                    <a:pt x="96" y="163"/>
                  </a:lnTo>
                  <a:lnTo>
                    <a:pt x="96" y="161"/>
                  </a:lnTo>
                  <a:lnTo>
                    <a:pt x="96" y="160"/>
                  </a:lnTo>
                  <a:lnTo>
                    <a:pt x="97" y="161"/>
                  </a:lnTo>
                  <a:lnTo>
                    <a:pt x="99" y="160"/>
                  </a:lnTo>
                  <a:lnTo>
                    <a:pt x="100" y="160"/>
                  </a:lnTo>
                  <a:lnTo>
                    <a:pt x="101" y="160"/>
                  </a:lnTo>
                  <a:lnTo>
                    <a:pt x="101" y="163"/>
                  </a:lnTo>
                  <a:lnTo>
                    <a:pt x="102" y="163"/>
                  </a:lnTo>
                  <a:lnTo>
                    <a:pt x="102" y="161"/>
                  </a:lnTo>
                  <a:lnTo>
                    <a:pt x="104" y="161"/>
                  </a:lnTo>
                  <a:lnTo>
                    <a:pt x="105" y="161"/>
                  </a:lnTo>
                  <a:lnTo>
                    <a:pt x="107" y="160"/>
                  </a:lnTo>
                  <a:lnTo>
                    <a:pt x="111" y="159"/>
                  </a:lnTo>
                  <a:lnTo>
                    <a:pt x="112" y="159"/>
                  </a:lnTo>
                  <a:lnTo>
                    <a:pt x="114" y="159"/>
                  </a:lnTo>
                  <a:lnTo>
                    <a:pt x="114" y="158"/>
                  </a:lnTo>
                  <a:lnTo>
                    <a:pt x="116" y="158"/>
                  </a:lnTo>
                  <a:lnTo>
                    <a:pt x="118" y="158"/>
                  </a:lnTo>
                  <a:lnTo>
                    <a:pt x="118" y="156"/>
                  </a:lnTo>
                  <a:lnTo>
                    <a:pt x="118" y="155"/>
                  </a:lnTo>
                  <a:lnTo>
                    <a:pt x="119" y="156"/>
                  </a:lnTo>
                  <a:lnTo>
                    <a:pt x="119" y="158"/>
                  </a:lnTo>
                  <a:lnTo>
                    <a:pt x="119" y="159"/>
                  </a:lnTo>
                  <a:lnTo>
                    <a:pt x="117" y="160"/>
                  </a:lnTo>
                  <a:lnTo>
                    <a:pt x="116" y="160"/>
                  </a:lnTo>
                  <a:lnTo>
                    <a:pt x="114" y="160"/>
                  </a:lnTo>
                  <a:lnTo>
                    <a:pt x="114" y="161"/>
                  </a:lnTo>
                  <a:lnTo>
                    <a:pt x="117" y="161"/>
                  </a:lnTo>
                  <a:lnTo>
                    <a:pt x="117" y="163"/>
                  </a:lnTo>
                  <a:lnTo>
                    <a:pt x="118" y="163"/>
                  </a:lnTo>
                  <a:lnTo>
                    <a:pt x="119" y="161"/>
                  </a:lnTo>
                  <a:lnTo>
                    <a:pt x="120" y="161"/>
                  </a:lnTo>
                  <a:lnTo>
                    <a:pt x="122" y="163"/>
                  </a:lnTo>
                  <a:lnTo>
                    <a:pt x="122" y="161"/>
                  </a:lnTo>
                  <a:lnTo>
                    <a:pt x="123" y="160"/>
                  </a:lnTo>
                  <a:lnTo>
                    <a:pt x="124" y="154"/>
                  </a:lnTo>
                  <a:lnTo>
                    <a:pt x="124" y="152"/>
                  </a:lnTo>
                  <a:lnTo>
                    <a:pt x="123" y="152"/>
                  </a:lnTo>
                  <a:lnTo>
                    <a:pt x="124" y="150"/>
                  </a:lnTo>
                  <a:lnTo>
                    <a:pt x="127" y="148"/>
                  </a:lnTo>
                  <a:lnTo>
                    <a:pt x="128" y="147"/>
                  </a:lnTo>
                  <a:lnTo>
                    <a:pt x="129" y="147"/>
                  </a:lnTo>
                  <a:lnTo>
                    <a:pt x="129" y="146"/>
                  </a:lnTo>
                  <a:lnTo>
                    <a:pt x="130" y="143"/>
                  </a:lnTo>
                  <a:lnTo>
                    <a:pt x="131" y="143"/>
                  </a:lnTo>
                  <a:lnTo>
                    <a:pt x="133" y="142"/>
                  </a:lnTo>
                  <a:lnTo>
                    <a:pt x="134" y="141"/>
                  </a:lnTo>
                  <a:lnTo>
                    <a:pt x="135" y="140"/>
                  </a:lnTo>
                  <a:lnTo>
                    <a:pt x="136" y="140"/>
                  </a:lnTo>
                  <a:lnTo>
                    <a:pt x="136" y="138"/>
                  </a:lnTo>
                  <a:lnTo>
                    <a:pt x="140" y="136"/>
                  </a:lnTo>
                  <a:lnTo>
                    <a:pt x="141" y="136"/>
                  </a:lnTo>
                  <a:lnTo>
                    <a:pt x="142" y="136"/>
                  </a:lnTo>
                  <a:lnTo>
                    <a:pt x="144" y="136"/>
                  </a:lnTo>
                  <a:lnTo>
                    <a:pt x="145" y="136"/>
                  </a:lnTo>
                  <a:lnTo>
                    <a:pt x="145" y="135"/>
                  </a:lnTo>
                  <a:lnTo>
                    <a:pt x="147" y="133"/>
                  </a:lnTo>
                  <a:lnTo>
                    <a:pt x="148" y="133"/>
                  </a:lnTo>
                  <a:lnTo>
                    <a:pt x="150" y="133"/>
                  </a:lnTo>
                  <a:lnTo>
                    <a:pt x="151" y="133"/>
                  </a:lnTo>
                  <a:lnTo>
                    <a:pt x="151" y="132"/>
                  </a:lnTo>
                  <a:lnTo>
                    <a:pt x="152" y="133"/>
                  </a:lnTo>
                  <a:lnTo>
                    <a:pt x="152" y="135"/>
                  </a:lnTo>
                  <a:lnTo>
                    <a:pt x="152" y="133"/>
                  </a:lnTo>
                  <a:lnTo>
                    <a:pt x="151" y="135"/>
                  </a:lnTo>
                  <a:lnTo>
                    <a:pt x="151" y="133"/>
                  </a:lnTo>
                  <a:lnTo>
                    <a:pt x="150" y="135"/>
                  </a:lnTo>
                  <a:lnTo>
                    <a:pt x="148" y="133"/>
                  </a:lnTo>
                  <a:lnTo>
                    <a:pt x="147" y="135"/>
                  </a:lnTo>
                  <a:lnTo>
                    <a:pt x="146" y="135"/>
                  </a:lnTo>
                  <a:lnTo>
                    <a:pt x="146" y="136"/>
                  </a:lnTo>
                  <a:lnTo>
                    <a:pt x="147" y="136"/>
                  </a:lnTo>
                  <a:lnTo>
                    <a:pt x="148" y="135"/>
                  </a:lnTo>
                  <a:lnTo>
                    <a:pt x="150" y="136"/>
                  </a:lnTo>
                  <a:lnTo>
                    <a:pt x="151" y="135"/>
                  </a:lnTo>
                  <a:lnTo>
                    <a:pt x="151" y="136"/>
                  </a:lnTo>
                  <a:lnTo>
                    <a:pt x="152" y="136"/>
                  </a:lnTo>
                  <a:lnTo>
                    <a:pt x="153" y="136"/>
                  </a:lnTo>
                  <a:lnTo>
                    <a:pt x="153" y="135"/>
                  </a:lnTo>
                  <a:lnTo>
                    <a:pt x="153" y="132"/>
                  </a:lnTo>
                  <a:lnTo>
                    <a:pt x="154" y="130"/>
                  </a:lnTo>
                  <a:lnTo>
                    <a:pt x="156" y="130"/>
                  </a:lnTo>
                  <a:lnTo>
                    <a:pt x="156" y="129"/>
                  </a:lnTo>
                  <a:lnTo>
                    <a:pt x="156" y="127"/>
                  </a:lnTo>
                  <a:lnTo>
                    <a:pt x="157" y="127"/>
                  </a:lnTo>
                  <a:lnTo>
                    <a:pt x="158" y="126"/>
                  </a:lnTo>
                  <a:lnTo>
                    <a:pt x="158" y="127"/>
                  </a:lnTo>
                  <a:lnTo>
                    <a:pt x="159" y="126"/>
                  </a:lnTo>
                  <a:lnTo>
                    <a:pt x="160" y="126"/>
                  </a:lnTo>
                  <a:lnTo>
                    <a:pt x="162" y="125"/>
                  </a:lnTo>
                  <a:lnTo>
                    <a:pt x="163" y="126"/>
                  </a:lnTo>
                  <a:lnTo>
                    <a:pt x="163" y="125"/>
                  </a:lnTo>
                  <a:lnTo>
                    <a:pt x="162" y="125"/>
                  </a:lnTo>
                  <a:lnTo>
                    <a:pt x="162" y="124"/>
                  </a:lnTo>
                  <a:lnTo>
                    <a:pt x="162" y="121"/>
                  </a:lnTo>
                  <a:lnTo>
                    <a:pt x="160" y="119"/>
                  </a:lnTo>
                  <a:lnTo>
                    <a:pt x="160" y="116"/>
                  </a:lnTo>
                  <a:lnTo>
                    <a:pt x="159" y="118"/>
                  </a:lnTo>
                  <a:lnTo>
                    <a:pt x="159" y="119"/>
                  </a:lnTo>
                  <a:lnTo>
                    <a:pt x="159" y="120"/>
                  </a:lnTo>
                  <a:lnTo>
                    <a:pt x="160" y="121"/>
                  </a:lnTo>
                  <a:lnTo>
                    <a:pt x="159" y="123"/>
                  </a:lnTo>
                  <a:lnTo>
                    <a:pt x="160" y="124"/>
                  </a:lnTo>
                  <a:lnTo>
                    <a:pt x="159" y="124"/>
                  </a:lnTo>
                  <a:lnTo>
                    <a:pt x="159" y="125"/>
                  </a:lnTo>
                  <a:lnTo>
                    <a:pt x="158" y="125"/>
                  </a:lnTo>
                  <a:lnTo>
                    <a:pt x="158" y="124"/>
                  </a:lnTo>
                  <a:lnTo>
                    <a:pt x="157" y="124"/>
                  </a:lnTo>
                  <a:lnTo>
                    <a:pt x="156" y="124"/>
                  </a:lnTo>
                  <a:lnTo>
                    <a:pt x="154" y="123"/>
                  </a:lnTo>
                  <a:lnTo>
                    <a:pt x="154" y="120"/>
                  </a:lnTo>
                  <a:lnTo>
                    <a:pt x="156" y="120"/>
                  </a:lnTo>
                  <a:lnTo>
                    <a:pt x="157" y="119"/>
                  </a:lnTo>
                  <a:lnTo>
                    <a:pt x="156" y="118"/>
                  </a:lnTo>
                  <a:lnTo>
                    <a:pt x="157" y="118"/>
                  </a:lnTo>
                  <a:lnTo>
                    <a:pt x="156" y="116"/>
                  </a:lnTo>
                  <a:lnTo>
                    <a:pt x="157" y="116"/>
                  </a:lnTo>
                  <a:lnTo>
                    <a:pt x="157" y="118"/>
                  </a:lnTo>
                  <a:lnTo>
                    <a:pt x="158" y="116"/>
                  </a:lnTo>
                  <a:lnTo>
                    <a:pt x="160" y="115"/>
                  </a:lnTo>
                  <a:lnTo>
                    <a:pt x="160" y="112"/>
                  </a:lnTo>
                  <a:lnTo>
                    <a:pt x="160" y="108"/>
                  </a:lnTo>
                  <a:lnTo>
                    <a:pt x="162" y="106"/>
                  </a:lnTo>
                  <a:lnTo>
                    <a:pt x="163" y="103"/>
                  </a:lnTo>
                  <a:lnTo>
                    <a:pt x="163" y="102"/>
                  </a:lnTo>
                  <a:lnTo>
                    <a:pt x="165" y="102"/>
                  </a:lnTo>
                  <a:lnTo>
                    <a:pt x="165" y="101"/>
                  </a:lnTo>
                  <a:lnTo>
                    <a:pt x="165" y="96"/>
                  </a:lnTo>
                  <a:lnTo>
                    <a:pt x="165" y="95"/>
                  </a:lnTo>
                  <a:lnTo>
                    <a:pt x="167" y="93"/>
                  </a:lnTo>
                  <a:lnTo>
                    <a:pt x="165" y="93"/>
                  </a:lnTo>
                  <a:lnTo>
                    <a:pt x="165" y="95"/>
                  </a:lnTo>
                  <a:lnTo>
                    <a:pt x="165" y="97"/>
                  </a:lnTo>
                  <a:lnTo>
                    <a:pt x="164" y="97"/>
                  </a:lnTo>
                  <a:lnTo>
                    <a:pt x="164" y="98"/>
                  </a:lnTo>
                  <a:lnTo>
                    <a:pt x="164" y="96"/>
                  </a:lnTo>
                  <a:lnTo>
                    <a:pt x="164" y="95"/>
                  </a:lnTo>
                  <a:lnTo>
                    <a:pt x="164" y="93"/>
                  </a:lnTo>
                  <a:lnTo>
                    <a:pt x="164" y="92"/>
                  </a:lnTo>
                  <a:lnTo>
                    <a:pt x="163" y="93"/>
                  </a:lnTo>
                  <a:lnTo>
                    <a:pt x="162" y="93"/>
                  </a:lnTo>
                  <a:lnTo>
                    <a:pt x="160" y="93"/>
                  </a:lnTo>
                  <a:lnTo>
                    <a:pt x="159" y="93"/>
                  </a:lnTo>
                  <a:lnTo>
                    <a:pt x="159" y="92"/>
                  </a:lnTo>
                  <a:lnTo>
                    <a:pt x="158" y="91"/>
                  </a:lnTo>
                  <a:lnTo>
                    <a:pt x="158" y="90"/>
                  </a:lnTo>
                  <a:lnTo>
                    <a:pt x="159" y="90"/>
                  </a:lnTo>
                  <a:lnTo>
                    <a:pt x="159" y="91"/>
                  </a:lnTo>
                  <a:lnTo>
                    <a:pt x="159" y="92"/>
                  </a:lnTo>
                  <a:lnTo>
                    <a:pt x="160" y="92"/>
                  </a:lnTo>
                  <a:lnTo>
                    <a:pt x="162" y="92"/>
                  </a:lnTo>
                  <a:lnTo>
                    <a:pt x="163" y="92"/>
                  </a:lnTo>
                  <a:lnTo>
                    <a:pt x="164" y="91"/>
                  </a:lnTo>
                  <a:lnTo>
                    <a:pt x="164" y="92"/>
                  </a:lnTo>
                  <a:lnTo>
                    <a:pt x="165" y="92"/>
                  </a:lnTo>
                  <a:lnTo>
                    <a:pt x="167" y="92"/>
                  </a:lnTo>
                  <a:lnTo>
                    <a:pt x="167" y="90"/>
                  </a:lnTo>
                  <a:lnTo>
                    <a:pt x="168" y="89"/>
                  </a:lnTo>
                  <a:lnTo>
                    <a:pt x="169" y="87"/>
                  </a:lnTo>
                  <a:lnTo>
                    <a:pt x="169" y="85"/>
                  </a:lnTo>
                  <a:lnTo>
                    <a:pt x="170" y="84"/>
                  </a:lnTo>
                  <a:lnTo>
                    <a:pt x="170" y="83"/>
                  </a:lnTo>
                  <a:lnTo>
                    <a:pt x="171" y="81"/>
                  </a:lnTo>
                  <a:lnTo>
                    <a:pt x="171" y="80"/>
                  </a:lnTo>
                  <a:lnTo>
                    <a:pt x="170" y="79"/>
                  </a:lnTo>
                  <a:lnTo>
                    <a:pt x="170" y="78"/>
                  </a:lnTo>
                  <a:lnTo>
                    <a:pt x="171" y="78"/>
                  </a:lnTo>
                  <a:lnTo>
                    <a:pt x="171" y="76"/>
                  </a:lnTo>
                  <a:lnTo>
                    <a:pt x="173" y="76"/>
                  </a:lnTo>
                  <a:lnTo>
                    <a:pt x="173" y="78"/>
                  </a:lnTo>
                  <a:lnTo>
                    <a:pt x="174" y="76"/>
                  </a:lnTo>
                  <a:lnTo>
                    <a:pt x="175" y="75"/>
                  </a:lnTo>
                  <a:lnTo>
                    <a:pt x="174" y="73"/>
                  </a:lnTo>
                  <a:lnTo>
                    <a:pt x="174" y="72"/>
                  </a:lnTo>
                  <a:lnTo>
                    <a:pt x="174" y="70"/>
                  </a:lnTo>
                  <a:lnTo>
                    <a:pt x="175" y="69"/>
                  </a:lnTo>
                  <a:lnTo>
                    <a:pt x="176" y="68"/>
                  </a:lnTo>
                  <a:lnTo>
                    <a:pt x="177" y="68"/>
                  </a:lnTo>
                  <a:lnTo>
                    <a:pt x="179" y="68"/>
                  </a:lnTo>
                  <a:lnTo>
                    <a:pt x="179" y="69"/>
                  </a:lnTo>
                  <a:lnTo>
                    <a:pt x="179" y="68"/>
                  </a:lnTo>
                  <a:lnTo>
                    <a:pt x="180" y="67"/>
                  </a:lnTo>
                  <a:lnTo>
                    <a:pt x="181" y="67"/>
                  </a:lnTo>
                  <a:lnTo>
                    <a:pt x="181" y="66"/>
                  </a:lnTo>
                  <a:lnTo>
                    <a:pt x="182" y="64"/>
                  </a:lnTo>
                  <a:lnTo>
                    <a:pt x="182" y="63"/>
                  </a:lnTo>
                  <a:lnTo>
                    <a:pt x="184" y="63"/>
                  </a:lnTo>
                  <a:lnTo>
                    <a:pt x="185" y="62"/>
                  </a:lnTo>
                  <a:lnTo>
                    <a:pt x="185" y="61"/>
                  </a:lnTo>
                  <a:lnTo>
                    <a:pt x="185" y="58"/>
                  </a:lnTo>
                  <a:lnTo>
                    <a:pt x="185" y="56"/>
                  </a:lnTo>
                  <a:lnTo>
                    <a:pt x="186" y="56"/>
                  </a:lnTo>
                  <a:lnTo>
                    <a:pt x="187" y="56"/>
                  </a:lnTo>
                  <a:lnTo>
                    <a:pt x="186" y="55"/>
                  </a:lnTo>
                  <a:lnTo>
                    <a:pt x="186" y="52"/>
                  </a:lnTo>
                  <a:lnTo>
                    <a:pt x="185" y="51"/>
                  </a:lnTo>
                  <a:lnTo>
                    <a:pt x="184" y="50"/>
                  </a:lnTo>
                  <a:lnTo>
                    <a:pt x="185" y="50"/>
                  </a:lnTo>
                  <a:lnTo>
                    <a:pt x="185" y="49"/>
                  </a:lnTo>
                  <a:lnTo>
                    <a:pt x="186" y="49"/>
                  </a:lnTo>
                  <a:lnTo>
                    <a:pt x="190" y="49"/>
                  </a:lnTo>
                  <a:lnTo>
                    <a:pt x="191" y="50"/>
                  </a:lnTo>
                  <a:lnTo>
                    <a:pt x="190" y="50"/>
                  </a:lnTo>
                  <a:lnTo>
                    <a:pt x="188" y="50"/>
                  </a:lnTo>
                  <a:lnTo>
                    <a:pt x="187" y="50"/>
                  </a:lnTo>
                  <a:lnTo>
                    <a:pt x="186" y="51"/>
                  </a:lnTo>
                  <a:lnTo>
                    <a:pt x="187" y="51"/>
                  </a:lnTo>
                  <a:lnTo>
                    <a:pt x="187" y="52"/>
                  </a:lnTo>
                  <a:lnTo>
                    <a:pt x="186" y="53"/>
                  </a:lnTo>
                  <a:lnTo>
                    <a:pt x="187" y="53"/>
                  </a:lnTo>
                  <a:lnTo>
                    <a:pt x="187" y="55"/>
                  </a:lnTo>
                  <a:lnTo>
                    <a:pt x="188" y="55"/>
                  </a:lnTo>
                  <a:lnTo>
                    <a:pt x="188" y="56"/>
                  </a:lnTo>
                  <a:lnTo>
                    <a:pt x="188" y="57"/>
                  </a:lnTo>
                  <a:lnTo>
                    <a:pt x="190" y="57"/>
                  </a:lnTo>
                  <a:lnTo>
                    <a:pt x="191" y="56"/>
                  </a:lnTo>
                  <a:lnTo>
                    <a:pt x="192" y="56"/>
                  </a:lnTo>
                  <a:lnTo>
                    <a:pt x="192" y="55"/>
                  </a:lnTo>
                  <a:lnTo>
                    <a:pt x="193" y="52"/>
                  </a:lnTo>
                  <a:lnTo>
                    <a:pt x="194" y="52"/>
                  </a:lnTo>
                  <a:lnTo>
                    <a:pt x="197" y="50"/>
                  </a:lnTo>
                  <a:lnTo>
                    <a:pt x="198" y="49"/>
                  </a:lnTo>
                  <a:lnTo>
                    <a:pt x="199" y="47"/>
                  </a:lnTo>
                  <a:lnTo>
                    <a:pt x="199" y="46"/>
                  </a:lnTo>
                  <a:lnTo>
                    <a:pt x="202" y="46"/>
                  </a:lnTo>
                  <a:lnTo>
                    <a:pt x="203" y="47"/>
                  </a:lnTo>
                  <a:lnTo>
                    <a:pt x="204" y="47"/>
                  </a:lnTo>
                  <a:lnTo>
                    <a:pt x="204" y="46"/>
                  </a:lnTo>
                  <a:lnTo>
                    <a:pt x="204" y="45"/>
                  </a:lnTo>
                  <a:lnTo>
                    <a:pt x="204" y="44"/>
                  </a:lnTo>
                  <a:lnTo>
                    <a:pt x="203" y="43"/>
                  </a:lnTo>
                  <a:lnTo>
                    <a:pt x="202" y="43"/>
                  </a:lnTo>
                  <a:lnTo>
                    <a:pt x="202" y="40"/>
                  </a:lnTo>
                  <a:lnTo>
                    <a:pt x="200" y="34"/>
                  </a:lnTo>
                  <a:lnTo>
                    <a:pt x="200" y="33"/>
                  </a:lnTo>
                  <a:lnTo>
                    <a:pt x="200" y="32"/>
                  </a:lnTo>
                  <a:lnTo>
                    <a:pt x="200" y="30"/>
                  </a:lnTo>
                  <a:lnTo>
                    <a:pt x="198" y="22"/>
                  </a:lnTo>
                  <a:lnTo>
                    <a:pt x="198" y="21"/>
                  </a:lnTo>
                  <a:lnTo>
                    <a:pt x="197" y="18"/>
                  </a:lnTo>
                  <a:lnTo>
                    <a:pt x="197" y="16"/>
                  </a:lnTo>
                  <a:lnTo>
                    <a:pt x="196" y="13"/>
                  </a:lnTo>
                  <a:lnTo>
                    <a:pt x="194" y="12"/>
                  </a:lnTo>
                  <a:lnTo>
                    <a:pt x="193" y="15"/>
                  </a:lnTo>
                  <a:lnTo>
                    <a:pt x="192" y="15"/>
                  </a:lnTo>
                  <a:lnTo>
                    <a:pt x="191" y="15"/>
                  </a:lnTo>
                  <a:lnTo>
                    <a:pt x="188" y="15"/>
                  </a:lnTo>
                  <a:lnTo>
                    <a:pt x="186" y="13"/>
                  </a:lnTo>
                  <a:lnTo>
                    <a:pt x="185" y="13"/>
                  </a:lnTo>
                  <a:lnTo>
                    <a:pt x="182" y="13"/>
                  </a:lnTo>
                  <a:lnTo>
                    <a:pt x="182" y="12"/>
                  </a:lnTo>
                  <a:lnTo>
                    <a:pt x="181" y="12"/>
                  </a:lnTo>
                  <a:lnTo>
                    <a:pt x="181" y="11"/>
                  </a:lnTo>
                  <a:lnTo>
                    <a:pt x="180" y="10"/>
                  </a:lnTo>
                  <a:lnTo>
                    <a:pt x="179" y="9"/>
                  </a:lnTo>
                  <a:lnTo>
                    <a:pt x="177" y="7"/>
                  </a:lnTo>
                  <a:lnTo>
                    <a:pt x="176" y="6"/>
                  </a:lnTo>
                  <a:lnTo>
                    <a:pt x="176" y="5"/>
                  </a:lnTo>
                  <a:lnTo>
                    <a:pt x="176" y="4"/>
                  </a:lnTo>
                  <a:lnTo>
                    <a:pt x="176" y="3"/>
                  </a:lnTo>
                  <a:lnTo>
                    <a:pt x="175" y="1"/>
                  </a:lnTo>
                  <a:lnTo>
                    <a:pt x="175" y="0"/>
                  </a:lnTo>
                  <a:lnTo>
                    <a:pt x="174" y="0"/>
                  </a:lnTo>
                  <a:lnTo>
                    <a:pt x="174" y="3"/>
                  </a:lnTo>
                  <a:lnTo>
                    <a:pt x="173" y="3"/>
                  </a:lnTo>
                  <a:lnTo>
                    <a:pt x="173" y="4"/>
                  </a:lnTo>
                  <a:lnTo>
                    <a:pt x="171" y="5"/>
                  </a:lnTo>
                  <a:lnTo>
                    <a:pt x="170" y="5"/>
                  </a:lnTo>
                  <a:lnTo>
                    <a:pt x="169" y="5"/>
                  </a:lnTo>
                  <a:lnTo>
                    <a:pt x="168" y="4"/>
                  </a:lnTo>
                  <a:lnTo>
                    <a:pt x="167" y="5"/>
                  </a:lnTo>
                  <a:lnTo>
                    <a:pt x="165" y="5"/>
                  </a:lnTo>
                  <a:lnTo>
                    <a:pt x="165" y="6"/>
                  </a:lnTo>
                  <a:lnTo>
                    <a:pt x="165" y="9"/>
                  </a:lnTo>
                  <a:lnTo>
                    <a:pt x="165" y="10"/>
                  </a:lnTo>
                  <a:lnTo>
                    <a:pt x="165" y="11"/>
                  </a:lnTo>
                  <a:lnTo>
                    <a:pt x="165" y="12"/>
                  </a:lnTo>
                  <a:lnTo>
                    <a:pt x="167" y="12"/>
                  </a:lnTo>
                  <a:lnTo>
                    <a:pt x="168" y="12"/>
                  </a:lnTo>
                  <a:lnTo>
                    <a:pt x="169" y="12"/>
                  </a:lnTo>
                  <a:lnTo>
                    <a:pt x="168" y="13"/>
                  </a:lnTo>
                  <a:lnTo>
                    <a:pt x="168" y="15"/>
                  </a:lnTo>
                  <a:lnTo>
                    <a:pt x="169" y="16"/>
                  </a:lnTo>
                  <a:lnTo>
                    <a:pt x="169" y="17"/>
                  </a:lnTo>
                  <a:lnTo>
                    <a:pt x="169" y="18"/>
                  </a:lnTo>
                  <a:lnTo>
                    <a:pt x="170" y="21"/>
                  </a:lnTo>
                  <a:lnTo>
                    <a:pt x="169" y="21"/>
                  </a:lnTo>
                  <a:lnTo>
                    <a:pt x="169" y="22"/>
                  </a:lnTo>
                  <a:lnTo>
                    <a:pt x="168" y="21"/>
                  </a:lnTo>
                  <a:lnTo>
                    <a:pt x="168" y="20"/>
                  </a:lnTo>
                  <a:lnTo>
                    <a:pt x="167" y="20"/>
                  </a:lnTo>
                  <a:lnTo>
                    <a:pt x="167" y="18"/>
                  </a:lnTo>
                  <a:lnTo>
                    <a:pt x="167" y="17"/>
                  </a:lnTo>
                  <a:lnTo>
                    <a:pt x="165" y="17"/>
                  </a:lnTo>
                  <a:lnTo>
                    <a:pt x="165" y="16"/>
                  </a:lnTo>
                  <a:lnTo>
                    <a:pt x="167" y="15"/>
                  </a:lnTo>
                  <a:lnTo>
                    <a:pt x="164" y="15"/>
                  </a:lnTo>
                  <a:lnTo>
                    <a:pt x="165" y="15"/>
                  </a:lnTo>
                  <a:lnTo>
                    <a:pt x="165" y="16"/>
                  </a:lnTo>
                  <a:lnTo>
                    <a:pt x="164" y="16"/>
                  </a:lnTo>
                  <a:lnTo>
                    <a:pt x="164" y="17"/>
                  </a:lnTo>
                  <a:lnTo>
                    <a:pt x="163" y="16"/>
                  </a:lnTo>
                  <a:lnTo>
                    <a:pt x="163" y="13"/>
                  </a:lnTo>
                  <a:lnTo>
                    <a:pt x="162" y="13"/>
                  </a:lnTo>
                  <a:lnTo>
                    <a:pt x="162" y="12"/>
                  </a:lnTo>
                  <a:lnTo>
                    <a:pt x="162" y="13"/>
                  </a:lnTo>
                  <a:lnTo>
                    <a:pt x="159" y="13"/>
                  </a:lnTo>
                  <a:lnTo>
                    <a:pt x="158" y="12"/>
                  </a:lnTo>
                  <a:lnTo>
                    <a:pt x="157" y="11"/>
                  </a:lnTo>
                  <a:lnTo>
                    <a:pt x="154" y="11"/>
                  </a:lnTo>
                  <a:lnTo>
                    <a:pt x="153" y="11"/>
                  </a:lnTo>
                  <a:lnTo>
                    <a:pt x="154" y="11"/>
                  </a:lnTo>
                  <a:lnTo>
                    <a:pt x="153" y="10"/>
                  </a:lnTo>
                  <a:lnTo>
                    <a:pt x="152" y="10"/>
                  </a:lnTo>
                  <a:lnTo>
                    <a:pt x="151" y="10"/>
                  </a:lnTo>
                  <a:lnTo>
                    <a:pt x="151" y="9"/>
                  </a:lnTo>
                  <a:lnTo>
                    <a:pt x="152" y="10"/>
                  </a:lnTo>
                  <a:lnTo>
                    <a:pt x="152" y="9"/>
                  </a:lnTo>
                  <a:lnTo>
                    <a:pt x="150" y="7"/>
                  </a:lnTo>
                  <a:lnTo>
                    <a:pt x="150" y="6"/>
                  </a:lnTo>
                  <a:lnTo>
                    <a:pt x="148" y="6"/>
                  </a:lnTo>
                  <a:lnTo>
                    <a:pt x="150" y="7"/>
                  </a:lnTo>
                  <a:lnTo>
                    <a:pt x="150" y="9"/>
                  </a:lnTo>
                  <a:lnTo>
                    <a:pt x="150" y="7"/>
                  </a:lnTo>
                  <a:lnTo>
                    <a:pt x="148" y="9"/>
                  </a:lnTo>
                  <a:lnTo>
                    <a:pt x="148" y="10"/>
                  </a:lnTo>
                  <a:lnTo>
                    <a:pt x="150" y="10"/>
                  </a:lnTo>
                  <a:lnTo>
                    <a:pt x="150" y="11"/>
                  </a:lnTo>
                  <a:lnTo>
                    <a:pt x="148" y="11"/>
                  </a:lnTo>
                  <a:lnTo>
                    <a:pt x="148" y="10"/>
                  </a:lnTo>
                  <a:lnTo>
                    <a:pt x="147" y="10"/>
                  </a:lnTo>
                  <a:lnTo>
                    <a:pt x="148" y="10"/>
                  </a:lnTo>
                  <a:lnTo>
                    <a:pt x="148" y="7"/>
                  </a:lnTo>
                  <a:lnTo>
                    <a:pt x="147" y="7"/>
                  </a:lnTo>
                  <a:lnTo>
                    <a:pt x="146" y="7"/>
                  </a:lnTo>
                  <a:lnTo>
                    <a:pt x="146" y="9"/>
                  </a:lnTo>
                  <a:lnTo>
                    <a:pt x="145" y="9"/>
                  </a:lnTo>
                  <a:lnTo>
                    <a:pt x="145" y="10"/>
                  </a:lnTo>
                  <a:lnTo>
                    <a:pt x="144" y="11"/>
                  </a:lnTo>
                  <a:lnTo>
                    <a:pt x="141" y="12"/>
                  </a:lnTo>
                  <a:lnTo>
                    <a:pt x="140" y="12"/>
                  </a:lnTo>
                  <a:lnTo>
                    <a:pt x="137" y="12"/>
                  </a:lnTo>
                  <a:lnTo>
                    <a:pt x="135" y="11"/>
                  </a:lnTo>
                  <a:lnTo>
                    <a:pt x="134" y="9"/>
                  </a:lnTo>
                  <a:lnTo>
                    <a:pt x="133" y="9"/>
                  </a:lnTo>
                  <a:lnTo>
                    <a:pt x="131" y="10"/>
                  </a:lnTo>
                  <a:lnTo>
                    <a:pt x="130" y="10"/>
                  </a:lnTo>
                  <a:lnTo>
                    <a:pt x="130" y="11"/>
                  </a:lnTo>
                  <a:lnTo>
                    <a:pt x="130" y="13"/>
                  </a:lnTo>
                  <a:lnTo>
                    <a:pt x="130" y="15"/>
                  </a:lnTo>
                  <a:lnTo>
                    <a:pt x="129" y="15"/>
                  </a:lnTo>
                  <a:lnTo>
                    <a:pt x="129" y="16"/>
                  </a:lnTo>
                  <a:lnTo>
                    <a:pt x="128" y="17"/>
                  </a:lnTo>
                  <a:lnTo>
                    <a:pt x="128" y="18"/>
                  </a:lnTo>
                  <a:lnTo>
                    <a:pt x="127" y="17"/>
                  </a:lnTo>
                  <a:lnTo>
                    <a:pt x="124" y="17"/>
                  </a:lnTo>
                  <a:lnTo>
                    <a:pt x="123" y="16"/>
                  </a:lnTo>
                  <a:lnTo>
                    <a:pt x="122" y="17"/>
                  </a:lnTo>
                  <a:lnTo>
                    <a:pt x="120" y="18"/>
                  </a:lnTo>
                  <a:lnTo>
                    <a:pt x="119" y="18"/>
                  </a:lnTo>
                  <a:lnTo>
                    <a:pt x="119" y="20"/>
                  </a:lnTo>
                  <a:lnTo>
                    <a:pt x="119" y="21"/>
                  </a:lnTo>
                  <a:lnTo>
                    <a:pt x="118" y="21"/>
                  </a:lnTo>
                  <a:lnTo>
                    <a:pt x="117" y="21"/>
                  </a:lnTo>
                  <a:lnTo>
                    <a:pt x="117" y="22"/>
                  </a:lnTo>
                  <a:lnTo>
                    <a:pt x="118" y="22"/>
                  </a:lnTo>
                  <a:lnTo>
                    <a:pt x="118" y="23"/>
                  </a:lnTo>
                  <a:lnTo>
                    <a:pt x="117" y="22"/>
                  </a:lnTo>
                  <a:lnTo>
                    <a:pt x="117" y="23"/>
                  </a:lnTo>
                  <a:lnTo>
                    <a:pt x="116" y="23"/>
                  </a:lnTo>
                  <a:lnTo>
                    <a:pt x="114" y="22"/>
                  </a:lnTo>
                  <a:lnTo>
                    <a:pt x="113" y="22"/>
                  </a:lnTo>
                  <a:lnTo>
                    <a:pt x="113" y="21"/>
                  </a:lnTo>
                  <a:lnTo>
                    <a:pt x="114" y="21"/>
                  </a:lnTo>
                  <a:lnTo>
                    <a:pt x="116" y="22"/>
                  </a:lnTo>
                  <a:lnTo>
                    <a:pt x="116" y="21"/>
                  </a:lnTo>
                  <a:lnTo>
                    <a:pt x="116" y="20"/>
                  </a:lnTo>
                  <a:lnTo>
                    <a:pt x="114" y="18"/>
                  </a:lnTo>
                  <a:lnTo>
                    <a:pt x="113" y="16"/>
                  </a:lnTo>
                  <a:lnTo>
                    <a:pt x="112" y="15"/>
                  </a:lnTo>
                  <a:lnTo>
                    <a:pt x="111" y="15"/>
                  </a:lnTo>
                  <a:lnTo>
                    <a:pt x="111" y="16"/>
                  </a:lnTo>
                  <a:lnTo>
                    <a:pt x="110" y="16"/>
                  </a:lnTo>
                  <a:lnTo>
                    <a:pt x="108" y="16"/>
                  </a:lnTo>
                  <a:lnTo>
                    <a:pt x="107" y="16"/>
                  </a:lnTo>
                  <a:lnTo>
                    <a:pt x="107" y="17"/>
                  </a:lnTo>
                  <a:lnTo>
                    <a:pt x="107" y="18"/>
                  </a:lnTo>
                  <a:lnTo>
                    <a:pt x="107" y="17"/>
                  </a:lnTo>
                  <a:lnTo>
                    <a:pt x="106" y="18"/>
                  </a:lnTo>
                  <a:lnTo>
                    <a:pt x="106" y="20"/>
                  </a:lnTo>
                  <a:lnTo>
                    <a:pt x="104" y="20"/>
                  </a:lnTo>
                  <a:lnTo>
                    <a:pt x="104" y="18"/>
                  </a:lnTo>
                  <a:lnTo>
                    <a:pt x="104" y="17"/>
                  </a:lnTo>
                  <a:lnTo>
                    <a:pt x="104" y="16"/>
                  </a:lnTo>
                  <a:lnTo>
                    <a:pt x="102" y="16"/>
                  </a:lnTo>
                  <a:lnTo>
                    <a:pt x="101" y="16"/>
                  </a:lnTo>
                  <a:lnTo>
                    <a:pt x="102" y="17"/>
                  </a:lnTo>
                  <a:lnTo>
                    <a:pt x="101" y="18"/>
                  </a:lnTo>
                  <a:lnTo>
                    <a:pt x="102" y="18"/>
                  </a:lnTo>
                  <a:lnTo>
                    <a:pt x="102" y="20"/>
                  </a:lnTo>
                  <a:lnTo>
                    <a:pt x="101" y="20"/>
                  </a:lnTo>
                  <a:lnTo>
                    <a:pt x="100" y="20"/>
                  </a:lnTo>
                  <a:lnTo>
                    <a:pt x="100" y="18"/>
                  </a:lnTo>
                  <a:lnTo>
                    <a:pt x="101" y="18"/>
                  </a:lnTo>
                  <a:lnTo>
                    <a:pt x="101" y="17"/>
                  </a:lnTo>
                  <a:lnTo>
                    <a:pt x="97" y="17"/>
                  </a:lnTo>
                  <a:lnTo>
                    <a:pt x="96" y="17"/>
                  </a:lnTo>
                  <a:lnTo>
                    <a:pt x="95" y="16"/>
                  </a:lnTo>
                  <a:lnTo>
                    <a:pt x="95" y="17"/>
                  </a:lnTo>
                  <a:lnTo>
                    <a:pt x="94" y="16"/>
                  </a:lnTo>
                  <a:lnTo>
                    <a:pt x="95" y="15"/>
                  </a:lnTo>
                  <a:lnTo>
                    <a:pt x="94" y="15"/>
                  </a:lnTo>
                  <a:lnTo>
                    <a:pt x="93" y="15"/>
                  </a:lnTo>
                  <a:lnTo>
                    <a:pt x="91" y="13"/>
                  </a:lnTo>
                  <a:lnTo>
                    <a:pt x="90" y="13"/>
                  </a:lnTo>
                  <a:lnTo>
                    <a:pt x="88" y="15"/>
                  </a:lnTo>
                  <a:lnTo>
                    <a:pt x="87" y="15"/>
                  </a:lnTo>
                  <a:lnTo>
                    <a:pt x="85" y="15"/>
                  </a:lnTo>
                  <a:lnTo>
                    <a:pt x="84" y="16"/>
                  </a:lnTo>
                  <a:lnTo>
                    <a:pt x="82" y="16"/>
                  </a:lnTo>
                  <a:lnTo>
                    <a:pt x="80" y="17"/>
                  </a:lnTo>
                  <a:lnTo>
                    <a:pt x="80" y="18"/>
                  </a:lnTo>
                  <a:lnTo>
                    <a:pt x="79" y="18"/>
                  </a:lnTo>
                  <a:lnTo>
                    <a:pt x="78" y="20"/>
                  </a:lnTo>
                  <a:lnTo>
                    <a:pt x="78" y="21"/>
                  </a:lnTo>
                  <a:lnTo>
                    <a:pt x="78" y="22"/>
                  </a:lnTo>
                  <a:lnTo>
                    <a:pt x="79" y="21"/>
                  </a:lnTo>
                  <a:lnTo>
                    <a:pt x="79" y="22"/>
                  </a:lnTo>
                  <a:lnTo>
                    <a:pt x="80" y="22"/>
                  </a:lnTo>
                  <a:lnTo>
                    <a:pt x="80" y="23"/>
                  </a:lnTo>
                  <a:lnTo>
                    <a:pt x="79" y="22"/>
                  </a:lnTo>
                  <a:lnTo>
                    <a:pt x="78" y="22"/>
                  </a:lnTo>
                  <a:lnTo>
                    <a:pt x="77" y="22"/>
                  </a:lnTo>
                  <a:lnTo>
                    <a:pt x="77" y="23"/>
                  </a:lnTo>
                  <a:lnTo>
                    <a:pt x="77" y="24"/>
                  </a:lnTo>
                  <a:lnTo>
                    <a:pt x="77" y="26"/>
                  </a:lnTo>
                  <a:lnTo>
                    <a:pt x="78" y="26"/>
                  </a:lnTo>
                  <a:lnTo>
                    <a:pt x="79" y="27"/>
                  </a:lnTo>
                  <a:lnTo>
                    <a:pt x="80" y="27"/>
                  </a:lnTo>
                  <a:lnTo>
                    <a:pt x="82" y="27"/>
                  </a:lnTo>
                  <a:lnTo>
                    <a:pt x="82" y="28"/>
                  </a:lnTo>
                  <a:lnTo>
                    <a:pt x="80" y="28"/>
                  </a:lnTo>
                  <a:lnTo>
                    <a:pt x="80" y="27"/>
                  </a:lnTo>
                  <a:lnTo>
                    <a:pt x="79" y="28"/>
                  </a:lnTo>
                  <a:lnTo>
                    <a:pt x="78" y="29"/>
                  </a:lnTo>
                  <a:lnTo>
                    <a:pt x="78" y="28"/>
                  </a:lnTo>
                  <a:lnTo>
                    <a:pt x="78" y="27"/>
                  </a:lnTo>
                  <a:lnTo>
                    <a:pt x="78" y="26"/>
                  </a:lnTo>
                  <a:lnTo>
                    <a:pt x="78" y="27"/>
                  </a:lnTo>
                  <a:lnTo>
                    <a:pt x="77" y="28"/>
                  </a:lnTo>
                  <a:lnTo>
                    <a:pt x="76" y="28"/>
                  </a:lnTo>
                  <a:lnTo>
                    <a:pt x="74" y="29"/>
                  </a:lnTo>
                  <a:lnTo>
                    <a:pt x="73" y="29"/>
                  </a:lnTo>
                  <a:lnTo>
                    <a:pt x="73" y="30"/>
                  </a:lnTo>
                  <a:lnTo>
                    <a:pt x="72" y="29"/>
                  </a:lnTo>
                  <a:lnTo>
                    <a:pt x="73" y="29"/>
                  </a:lnTo>
                  <a:lnTo>
                    <a:pt x="73" y="28"/>
                  </a:lnTo>
                  <a:lnTo>
                    <a:pt x="72" y="27"/>
                  </a:lnTo>
                  <a:lnTo>
                    <a:pt x="71" y="26"/>
                  </a:lnTo>
                  <a:lnTo>
                    <a:pt x="71" y="27"/>
                  </a:lnTo>
                  <a:lnTo>
                    <a:pt x="71" y="26"/>
                  </a:lnTo>
                  <a:lnTo>
                    <a:pt x="70" y="26"/>
                  </a:lnTo>
                  <a:lnTo>
                    <a:pt x="70" y="27"/>
                  </a:lnTo>
                  <a:lnTo>
                    <a:pt x="68" y="27"/>
                  </a:lnTo>
                  <a:lnTo>
                    <a:pt x="67" y="27"/>
                  </a:lnTo>
                  <a:lnTo>
                    <a:pt x="66" y="26"/>
                  </a:lnTo>
                  <a:lnTo>
                    <a:pt x="66" y="24"/>
                  </a:lnTo>
                  <a:lnTo>
                    <a:pt x="65" y="24"/>
                  </a:lnTo>
                  <a:lnTo>
                    <a:pt x="66" y="26"/>
                  </a:lnTo>
                  <a:lnTo>
                    <a:pt x="65" y="26"/>
                  </a:lnTo>
                  <a:lnTo>
                    <a:pt x="65" y="24"/>
                  </a:lnTo>
                  <a:lnTo>
                    <a:pt x="64" y="24"/>
                  </a:lnTo>
                  <a:lnTo>
                    <a:pt x="62" y="24"/>
                  </a:lnTo>
                  <a:lnTo>
                    <a:pt x="61" y="24"/>
                  </a:lnTo>
                  <a:lnTo>
                    <a:pt x="60" y="23"/>
                  </a:lnTo>
                  <a:lnTo>
                    <a:pt x="61" y="22"/>
                  </a:lnTo>
                  <a:lnTo>
                    <a:pt x="59" y="22"/>
                  </a:lnTo>
                  <a:lnTo>
                    <a:pt x="57" y="22"/>
                  </a:lnTo>
                  <a:lnTo>
                    <a:pt x="57" y="23"/>
                  </a:lnTo>
                  <a:lnTo>
                    <a:pt x="56" y="23"/>
                  </a:lnTo>
                  <a:lnTo>
                    <a:pt x="55" y="23"/>
                  </a:lnTo>
                  <a:lnTo>
                    <a:pt x="55" y="24"/>
                  </a:lnTo>
                  <a:lnTo>
                    <a:pt x="55" y="26"/>
                  </a:lnTo>
                  <a:lnTo>
                    <a:pt x="55" y="27"/>
                  </a:lnTo>
                  <a:lnTo>
                    <a:pt x="54" y="27"/>
                  </a:lnTo>
                  <a:lnTo>
                    <a:pt x="51" y="27"/>
                  </a:lnTo>
                  <a:lnTo>
                    <a:pt x="50" y="28"/>
                  </a:lnTo>
                  <a:lnTo>
                    <a:pt x="50" y="29"/>
                  </a:lnTo>
                  <a:lnTo>
                    <a:pt x="50" y="30"/>
                  </a:lnTo>
                  <a:lnTo>
                    <a:pt x="48" y="30"/>
                  </a:lnTo>
                  <a:lnTo>
                    <a:pt x="47" y="32"/>
                  </a:lnTo>
                  <a:lnTo>
                    <a:pt x="47" y="33"/>
                  </a:lnTo>
                  <a:lnTo>
                    <a:pt x="47" y="34"/>
                  </a:lnTo>
                  <a:lnTo>
                    <a:pt x="47" y="35"/>
                  </a:lnTo>
                  <a:lnTo>
                    <a:pt x="47" y="36"/>
                  </a:lnTo>
                  <a:lnTo>
                    <a:pt x="48" y="38"/>
                  </a:lnTo>
                  <a:lnTo>
                    <a:pt x="48" y="39"/>
                  </a:lnTo>
                  <a:lnTo>
                    <a:pt x="47" y="40"/>
                  </a:lnTo>
                  <a:lnTo>
                    <a:pt x="48" y="39"/>
                  </a:lnTo>
                  <a:lnTo>
                    <a:pt x="49" y="39"/>
                  </a:lnTo>
                  <a:lnTo>
                    <a:pt x="50" y="39"/>
                  </a:lnTo>
                  <a:lnTo>
                    <a:pt x="50" y="38"/>
                  </a:lnTo>
                  <a:lnTo>
                    <a:pt x="51" y="36"/>
                  </a:lnTo>
                  <a:lnTo>
                    <a:pt x="51" y="38"/>
                  </a:lnTo>
                  <a:lnTo>
                    <a:pt x="53" y="36"/>
                  </a:lnTo>
                  <a:lnTo>
                    <a:pt x="54" y="36"/>
                  </a:lnTo>
                  <a:lnTo>
                    <a:pt x="55" y="35"/>
                  </a:lnTo>
                  <a:lnTo>
                    <a:pt x="56" y="35"/>
                  </a:lnTo>
                  <a:lnTo>
                    <a:pt x="56" y="33"/>
                  </a:lnTo>
                  <a:lnTo>
                    <a:pt x="57" y="34"/>
                  </a:lnTo>
                  <a:lnTo>
                    <a:pt x="60" y="34"/>
                  </a:lnTo>
                  <a:lnTo>
                    <a:pt x="59" y="34"/>
                  </a:lnTo>
                  <a:lnTo>
                    <a:pt x="59" y="35"/>
                  </a:lnTo>
                  <a:lnTo>
                    <a:pt x="59" y="36"/>
                  </a:lnTo>
                  <a:lnTo>
                    <a:pt x="57" y="36"/>
                  </a:lnTo>
                  <a:lnTo>
                    <a:pt x="56" y="38"/>
                  </a:lnTo>
                  <a:lnTo>
                    <a:pt x="57" y="39"/>
                  </a:lnTo>
                  <a:lnTo>
                    <a:pt x="59" y="40"/>
                  </a:lnTo>
                  <a:lnTo>
                    <a:pt x="57" y="40"/>
                  </a:lnTo>
                  <a:lnTo>
                    <a:pt x="56" y="39"/>
                  </a:lnTo>
                  <a:lnTo>
                    <a:pt x="55" y="39"/>
                  </a:lnTo>
                  <a:lnTo>
                    <a:pt x="54" y="39"/>
                  </a:lnTo>
                  <a:lnTo>
                    <a:pt x="53" y="39"/>
                  </a:lnTo>
                  <a:lnTo>
                    <a:pt x="53" y="40"/>
                  </a:lnTo>
                  <a:lnTo>
                    <a:pt x="51" y="40"/>
                  </a:lnTo>
                  <a:lnTo>
                    <a:pt x="50" y="39"/>
                  </a:lnTo>
                  <a:lnTo>
                    <a:pt x="50" y="43"/>
                  </a:lnTo>
                  <a:lnTo>
                    <a:pt x="50" y="44"/>
                  </a:lnTo>
                  <a:lnTo>
                    <a:pt x="48" y="46"/>
                  </a:lnTo>
                  <a:lnTo>
                    <a:pt x="47" y="46"/>
                  </a:lnTo>
                  <a:lnTo>
                    <a:pt x="45" y="46"/>
                  </a:lnTo>
                  <a:lnTo>
                    <a:pt x="44" y="47"/>
                  </a:lnTo>
                  <a:lnTo>
                    <a:pt x="43" y="47"/>
                  </a:lnTo>
                  <a:lnTo>
                    <a:pt x="43" y="49"/>
                  </a:lnTo>
                  <a:lnTo>
                    <a:pt x="42" y="49"/>
                  </a:lnTo>
                  <a:lnTo>
                    <a:pt x="39" y="51"/>
                  </a:lnTo>
                  <a:lnTo>
                    <a:pt x="36" y="51"/>
                  </a:lnTo>
                  <a:lnTo>
                    <a:pt x="34" y="52"/>
                  </a:lnTo>
                  <a:lnTo>
                    <a:pt x="33" y="52"/>
                  </a:lnTo>
                  <a:lnTo>
                    <a:pt x="32" y="55"/>
                  </a:lnTo>
                  <a:lnTo>
                    <a:pt x="30" y="56"/>
                  </a:lnTo>
                  <a:lnTo>
                    <a:pt x="27" y="58"/>
                  </a:lnTo>
                  <a:lnTo>
                    <a:pt x="28" y="58"/>
                  </a:lnTo>
                  <a:lnTo>
                    <a:pt x="27" y="60"/>
                  </a:lnTo>
                  <a:lnTo>
                    <a:pt x="28" y="60"/>
                  </a:lnTo>
                  <a:lnTo>
                    <a:pt x="27" y="61"/>
                  </a:lnTo>
                  <a:lnTo>
                    <a:pt x="27" y="60"/>
                  </a:lnTo>
                  <a:lnTo>
                    <a:pt x="26" y="60"/>
                  </a:lnTo>
                  <a:lnTo>
                    <a:pt x="25" y="61"/>
                  </a:lnTo>
                  <a:lnTo>
                    <a:pt x="22" y="63"/>
                  </a:lnTo>
                  <a:lnTo>
                    <a:pt x="21" y="63"/>
                  </a:lnTo>
                  <a:lnTo>
                    <a:pt x="19" y="64"/>
                  </a:lnTo>
                  <a:lnTo>
                    <a:pt x="17" y="64"/>
                  </a:lnTo>
                  <a:lnTo>
                    <a:pt x="15" y="67"/>
                  </a:lnTo>
                  <a:lnTo>
                    <a:pt x="15" y="68"/>
                  </a:lnTo>
                  <a:lnTo>
                    <a:pt x="13" y="69"/>
                  </a:lnTo>
                  <a:lnTo>
                    <a:pt x="11" y="70"/>
                  </a:lnTo>
                  <a:lnTo>
                    <a:pt x="10" y="72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5" y="72"/>
                  </a:lnTo>
                  <a:lnTo>
                    <a:pt x="5" y="73"/>
                  </a:lnTo>
                  <a:lnTo>
                    <a:pt x="4" y="74"/>
                  </a:lnTo>
                  <a:lnTo>
                    <a:pt x="5" y="75"/>
                  </a:lnTo>
                  <a:lnTo>
                    <a:pt x="5" y="76"/>
                  </a:lnTo>
                  <a:lnTo>
                    <a:pt x="4" y="75"/>
                  </a:lnTo>
                  <a:lnTo>
                    <a:pt x="4" y="76"/>
                  </a:lnTo>
                  <a:lnTo>
                    <a:pt x="4" y="78"/>
                  </a:lnTo>
                  <a:lnTo>
                    <a:pt x="5" y="79"/>
                  </a:lnTo>
                  <a:lnTo>
                    <a:pt x="4" y="78"/>
                  </a:lnTo>
                  <a:lnTo>
                    <a:pt x="3" y="78"/>
                  </a:lnTo>
                  <a:lnTo>
                    <a:pt x="3" y="79"/>
                  </a:lnTo>
                  <a:lnTo>
                    <a:pt x="2" y="79"/>
                  </a:lnTo>
                  <a:lnTo>
                    <a:pt x="2" y="80"/>
                  </a:lnTo>
                  <a:lnTo>
                    <a:pt x="2" y="83"/>
                  </a:lnTo>
                  <a:lnTo>
                    <a:pt x="0" y="85"/>
                  </a:lnTo>
                  <a:lnTo>
                    <a:pt x="2" y="86"/>
                  </a:lnTo>
                  <a:lnTo>
                    <a:pt x="2" y="85"/>
                  </a:lnTo>
                  <a:lnTo>
                    <a:pt x="4" y="87"/>
                  </a:lnTo>
                  <a:lnTo>
                    <a:pt x="5" y="87"/>
                  </a:lnTo>
                  <a:lnTo>
                    <a:pt x="5" y="89"/>
                  </a:lnTo>
                  <a:lnTo>
                    <a:pt x="5" y="91"/>
                  </a:lnTo>
                  <a:lnTo>
                    <a:pt x="4" y="91"/>
                  </a:lnTo>
                  <a:lnTo>
                    <a:pt x="4" y="93"/>
                  </a:lnTo>
                  <a:lnTo>
                    <a:pt x="3" y="93"/>
                  </a:lnTo>
                  <a:lnTo>
                    <a:pt x="3" y="95"/>
                  </a:lnTo>
                  <a:lnTo>
                    <a:pt x="0" y="96"/>
                  </a:lnTo>
                  <a:lnTo>
                    <a:pt x="0" y="97"/>
                  </a:lnTo>
                  <a:close/>
                </a:path>
              </a:pathLst>
            </a:custGeom>
            <a:grpFill/>
            <a:ln w="9525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 sz="2800" dirty="0">
                <a:solidFill>
                  <a:srgbClr val="666666"/>
                </a:solidFill>
              </a:endParaRPr>
            </a:p>
          </p:txBody>
        </p:sp>
        <p:sp>
          <p:nvSpPr>
            <p:cNvPr id="168104" name="Rectangle 72"/>
            <p:cNvSpPr>
              <a:spLocks noChangeArrowheads="1"/>
            </p:cNvSpPr>
            <p:nvPr/>
          </p:nvSpPr>
          <p:spPr bwMode="auto">
            <a:xfrm>
              <a:off x="5312604" y="5403269"/>
              <a:ext cx="725488" cy="18467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eaLnBrk="0" hangingPunct="0">
                <a:defRPr/>
              </a:pPr>
              <a:endParaRPr lang="en-US" altLang="zh-TW" sz="1200">
                <a:solidFill>
                  <a:srgbClr val="000000"/>
                </a:solidFill>
                <a:ea typeface="PMingLiU" pitchFamily="18" charset="-120"/>
              </a:endParaRPr>
            </a:p>
          </p:txBody>
        </p:sp>
      </p:grpSp>
      <p:sp>
        <p:nvSpPr>
          <p:cNvPr id="57357" name="Tijdelijke aanduiding voor inhoud 13"/>
          <p:cNvSpPr>
            <a:spLocks/>
          </p:cNvSpPr>
          <p:nvPr/>
        </p:nvSpPr>
        <p:spPr bwMode="auto">
          <a:xfrm>
            <a:off x="171450" y="1017588"/>
            <a:ext cx="2584450" cy="392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266700" indent="-266700" eaLnBrk="0" hangingPunct="0">
              <a:spcBef>
                <a:spcPts val="1200"/>
              </a:spcBef>
              <a:buClr>
                <a:srgbClr val="98002E"/>
              </a:buClr>
              <a:buSzPct val="110000"/>
              <a:buFontTx/>
              <a:buChar char="•"/>
            </a:pPr>
            <a:r>
              <a:rPr lang="en-US" altLang="zh-CN" sz="1400"/>
              <a:t>Domestic air, rail and barge</a:t>
            </a:r>
          </a:p>
          <a:p>
            <a:pPr marL="266700" indent="-266700" eaLnBrk="0" hangingPunct="0">
              <a:spcBef>
                <a:spcPts val="1200"/>
              </a:spcBef>
              <a:buClr>
                <a:srgbClr val="98002E"/>
              </a:buClr>
              <a:buSzPct val="110000"/>
              <a:buFontTx/>
              <a:buChar char="•"/>
            </a:pPr>
            <a:r>
              <a:rPr lang="en-US" altLang="zh-CN" sz="1400"/>
              <a:t>Value Added Services (POD, reverse logistics etc) for targeted strategic customers</a:t>
            </a:r>
          </a:p>
          <a:p>
            <a:pPr marL="266700" indent="-266700" eaLnBrk="0" hangingPunct="0">
              <a:spcBef>
                <a:spcPts val="1200"/>
              </a:spcBef>
              <a:buClr>
                <a:srgbClr val="98002E"/>
              </a:buClr>
              <a:buSzPct val="110000"/>
              <a:buFontTx/>
              <a:buChar char="•"/>
            </a:pPr>
            <a:r>
              <a:rPr lang="en-US" altLang="zh-CN" sz="1400"/>
              <a:t>Online system tracking (TMS)</a:t>
            </a:r>
          </a:p>
          <a:p>
            <a:pPr marL="266700" indent="-266700" eaLnBrk="0" hangingPunct="0">
              <a:spcBef>
                <a:spcPts val="1200"/>
              </a:spcBef>
              <a:buClr>
                <a:srgbClr val="98002E"/>
              </a:buClr>
              <a:buSzPct val="110000"/>
              <a:buFontTx/>
              <a:buChar char="•"/>
            </a:pPr>
            <a:r>
              <a:rPr lang="en-US" altLang="zh-CN" sz="1400"/>
              <a:t>Tax rebate invoice</a:t>
            </a:r>
          </a:p>
          <a:p>
            <a:pPr marL="266700" indent="-266700" eaLnBrk="0" hangingPunct="0">
              <a:spcBef>
                <a:spcPts val="1200"/>
              </a:spcBef>
              <a:buClr>
                <a:srgbClr val="98002E"/>
              </a:buClr>
              <a:buSzPct val="110000"/>
              <a:buFontTx/>
              <a:buChar char="•"/>
            </a:pPr>
            <a:r>
              <a:rPr lang="en-US" altLang="zh-CN" sz="1400"/>
              <a:t>Cross Border services</a:t>
            </a:r>
          </a:p>
          <a:p>
            <a:pPr marL="266700" indent="-266700" eaLnBrk="0" hangingPunct="0">
              <a:spcBef>
                <a:spcPts val="1200"/>
              </a:spcBef>
              <a:buClr>
                <a:srgbClr val="98002E"/>
              </a:buClr>
              <a:buSzPct val="110000"/>
              <a:buFontTx/>
              <a:buChar char="•"/>
            </a:pPr>
            <a:r>
              <a:rPr lang="en-US" altLang="zh-CN" sz="1400"/>
              <a:t>10,450 orders delivered per day on 700 truck loads</a:t>
            </a:r>
          </a:p>
          <a:p>
            <a:pPr marL="266700" indent="-266700" eaLnBrk="0" hangingPunct="0">
              <a:spcBef>
                <a:spcPts val="1200"/>
              </a:spcBef>
              <a:buClr>
                <a:srgbClr val="98002E"/>
              </a:buClr>
              <a:buSzPct val="110000"/>
              <a:buFontTx/>
              <a:buChar char="•"/>
            </a:pPr>
            <a:r>
              <a:rPr lang="en-US" altLang="zh-CN" sz="1400"/>
              <a:t>Regular nationwide distribution coverage to 204 cities, 3,000 irregular.</a:t>
            </a:r>
          </a:p>
        </p:txBody>
      </p:sp>
      <p:sp>
        <p:nvSpPr>
          <p:cNvPr id="57358" name="Oval 6"/>
          <p:cNvSpPr>
            <a:spLocks noChangeArrowheads="1"/>
          </p:cNvSpPr>
          <p:nvPr/>
        </p:nvSpPr>
        <p:spPr bwMode="auto">
          <a:xfrm>
            <a:off x="7329488" y="889000"/>
            <a:ext cx="107950" cy="10795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ea typeface="新細明體" pitchFamily="18" charset="-120"/>
            </a:endParaRPr>
          </a:p>
        </p:txBody>
      </p:sp>
      <p:sp>
        <p:nvSpPr>
          <p:cNvPr id="57359" name="Oval 6"/>
          <p:cNvSpPr>
            <a:spLocks noChangeArrowheads="1"/>
          </p:cNvSpPr>
          <p:nvPr/>
        </p:nvSpPr>
        <p:spPr bwMode="auto">
          <a:xfrm>
            <a:off x="7780338" y="1047750"/>
            <a:ext cx="107950" cy="10795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ea typeface="新細明體" pitchFamily="18" charset="-120"/>
            </a:endParaRPr>
          </a:p>
        </p:txBody>
      </p:sp>
      <p:sp>
        <p:nvSpPr>
          <p:cNvPr id="57360" name="TextBox 134"/>
          <p:cNvSpPr txBox="1">
            <a:spLocks noChangeArrowheads="1"/>
          </p:cNvSpPr>
          <p:nvPr/>
        </p:nvSpPr>
        <p:spPr bwMode="auto">
          <a:xfrm>
            <a:off x="6913563" y="695325"/>
            <a:ext cx="45085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zh-TW" sz="1200">
                <a:ea typeface="新細明體" pitchFamily="18" charset="-120"/>
              </a:rPr>
              <a:t>Daqing</a:t>
            </a:r>
          </a:p>
        </p:txBody>
      </p:sp>
      <p:sp>
        <p:nvSpPr>
          <p:cNvPr id="57361" name="TextBox 135"/>
          <p:cNvSpPr txBox="1">
            <a:spLocks noChangeArrowheads="1"/>
          </p:cNvSpPr>
          <p:nvPr/>
        </p:nvSpPr>
        <p:spPr bwMode="auto">
          <a:xfrm>
            <a:off x="7534275" y="1109663"/>
            <a:ext cx="5095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zh-TW" sz="1200">
                <a:ea typeface="新細明體" pitchFamily="18" charset="-120"/>
              </a:rPr>
              <a:t>Haerbin</a:t>
            </a:r>
          </a:p>
        </p:txBody>
      </p:sp>
      <p:sp>
        <p:nvSpPr>
          <p:cNvPr id="57362" name="Oval 6"/>
          <p:cNvSpPr>
            <a:spLocks noChangeArrowheads="1"/>
          </p:cNvSpPr>
          <p:nvPr/>
        </p:nvSpPr>
        <p:spPr bwMode="auto">
          <a:xfrm>
            <a:off x="6148388" y="2587625"/>
            <a:ext cx="107950" cy="10795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ea typeface="新細明體" pitchFamily="18" charset="-120"/>
            </a:endParaRPr>
          </a:p>
        </p:txBody>
      </p:sp>
      <p:sp>
        <p:nvSpPr>
          <p:cNvPr id="57363" name="TextBox 137"/>
          <p:cNvSpPr txBox="1">
            <a:spLocks noChangeArrowheads="1"/>
          </p:cNvSpPr>
          <p:nvPr/>
        </p:nvSpPr>
        <p:spPr bwMode="auto">
          <a:xfrm>
            <a:off x="5645150" y="2657475"/>
            <a:ext cx="113347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 sz="1200">
                <a:ea typeface="新細明體" pitchFamily="18" charset="-120"/>
              </a:rPr>
              <a:t>Shijiazhuang</a:t>
            </a:r>
          </a:p>
        </p:txBody>
      </p:sp>
      <p:sp>
        <p:nvSpPr>
          <p:cNvPr id="57364" name="Oval 6"/>
          <p:cNvSpPr>
            <a:spLocks noChangeArrowheads="1"/>
          </p:cNvSpPr>
          <p:nvPr/>
        </p:nvSpPr>
        <p:spPr bwMode="auto">
          <a:xfrm>
            <a:off x="5853113" y="2105025"/>
            <a:ext cx="107950" cy="10795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ea typeface="新細明體" pitchFamily="18" charset="-120"/>
            </a:endParaRPr>
          </a:p>
        </p:txBody>
      </p:sp>
      <p:sp>
        <p:nvSpPr>
          <p:cNvPr id="57365" name="TextBox 140"/>
          <p:cNvSpPr txBox="1">
            <a:spLocks noChangeArrowheads="1"/>
          </p:cNvSpPr>
          <p:nvPr/>
        </p:nvSpPr>
        <p:spPr bwMode="auto">
          <a:xfrm>
            <a:off x="5194300" y="1901825"/>
            <a:ext cx="13779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 sz="1200">
                <a:ea typeface="新細明體" pitchFamily="18" charset="-120"/>
              </a:rPr>
              <a:t>Hohhot</a:t>
            </a:r>
          </a:p>
        </p:txBody>
      </p:sp>
      <p:sp>
        <p:nvSpPr>
          <p:cNvPr id="57366" name="TextBox 142"/>
          <p:cNvSpPr txBox="1">
            <a:spLocks noChangeArrowheads="1"/>
          </p:cNvSpPr>
          <p:nvPr/>
        </p:nvSpPr>
        <p:spPr bwMode="auto">
          <a:xfrm>
            <a:off x="6523038" y="3535363"/>
            <a:ext cx="495300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zh-TW" sz="1200">
                <a:ea typeface="新細明體" pitchFamily="18" charset="-120"/>
              </a:rPr>
              <a:t>Nanjing</a:t>
            </a:r>
          </a:p>
        </p:txBody>
      </p:sp>
      <p:sp>
        <p:nvSpPr>
          <p:cNvPr id="57367" name="Oval 6"/>
          <p:cNvSpPr>
            <a:spLocks noChangeArrowheads="1"/>
          </p:cNvSpPr>
          <p:nvPr/>
        </p:nvSpPr>
        <p:spPr bwMode="auto">
          <a:xfrm>
            <a:off x="6948488" y="3910013"/>
            <a:ext cx="107950" cy="10795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ea typeface="新細明體" pitchFamily="18" charset="-120"/>
            </a:endParaRPr>
          </a:p>
        </p:txBody>
      </p:sp>
      <p:sp>
        <p:nvSpPr>
          <p:cNvPr id="57368" name="Oval 6"/>
          <p:cNvSpPr>
            <a:spLocks noChangeArrowheads="1"/>
          </p:cNvSpPr>
          <p:nvPr/>
        </p:nvSpPr>
        <p:spPr bwMode="auto">
          <a:xfrm>
            <a:off x="6850063" y="3868738"/>
            <a:ext cx="107950" cy="10795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ea typeface="新細明體" pitchFamily="18" charset="-120"/>
            </a:endParaRPr>
          </a:p>
        </p:txBody>
      </p:sp>
      <p:sp>
        <p:nvSpPr>
          <p:cNvPr id="57369" name="Oval 6"/>
          <p:cNvSpPr>
            <a:spLocks noChangeArrowheads="1"/>
          </p:cNvSpPr>
          <p:nvPr/>
        </p:nvSpPr>
        <p:spPr bwMode="auto">
          <a:xfrm>
            <a:off x="6691313" y="3821113"/>
            <a:ext cx="107950" cy="10795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ea typeface="新細明體" pitchFamily="18" charset="-120"/>
            </a:endParaRPr>
          </a:p>
        </p:txBody>
      </p:sp>
      <p:sp>
        <p:nvSpPr>
          <p:cNvPr id="57370" name="TextBox 147"/>
          <p:cNvSpPr txBox="1">
            <a:spLocks noChangeArrowheads="1"/>
          </p:cNvSpPr>
          <p:nvPr/>
        </p:nvSpPr>
        <p:spPr bwMode="auto">
          <a:xfrm>
            <a:off x="6229350" y="3644900"/>
            <a:ext cx="6096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 sz="1200">
                <a:ea typeface="新細明體" pitchFamily="18" charset="-120"/>
              </a:rPr>
              <a:t>Wuxi</a:t>
            </a:r>
          </a:p>
        </p:txBody>
      </p:sp>
      <p:sp>
        <p:nvSpPr>
          <p:cNvPr id="57371" name="TextBox 148"/>
          <p:cNvSpPr txBox="1">
            <a:spLocks noChangeArrowheads="1"/>
          </p:cNvSpPr>
          <p:nvPr/>
        </p:nvSpPr>
        <p:spPr bwMode="auto">
          <a:xfrm>
            <a:off x="6340475" y="3852863"/>
            <a:ext cx="46513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zh-TW" sz="1200">
                <a:ea typeface="新細明體" pitchFamily="18" charset="-120"/>
              </a:rPr>
              <a:t>Suzhou</a:t>
            </a:r>
          </a:p>
        </p:txBody>
      </p:sp>
      <p:sp>
        <p:nvSpPr>
          <p:cNvPr id="57372" name="Oval 6"/>
          <p:cNvSpPr>
            <a:spLocks noChangeArrowheads="1"/>
          </p:cNvSpPr>
          <p:nvPr/>
        </p:nvSpPr>
        <p:spPr bwMode="auto">
          <a:xfrm>
            <a:off x="7053263" y="4179888"/>
            <a:ext cx="107950" cy="10795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ea typeface="新細明體" pitchFamily="18" charset="-120"/>
            </a:endParaRPr>
          </a:p>
        </p:txBody>
      </p:sp>
      <p:sp>
        <p:nvSpPr>
          <p:cNvPr id="57373" name="Oval 6"/>
          <p:cNvSpPr>
            <a:spLocks noChangeArrowheads="1"/>
          </p:cNvSpPr>
          <p:nvPr/>
        </p:nvSpPr>
        <p:spPr bwMode="auto">
          <a:xfrm>
            <a:off x="5556250" y="5813425"/>
            <a:ext cx="107950" cy="10795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ea typeface="新細明體" pitchFamily="18" charset="-120"/>
            </a:endParaRPr>
          </a:p>
        </p:txBody>
      </p:sp>
      <p:sp>
        <p:nvSpPr>
          <p:cNvPr id="57374" name="TextBox 151"/>
          <p:cNvSpPr txBox="1">
            <a:spLocks noChangeArrowheads="1"/>
          </p:cNvSpPr>
          <p:nvPr/>
        </p:nvSpPr>
        <p:spPr bwMode="auto">
          <a:xfrm>
            <a:off x="5291138" y="5619750"/>
            <a:ext cx="447675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zh-TW" sz="1200">
                <a:ea typeface="新細明體" pitchFamily="18" charset="-120"/>
              </a:rPr>
              <a:t>Haikou</a:t>
            </a:r>
          </a:p>
        </p:txBody>
      </p:sp>
      <p:sp>
        <p:nvSpPr>
          <p:cNvPr id="57375" name="Oval 5"/>
          <p:cNvSpPr>
            <a:spLocks noChangeArrowheads="1"/>
          </p:cNvSpPr>
          <p:nvPr/>
        </p:nvSpPr>
        <p:spPr bwMode="auto">
          <a:xfrm>
            <a:off x="5181600" y="5356225"/>
            <a:ext cx="107950" cy="10795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ea typeface="新細明體" pitchFamily="18" charset="-120"/>
            </a:endParaRPr>
          </a:p>
        </p:txBody>
      </p:sp>
      <p:sp>
        <p:nvSpPr>
          <p:cNvPr id="57376" name="TextBox 153"/>
          <p:cNvSpPr txBox="1">
            <a:spLocks noChangeArrowheads="1"/>
          </p:cNvSpPr>
          <p:nvPr/>
        </p:nvSpPr>
        <p:spPr bwMode="auto">
          <a:xfrm>
            <a:off x="4937125" y="5449888"/>
            <a:ext cx="53975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zh-TW" sz="1200">
                <a:ea typeface="新細明體" pitchFamily="18" charset="-120"/>
              </a:rPr>
              <a:t>Nanning</a:t>
            </a:r>
          </a:p>
        </p:txBody>
      </p:sp>
      <p:sp>
        <p:nvSpPr>
          <p:cNvPr id="57377" name="Oval 5"/>
          <p:cNvSpPr>
            <a:spLocks noChangeArrowheads="1"/>
          </p:cNvSpPr>
          <p:nvPr/>
        </p:nvSpPr>
        <p:spPr bwMode="auto">
          <a:xfrm>
            <a:off x="4284663" y="5021263"/>
            <a:ext cx="107950" cy="10795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ea typeface="新細明體" pitchFamily="18" charset="-120"/>
            </a:endParaRPr>
          </a:p>
        </p:txBody>
      </p:sp>
      <p:sp>
        <p:nvSpPr>
          <p:cNvPr id="57378" name="TextBox 155"/>
          <p:cNvSpPr txBox="1">
            <a:spLocks noChangeArrowheads="1"/>
          </p:cNvSpPr>
          <p:nvPr/>
        </p:nvSpPr>
        <p:spPr bwMode="auto">
          <a:xfrm>
            <a:off x="4041775" y="5114925"/>
            <a:ext cx="56991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zh-TW" sz="1200">
                <a:ea typeface="新細明體" pitchFamily="18" charset="-120"/>
              </a:rPr>
              <a:t>Kunming</a:t>
            </a:r>
          </a:p>
        </p:txBody>
      </p:sp>
      <p:sp>
        <p:nvSpPr>
          <p:cNvPr id="57379" name="Rectangle 70"/>
          <p:cNvSpPr>
            <a:spLocks noChangeArrowheads="1"/>
          </p:cNvSpPr>
          <p:nvPr/>
        </p:nvSpPr>
        <p:spPr bwMode="auto">
          <a:xfrm>
            <a:off x="5483225" y="4651375"/>
            <a:ext cx="61595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zh-TW" sz="1200">
                <a:ea typeface="新細明體" pitchFamily="18" charset="-120"/>
              </a:rPr>
              <a:t>Changsha</a:t>
            </a:r>
          </a:p>
        </p:txBody>
      </p:sp>
      <p:sp>
        <p:nvSpPr>
          <p:cNvPr id="57380" name="Oval 6"/>
          <p:cNvSpPr>
            <a:spLocks noChangeArrowheads="1"/>
          </p:cNvSpPr>
          <p:nvPr/>
        </p:nvSpPr>
        <p:spPr bwMode="auto">
          <a:xfrm>
            <a:off x="5721350" y="4527550"/>
            <a:ext cx="107950" cy="10795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ea typeface="新細明體" pitchFamily="18" charset="-120"/>
            </a:endParaRPr>
          </a:p>
        </p:txBody>
      </p:sp>
      <p:sp>
        <p:nvSpPr>
          <p:cNvPr id="57381" name="Oval 6"/>
          <p:cNvSpPr>
            <a:spLocks noChangeArrowheads="1"/>
          </p:cNvSpPr>
          <p:nvPr/>
        </p:nvSpPr>
        <p:spPr bwMode="auto">
          <a:xfrm>
            <a:off x="6440488" y="3997325"/>
            <a:ext cx="107950" cy="10795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ea typeface="新細明體" pitchFamily="18" charset="-120"/>
            </a:endParaRPr>
          </a:p>
        </p:txBody>
      </p:sp>
      <p:sp>
        <p:nvSpPr>
          <p:cNvPr id="57382" name="Rectangle 87"/>
          <p:cNvSpPr>
            <a:spLocks noChangeArrowheads="1"/>
          </p:cNvSpPr>
          <p:nvPr/>
        </p:nvSpPr>
        <p:spPr bwMode="auto">
          <a:xfrm>
            <a:off x="6507163" y="4029075"/>
            <a:ext cx="369887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zh-TW" sz="1200">
                <a:ea typeface="新細明體" pitchFamily="18" charset="-120"/>
              </a:rPr>
              <a:t>Hefei </a:t>
            </a:r>
          </a:p>
        </p:txBody>
      </p:sp>
      <p:sp>
        <p:nvSpPr>
          <p:cNvPr id="57383" name="Oval 6"/>
          <p:cNvSpPr>
            <a:spLocks noChangeArrowheads="1"/>
          </p:cNvSpPr>
          <p:nvPr/>
        </p:nvSpPr>
        <p:spPr bwMode="auto">
          <a:xfrm>
            <a:off x="5973763" y="3344863"/>
            <a:ext cx="107950" cy="10795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ea typeface="新細明體" pitchFamily="18" charset="-120"/>
            </a:endParaRPr>
          </a:p>
        </p:txBody>
      </p:sp>
      <p:sp>
        <p:nvSpPr>
          <p:cNvPr id="57384" name="Rectangle 70"/>
          <p:cNvSpPr>
            <a:spLocks noChangeArrowheads="1"/>
          </p:cNvSpPr>
          <p:nvPr/>
        </p:nvSpPr>
        <p:spPr bwMode="auto">
          <a:xfrm>
            <a:off x="5811838" y="3103563"/>
            <a:ext cx="70167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zh-TW" sz="1200">
                <a:ea typeface="新細明體" pitchFamily="18" charset="-120"/>
              </a:rPr>
              <a:t>Zhengzhou</a:t>
            </a:r>
          </a:p>
        </p:txBody>
      </p:sp>
      <p:sp>
        <p:nvSpPr>
          <p:cNvPr id="57385" name="Rectangle 70"/>
          <p:cNvSpPr>
            <a:spLocks noChangeArrowheads="1"/>
          </p:cNvSpPr>
          <p:nvPr/>
        </p:nvSpPr>
        <p:spPr bwMode="auto">
          <a:xfrm>
            <a:off x="4721225" y="4852988"/>
            <a:ext cx="5207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zh-TW" sz="1200">
                <a:ea typeface="新細明體" pitchFamily="18" charset="-120"/>
              </a:rPr>
              <a:t>Guiyang</a:t>
            </a:r>
          </a:p>
        </p:txBody>
      </p:sp>
      <p:sp>
        <p:nvSpPr>
          <p:cNvPr id="57386" name="Oval 6"/>
          <p:cNvSpPr>
            <a:spLocks noChangeArrowheads="1"/>
          </p:cNvSpPr>
          <p:nvPr/>
        </p:nvSpPr>
        <p:spPr bwMode="auto">
          <a:xfrm>
            <a:off x="4922838" y="4752975"/>
            <a:ext cx="107950" cy="10795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ea typeface="新細明體" pitchFamily="18" charset="-120"/>
            </a:endParaRPr>
          </a:p>
        </p:txBody>
      </p:sp>
      <p:sp>
        <p:nvSpPr>
          <p:cNvPr id="57387" name="Oval 6"/>
          <p:cNvSpPr>
            <a:spLocks noChangeArrowheads="1"/>
          </p:cNvSpPr>
          <p:nvPr/>
        </p:nvSpPr>
        <p:spPr bwMode="auto">
          <a:xfrm>
            <a:off x="5287963" y="3509963"/>
            <a:ext cx="107950" cy="10795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ea typeface="新細明體" pitchFamily="18" charset="-120"/>
            </a:endParaRPr>
          </a:p>
        </p:txBody>
      </p:sp>
      <p:sp>
        <p:nvSpPr>
          <p:cNvPr id="57388" name="TextBox 167"/>
          <p:cNvSpPr txBox="1">
            <a:spLocks noChangeArrowheads="1"/>
          </p:cNvSpPr>
          <p:nvPr/>
        </p:nvSpPr>
        <p:spPr bwMode="auto">
          <a:xfrm>
            <a:off x="5230813" y="3328988"/>
            <a:ext cx="3143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zh-TW" sz="1200">
                <a:ea typeface="新細明體" pitchFamily="18" charset="-120"/>
              </a:rPr>
              <a:t>Xi’an</a:t>
            </a:r>
          </a:p>
        </p:txBody>
      </p:sp>
      <p:sp>
        <p:nvSpPr>
          <p:cNvPr id="57389" name="Rectangle 70"/>
          <p:cNvSpPr>
            <a:spLocks noChangeArrowheads="1"/>
          </p:cNvSpPr>
          <p:nvPr/>
        </p:nvSpPr>
        <p:spPr bwMode="auto">
          <a:xfrm>
            <a:off x="3802063" y="2782888"/>
            <a:ext cx="49847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zh-TW" sz="1200">
                <a:ea typeface="新細明體" pitchFamily="18" charset="-120"/>
              </a:rPr>
              <a:t>Qinghai</a:t>
            </a:r>
          </a:p>
        </p:txBody>
      </p:sp>
      <p:sp>
        <p:nvSpPr>
          <p:cNvPr id="57390" name="Oval 6"/>
          <p:cNvSpPr>
            <a:spLocks noChangeArrowheads="1"/>
          </p:cNvSpPr>
          <p:nvPr/>
        </p:nvSpPr>
        <p:spPr bwMode="auto">
          <a:xfrm>
            <a:off x="4002088" y="2973388"/>
            <a:ext cx="107950" cy="10795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ea typeface="新細明體" pitchFamily="18" charset="-120"/>
            </a:endParaRPr>
          </a:p>
        </p:txBody>
      </p:sp>
      <p:sp>
        <p:nvSpPr>
          <p:cNvPr id="57391" name="Rectangle 70"/>
          <p:cNvSpPr>
            <a:spLocks noChangeArrowheads="1"/>
          </p:cNvSpPr>
          <p:nvPr/>
        </p:nvSpPr>
        <p:spPr bwMode="auto">
          <a:xfrm>
            <a:off x="2608263" y="1978025"/>
            <a:ext cx="385762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zh-TW" sz="1200">
                <a:ea typeface="新細明體" pitchFamily="18" charset="-120"/>
              </a:rPr>
              <a:t>Ulmqi</a:t>
            </a:r>
          </a:p>
        </p:txBody>
      </p:sp>
      <p:sp>
        <p:nvSpPr>
          <p:cNvPr id="57392" name="Oval 6"/>
          <p:cNvSpPr>
            <a:spLocks noChangeArrowheads="1"/>
          </p:cNvSpPr>
          <p:nvPr/>
        </p:nvSpPr>
        <p:spPr bwMode="auto">
          <a:xfrm>
            <a:off x="2806700" y="1851025"/>
            <a:ext cx="107950" cy="10795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ea typeface="新細明體" pitchFamily="18" charset="-120"/>
            </a:endParaRPr>
          </a:p>
        </p:txBody>
      </p:sp>
      <p:sp>
        <p:nvSpPr>
          <p:cNvPr id="57393" name="Rectangle 70"/>
          <p:cNvSpPr>
            <a:spLocks noChangeArrowheads="1"/>
          </p:cNvSpPr>
          <p:nvPr/>
        </p:nvSpPr>
        <p:spPr bwMode="auto">
          <a:xfrm>
            <a:off x="2803525" y="3856038"/>
            <a:ext cx="36036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zh-TW" sz="1200">
                <a:ea typeface="新細明體" pitchFamily="18" charset="-120"/>
              </a:rPr>
              <a:t>Lhasa</a:t>
            </a:r>
          </a:p>
        </p:txBody>
      </p:sp>
      <p:sp>
        <p:nvSpPr>
          <p:cNvPr id="57394" name="Oval 6"/>
          <p:cNvSpPr>
            <a:spLocks noChangeArrowheads="1"/>
          </p:cNvSpPr>
          <p:nvPr/>
        </p:nvSpPr>
        <p:spPr bwMode="auto">
          <a:xfrm>
            <a:off x="2660650" y="3765550"/>
            <a:ext cx="107950" cy="10795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ea typeface="新細明體" pitchFamily="18" charset="-120"/>
            </a:endParaRPr>
          </a:p>
        </p:txBody>
      </p:sp>
      <p:sp>
        <p:nvSpPr>
          <p:cNvPr id="57395" name="Rectangle 70"/>
          <p:cNvSpPr>
            <a:spLocks noChangeArrowheads="1"/>
          </p:cNvSpPr>
          <p:nvPr/>
        </p:nvSpPr>
        <p:spPr bwMode="auto">
          <a:xfrm>
            <a:off x="5448300" y="2819400"/>
            <a:ext cx="49371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zh-TW" sz="1200">
                <a:ea typeface="新細明體" pitchFamily="18" charset="-120"/>
              </a:rPr>
              <a:t>Taiyuan</a:t>
            </a:r>
          </a:p>
        </p:txBody>
      </p:sp>
      <p:sp>
        <p:nvSpPr>
          <p:cNvPr id="57396" name="Oval 6"/>
          <p:cNvSpPr>
            <a:spLocks noChangeArrowheads="1"/>
          </p:cNvSpPr>
          <p:nvPr/>
        </p:nvSpPr>
        <p:spPr bwMode="auto">
          <a:xfrm>
            <a:off x="5646738" y="3009900"/>
            <a:ext cx="109537" cy="10795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zh-TW" altLang="zh-TW" sz="2800">
              <a:ea typeface="新細明體" pitchFamily="18" charset="-120"/>
            </a:endParaRPr>
          </a:p>
        </p:txBody>
      </p:sp>
      <p:grpSp>
        <p:nvGrpSpPr>
          <p:cNvPr id="57397" name="Group 166"/>
          <p:cNvGrpSpPr>
            <a:grpSpLocks/>
          </p:cNvGrpSpPr>
          <p:nvPr/>
        </p:nvGrpSpPr>
        <p:grpSpPr bwMode="auto">
          <a:xfrm>
            <a:off x="76200" y="4911725"/>
            <a:ext cx="3949700" cy="1016000"/>
            <a:chOff x="142875" y="5440677"/>
            <a:chExt cx="3949700" cy="1016000"/>
          </a:xfrm>
        </p:grpSpPr>
        <p:sp>
          <p:nvSpPr>
            <p:cNvPr id="57447" name="TextBox 176"/>
            <p:cNvSpPr txBox="1">
              <a:spLocks noChangeArrowheads="1"/>
            </p:cNvSpPr>
            <p:nvPr/>
          </p:nvSpPr>
          <p:spPr bwMode="auto">
            <a:xfrm>
              <a:off x="142875" y="5440677"/>
              <a:ext cx="3949700" cy="101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200"/>
                <a:t>          MAJOR TRANSPORT HUBS</a:t>
              </a:r>
            </a:p>
            <a:p>
              <a:endParaRPr lang="en-US" altLang="zh-CN" sz="1200"/>
            </a:p>
            <a:p>
              <a:r>
                <a:rPr lang="en-US" altLang="zh-CN" sz="1200"/>
                <a:t>          PRIMARY DEPOTS</a:t>
              </a:r>
            </a:p>
            <a:p>
              <a:endParaRPr lang="en-US" altLang="zh-CN" sz="1200"/>
            </a:p>
            <a:p>
              <a:endParaRPr lang="en-US" altLang="zh-CN" sz="1200"/>
            </a:p>
          </p:txBody>
        </p:sp>
        <p:sp>
          <p:nvSpPr>
            <p:cNvPr id="57448" name="Oval 6"/>
            <p:cNvSpPr>
              <a:spLocks noChangeArrowheads="1"/>
            </p:cNvSpPr>
            <p:nvPr/>
          </p:nvSpPr>
          <p:spPr bwMode="auto">
            <a:xfrm>
              <a:off x="298450" y="5443988"/>
              <a:ext cx="180975" cy="180975"/>
            </a:xfrm>
            <a:prstGeom prst="ellipse">
              <a:avLst/>
            </a:prstGeom>
            <a:solidFill>
              <a:srgbClr val="92D050"/>
            </a:solidFill>
            <a:ln w="12700">
              <a:solidFill>
                <a:schemeClr val="bg2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eaLnBrk="0" hangingPunct="0"/>
              <a:endParaRPr lang="zh-TW" altLang="zh-TW" sz="2800">
                <a:ea typeface="新細明體" pitchFamily="18" charset="-120"/>
              </a:endParaRPr>
            </a:p>
          </p:txBody>
        </p:sp>
        <p:sp>
          <p:nvSpPr>
            <p:cNvPr id="57449" name="Oval 6"/>
            <p:cNvSpPr>
              <a:spLocks noChangeArrowheads="1"/>
            </p:cNvSpPr>
            <p:nvPr/>
          </p:nvSpPr>
          <p:spPr bwMode="auto">
            <a:xfrm>
              <a:off x="323850" y="5854652"/>
              <a:ext cx="142875" cy="144462"/>
            </a:xfrm>
            <a:prstGeom prst="ellipse">
              <a:avLst/>
            </a:prstGeom>
            <a:solidFill>
              <a:srgbClr val="0070C0"/>
            </a:solidFill>
            <a:ln w="12700">
              <a:solidFill>
                <a:schemeClr val="bg2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eaLnBrk="0" hangingPunct="0"/>
              <a:endParaRPr lang="zh-TW" altLang="zh-TW" sz="2800">
                <a:ea typeface="新細明體" pitchFamily="18" charset="-120"/>
              </a:endParaRPr>
            </a:p>
          </p:txBody>
        </p:sp>
      </p:grpSp>
      <p:cxnSp>
        <p:nvCxnSpPr>
          <p:cNvPr id="165" name="Straight Connector 164"/>
          <p:cNvCxnSpPr>
            <a:stCxn id="168080" idx="3"/>
          </p:cNvCxnSpPr>
          <p:nvPr/>
        </p:nvCxnSpPr>
        <p:spPr bwMode="auto">
          <a:xfrm rot="5400000">
            <a:off x="4879182" y="2407443"/>
            <a:ext cx="1352550" cy="1604963"/>
          </a:xfrm>
          <a:prstGeom prst="line">
            <a:avLst/>
          </a:prstGeom>
          <a:ln>
            <a:solidFill>
              <a:srgbClr val="FF6600"/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80" name="Straight Connector 179"/>
          <p:cNvCxnSpPr>
            <a:endCxn id="168104" idx="2"/>
          </p:cNvCxnSpPr>
          <p:nvPr/>
        </p:nvCxnSpPr>
        <p:spPr bwMode="auto">
          <a:xfrm>
            <a:off x="4725988" y="4073525"/>
            <a:ext cx="1492250" cy="1200150"/>
          </a:xfrm>
          <a:prstGeom prst="line">
            <a:avLst/>
          </a:prstGeom>
          <a:ln>
            <a:solidFill>
              <a:srgbClr val="FF6600"/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82" name="Straight Connector 181"/>
          <p:cNvCxnSpPr>
            <a:endCxn id="168093" idx="0"/>
          </p:cNvCxnSpPr>
          <p:nvPr/>
        </p:nvCxnSpPr>
        <p:spPr bwMode="auto">
          <a:xfrm rot="5400000">
            <a:off x="4979988" y="3738563"/>
            <a:ext cx="2679700" cy="323850"/>
          </a:xfrm>
          <a:prstGeom prst="line">
            <a:avLst/>
          </a:prstGeom>
          <a:ln>
            <a:solidFill>
              <a:srgbClr val="FF6600"/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87" name="Straight Connector 186"/>
          <p:cNvCxnSpPr>
            <a:stCxn id="168085" idx="1"/>
            <a:endCxn id="57390" idx="5"/>
          </p:cNvCxnSpPr>
          <p:nvPr/>
        </p:nvCxnSpPr>
        <p:spPr bwMode="auto">
          <a:xfrm rot="16200000" flipV="1">
            <a:off x="3925095" y="3234531"/>
            <a:ext cx="823912" cy="485775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9" name="Straight Connector 188"/>
          <p:cNvCxnSpPr>
            <a:stCxn id="168085" idx="0"/>
            <a:endCxn id="168102" idx="4"/>
          </p:cNvCxnSpPr>
          <p:nvPr/>
        </p:nvCxnSpPr>
        <p:spPr bwMode="auto">
          <a:xfrm rot="5400000" flipH="1" flipV="1">
            <a:off x="4367212" y="3467101"/>
            <a:ext cx="671513" cy="119062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3" name="Straight Connector 192"/>
          <p:cNvCxnSpPr>
            <a:stCxn id="168085" idx="1"/>
            <a:endCxn id="57392" idx="5"/>
          </p:cNvCxnSpPr>
          <p:nvPr/>
        </p:nvCxnSpPr>
        <p:spPr bwMode="auto">
          <a:xfrm rot="16200000" flipV="1">
            <a:off x="2766219" y="2075656"/>
            <a:ext cx="1946275" cy="1681163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5" name="Straight Connector 194"/>
          <p:cNvCxnSpPr>
            <a:stCxn id="168085" idx="3"/>
            <a:endCxn id="57394" idx="6"/>
          </p:cNvCxnSpPr>
          <p:nvPr/>
        </p:nvCxnSpPr>
        <p:spPr bwMode="auto">
          <a:xfrm rot="5400000" flipH="1">
            <a:off x="3575844" y="3012281"/>
            <a:ext cx="196850" cy="1811338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7" name="Straight Connector 196"/>
          <p:cNvCxnSpPr>
            <a:stCxn id="168085" idx="4"/>
            <a:endCxn id="168088" idx="0"/>
          </p:cNvCxnSpPr>
          <p:nvPr/>
        </p:nvCxnSpPr>
        <p:spPr bwMode="auto">
          <a:xfrm rot="16200000" flipH="1">
            <a:off x="4729957" y="3956844"/>
            <a:ext cx="109537" cy="282575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9" name="Straight Connector 198"/>
          <p:cNvCxnSpPr>
            <a:stCxn id="168085" idx="4"/>
            <a:endCxn id="57377" idx="0"/>
          </p:cNvCxnSpPr>
          <p:nvPr/>
        </p:nvCxnSpPr>
        <p:spPr bwMode="auto">
          <a:xfrm rot="5400000">
            <a:off x="4002088" y="4379913"/>
            <a:ext cx="977900" cy="30480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1" name="Straight Connector 200"/>
          <p:cNvCxnSpPr>
            <a:stCxn id="168093" idx="0"/>
            <a:endCxn id="57380" idx="5"/>
          </p:cNvCxnSpPr>
          <p:nvPr/>
        </p:nvCxnSpPr>
        <p:spPr bwMode="auto">
          <a:xfrm rot="16200000" flipV="1">
            <a:off x="5706268" y="4726782"/>
            <a:ext cx="620713" cy="40640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7408" name="Straight Connector 202"/>
          <p:cNvCxnSpPr>
            <a:cxnSpLocks noChangeShapeType="1"/>
          </p:cNvCxnSpPr>
          <p:nvPr/>
        </p:nvCxnSpPr>
        <p:spPr bwMode="auto">
          <a:xfrm>
            <a:off x="5030788" y="4816475"/>
            <a:ext cx="1125537" cy="566738"/>
          </a:xfrm>
          <a:prstGeom prst="line">
            <a:avLst/>
          </a:prstGeom>
          <a:noFill/>
          <a:ln w="6350" algn="ctr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57409" name="Straight Connector 204"/>
          <p:cNvCxnSpPr>
            <a:cxnSpLocks noChangeShapeType="1"/>
            <a:endCxn id="57380" idx="4"/>
          </p:cNvCxnSpPr>
          <p:nvPr/>
        </p:nvCxnSpPr>
        <p:spPr bwMode="auto">
          <a:xfrm rot="5400000" flipH="1" flipV="1">
            <a:off x="5143500" y="4759325"/>
            <a:ext cx="755650" cy="508000"/>
          </a:xfrm>
          <a:prstGeom prst="line">
            <a:avLst/>
          </a:prstGeom>
          <a:noFill/>
          <a:ln w="6350" algn="ctr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57410" name="Straight Connector 207"/>
          <p:cNvCxnSpPr>
            <a:cxnSpLocks noChangeShapeType="1"/>
          </p:cNvCxnSpPr>
          <p:nvPr/>
        </p:nvCxnSpPr>
        <p:spPr bwMode="auto">
          <a:xfrm rot="5400000">
            <a:off x="5657850" y="5395913"/>
            <a:ext cx="471488" cy="442912"/>
          </a:xfrm>
          <a:prstGeom prst="line">
            <a:avLst/>
          </a:prstGeom>
          <a:noFill/>
          <a:ln w="6350" algn="ctr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57411" name="Straight Connector 209"/>
          <p:cNvCxnSpPr>
            <a:cxnSpLocks noChangeShapeType="1"/>
          </p:cNvCxnSpPr>
          <p:nvPr/>
        </p:nvCxnSpPr>
        <p:spPr bwMode="auto">
          <a:xfrm rot="5400000" flipH="1" flipV="1">
            <a:off x="6311900" y="4695826"/>
            <a:ext cx="541337" cy="601662"/>
          </a:xfrm>
          <a:prstGeom prst="line">
            <a:avLst/>
          </a:prstGeom>
          <a:noFill/>
          <a:ln w="6350" algn="ctr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57412" name="Straight Connector 213"/>
          <p:cNvCxnSpPr>
            <a:cxnSpLocks noChangeShapeType="1"/>
            <a:endCxn id="57387" idx="3"/>
          </p:cNvCxnSpPr>
          <p:nvPr/>
        </p:nvCxnSpPr>
        <p:spPr bwMode="auto">
          <a:xfrm rot="5400000" flipH="1" flipV="1">
            <a:off x="4861719" y="3447257"/>
            <a:ext cx="287337" cy="596900"/>
          </a:xfrm>
          <a:prstGeom prst="line">
            <a:avLst/>
          </a:prstGeom>
          <a:noFill/>
          <a:ln w="6350" algn="ctr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57413" name="Straight Connector 215"/>
          <p:cNvCxnSpPr>
            <a:cxnSpLocks noChangeShapeType="1"/>
          </p:cNvCxnSpPr>
          <p:nvPr/>
        </p:nvCxnSpPr>
        <p:spPr bwMode="auto">
          <a:xfrm rot="5400000">
            <a:off x="6217444" y="1262856"/>
            <a:ext cx="1409700" cy="877888"/>
          </a:xfrm>
          <a:prstGeom prst="line">
            <a:avLst/>
          </a:prstGeom>
          <a:noFill/>
          <a:ln w="6350" algn="ctr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57414" name="Straight Connector 217"/>
          <p:cNvCxnSpPr>
            <a:cxnSpLocks noChangeShapeType="1"/>
            <a:stCxn id="57364" idx="5"/>
          </p:cNvCxnSpPr>
          <p:nvPr/>
        </p:nvCxnSpPr>
        <p:spPr bwMode="auto">
          <a:xfrm rot="16200000" flipH="1">
            <a:off x="6001544" y="2140744"/>
            <a:ext cx="273050" cy="385762"/>
          </a:xfrm>
          <a:prstGeom prst="line">
            <a:avLst/>
          </a:prstGeom>
          <a:noFill/>
          <a:ln w="6350" algn="ctr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57415" name="Straight Connector 219"/>
          <p:cNvCxnSpPr>
            <a:cxnSpLocks noChangeShapeType="1"/>
            <a:endCxn id="57383" idx="7"/>
          </p:cNvCxnSpPr>
          <p:nvPr/>
        </p:nvCxnSpPr>
        <p:spPr bwMode="auto">
          <a:xfrm rot="5400000">
            <a:off x="5843588" y="2782888"/>
            <a:ext cx="800100" cy="355600"/>
          </a:xfrm>
          <a:prstGeom prst="line">
            <a:avLst/>
          </a:prstGeom>
          <a:noFill/>
          <a:ln w="6350" algn="ctr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57416" name="Straight Connector 221"/>
          <p:cNvCxnSpPr>
            <a:cxnSpLocks noChangeShapeType="1"/>
          </p:cNvCxnSpPr>
          <p:nvPr/>
        </p:nvCxnSpPr>
        <p:spPr bwMode="auto">
          <a:xfrm flipV="1">
            <a:off x="6510338" y="1954213"/>
            <a:ext cx="684212" cy="515937"/>
          </a:xfrm>
          <a:prstGeom prst="line">
            <a:avLst/>
          </a:prstGeom>
          <a:noFill/>
          <a:ln w="6350" algn="ctr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57417" name="Straight Connector 223"/>
          <p:cNvCxnSpPr>
            <a:cxnSpLocks noChangeShapeType="1"/>
          </p:cNvCxnSpPr>
          <p:nvPr/>
        </p:nvCxnSpPr>
        <p:spPr bwMode="auto">
          <a:xfrm flipV="1">
            <a:off x="6510338" y="2293938"/>
            <a:ext cx="846137" cy="176212"/>
          </a:xfrm>
          <a:prstGeom prst="line">
            <a:avLst/>
          </a:prstGeom>
          <a:noFill/>
          <a:ln w="6350" algn="ctr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57418" name="Straight Connector 229"/>
          <p:cNvCxnSpPr>
            <a:cxnSpLocks noChangeShapeType="1"/>
          </p:cNvCxnSpPr>
          <p:nvPr/>
        </p:nvCxnSpPr>
        <p:spPr bwMode="auto">
          <a:xfrm flipV="1">
            <a:off x="4772025" y="3429000"/>
            <a:ext cx="1219200" cy="542925"/>
          </a:xfrm>
          <a:prstGeom prst="line">
            <a:avLst/>
          </a:prstGeom>
          <a:noFill/>
          <a:ln w="6350" algn="ctr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57419" name="Straight Connector 233"/>
          <p:cNvCxnSpPr>
            <a:cxnSpLocks noChangeShapeType="1"/>
          </p:cNvCxnSpPr>
          <p:nvPr/>
        </p:nvCxnSpPr>
        <p:spPr bwMode="auto">
          <a:xfrm rot="5400000">
            <a:off x="7063582" y="4066381"/>
            <a:ext cx="184150" cy="74613"/>
          </a:xfrm>
          <a:prstGeom prst="line">
            <a:avLst/>
          </a:prstGeom>
          <a:noFill/>
          <a:ln w="6350" algn="ctr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57420" name="Straight Connector 235"/>
          <p:cNvCxnSpPr>
            <a:cxnSpLocks noChangeShapeType="1"/>
          </p:cNvCxnSpPr>
          <p:nvPr/>
        </p:nvCxnSpPr>
        <p:spPr bwMode="auto">
          <a:xfrm flipV="1">
            <a:off x="6554788" y="3781425"/>
            <a:ext cx="311150" cy="255588"/>
          </a:xfrm>
          <a:prstGeom prst="line">
            <a:avLst/>
          </a:prstGeom>
          <a:noFill/>
          <a:ln w="6350" algn="ctr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57421" name="Straight Connector 237"/>
          <p:cNvCxnSpPr>
            <a:cxnSpLocks noChangeShapeType="1"/>
          </p:cNvCxnSpPr>
          <p:nvPr/>
        </p:nvCxnSpPr>
        <p:spPr bwMode="auto">
          <a:xfrm rot="10800000">
            <a:off x="6924675" y="3784600"/>
            <a:ext cx="231775" cy="80963"/>
          </a:xfrm>
          <a:prstGeom prst="line">
            <a:avLst/>
          </a:prstGeom>
          <a:noFill/>
          <a:ln w="6350" algn="ctr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245" name="Straight Connector 244"/>
          <p:cNvCxnSpPr>
            <a:stCxn id="57396" idx="4"/>
            <a:endCxn id="168085" idx="7"/>
          </p:cNvCxnSpPr>
          <p:nvPr/>
        </p:nvCxnSpPr>
        <p:spPr bwMode="auto">
          <a:xfrm rot="5400000">
            <a:off x="4818856" y="3005932"/>
            <a:ext cx="771525" cy="995362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7423" name="Straight Connector 246"/>
          <p:cNvCxnSpPr>
            <a:cxnSpLocks noChangeShapeType="1"/>
            <a:endCxn id="57372" idx="3"/>
          </p:cNvCxnSpPr>
          <p:nvPr/>
        </p:nvCxnSpPr>
        <p:spPr bwMode="auto">
          <a:xfrm rot="5400000" flipH="1" flipV="1">
            <a:off x="6160294" y="4331494"/>
            <a:ext cx="968375" cy="849313"/>
          </a:xfrm>
          <a:prstGeom prst="line">
            <a:avLst/>
          </a:prstGeom>
          <a:noFill/>
          <a:ln w="6350" algn="ctr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166" name="Straight Connector 165"/>
          <p:cNvCxnSpPr>
            <a:endCxn id="168081" idx="2"/>
          </p:cNvCxnSpPr>
          <p:nvPr/>
        </p:nvCxnSpPr>
        <p:spPr bwMode="auto">
          <a:xfrm flipV="1">
            <a:off x="4733925" y="3900488"/>
            <a:ext cx="2424113" cy="61912"/>
          </a:xfrm>
          <a:prstGeom prst="line">
            <a:avLst/>
          </a:prstGeom>
          <a:ln>
            <a:solidFill>
              <a:srgbClr val="FF6600"/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86" name="Straight Connector 185"/>
          <p:cNvCxnSpPr/>
          <p:nvPr/>
        </p:nvCxnSpPr>
        <p:spPr bwMode="auto">
          <a:xfrm rot="5400000">
            <a:off x="6071394" y="4120356"/>
            <a:ext cx="1195388" cy="1000125"/>
          </a:xfrm>
          <a:prstGeom prst="line">
            <a:avLst/>
          </a:prstGeom>
          <a:ln>
            <a:solidFill>
              <a:srgbClr val="FF6600"/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84" name="Straight Connector 183"/>
          <p:cNvCxnSpPr>
            <a:stCxn id="168080" idx="5"/>
            <a:endCxn id="168081" idx="1"/>
          </p:cNvCxnSpPr>
          <p:nvPr/>
        </p:nvCxnSpPr>
        <p:spPr bwMode="auto">
          <a:xfrm rot="16200000" flipH="1">
            <a:off x="6182519" y="2834481"/>
            <a:ext cx="1303338" cy="701675"/>
          </a:xfrm>
          <a:prstGeom prst="line">
            <a:avLst/>
          </a:prstGeom>
          <a:ln>
            <a:solidFill>
              <a:srgbClr val="FF6600"/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57427" name="TextBox 144"/>
          <p:cNvSpPr txBox="1">
            <a:spLocks noChangeArrowheads="1"/>
          </p:cNvSpPr>
          <p:nvPr/>
        </p:nvSpPr>
        <p:spPr bwMode="auto">
          <a:xfrm>
            <a:off x="6888163" y="3949700"/>
            <a:ext cx="85407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 sz="1200">
                <a:ea typeface="新細明體" pitchFamily="18" charset="-120"/>
              </a:rPr>
              <a:t>Hangzhou</a:t>
            </a:r>
          </a:p>
        </p:txBody>
      </p:sp>
      <p:cxnSp>
        <p:nvCxnSpPr>
          <p:cNvPr id="57428" name="Straight Connector 211"/>
          <p:cNvCxnSpPr>
            <a:cxnSpLocks noChangeShapeType="1"/>
          </p:cNvCxnSpPr>
          <p:nvPr/>
        </p:nvCxnSpPr>
        <p:spPr bwMode="auto">
          <a:xfrm rot="5400000" flipH="1" flipV="1">
            <a:off x="6437313" y="4852988"/>
            <a:ext cx="258762" cy="569912"/>
          </a:xfrm>
          <a:prstGeom prst="line">
            <a:avLst/>
          </a:prstGeom>
          <a:noFill/>
          <a:ln w="6350" algn="ctr">
            <a:solidFill>
              <a:schemeClr val="accent2"/>
            </a:solidFill>
            <a:round/>
            <a:headEnd/>
            <a:tailEnd/>
          </a:ln>
        </p:spPr>
      </p:cxnSp>
      <p:sp>
        <p:nvSpPr>
          <p:cNvPr id="57429" name="TextBox 220"/>
          <p:cNvSpPr txBox="1">
            <a:spLocks noChangeArrowheads="1"/>
          </p:cNvSpPr>
          <p:nvPr/>
        </p:nvSpPr>
        <p:spPr bwMode="auto">
          <a:xfrm>
            <a:off x="3852863" y="3975100"/>
            <a:ext cx="9382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 sz="1200">
                <a:ea typeface="新細明體" pitchFamily="18" charset="-120"/>
              </a:rPr>
              <a:t>Chengdu</a:t>
            </a:r>
          </a:p>
        </p:txBody>
      </p:sp>
      <p:cxnSp>
        <p:nvCxnSpPr>
          <p:cNvPr id="185" name="Straight Connector 184"/>
          <p:cNvCxnSpPr/>
          <p:nvPr/>
        </p:nvCxnSpPr>
        <p:spPr bwMode="auto">
          <a:xfrm>
            <a:off x="242888" y="5729288"/>
            <a:ext cx="198437" cy="1587"/>
          </a:xfrm>
          <a:prstGeom prst="line">
            <a:avLst/>
          </a:prstGeom>
          <a:ln>
            <a:solidFill>
              <a:srgbClr val="FF6600"/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57431" name="TextBox 187"/>
          <p:cNvSpPr txBox="1">
            <a:spLocks noChangeArrowheads="1"/>
          </p:cNvSpPr>
          <p:nvPr/>
        </p:nvSpPr>
        <p:spPr bwMode="auto">
          <a:xfrm>
            <a:off x="419100" y="5564188"/>
            <a:ext cx="26431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/>
              <a:t>Connecting major transport hubs</a:t>
            </a:r>
          </a:p>
        </p:txBody>
      </p:sp>
      <p:sp>
        <p:nvSpPr>
          <p:cNvPr id="57432" name="TextBox 169"/>
          <p:cNvSpPr txBox="1">
            <a:spLocks noChangeArrowheads="1"/>
          </p:cNvSpPr>
          <p:nvPr/>
        </p:nvSpPr>
        <p:spPr bwMode="auto">
          <a:xfrm>
            <a:off x="592138" y="6011863"/>
            <a:ext cx="79549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>
                <a:solidFill>
                  <a:schemeClr val="accent1"/>
                </a:solidFill>
              </a:rPr>
              <a:t>Expert management delivering exceptional service. </a:t>
            </a:r>
          </a:p>
        </p:txBody>
      </p:sp>
      <p:sp>
        <p:nvSpPr>
          <p:cNvPr id="168029" name="Slide Number Placeholder 171"/>
          <p:cNvSpPr txBox="1">
            <a:spLocks noGrp="1"/>
          </p:cNvSpPr>
          <p:nvPr/>
        </p:nvSpPr>
        <p:spPr bwMode="black">
          <a:xfrm>
            <a:off x="0" y="6400800"/>
            <a:ext cx="4572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fld id="{22212588-5326-40E2-90A4-0D85E31D43FF}" type="slidenum">
              <a:rPr lang="en-GB" altLang="zh-TW" sz="1200">
                <a:solidFill>
                  <a:schemeClr val="accent1"/>
                </a:solidFill>
                <a:ea typeface="+mn-ea"/>
              </a:rPr>
              <a:pPr algn="r">
                <a:defRPr/>
              </a:pPr>
              <a:t>22</a:t>
            </a:fld>
            <a:endParaRPr lang="en-GB" altLang="zh-TW" sz="1200">
              <a:solidFill>
                <a:schemeClr val="accent1"/>
              </a:solidFill>
              <a:ea typeface="+mn-ea"/>
            </a:endParaRPr>
          </a:p>
        </p:txBody>
      </p:sp>
      <p:cxnSp>
        <p:nvCxnSpPr>
          <p:cNvPr id="57435" name="Straight Connector 229"/>
          <p:cNvCxnSpPr>
            <a:cxnSpLocks noChangeShapeType="1"/>
          </p:cNvCxnSpPr>
          <p:nvPr/>
        </p:nvCxnSpPr>
        <p:spPr bwMode="auto">
          <a:xfrm>
            <a:off x="6486525" y="2733675"/>
            <a:ext cx="373063" cy="322263"/>
          </a:xfrm>
          <a:prstGeom prst="line">
            <a:avLst/>
          </a:prstGeom>
          <a:noFill/>
          <a:ln w="6350" algn="ctr">
            <a:solidFill>
              <a:schemeClr val="accent2"/>
            </a:solidFill>
            <a:round/>
            <a:headEnd/>
            <a:tailEnd/>
          </a:ln>
        </p:spPr>
      </p:cxnSp>
      <p:sp>
        <p:nvSpPr>
          <p:cNvPr id="57436" name="TextBox 217"/>
          <p:cNvSpPr txBox="1">
            <a:spLocks noChangeArrowheads="1"/>
          </p:cNvSpPr>
          <p:nvPr/>
        </p:nvSpPr>
        <p:spPr bwMode="auto">
          <a:xfrm>
            <a:off x="6218238" y="5168900"/>
            <a:ext cx="1620837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 sz="1200">
                <a:ea typeface="新細明體" pitchFamily="18" charset="-120"/>
              </a:rPr>
              <a:t>Guangzhou</a:t>
            </a:r>
          </a:p>
        </p:txBody>
      </p:sp>
      <p:cxnSp>
        <p:nvCxnSpPr>
          <p:cNvPr id="239" name="Straight Connector 238"/>
          <p:cNvCxnSpPr>
            <a:stCxn id="168096" idx="2"/>
          </p:cNvCxnSpPr>
          <p:nvPr/>
        </p:nvCxnSpPr>
        <p:spPr bwMode="auto">
          <a:xfrm rot="10800000">
            <a:off x="5826125" y="4600575"/>
            <a:ext cx="1057275" cy="125413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7438" name="Straight Connector 202"/>
          <p:cNvCxnSpPr>
            <a:cxnSpLocks noChangeShapeType="1"/>
            <a:stCxn id="57375" idx="6"/>
          </p:cNvCxnSpPr>
          <p:nvPr/>
        </p:nvCxnSpPr>
        <p:spPr bwMode="auto">
          <a:xfrm flipV="1">
            <a:off x="5289550" y="5392738"/>
            <a:ext cx="866775" cy="17462"/>
          </a:xfrm>
          <a:prstGeom prst="line">
            <a:avLst/>
          </a:prstGeom>
          <a:noFill/>
          <a:ln w="6350" algn="ctr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251" name="Straight Connector 250"/>
          <p:cNvCxnSpPr>
            <a:stCxn id="168093" idx="0"/>
          </p:cNvCxnSpPr>
          <p:nvPr/>
        </p:nvCxnSpPr>
        <p:spPr bwMode="auto">
          <a:xfrm rot="16200000" flipV="1">
            <a:off x="5679281" y="4699795"/>
            <a:ext cx="1050925" cy="30162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53" name="Straight Connector 252"/>
          <p:cNvCxnSpPr>
            <a:endCxn id="168087" idx="1"/>
          </p:cNvCxnSpPr>
          <p:nvPr/>
        </p:nvCxnSpPr>
        <p:spPr bwMode="auto">
          <a:xfrm rot="10800000">
            <a:off x="5013325" y="4221163"/>
            <a:ext cx="692150" cy="369887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56" name="Straight Connector 255"/>
          <p:cNvCxnSpPr>
            <a:stCxn id="57386" idx="0"/>
          </p:cNvCxnSpPr>
          <p:nvPr/>
        </p:nvCxnSpPr>
        <p:spPr bwMode="auto">
          <a:xfrm rot="16200000" flipV="1">
            <a:off x="4501357" y="4277519"/>
            <a:ext cx="687387" cy="263525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58" name="Straight Connector 257"/>
          <p:cNvCxnSpPr>
            <a:stCxn id="57370" idx="3"/>
          </p:cNvCxnSpPr>
          <p:nvPr/>
        </p:nvCxnSpPr>
        <p:spPr bwMode="auto">
          <a:xfrm flipH="1" flipV="1">
            <a:off x="6056313" y="3427413"/>
            <a:ext cx="782637" cy="357187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60" name="Straight Connector 259"/>
          <p:cNvCxnSpPr>
            <a:stCxn id="168094" idx="0"/>
          </p:cNvCxnSpPr>
          <p:nvPr/>
        </p:nvCxnSpPr>
        <p:spPr bwMode="auto">
          <a:xfrm rot="16200000" flipV="1">
            <a:off x="5807869" y="3675857"/>
            <a:ext cx="558800" cy="119062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62" name="Straight Connector 261"/>
          <p:cNvCxnSpPr>
            <a:stCxn id="168094" idx="2"/>
          </p:cNvCxnSpPr>
          <p:nvPr/>
        </p:nvCxnSpPr>
        <p:spPr bwMode="auto">
          <a:xfrm rot="10800000">
            <a:off x="4770438" y="3960813"/>
            <a:ext cx="1303337" cy="12700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7445" name="Straight Connector 227"/>
          <p:cNvCxnSpPr>
            <a:cxnSpLocks noChangeShapeType="1"/>
          </p:cNvCxnSpPr>
          <p:nvPr/>
        </p:nvCxnSpPr>
        <p:spPr bwMode="auto">
          <a:xfrm rot="10800000" flipV="1">
            <a:off x="6483350" y="1609725"/>
            <a:ext cx="782638" cy="796925"/>
          </a:xfrm>
          <a:prstGeom prst="line">
            <a:avLst/>
          </a:prstGeom>
          <a:noFill/>
          <a:ln w="6350" algn="ctr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57446" name="Straight Connector 221"/>
          <p:cNvCxnSpPr>
            <a:cxnSpLocks noChangeShapeType="1"/>
            <a:endCxn id="57361" idx="0"/>
          </p:cNvCxnSpPr>
          <p:nvPr/>
        </p:nvCxnSpPr>
        <p:spPr bwMode="auto">
          <a:xfrm rot="5400000" flipH="1" flipV="1">
            <a:off x="7341395" y="1135856"/>
            <a:ext cx="474662" cy="422275"/>
          </a:xfrm>
          <a:prstGeom prst="line">
            <a:avLst/>
          </a:prstGeom>
          <a:noFill/>
          <a:ln w="6350" algn="ctr">
            <a:solidFill>
              <a:schemeClr val="accent2"/>
            </a:solidFill>
            <a:round/>
            <a:headEnd/>
            <a:tailEnd/>
          </a:ln>
        </p:spPr>
      </p:cxn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A84A5994-1FA0-4FEB-A9D3-140778910752}" type="slidenum">
              <a:rPr lang="en-GB"/>
              <a:pPr>
                <a:defRPr/>
              </a:pPr>
              <a:t>23</a:t>
            </a:fld>
            <a:endParaRPr lang="en-GB"/>
          </a:p>
        </p:txBody>
      </p:sp>
      <p:sp>
        <p:nvSpPr>
          <p:cNvPr id="593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Warehousing</a:t>
            </a:r>
          </a:p>
        </p:txBody>
      </p:sp>
      <p:sp>
        <p:nvSpPr>
          <p:cNvPr id="59394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090613"/>
            <a:ext cx="5434013" cy="5029200"/>
          </a:xfrm>
        </p:spPr>
        <p:txBody>
          <a:bodyPr/>
          <a:lstStyle/>
          <a:p>
            <a:r>
              <a:rPr lang="en-US" altLang="zh-CN" sz="1600" smtClean="0"/>
              <a:t>Geography</a:t>
            </a:r>
          </a:p>
          <a:p>
            <a:pPr lvl="1"/>
            <a:r>
              <a:rPr lang="en-US" altLang="zh-CN" sz="1600" smtClean="0">
                <a:ea typeface="宋体" charset="-122"/>
              </a:rPr>
              <a:t>Presence in major cities and ongoing investments in second and third tier cities</a:t>
            </a:r>
          </a:p>
          <a:p>
            <a:r>
              <a:rPr lang="en-US" altLang="zh-CN" sz="1600" smtClean="0"/>
              <a:t>Market sector focus</a:t>
            </a:r>
          </a:p>
          <a:p>
            <a:pPr lvl="1"/>
            <a:r>
              <a:rPr lang="en-US" altLang="zh-CN" sz="1600" smtClean="0">
                <a:ea typeface="宋体" charset="-122"/>
              </a:rPr>
              <a:t>Long lasting partnership with customers in core sectors: Automotive, Consumer and Retail, Energy, Industrial, Technology</a:t>
            </a:r>
          </a:p>
          <a:p>
            <a:r>
              <a:rPr lang="en-US" altLang="zh-CN" sz="1600" smtClean="0"/>
              <a:t>Dedicated and multi-user facilities</a:t>
            </a:r>
          </a:p>
          <a:p>
            <a:pPr lvl="1"/>
            <a:r>
              <a:rPr lang="en-US" altLang="zh-CN" sz="1600" smtClean="0">
                <a:ea typeface="宋体" charset="-122"/>
              </a:rPr>
              <a:t>Dedicated and multi-user warehouses for inbound to manufacturing, finished goods and spare parts storage</a:t>
            </a:r>
          </a:p>
          <a:p>
            <a:r>
              <a:rPr lang="en-US" altLang="zh-CN" sz="1600" smtClean="0"/>
              <a:t>In and outside bonded areas</a:t>
            </a:r>
          </a:p>
          <a:p>
            <a:r>
              <a:rPr lang="en-US" altLang="zh-CN" sz="1600" smtClean="0"/>
              <a:t>Value-added solutions</a:t>
            </a:r>
          </a:p>
          <a:p>
            <a:pPr lvl="1"/>
            <a:r>
              <a:rPr lang="en-US" altLang="zh-CN" sz="1600" smtClean="0">
                <a:ea typeface="宋体" charset="-122"/>
              </a:rPr>
              <a:t>Milk-runs, line-feeding, sequencing, packaging support, labeling, kitting, quality checking, consolidation, purchase order management.</a:t>
            </a:r>
          </a:p>
        </p:txBody>
      </p:sp>
      <p:pic>
        <p:nvPicPr>
          <p:cNvPr id="59395" name="Picture 2" descr="D:\Anita\China Images\_DSC2217.T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91213" y="1566863"/>
            <a:ext cx="2965450" cy="444817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Slide Number Placeholder 6"/>
          <p:cNvSpPr txBox="1">
            <a:spLocks noGrp="1"/>
          </p:cNvSpPr>
          <p:nvPr/>
        </p:nvSpPr>
        <p:spPr bwMode="black">
          <a:xfrm>
            <a:off x="0" y="6400800"/>
            <a:ext cx="4572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fld id="{5CDD7929-F4B4-402A-8BE3-C5CE60E58F36}" type="slidenum">
              <a:rPr lang="en-GB" sz="1200">
                <a:solidFill>
                  <a:schemeClr val="accent1"/>
                </a:solidFill>
                <a:ea typeface="+mn-ea"/>
              </a:rPr>
              <a:pPr algn="r">
                <a:defRPr/>
              </a:pPr>
              <a:t>23</a:t>
            </a:fld>
            <a:endParaRPr lang="en-GB" sz="1200" dirty="0">
              <a:solidFill>
                <a:schemeClr val="accent1"/>
              </a:solidFill>
              <a:ea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149" descr="Celestica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72200" y="3644900"/>
            <a:ext cx="1241425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9" descr="http://www.google.com.sg/images?q=tbn:ANd9GcRmdsgMWcBiMQqnuJ7mdbYqzHJ9zRG6aJ6vD7f6RD74bFzB9KPCaKCmUw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8300" y="2413000"/>
            <a:ext cx="8255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Line 22"/>
          <p:cNvSpPr>
            <a:spLocks noChangeShapeType="1"/>
          </p:cNvSpPr>
          <p:nvPr/>
        </p:nvSpPr>
        <p:spPr bwMode="auto">
          <a:xfrm>
            <a:off x="1993900" y="1355725"/>
            <a:ext cx="39688" cy="5018088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lIns="90000" tIns="46800" rIns="90000" bIns="46800" anchor="ctr"/>
          <a:lstStyle/>
          <a:p>
            <a:pPr eaLnBrk="0" hangingPunct="0">
              <a:defRPr/>
            </a:pPr>
            <a:endParaRPr lang="en-US" dirty="0">
              <a:solidFill>
                <a:srgbClr val="666666"/>
              </a:solidFill>
            </a:endParaRPr>
          </a:p>
        </p:txBody>
      </p:sp>
      <p:sp>
        <p:nvSpPr>
          <p:cNvPr id="7173" name="Line 24"/>
          <p:cNvSpPr>
            <a:spLocks noChangeShapeType="1"/>
          </p:cNvSpPr>
          <p:nvPr/>
        </p:nvSpPr>
        <p:spPr bwMode="auto">
          <a:xfrm>
            <a:off x="5434013" y="1312863"/>
            <a:ext cx="20637" cy="5072062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lIns="90000" tIns="46800" rIns="90000" bIns="46800" anchor="ctr"/>
          <a:lstStyle/>
          <a:p>
            <a:pPr eaLnBrk="0" hangingPunct="0">
              <a:defRPr/>
            </a:pPr>
            <a:endParaRPr lang="en-US" dirty="0">
              <a:solidFill>
                <a:srgbClr val="666666"/>
              </a:solidFill>
            </a:endParaRPr>
          </a:p>
        </p:txBody>
      </p:sp>
      <p:graphicFrame>
        <p:nvGraphicFramePr>
          <p:cNvPr id="77" name="Content Placeholder 43"/>
          <p:cNvGraphicFramePr>
            <a:graphicFrameLocks noGrp="1"/>
          </p:cNvGraphicFramePr>
          <p:nvPr>
            <p:ph idx="1"/>
          </p:nvPr>
        </p:nvGraphicFramePr>
        <p:xfrm>
          <a:off x="285750" y="949325"/>
          <a:ext cx="85725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4500"/>
                <a:gridCol w="1714500"/>
                <a:gridCol w="1714500"/>
                <a:gridCol w="1714500"/>
                <a:gridCol w="17145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Consumer &amp; Retail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Industrial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Energy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Technology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Automotive</a:t>
                      </a:r>
                      <a:endParaRPr lang="en-US" sz="1400" dirty="0"/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2069" name="Picture 36" descr="FCI logo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72113" y="5932488"/>
            <a:ext cx="762000" cy="48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0" name="Picture 2" descr="Hitachi"/>
          <p:cNvPicPr>
            <a:picLocks noChangeAspect="1" noChangeArrowheads="1"/>
          </p:cNvPicPr>
          <p:nvPr/>
        </p:nvPicPr>
        <p:blipFill>
          <a:blip r:embed="rId8"/>
          <a:srcRect b="26830"/>
          <a:stretch>
            <a:fillRect/>
          </a:stretch>
        </p:blipFill>
        <p:spPr bwMode="auto">
          <a:xfrm>
            <a:off x="5553075" y="2224088"/>
            <a:ext cx="762000" cy="29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7283450" y="5851525"/>
          <a:ext cx="71755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59" r:id="rId9" imgW="952633" imgH="923810" progId="">
                  <p:embed/>
                </p:oleObj>
              </mc:Choice>
              <mc:Fallback>
                <p:oleObj r:id="rId9" imgW="952633" imgH="92381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b="4276"/>
                      <a:stretch>
                        <a:fillRect/>
                      </a:stretch>
                    </p:blipFill>
                    <p:spPr bwMode="auto">
                      <a:xfrm>
                        <a:off x="7283450" y="5851525"/>
                        <a:ext cx="717550" cy="530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51"/>
          <p:cNvGrpSpPr>
            <a:grpSpLocks/>
          </p:cNvGrpSpPr>
          <p:nvPr/>
        </p:nvGrpSpPr>
        <p:grpSpPr bwMode="auto">
          <a:xfrm>
            <a:off x="7283450" y="1960563"/>
            <a:ext cx="1423988" cy="4318000"/>
            <a:chOff x="7283420" y="1344594"/>
            <a:chExt cx="1670080" cy="4770438"/>
          </a:xfrm>
        </p:grpSpPr>
        <p:pic>
          <p:nvPicPr>
            <p:cNvPr id="2174" name="Picture 47" descr="Cooper Tires">
              <a:hlinkClick r:id="rId11" tooltip="Cooper Tires home"/>
            </p:cNvPr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7359620" y="4621194"/>
              <a:ext cx="914400" cy="2676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75" name="Afbeelding 187" descr="BMW [Converted].png"/>
            <p:cNvPicPr>
              <a:picLocks noChangeAspect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7435820" y="1420794"/>
              <a:ext cx="457200" cy="4483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76" name="Picture 121" descr="TRW"/>
            <p:cNvPicPr>
              <a:picLocks noChangeAspect="1" noChangeArrowheads="1"/>
            </p:cNvPicPr>
            <p:nvPr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153400" y="2895600"/>
              <a:ext cx="800100" cy="419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77" name="Picture 105" descr="進入全尺寸圖片">
              <a:hlinkClick r:id="rId15"/>
            </p:cNvPr>
            <p:cNvPicPr>
              <a:picLocks noChangeAspect="1" noChangeArrowheads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7588220" y="4163994"/>
              <a:ext cx="1190625" cy="333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78" name="Picture 14" descr="logo"/>
            <p:cNvPicPr>
              <a:picLocks noChangeAspect="1" noChangeArrowheads="1"/>
            </p:cNvPicPr>
            <p:nvPr/>
          </p:nvPicPr>
          <p:blipFill>
            <a:blip r:embed="rId17"/>
            <a:srcRect t="-4240" r="63138"/>
            <a:stretch>
              <a:fillRect/>
            </a:stretch>
          </p:blipFill>
          <p:spPr bwMode="auto">
            <a:xfrm>
              <a:off x="8197820" y="1344594"/>
              <a:ext cx="617537" cy="469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79" name="Picture 116" descr="http://www.etimago.com/yaris/repairmanual/"/>
            <p:cNvPicPr>
              <a:picLocks noChangeAspect="1" noChangeArrowheads="1"/>
            </p:cNvPicPr>
            <p:nvPr/>
          </p:nvPicPr>
          <p:blipFill>
            <a:blip r:embed="rId18"/>
            <a:srcRect/>
            <a:stretch>
              <a:fillRect/>
            </a:stretch>
          </p:blipFill>
          <p:spPr bwMode="auto">
            <a:xfrm>
              <a:off x="7283420" y="4925994"/>
              <a:ext cx="720725" cy="557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80" name="Picture 6" descr="E:\temp\FGA_logo_small.jpg"/>
            <p:cNvPicPr>
              <a:picLocks noChangeAspect="1" noChangeArrowheads="1"/>
            </p:cNvPicPr>
            <p:nvPr/>
          </p:nvPicPr>
          <p:blipFill>
            <a:blip r:embed="rId19"/>
            <a:srcRect/>
            <a:stretch>
              <a:fillRect/>
            </a:stretch>
          </p:blipFill>
          <p:spPr bwMode="auto">
            <a:xfrm>
              <a:off x="7797632" y="2030394"/>
              <a:ext cx="615950" cy="550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81" name="Picture 1024" descr="英文"/>
            <p:cNvPicPr>
              <a:picLocks noChangeAspect="1" noChangeArrowheads="1"/>
            </p:cNvPicPr>
            <p:nvPr/>
          </p:nvPicPr>
          <p:blipFill>
            <a:blip r:embed="rId20"/>
            <a:srcRect/>
            <a:stretch>
              <a:fillRect/>
            </a:stretch>
          </p:blipFill>
          <p:spPr bwMode="auto">
            <a:xfrm>
              <a:off x="8197820" y="4925994"/>
              <a:ext cx="609600" cy="414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82" name="Picture 115" descr="Shanghai Volkswagen"/>
            <p:cNvPicPr>
              <a:picLocks noChangeAspect="1" noChangeArrowheads="1"/>
            </p:cNvPicPr>
            <p:nvPr/>
          </p:nvPicPr>
          <p:blipFill>
            <a:blip r:embed="rId21"/>
            <a:srcRect/>
            <a:stretch>
              <a:fillRect/>
            </a:stretch>
          </p:blipFill>
          <p:spPr bwMode="auto">
            <a:xfrm>
              <a:off x="7283420" y="2716194"/>
              <a:ext cx="708025" cy="584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83" name="Picture 30"/>
            <p:cNvPicPr>
              <a:picLocks noChangeAspect="1" noChangeArrowheads="1"/>
            </p:cNvPicPr>
            <p:nvPr/>
          </p:nvPicPr>
          <p:blipFill>
            <a:blip r:embed="rId22"/>
            <a:srcRect/>
            <a:stretch>
              <a:fillRect/>
            </a:stretch>
          </p:blipFill>
          <p:spPr bwMode="auto">
            <a:xfrm>
              <a:off x="8274020" y="5611794"/>
              <a:ext cx="590550" cy="503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84" name="Text Box 209"/>
            <p:cNvSpPr txBox="1">
              <a:spLocks noChangeArrowheads="1"/>
            </p:cNvSpPr>
            <p:nvPr/>
          </p:nvSpPr>
          <p:spPr bwMode="auto">
            <a:xfrm>
              <a:off x="7283420" y="3478194"/>
              <a:ext cx="853203" cy="71403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Wingdings" pitchFamily="2" charset="2"/>
                <a:buNone/>
              </a:pPr>
              <a:r>
                <a:rPr lang="en-US" altLang="zh-CN" sz="1200">
                  <a:solidFill>
                    <a:srgbClr val="666666"/>
                  </a:solidFill>
                  <a:ea typeface="宋体" pitchFamily="2" charset="-122"/>
                </a:rPr>
                <a:t>SAIC </a:t>
              </a:r>
            </a:p>
            <a:p>
              <a:pPr>
                <a:buFont typeface="Wingdings" pitchFamily="2" charset="2"/>
                <a:buNone/>
              </a:pPr>
              <a:r>
                <a:rPr lang="en-US" altLang="zh-CN" sz="1200">
                  <a:solidFill>
                    <a:srgbClr val="666666"/>
                  </a:solidFill>
                  <a:ea typeface="宋体" pitchFamily="2" charset="-122"/>
                </a:rPr>
                <a:t>PARTS</a:t>
              </a:r>
            </a:p>
            <a:p>
              <a:pPr>
                <a:buFont typeface="Wingdings" pitchFamily="2" charset="2"/>
                <a:buNone/>
              </a:pPr>
              <a:r>
                <a:rPr lang="en-US" altLang="zh-CN" sz="1200">
                  <a:solidFill>
                    <a:srgbClr val="666666"/>
                  </a:solidFill>
                  <a:ea typeface="宋体" pitchFamily="2" charset="-122"/>
                </a:rPr>
                <a:t> CO.,</a:t>
              </a:r>
            </a:p>
          </p:txBody>
        </p:sp>
      </p:grpSp>
      <p:grpSp>
        <p:nvGrpSpPr>
          <p:cNvPr id="3" name="Group 140"/>
          <p:cNvGrpSpPr>
            <a:grpSpLocks/>
          </p:cNvGrpSpPr>
          <p:nvPr/>
        </p:nvGrpSpPr>
        <p:grpSpPr bwMode="auto">
          <a:xfrm>
            <a:off x="247650" y="1931988"/>
            <a:ext cx="1755775" cy="4041775"/>
            <a:chOff x="203562" y="2041869"/>
            <a:chExt cx="1779477" cy="4156802"/>
          </a:xfrm>
        </p:grpSpPr>
        <p:pic>
          <p:nvPicPr>
            <p:cNvPr id="2148" name="Picture 107" descr="amstd_logo.gif"/>
            <p:cNvPicPr>
              <a:picLocks noChangeAspect="1"/>
            </p:cNvPicPr>
            <p:nvPr/>
          </p:nvPicPr>
          <p:blipFill>
            <a:blip r:embed="rId23"/>
            <a:srcRect/>
            <a:stretch>
              <a:fillRect/>
            </a:stretch>
          </p:blipFill>
          <p:spPr bwMode="auto">
            <a:xfrm>
              <a:off x="726702" y="5817672"/>
              <a:ext cx="1188492" cy="380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" name="Group 139"/>
            <p:cNvGrpSpPr>
              <a:grpSpLocks/>
            </p:cNvGrpSpPr>
            <p:nvPr/>
          </p:nvGrpSpPr>
          <p:grpSpPr bwMode="auto">
            <a:xfrm>
              <a:off x="203562" y="2041869"/>
              <a:ext cx="1779477" cy="4025186"/>
              <a:chOff x="121910" y="1327690"/>
              <a:chExt cx="2176535" cy="4759699"/>
            </a:xfrm>
          </p:grpSpPr>
          <p:pic>
            <p:nvPicPr>
              <p:cNvPr id="2150" name="Picture 34" descr="bodyshop"/>
              <p:cNvPicPr>
                <a:picLocks noChangeAspect="1" noChangeArrowheads="1"/>
              </p:cNvPicPr>
              <p:nvPr/>
            </p:nvPicPr>
            <p:blipFill>
              <a:blip r:embed="rId24"/>
              <a:srcRect/>
              <a:stretch>
                <a:fillRect/>
              </a:stretch>
            </p:blipFill>
            <p:spPr bwMode="auto">
              <a:xfrm>
                <a:off x="349221" y="2335194"/>
                <a:ext cx="838200" cy="169013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1" name="Picture 38" descr="sponsorUnderArmourBig">
                <a:hlinkClick r:id="rId25"/>
              </p:cNvPr>
              <p:cNvPicPr>
                <a:picLocks noChangeAspect="1" noChangeArrowheads="1"/>
              </p:cNvPicPr>
              <p:nvPr/>
            </p:nvPicPr>
            <p:blipFill>
              <a:blip r:embed="rId2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657151" y="4694704"/>
                <a:ext cx="641294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2" name="Picture 46"/>
              <p:cNvPicPr>
                <a:picLocks noChangeAspect="1"/>
              </p:cNvPicPr>
              <p:nvPr/>
            </p:nvPicPr>
            <p:blipFill>
              <a:blip r:embed="rId27"/>
              <a:srcRect/>
              <a:stretch>
                <a:fillRect/>
              </a:stretch>
            </p:blipFill>
            <p:spPr bwMode="auto">
              <a:xfrm>
                <a:off x="1542346" y="3570986"/>
                <a:ext cx="609599" cy="225105"/>
              </a:xfrm>
              <a:prstGeom prst="rect">
                <a:avLst/>
              </a:prstGeom>
              <a:noFill/>
              <a:ln w="25400">
                <a:noFill/>
                <a:miter lim="800000"/>
                <a:headEnd/>
                <a:tailEnd/>
              </a:ln>
            </p:spPr>
          </p:pic>
          <p:pic>
            <p:nvPicPr>
              <p:cNvPr id="2153" name="Picture 49" descr="Scorpion Sports Logo">
                <a:hlinkClick r:id="rId28" tooltip="Scorpion USA Home"/>
              </p:cNvPr>
              <p:cNvPicPr>
                <a:picLocks noChangeAspect="1" noChangeArrowheads="1"/>
              </p:cNvPicPr>
              <p:nvPr/>
            </p:nvPicPr>
            <p:blipFill>
              <a:blip r:embed="rId29"/>
              <a:srcRect/>
              <a:stretch>
                <a:fillRect/>
              </a:stretch>
            </p:blipFill>
            <p:spPr bwMode="auto">
              <a:xfrm>
                <a:off x="882620" y="5306994"/>
                <a:ext cx="485395" cy="304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4" name="Picture 66" descr="Primark"/>
              <p:cNvPicPr>
                <a:picLocks noChangeAspect="1" noChangeArrowheads="1"/>
              </p:cNvPicPr>
              <p:nvPr/>
            </p:nvPicPr>
            <p:blipFill>
              <a:blip r:embed="rId30"/>
              <a:srcRect/>
              <a:stretch>
                <a:fillRect/>
              </a:stretch>
            </p:blipFill>
            <p:spPr bwMode="auto">
              <a:xfrm>
                <a:off x="1201242" y="2639994"/>
                <a:ext cx="990601" cy="2078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5" name="Picture 68"/>
              <p:cNvPicPr>
                <a:picLocks noChangeAspect="1" noChangeArrowheads="1"/>
              </p:cNvPicPr>
              <p:nvPr/>
            </p:nvPicPr>
            <p:blipFill>
              <a:blip r:embed="rId31"/>
              <a:srcRect/>
              <a:stretch>
                <a:fillRect/>
              </a:stretch>
            </p:blipFill>
            <p:spPr bwMode="auto">
              <a:xfrm>
                <a:off x="273020" y="3677143"/>
                <a:ext cx="457200" cy="2409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6" name="Picture 48" descr="Spotlight"/>
              <p:cNvPicPr>
                <a:picLocks noChangeAspect="1" noChangeArrowheads="1"/>
              </p:cNvPicPr>
              <p:nvPr/>
            </p:nvPicPr>
            <p:blipFill>
              <a:blip r:embed="rId32"/>
              <a:srcRect/>
              <a:stretch>
                <a:fillRect/>
              </a:stretch>
            </p:blipFill>
            <p:spPr bwMode="auto">
              <a:xfrm>
                <a:off x="121910" y="2927894"/>
                <a:ext cx="990599" cy="2286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7" name="Picture 78"/>
              <p:cNvPicPr>
                <a:picLocks noChangeAspect="1" noChangeArrowheads="1"/>
              </p:cNvPicPr>
              <p:nvPr/>
            </p:nvPicPr>
            <p:blipFill>
              <a:blip r:embed="rId33"/>
              <a:srcRect/>
              <a:stretch>
                <a:fillRect/>
              </a:stretch>
            </p:blipFill>
            <p:spPr bwMode="auto">
              <a:xfrm>
                <a:off x="273665" y="5213587"/>
                <a:ext cx="609600" cy="3072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8" name="Picture 5"/>
              <p:cNvPicPr>
                <a:picLocks noChangeAspect="1" noChangeArrowheads="1"/>
              </p:cNvPicPr>
              <p:nvPr/>
            </p:nvPicPr>
            <p:blipFill>
              <a:blip r:embed="rId34"/>
              <a:srcRect/>
              <a:stretch>
                <a:fillRect/>
              </a:stretch>
            </p:blipFill>
            <p:spPr bwMode="auto">
              <a:xfrm>
                <a:off x="349220" y="1344594"/>
                <a:ext cx="528159" cy="4159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9" name="Picture 21"/>
              <p:cNvPicPr>
                <a:picLocks noChangeAspect="1" noChangeArrowheads="1"/>
              </p:cNvPicPr>
              <p:nvPr/>
            </p:nvPicPr>
            <p:blipFill>
              <a:blip r:embed="rId35"/>
              <a:srcRect/>
              <a:stretch>
                <a:fillRect/>
              </a:stretch>
            </p:blipFill>
            <p:spPr bwMode="auto">
              <a:xfrm>
                <a:off x="349220" y="1801794"/>
                <a:ext cx="990600" cy="1935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60" name="Picture 1"/>
              <p:cNvPicPr>
                <a:picLocks noChangeAspect="1" noChangeArrowheads="1"/>
              </p:cNvPicPr>
              <p:nvPr/>
            </p:nvPicPr>
            <p:blipFill>
              <a:blip r:embed="rId36"/>
              <a:srcRect/>
              <a:stretch>
                <a:fillRect/>
              </a:stretch>
            </p:blipFill>
            <p:spPr bwMode="auto">
              <a:xfrm>
                <a:off x="137021" y="3238916"/>
                <a:ext cx="838200" cy="2673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61" name="Picture 101" descr="進入全尺寸圖片">
                <a:hlinkClick r:id="rId37"/>
              </p:cNvPr>
              <p:cNvPicPr>
                <a:picLocks noChangeAspect="1" noChangeArrowheads="1"/>
              </p:cNvPicPr>
              <p:nvPr/>
            </p:nvPicPr>
            <p:blipFill>
              <a:blip r:embed="rId38"/>
              <a:srcRect/>
              <a:stretch>
                <a:fillRect/>
              </a:stretch>
            </p:blipFill>
            <p:spPr bwMode="auto">
              <a:xfrm>
                <a:off x="958820" y="4163994"/>
                <a:ext cx="603250" cy="2895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62" name="Picture 70" descr="進入全尺寸圖片">
                <a:hlinkClick r:id="rId39"/>
              </p:cNvPr>
              <p:cNvPicPr>
                <a:picLocks noChangeAspect="1" noChangeArrowheads="1"/>
              </p:cNvPicPr>
              <p:nvPr/>
            </p:nvPicPr>
            <p:blipFill>
              <a:blip r:embed="rId40"/>
              <a:srcRect/>
              <a:stretch>
                <a:fillRect/>
              </a:stretch>
            </p:blipFill>
            <p:spPr bwMode="auto">
              <a:xfrm>
                <a:off x="994201" y="3519979"/>
                <a:ext cx="381000" cy="43941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63" name="Picture 52" descr="http://hk.wrs.yahoo.com/_ylt=A3OyCEXLg4dKyKsAFm6.ygt./SIG=12earcen9/EXP=1250481483/**http%3A/eteamz.active.com/kypatriots/images/logo_adidas.jpg"/>
              <p:cNvPicPr>
                <a:picLocks noChangeAspect="1" noChangeArrowheads="1"/>
              </p:cNvPicPr>
              <p:nvPr/>
            </p:nvPicPr>
            <p:blipFill>
              <a:blip r:embed="rId41"/>
              <a:srcRect/>
              <a:stretch>
                <a:fillRect/>
              </a:stretch>
            </p:blipFill>
            <p:spPr bwMode="auto">
              <a:xfrm>
                <a:off x="1429844" y="2258994"/>
                <a:ext cx="564093" cy="38100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64" name="Picture 92"/>
              <p:cNvPicPr>
                <a:picLocks noChangeAspect="1" noChangeArrowheads="1"/>
              </p:cNvPicPr>
              <p:nvPr/>
            </p:nvPicPr>
            <p:blipFill>
              <a:blip r:embed="rId42"/>
              <a:srcRect/>
              <a:stretch>
                <a:fillRect/>
              </a:stretch>
            </p:blipFill>
            <p:spPr bwMode="auto">
              <a:xfrm>
                <a:off x="211286" y="4654684"/>
                <a:ext cx="685800" cy="3964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65" name="Picture 210" descr="avon logo copy"/>
              <p:cNvPicPr>
                <a:picLocks noChangeAspect="1" noChangeArrowheads="1"/>
              </p:cNvPicPr>
              <p:nvPr/>
            </p:nvPicPr>
            <p:blipFill>
              <a:blip r:embed="rId43"/>
              <a:srcRect/>
              <a:stretch>
                <a:fillRect/>
              </a:stretch>
            </p:blipFill>
            <p:spPr bwMode="auto">
              <a:xfrm>
                <a:off x="1240125" y="2906540"/>
                <a:ext cx="944562" cy="1666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66" name="Picture 807"/>
              <p:cNvPicPr>
                <a:picLocks noChangeAspect="1" noChangeArrowheads="1"/>
              </p:cNvPicPr>
              <p:nvPr/>
            </p:nvPicPr>
            <p:blipFill>
              <a:blip r:embed="rId44"/>
              <a:srcRect/>
              <a:stretch>
                <a:fillRect/>
              </a:stretch>
            </p:blipFill>
            <p:spPr bwMode="auto">
              <a:xfrm>
                <a:off x="1519217" y="3226165"/>
                <a:ext cx="533400" cy="1764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67" name="Picture 4" descr="Hasbro"/>
              <p:cNvPicPr>
                <a:picLocks noChangeAspect="1" noChangeArrowheads="1"/>
              </p:cNvPicPr>
              <p:nvPr/>
            </p:nvPicPr>
            <p:blipFill>
              <a:blip r:embed="rId45"/>
              <a:srcRect/>
              <a:stretch>
                <a:fillRect/>
              </a:stretch>
            </p:blipFill>
            <p:spPr bwMode="auto">
              <a:xfrm>
                <a:off x="227687" y="4159538"/>
                <a:ext cx="533400" cy="287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68" name="Picture 138"/>
              <p:cNvPicPr>
                <a:picLocks noChangeAspect="1" noChangeArrowheads="1"/>
              </p:cNvPicPr>
              <p:nvPr/>
            </p:nvPicPr>
            <p:blipFill>
              <a:blip r:embed="rId46"/>
              <a:srcRect/>
              <a:stretch>
                <a:fillRect/>
              </a:stretch>
            </p:blipFill>
            <p:spPr bwMode="auto">
              <a:xfrm>
                <a:off x="882620" y="4697394"/>
                <a:ext cx="581891" cy="266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69" name="Picture 130" descr="label-logo_R"/>
              <p:cNvPicPr>
                <a:picLocks noChangeAspect="1" noChangeArrowheads="1"/>
              </p:cNvPicPr>
              <p:nvPr/>
            </p:nvPicPr>
            <p:blipFill>
              <a:blip r:embed="rId47"/>
              <a:srcRect/>
              <a:stretch>
                <a:fillRect/>
              </a:stretch>
            </p:blipFill>
            <p:spPr bwMode="auto">
              <a:xfrm>
                <a:off x="1607303" y="5317364"/>
                <a:ext cx="457200" cy="397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70" name="Picture 131"/>
              <p:cNvPicPr>
                <a:picLocks noChangeAspect="1" noChangeArrowheads="1"/>
              </p:cNvPicPr>
              <p:nvPr/>
            </p:nvPicPr>
            <p:blipFill>
              <a:blip r:embed="rId48"/>
              <a:srcRect/>
              <a:stretch>
                <a:fillRect/>
              </a:stretch>
            </p:blipFill>
            <p:spPr bwMode="auto">
              <a:xfrm>
                <a:off x="259615" y="5719089"/>
                <a:ext cx="417512" cy="3683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71" name="Picture 810" descr="SH-Store-shade">
                <a:hlinkClick r:id="rId49"/>
              </p:cNvPr>
              <p:cNvPicPr>
                <a:picLocks noChangeAspect="1" noChangeArrowheads="1"/>
              </p:cNvPicPr>
              <p:nvPr/>
            </p:nvPicPr>
            <p:blipFill>
              <a:blip r:embed="rId50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782832" y="4182659"/>
                <a:ext cx="341687" cy="304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72" name="Picture 13"/>
              <p:cNvPicPr>
                <a:picLocks noChangeAspect="1" noChangeArrowheads="1"/>
              </p:cNvPicPr>
              <p:nvPr/>
            </p:nvPicPr>
            <p:blipFill>
              <a:blip r:embed="rId51"/>
              <a:srcRect/>
              <a:stretch>
                <a:fillRect/>
              </a:stretch>
            </p:blipFill>
            <p:spPr bwMode="auto">
              <a:xfrm>
                <a:off x="1517928" y="1327690"/>
                <a:ext cx="654050" cy="2254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73" name="Picture 10"/>
              <p:cNvPicPr>
                <a:picLocks noChangeAspect="1" noChangeArrowheads="1"/>
              </p:cNvPicPr>
              <p:nvPr/>
            </p:nvPicPr>
            <p:blipFill>
              <a:blip r:embed="rId52"/>
              <a:srcRect/>
              <a:stretch>
                <a:fillRect/>
              </a:stretch>
            </p:blipFill>
            <p:spPr bwMode="auto">
              <a:xfrm>
                <a:off x="1552021" y="1621827"/>
                <a:ext cx="579784" cy="5334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5" name="Group 154"/>
          <p:cNvGrpSpPr>
            <a:grpSpLocks/>
          </p:cNvGrpSpPr>
          <p:nvPr/>
        </p:nvGrpSpPr>
        <p:grpSpPr bwMode="auto">
          <a:xfrm>
            <a:off x="2178050" y="1274763"/>
            <a:ext cx="1565275" cy="5081587"/>
            <a:chOff x="2156755" y="1137684"/>
            <a:chExt cx="1564640" cy="5082363"/>
          </a:xfrm>
        </p:grpSpPr>
        <p:sp>
          <p:nvSpPr>
            <p:cNvPr id="42" name="Line 24"/>
            <p:cNvSpPr>
              <a:spLocks noChangeShapeType="1"/>
            </p:cNvSpPr>
            <p:nvPr/>
          </p:nvSpPr>
          <p:spPr bwMode="auto">
            <a:xfrm flipH="1">
              <a:off x="3721395" y="1137684"/>
              <a:ext cx="0" cy="5082363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lIns="90000" tIns="46800" rIns="90000" bIns="46800" anchor="ctr"/>
            <a:lstStyle/>
            <a:p>
              <a:pPr eaLnBrk="0" hangingPunct="0">
                <a:defRPr/>
              </a:pPr>
              <a:endParaRPr lang="en-US" dirty="0">
                <a:solidFill>
                  <a:srgbClr val="666666"/>
                </a:solidFill>
              </a:endParaRPr>
            </a:p>
          </p:txBody>
        </p:sp>
        <p:pic>
          <p:nvPicPr>
            <p:cNvPr id="2136" name="Picture 12"/>
            <p:cNvPicPr>
              <a:picLocks noChangeAspect="1" noChangeArrowheads="1"/>
            </p:cNvPicPr>
            <p:nvPr/>
          </p:nvPicPr>
          <p:blipFill>
            <a:blip r:embed="rId53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156755" y="1748733"/>
              <a:ext cx="459823" cy="3181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37" name="Picture 72" descr="進入全尺寸圖片">
              <a:hlinkClick r:id="rId54"/>
            </p:cNvPr>
            <p:cNvPicPr>
              <a:picLocks noChangeAspect="1" noChangeArrowheads="1"/>
            </p:cNvPicPr>
            <p:nvPr/>
          </p:nvPicPr>
          <p:blipFill>
            <a:blip r:embed="rId55"/>
            <a:srcRect/>
            <a:stretch>
              <a:fillRect/>
            </a:stretch>
          </p:blipFill>
          <p:spPr bwMode="auto">
            <a:xfrm>
              <a:off x="2156755" y="2092681"/>
              <a:ext cx="459823" cy="412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38" name="Picture 74" descr="進入全尺寸圖片">
              <a:hlinkClick r:id="rId56"/>
            </p:cNvPr>
            <p:cNvPicPr>
              <a:picLocks noChangeAspect="1" noChangeArrowheads="1"/>
            </p:cNvPicPr>
            <p:nvPr/>
          </p:nvPicPr>
          <p:blipFill>
            <a:blip r:embed="rId57"/>
            <a:srcRect/>
            <a:stretch>
              <a:fillRect/>
            </a:stretch>
          </p:blipFill>
          <p:spPr bwMode="auto">
            <a:xfrm>
              <a:off x="2233392" y="3468469"/>
              <a:ext cx="1072920" cy="179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39" name="Afbeelding 198" descr="General_Electric.png"/>
            <p:cNvPicPr>
              <a:picLocks noChangeAspect="1"/>
            </p:cNvPicPr>
            <p:nvPr/>
          </p:nvPicPr>
          <p:blipFill>
            <a:blip r:embed="rId58"/>
            <a:srcRect/>
            <a:stretch>
              <a:fillRect/>
            </a:stretch>
          </p:blipFill>
          <p:spPr bwMode="auto">
            <a:xfrm>
              <a:off x="2233392" y="2918154"/>
              <a:ext cx="471000" cy="412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40" name="Picture 5"/>
            <p:cNvPicPr>
              <a:picLocks noChangeAspect="1" noChangeArrowheads="1"/>
            </p:cNvPicPr>
            <p:nvPr/>
          </p:nvPicPr>
          <p:blipFill>
            <a:blip r:embed="rId59"/>
            <a:srcRect/>
            <a:stretch>
              <a:fillRect/>
            </a:stretch>
          </p:blipFill>
          <p:spPr bwMode="auto">
            <a:xfrm>
              <a:off x="2693215" y="2230260"/>
              <a:ext cx="865361" cy="2838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41" name="Picture 49" descr="utc"/>
            <p:cNvPicPr>
              <a:picLocks noChangeAspect="1" noChangeArrowheads="1"/>
            </p:cNvPicPr>
            <p:nvPr/>
          </p:nvPicPr>
          <p:blipFill>
            <a:blip r:embed="rId60"/>
            <a:srcRect/>
            <a:stretch>
              <a:fillRect/>
            </a:stretch>
          </p:blipFill>
          <p:spPr bwMode="auto">
            <a:xfrm>
              <a:off x="2261200" y="5233075"/>
              <a:ext cx="1200960" cy="3439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42" name="Picture 27" descr="images8"/>
            <p:cNvPicPr>
              <a:picLocks noChangeAspect="1" noChangeArrowheads="1"/>
            </p:cNvPicPr>
            <p:nvPr/>
          </p:nvPicPr>
          <p:blipFill>
            <a:blip r:embed="rId61"/>
            <a:srcRect/>
            <a:stretch>
              <a:fillRect/>
            </a:stretch>
          </p:blipFill>
          <p:spPr bwMode="auto">
            <a:xfrm>
              <a:off x="2769852" y="1679944"/>
              <a:ext cx="860572" cy="4476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43" name="Picture 37" descr="cummins"/>
            <p:cNvPicPr>
              <a:picLocks noChangeAspect="1" noChangeArrowheads="1"/>
            </p:cNvPicPr>
            <p:nvPr/>
          </p:nvPicPr>
          <p:blipFill>
            <a:blip r:embed="rId62"/>
            <a:srcRect/>
            <a:stretch>
              <a:fillRect/>
            </a:stretch>
          </p:blipFill>
          <p:spPr bwMode="auto">
            <a:xfrm>
              <a:off x="2999764" y="2918154"/>
              <a:ext cx="429487" cy="355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44" name="Picture 38" descr="Rolls-Royce%20Logo"/>
            <p:cNvPicPr>
              <a:picLocks noChangeAspect="1" noChangeArrowheads="1"/>
            </p:cNvPicPr>
            <p:nvPr/>
          </p:nvPicPr>
          <p:blipFill>
            <a:blip r:embed="rId63"/>
            <a:srcRect/>
            <a:stretch>
              <a:fillRect/>
            </a:stretch>
          </p:blipFill>
          <p:spPr bwMode="auto">
            <a:xfrm>
              <a:off x="2437041" y="3742133"/>
              <a:ext cx="735262" cy="1877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45" name="Picture 39"/>
            <p:cNvPicPr>
              <a:picLocks noChangeAspect="1" noChangeArrowheads="1"/>
            </p:cNvPicPr>
            <p:nvPr/>
          </p:nvPicPr>
          <p:blipFill>
            <a:blip r:embed="rId64"/>
            <a:srcRect/>
            <a:stretch>
              <a:fillRect/>
            </a:stretch>
          </p:blipFill>
          <p:spPr bwMode="auto">
            <a:xfrm>
              <a:off x="2156756" y="4009978"/>
              <a:ext cx="1334711" cy="206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46" name="Picture 39"/>
            <p:cNvPicPr>
              <a:picLocks noChangeAspect="1" noChangeArrowheads="1"/>
            </p:cNvPicPr>
            <p:nvPr/>
          </p:nvPicPr>
          <p:blipFill>
            <a:blip r:embed="rId65"/>
            <a:srcRect/>
            <a:stretch>
              <a:fillRect/>
            </a:stretch>
          </p:blipFill>
          <p:spPr bwMode="auto">
            <a:xfrm>
              <a:off x="2208978" y="4497544"/>
              <a:ext cx="1244473" cy="206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47" name="Picture 131" descr="eaton"/>
            <p:cNvPicPr>
              <a:picLocks noChangeAspect="1" noChangeArrowheads="1"/>
            </p:cNvPicPr>
            <p:nvPr/>
          </p:nvPicPr>
          <p:blipFill>
            <a:blip r:embed="rId66"/>
            <a:srcRect r="22942" b="33899"/>
            <a:stretch>
              <a:fillRect/>
            </a:stretch>
          </p:blipFill>
          <p:spPr bwMode="auto">
            <a:xfrm>
              <a:off x="2156755" y="2630732"/>
              <a:ext cx="581847" cy="1498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" name="Group 136"/>
          <p:cNvGrpSpPr>
            <a:grpSpLocks/>
          </p:cNvGrpSpPr>
          <p:nvPr/>
        </p:nvGrpSpPr>
        <p:grpSpPr bwMode="auto">
          <a:xfrm>
            <a:off x="2949575" y="1854200"/>
            <a:ext cx="2398713" cy="3997325"/>
            <a:chOff x="3641326" y="2590800"/>
            <a:chExt cx="2683274" cy="4502228"/>
          </a:xfrm>
        </p:grpSpPr>
        <p:pic>
          <p:nvPicPr>
            <p:cNvPr id="2122" name="Picture 80" descr="進入全尺寸圖片">
              <a:hlinkClick r:id="rId67"/>
            </p:cNvPr>
            <p:cNvPicPr>
              <a:picLocks noChangeAspect="1" noChangeArrowheads="1"/>
            </p:cNvPicPr>
            <p:nvPr/>
          </p:nvPicPr>
          <p:blipFill>
            <a:blip r:embed="rId68"/>
            <a:srcRect/>
            <a:stretch>
              <a:fillRect/>
            </a:stretch>
          </p:blipFill>
          <p:spPr bwMode="auto">
            <a:xfrm>
              <a:off x="4648200" y="2590800"/>
              <a:ext cx="609600" cy="719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23" name="Picture 4"/>
            <p:cNvPicPr>
              <a:picLocks noChangeAspect="1" noChangeArrowheads="1"/>
            </p:cNvPicPr>
            <p:nvPr/>
          </p:nvPicPr>
          <p:blipFill>
            <a:blip r:embed="rId6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20000"/>
            </a:blip>
            <a:srcRect/>
            <a:stretch>
              <a:fillRect/>
            </a:stretch>
          </p:blipFill>
          <p:spPr bwMode="auto">
            <a:xfrm>
              <a:off x="4724400" y="3276600"/>
              <a:ext cx="1600200" cy="475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24" name="Picture 4" descr="http://t2.gstatic.com/images?q=tbn:X8UOiEaTimmctM:http://www.gepower.com/businesses/ge_oilandgas/en/newsletter/geog_enews_june07/images/vetco_ge_logo.gif">
              <a:hlinkClick r:id="rId70"/>
            </p:cNvPr>
            <p:cNvPicPr>
              <a:picLocks noChangeAspect="1" noChangeArrowheads="1"/>
            </p:cNvPicPr>
            <p:nvPr/>
          </p:nvPicPr>
          <p:blipFill>
            <a:blip r:embed="rId71"/>
            <a:srcRect/>
            <a:stretch>
              <a:fillRect/>
            </a:stretch>
          </p:blipFill>
          <p:spPr bwMode="auto">
            <a:xfrm>
              <a:off x="4961887" y="3810000"/>
              <a:ext cx="1009650" cy="5048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25" name="Picture 6" descr="http://t0.gstatic.com/images?q=tbn:7fuYdEJMtx-B3M:http://talkingheadtv.com/wp-content/uploads/2008/07/halliburton.gif">
              <a:hlinkClick r:id="rId72"/>
            </p:cNvPr>
            <p:cNvPicPr>
              <a:picLocks noChangeAspect="1" noChangeArrowheads="1"/>
            </p:cNvPicPr>
            <p:nvPr/>
          </p:nvPicPr>
          <p:blipFill>
            <a:blip r:embed="rId73"/>
            <a:srcRect/>
            <a:stretch>
              <a:fillRect/>
            </a:stretch>
          </p:blipFill>
          <p:spPr bwMode="auto">
            <a:xfrm>
              <a:off x="5638800" y="6248400"/>
              <a:ext cx="597242" cy="405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26" name="Picture 8" descr="http://t2.gstatic.com/images?q=tbn:7hguIFM9H1uNXM:http://www.eelimitedng.com/Assets/images/Noble.gif">
              <a:hlinkClick r:id="rId74"/>
            </p:cNvPr>
            <p:cNvPicPr>
              <a:picLocks noChangeAspect="1" noChangeArrowheads="1"/>
            </p:cNvPicPr>
            <p:nvPr/>
          </p:nvPicPr>
          <p:blipFill>
            <a:blip r:embed="rId75"/>
            <a:srcRect/>
            <a:stretch>
              <a:fillRect/>
            </a:stretch>
          </p:blipFill>
          <p:spPr bwMode="auto">
            <a:xfrm>
              <a:off x="5486400" y="4419600"/>
              <a:ext cx="762000" cy="3499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27" name="Picture 10" descr="http://t0.gstatic.com/images?q=tbn:JzaUmFlcKGzDnM:http://www.dgg2007.rwth-aachen.de/images/bakerhughes.gif">
              <a:hlinkClick r:id="rId76"/>
            </p:cNvPr>
            <p:cNvPicPr>
              <a:picLocks noChangeAspect="1" noChangeArrowheads="1"/>
            </p:cNvPicPr>
            <p:nvPr/>
          </p:nvPicPr>
          <p:blipFill>
            <a:blip r:embed="rId77"/>
            <a:srcRect/>
            <a:stretch>
              <a:fillRect/>
            </a:stretch>
          </p:blipFill>
          <p:spPr bwMode="auto">
            <a:xfrm>
              <a:off x="5334000" y="2743200"/>
              <a:ext cx="700088" cy="38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28" name="Picture 14" descr="http://t2.gstatic.com/images?q=tbn:qesGBKKFvcexrM"/>
            <p:cNvPicPr>
              <a:picLocks noChangeAspect="1" noChangeArrowheads="1"/>
            </p:cNvPicPr>
            <p:nvPr/>
          </p:nvPicPr>
          <p:blipFill>
            <a:blip r:embed="rId78"/>
            <a:srcRect/>
            <a:stretch>
              <a:fillRect/>
            </a:stretch>
          </p:blipFill>
          <p:spPr bwMode="auto">
            <a:xfrm>
              <a:off x="4984317" y="5029200"/>
              <a:ext cx="1009650" cy="314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29" name="Picture 22" descr="http://t0.gstatic.com/images?q=tbn:FHp8osC_4wBKZM:http://www.westernroundtable.com/Portals/1/images/Logos/FMC_SMALL_LOGO.gif">
              <a:hlinkClick r:id="rId79"/>
            </p:cNvPr>
            <p:cNvPicPr>
              <a:picLocks noChangeAspect="1" noChangeArrowheads="1"/>
            </p:cNvPicPr>
            <p:nvPr/>
          </p:nvPicPr>
          <p:blipFill>
            <a:blip r:embed="rId80"/>
            <a:srcRect/>
            <a:stretch>
              <a:fillRect/>
            </a:stretch>
          </p:blipFill>
          <p:spPr bwMode="auto">
            <a:xfrm>
              <a:off x="5638800" y="5943600"/>
              <a:ext cx="590550" cy="177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30" name="Picture 26" descr="http://t0.gstatic.com/images?q=tbn:CckMRqyaN36faM:http://www.automation.com/images/directory/Bray_Controls_logo_(400_x_86).jpg">
              <a:hlinkClick r:id="rId81"/>
            </p:cNvPr>
            <p:cNvPicPr>
              <a:picLocks noChangeAspect="1" noChangeArrowheads="1"/>
            </p:cNvPicPr>
            <p:nvPr/>
          </p:nvPicPr>
          <p:blipFill>
            <a:blip r:embed="rId82"/>
            <a:srcRect/>
            <a:stretch>
              <a:fillRect/>
            </a:stretch>
          </p:blipFill>
          <p:spPr bwMode="auto">
            <a:xfrm>
              <a:off x="4800600" y="5486400"/>
              <a:ext cx="1181100" cy="257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31" name="Picture 28" descr="http://t0.gstatic.com/images?q=tbn:J3Cwvbu9RBxpbM:http://www.employerflexible.com/default/Professional%2520Search/Company%2520Logos/Cameron-Compression-Logo_1.jpg">
              <a:hlinkClick r:id="rId83"/>
            </p:cNvPr>
            <p:cNvPicPr>
              <a:picLocks noChangeAspect="1" noChangeArrowheads="1"/>
            </p:cNvPicPr>
            <p:nvPr/>
          </p:nvPicPr>
          <p:blipFill>
            <a:blip r:embed="rId84"/>
            <a:srcRect/>
            <a:stretch>
              <a:fillRect/>
            </a:stretch>
          </p:blipFill>
          <p:spPr bwMode="auto">
            <a:xfrm>
              <a:off x="4609661" y="6781792"/>
              <a:ext cx="1181100" cy="311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32" name="Picture 30" descr="http://t2.gstatic.com/images?q=tbn:u-sOSA7B1BxufM:http://www.topsideoffshore.com/local/anniecms/1/images/Seadrill_logo.jpg">
              <a:hlinkClick r:id="rId85"/>
            </p:cNvPr>
            <p:cNvPicPr>
              <a:picLocks noChangeAspect="1" noChangeArrowheads="1"/>
            </p:cNvPicPr>
            <p:nvPr/>
          </p:nvPicPr>
          <p:blipFill>
            <a:blip r:embed="rId86"/>
            <a:srcRect/>
            <a:stretch>
              <a:fillRect/>
            </a:stretch>
          </p:blipFill>
          <p:spPr bwMode="auto">
            <a:xfrm>
              <a:off x="4648201" y="6255940"/>
              <a:ext cx="762000" cy="2781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33" name="Picture 34" descr="http://t0.gstatic.com/images?q=tbn:ZiHAu8Rr72GMkM:http://www.reagleconsulting.com/images/oil_states_logo.gif">
              <a:hlinkClick r:id="rId87"/>
            </p:cNvPr>
            <p:cNvPicPr>
              <a:picLocks noChangeAspect="1" noChangeArrowheads="1"/>
            </p:cNvPicPr>
            <p:nvPr/>
          </p:nvPicPr>
          <p:blipFill>
            <a:blip r:embed="rId88"/>
            <a:srcRect/>
            <a:stretch>
              <a:fillRect/>
            </a:stretch>
          </p:blipFill>
          <p:spPr bwMode="auto">
            <a:xfrm>
              <a:off x="4648200" y="4495800"/>
              <a:ext cx="838200" cy="3929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34" name="Picture 4" descr="http://t3.gstatic.com/images?q=tbn:gRubOEix_7isKM:http://www.infiniteunknown.net/wp-content/uploads/2010/04/bayer_logo.gif">
              <a:hlinkClick r:id="rId89"/>
            </p:cNvPr>
            <p:cNvPicPr>
              <a:picLocks noChangeAspect="1" noChangeArrowheads="1"/>
            </p:cNvPicPr>
            <p:nvPr/>
          </p:nvPicPr>
          <p:blipFill>
            <a:blip r:embed="rId90"/>
            <a:srcRect/>
            <a:stretch>
              <a:fillRect/>
            </a:stretch>
          </p:blipFill>
          <p:spPr bwMode="auto">
            <a:xfrm>
              <a:off x="3641326" y="3516637"/>
              <a:ext cx="777469" cy="3225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Group 155"/>
          <p:cNvGrpSpPr>
            <a:grpSpLocks/>
          </p:cNvGrpSpPr>
          <p:nvPr/>
        </p:nvGrpSpPr>
        <p:grpSpPr bwMode="auto">
          <a:xfrm>
            <a:off x="5561013" y="1301750"/>
            <a:ext cx="1584325" cy="5018088"/>
            <a:chOff x="5560828" y="1137684"/>
            <a:chExt cx="1584250" cy="5018567"/>
          </a:xfrm>
        </p:grpSpPr>
        <p:sp>
          <p:nvSpPr>
            <p:cNvPr id="7174" name="Line 25"/>
            <p:cNvSpPr>
              <a:spLocks noChangeShapeType="1"/>
            </p:cNvSpPr>
            <p:nvPr/>
          </p:nvSpPr>
          <p:spPr bwMode="auto">
            <a:xfrm>
              <a:off x="7145078" y="1137684"/>
              <a:ext cx="0" cy="5018567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lIns="90000" tIns="46800" rIns="90000" bIns="46800" anchor="ctr"/>
            <a:lstStyle/>
            <a:p>
              <a:pPr eaLnBrk="0" hangingPunct="0">
                <a:defRPr/>
              </a:pPr>
              <a:endParaRPr lang="en-US" dirty="0">
                <a:solidFill>
                  <a:srgbClr val="666666"/>
                </a:solidFill>
              </a:endParaRPr>
            </a:p>
          </p:txBody>
        </p:sp>
        <p:pic>
          <p:nvPicPr>
            <p:cNvPr id="2105" name="Picture 43" descr="404_logo"/>
            <p:cNvPicPr>
              <a:picLocks noChangeAspect="1" noChangeArrowheads="1"/>
            </p:cNvPicPr>
            <p:nvPr/>
          </p:nvPicPr>
          <p:blipFill>
            <a:blip r:embed="rId9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790058" y="2403453"/>
              <a:ext cx="1086467" cy="2364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06" name="Picture 60"/>
            <p:cNvPicPr>
              <a:picLocks noChangeAspect="1" noChangeArrowheads="1"/>
            </p:cNvPicPr>
            <p:nvPr/>
          </p:nvPicPr>
          <p:blipFill>
            <a:blip r:embed="rId92"/>
            <a:srcRect/>
            <a:stretch>
              <a:fillRect/>
            </a:stretch>
          </p:blipFill>
          <p:spPr bwMode="auto">
            <a:xfrm>
              <a:off x="6168136" y="1703749"/>
              <a:ext cx="713253" cy="362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07" name="Picture 65" descr="Apple-logo"/>
            <p:cNvPicPr>
              <a:picLocks noChangeAspect="1" noChangeArrowheads="1"/>
            </p:cNvPicPr>
            <p:nvPr/>
          </p:nvPicPr>
          <p:blipFill>
            <a:blip r:embed="rId93"/>
            <a:srcRect/>
            <a:stretch>
              <a:fillRect/>
            </a:stretch>
          </p:blipFill>
          <p:spPr bwMode="auto">
            <a:xfrm>
              <a:off x="5618528" y="3433504"/>
              <a:ext cx="331746" cy="4082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08" name="Picture 69"/>
            <p:cNvPicPr>
              <a:picLocks noChangeAspect="1" noChangeArrowheads="1"/>
            </p:cNvPicPr>
            <p:nvPr/>
          </p:nvPicPr>
          <p:blipFill>
            <a:blip r:embed="rId94"/>
            <a:srcRect/>
            <a:stretch>
              <a:fillRect/>
            </a:stretch>
          </p:blipFill>
          <p:spPr bwMode="auto">
            <a:xfrm>
              <a:off x="6499882" y="3206822"/>
              <a:ext cx="398095" cy="3987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09" name="Afbeelding 190" descr="IBM.png"/>
            <p:cNvPicPr>
              <a:picLocks noChangeAspect="1"/>
            </p:cNvPicPr>
            <p:nvPr/>
          </p:nvPicPr>
          <p:blipFill>
            <a:blip r:embed="rId95"/>
            <a:srcRect/>
            <a:stretch>
              <a:fillRect/>
            </a:stretch>
          </p:blipFill>
          <p:spPr bwMode="auto">
            <a:xfrm>
              <a:off x="6035438" y="3464735"/>
              <a:ext cx="398095" cy="1521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10" name="Picture 50" descr="http://hk.wrs.yahoo.com/_ylt=A3OyCEcZg4dKxVcBpzS.ygt./SIG=12f2tk2l7/EXP=1250481305/**http%3A/www.marjinal.com.tr/basin/imaj/gorsel/nokia-logo.jpg"/>
            <p:cNvPicPr>
              <a:picLocks noChangeAspect="1" noChangeArrowheads="1"/>
            </p:cNvPicPr>
            <p:nvPr/>
          </p:nvPicPr>
          <p:blipFill>
            <a:blip r:embed="rId96"/>
            <a:srcRect/>
            <a:stretch>
              <a:fillRect/>
            </a:stretch>
          </p:blipFill>
          <p:spPr bwMode="auto">
            <a:xfrm>
              <a:off x="5637343" y="4032945"/>
              <a:ext cx="663492" cy="1125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11" name="Picture 60" descr="http://hk.wrs.yahoo.com/_ylt=A3OyCEdAhYdKylcBfea.ygt./SIG=11utk8tku/EXP=1250481856/**http%3A/www.info-one.fr/images/jvc_logo.jpg"/>
            <p:cNvPicPr>
              <a:picLocks noChangeAspect="1" noChangeArrowheads="1"/>
            </p:cNvPicPr>
            <p:nvPr/>
          </p:nvPicPr>
          <p:blipFill>
            <a:blip r:embed="rId97"/>
            <a:srcRect/>
            <a:stretch>
              <a:fillRect/>
            </a:stretch>
          </p:blipFill>
          <p:spPr bwMode="auto">
            <a:xfrm>
              <a:off x="5637343" y="1825578"/>
              <a:ext cx="398095" cy="204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12" name="Picture 99" descr="進入全尺寸圖片">
              <a:hlinkClick r:id="rId98"/>
            </p:cNvPr>
            <p:cNvPicPr>
              <a:picLocks noChangeAspect="1" noChangeArrowheads="1"/>
            </p:cNvPicPr>
            <p:nvPr/>
          </p:nvPicPr>
          <p:blipFill>
            <a:blip r:embed="rId99"/>
            <a:srcRect/>
            <a:stretch>
              <a:fillRect/>
            </a:stretch>
          </p:blipFill>
          <p:spPr bwMode="auto">
            <a:xfrm>
              <a:off x="5570995" y="4901387"/>
              <a:ext cx="862539" cy="2445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13" name="Afbeelding 204" descr="Sony.png"/>
            <p:cNvPicPr>
              <a:picLocks noChangeAspect="1"/>
            </p:cNvPicPr>
            <p:nvPr/>
          </p:nvPicPr>
          <p:blipFill>
            <a:blip r:embed="rId100"/>
            <a:srcRect/>
            <a:stretch>
              <a:fillRect/>
            </a:stretch>
          </p:blipFill>
          <p:spPr bwMode="auto">
            <a:xfrm>
              <a:off x="6317669" y="4801650"/>
              <a:ext cx="630317" cy="1350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14" name="Picture 58" descr="http://hk.wrs.yahoo.com/_ylt=A3OyCEYFhYdKbukAf_i.ygt./SIG=135hifbq9/EXP=1250481797/**http%3A/frenchgirlinfinland.files.wordpress.com/2008/02/toshiba_logo_600px_red.jpg"/>
            <p:cNvPicPr>
              <a:picLocks noChangeAspect="1" noChangeArrowheads="1"/>
            </p:cNvPicPr>
            <p:nvPr/>
          </p:nvPicPr>
          <p:blipFill>
            <a:blip r:embed="rId101"/>
            <a:srcRect/>
            <a:stretch>
              <a:fillRect/>
            </a:stretch>
          </p:blipFill>
          <p:spPr bwMode="auto">
            <a:xfrm>
              <a:off x="6276716" y="2127481"/>
              <a:ext cx="762862" cy="201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15" name="Picture 181" descr="150px-HP_logo"/>
            <p:cNvPicPr preferRelativeResize="0">
              <a:picLocks noChangeAspect="1" noChangeArrowheads="1"/>
            </p:cNvPicPr>
            <p:nvPr/>
          </p:nvPicPr>
          <p:blipFill>
            <a:blip r:embed="rId102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499882" y="2734318"/>
              <a:ext cx="398095" cy="40500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2116" name="Picture 157"/>
            <p:cNvPicPr>
              <a:picLocks noChangeAspect="1" noChangeArrowheads="1"/>
            </p:cNvPicPr>
            <p:nvPr/>
          </p:nvPicPr>
          <p:blipFill>
            <a:blip r:embed="rId103"/>
            <a:srcRect/>
            <a:stretch>
              <a:fillRect/>
            </a:stretch>
          </p:blipFill>
          <p:spPr bwMode="auto">
            <a:xfrm>
              <a:off x="6433533" y="4037983"/>
              <a:ext cx="519735" cy="4668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17" name="Picture 824"/>
            <p:cNvPicPr>
              <a:picLocks noChangeAspect="1" noChangeArrowheads="1"/>
            </p:cNvPicPr>
            <p:nvPr/>
          </p:nvPicPr>
          <p:blipFill>
            <a:blip r:embed="rId104"/>
            <a:srcRect/>
            <a:stretch>
              <a:fillRect/>
            </a:stretch>
          </p:blipFill>
          <p:spPr bwMode="auto">
            <a:xfrm>
              <a:off x="5637343" y="4247537"/>
              <a:ext cx="597142" cy="165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18" name="Picture 38" descr="logo-flextronics"/>
            <p:cNvPicPr>
              <a:picLocks noChangeAspect="1" noChangeArrowheads="1"/>
            </p:cNvPicPr>
            <p:nvPr/>
          </p:nvPicPr>
          <p:blipFill>
            <a:blip r:embed="rId105"/>
            <a:srcRect/>
            <a:stretch>
              <a:fillRect/>
            </a:stretch>
          </p:blipFill>
          <p:spPr bwMode="auto">
            <a:xfrm>
              <a:off x="5917593" y="5149225"/>
              <a:ext cx="995237" cy="2367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19" name="Picture 212"/>
            <p:cNvPicPr>
              <a:picLocks noChangeAspect="1" noChangeArrowheads="1"/>
            </p:cNvPicPr>
            <p:nvPr/>
          </p:nvPicPr>
          <p:blipFill>
            <a:blip r:embed="rId106">
              <a:clrChange>
                <a:clrFrom>
                  <a:srgbClr val="F9FFFF"/>
                </a:clrFrom>
                <a:clrTo>
                  <a:srgbClr val="F9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637343" y="3028500"/>
              <a:ext cx="376901" cy="33750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2120" name="Picture 17"/>
            <p:cNvPicPr>
              <a:picLocks noChangeAspect="1" noChangeArrowheads="1"/>
            </p:cNvPicPr>
            <p:nvPr/>
          </p:nvPicPr>
          <p:blipFill>
            <a:blip r:embed="rId107"/>
            <a:srcRect/>
            <a:stretch>
              <a:fillRect/>
            </a:stretch>
          </p:blipFill>
          <p:spPr bwMode="auto">
            <a:xfrm>
              <a:off x="5590800" y="5431317"/>
              <a:ext cx="839041" cy="247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21" name="Picture 4" descr="http://www.google.com/images?q=tbn:rKGYtoQxBCy1CM::www.moldex3d.com/jla/en/images/stories/Success/Samsung/samsung-logo.jpg&amp;h=50&amp;w=149&amp;usg=__IVeWILUZlrJOrgk2s8rq3lO4X1Y=">
              <a:hlinkClick r:id="rId108"/>
            </p:cNvPr>
            <p:cNvPicPr>
              <a:picLocks noChangeAspect="1" noChangeArrowheads="1"/>
            </p:cNvPicPr>
            <p:nvPr/>
          </p:nvPicPr>
          <p:blipFill>
            <a:blip r:embed="rId109"/>
            <a:srcRect/>
            <a:stretch>
              <a:fillRect/>
            </a:stretch>
          </p:blipFill>
          <p:spPr bwMode="auto">
            <a:xfrm>
              <a:off x="5560828" y="4494117"/>
              <a:ext cx="910278" cy="3107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76" name="Rectangle 2"/>
          <p:cNvSpPr>
            <a:spLocks noGrp="1" noChangeArrowheads="1"/>
          </p:cNvSpPr>
          <p:nvPr>
            <p:ph type="title"/>
          </p:nvPr>
        </p:nvSpPr>
        <p:spPr>
          <a:xfrm>
            <a:off x="266700" y="228600"/>
            <a:ext cx="7315200" cy="914400"/>
          </a:xfrm>
        </p:spPr>
        <p:txBody>
          <a:bodyPr/>
          <a:lstStyle/>
          <a:p>
            <a:r>
              <a:rPr lang="en-US" smtClean="0"/>
              <a:t>CEVA in China –  Top Customers by Sector</a:t>
            </a:r>
          </a:p>
        </p:txBody>
      </p:sp>
      <p:pic>
        <p:nvPicPr>
          <p:cNvPr id="2077" name="Picture 6" descr="Fashion"/>
          <p:cNvPicPr>
            <a:picLocks noChangeAspect="1" noChangeArrowheads="1"/>
          </p:cNvPicPr>
          <p:nvPr/>
        </p:nvPicPr>
        <p:blipFill>
          <a:blip r:embed="rId110"/>
          <a:srcRect/>
          <a:stretch>
            <a:fillRect/>
          </a:stretch>
        </p:blipFill>
        <p:spPr bwMode="auto">
          <a:xfrm>
            <a:off x="312738" y="1352550"/>
            <a:ext cx="79216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8" name="Picture 113" descr="retail.jpg"/>
          <p:cNvPicPr>
            <a:picLocks noChangeAspect="1" noChangeArrowheads="1"/>
          </p:cNvPicPr>
          <p:nvPr/>
        </p:nvPicPr>
        <p:blipFill>
          <a:blip r:embed="rId111"/>
          <a:srcRect/>
          <a:stretch>
            <a:fillRect/>
          </a:stretch>
        </p:blipFill>
        <p:spPr bwMode="auto">
          <a:xfrm>
            <a:off x="1125538" y="1354138"/>
            <a:ext cx="854075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9" name="Picture 72" descr="INSEI.jpg"/>
          <p:cNvPicPr>
            <a:picLocks noChangeAspect="1" noChangeArrowheads="1"/>
          </p:cNvPicPr>
          <p:nvPr/>
        </p:nvPicPr>
        <p:blipFill>
          <a:blip r:embed="rId112"/>
          <a:srcRect/>
          <a:stretch>
            <a:fillRect/>
          </a:stretch>
        </p:blipFill>
        <p:spPr bwMode="auto">
          <a:xfrm>
            <a:off x="2036763" y="1354138"/>
            <a:ext cx="8128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0" name="Picture 73" descr="ESP_FTind_Electronica_Industrial.jpg"/>
          <p:cNvPicPr>
            <a:picLocks noChangeAspect="1" noChangeArrowheads="1"/>
          </p:cNvPicPr>
          <p:nvPr/>
        </p:nvPicPr>
        <p:blipFill>
          <a:blip r:embed="rId113"/>
          <a:srcRect/>
          <a:stretch>
            <a:fillRect/>
          </a:stretch>
        </p:blipFill>
        <p:spPr bwMode="auto">
          <a:xfrm>
            <a:off x="2882900" y="1346200"/>
            <a:ext cx="85090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1" name="Picture 7" descr="Energy"/>
          <p:cNvPicPr>
            <a:picLocks noChangeAspect="1" noChangeArrowheads="1"/>
          </p:cNvPicPr>
          <p:nvPr/>
        </p:nvPicPr>
        <p:blipFill>
          <a:blip r:embed="rId114"/>
          <a:srcRect/>
          <a:stretch>
            <a:fillRect/>
          </a:stretch>
        </p:blipFill>
        <p:spPr bwMode="auto">
          <a:xfrm>
            <a:off x="3754438" y="1339850"/>
            <a:ext cx="8382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2" name="Picture 132" descr="buchans_mine_railway_500.jpg"/>
          <p:cNvPicPr>
            <a:picLocks noChangeAspect="1" noChangeArrowheads="1"/>
          </p:cNvPicPr>
          <p:nvPr/>
        </p:nvPicPr>
        <p:blipFill>
          <a:blip r:embed="rId115"/>
          <a:srcRect/>
          <a:stretch>
            <a:fillRect/>
          </a:stretch>
        </p:blipFill>
        <p:spPr bwMode="auto">
          <a:xfrm>
            <a:off x="4600575" y="1331913"/>
            <a:ext cx="833438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3" name="Picture 27" descr="Hi-Tech"/>
          <p:cNvPicPr>
            <a:picLocks noChangeAspect="1" noChangeArrowheads="1"/>
          </p:cNvPicPr>
          <p:nvPr/>
        </p:nvPicPr>
        <p:blipFill>
          <a:blip r:embed="rId116"/>
          <a:srcRect/>
          <a:stretch>
            <a:fillRect/>
          </a:stretch>
        </p:blipFill>
        <p:spPr bwMode="auto">
          <a:xfrm>
            <a:off x="5480050" y="1328738"/>
            <a:ext cx="762000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4" name="Picture 9" descr="NEWS-8534-75052a56a4ed4483edeaf596e2fa9778.jpg"/>
          <p:cNvPicPr>
            <a:picLocks noChangeAspect="1" noChangeArrowheads="1"/>
          </p:cNvPicPr>
          <p:nvPr/>
        </p:nvPicPr>
        <p:blipFill>
          <a:blip r:embed="rId117"/>
          <a:srcRect/>
          <a:stretch>
            <a:fillRect/>
          </a:stretch>
        </p:blipFill>
        <p:spPr bwMode="auto">
          <a:xfrm>
            <a:off x="6237288" y="1322388"/>
            <a:ext cx="931862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5" name="Picture 8" descr="Automotive"/>
          <p:cNvPicPr>
            <a:picLocks noChangeAspect="1" noChangeArrowheads="1"/>
          </p:cNvPicPr>
          <p:nvPr/>
        </p:nvPicPr>
        <p:blipFill>
          <a:blip r:embed="rId118"/>
          <a:srcRect/>
          <a:stretch>
            <a:fillRect/>
          </a:stretch>
        </p:blipFill>
        <p:spPr bwMode="auto">
          <a:xfrm>
            <a:off x="7183438" y="1312863"/>
            <a:ext cx="833437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6" name="Picture 92" descr="tyres-wheels-01.jpg"/>
          <p:cNvPicPr>
            <a:picLocks noChangeAspect="1" noChangeArrowheads="1"/>
          </p:cNvPicPr>
          <p:nvPr/>
        </p:nvPicPr>
        <p:blipFill>
          <a:blip r:embed="rId119"/>
          <a:srcRect/>
          <a:stretch>
            <a:fillRect/>
          </a:stretch>
        </p:blipFill>
        <p:spPr bwMode="auto">
          <a:xfrm>
            <a:off x="8013700" y="1319213"/>
            <a:ext cx="874713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7" name="Picture 37" descr="Danaher"/>
          <p:cNvPicPr>
            <a:picLocks noChangeAspect="1" noChangeArrowheads="1"/>
          </p:cNvPicPr>
          <p:nvPr/>
        </p:nvPicPr>
        <p:blipFill>
          <a:blip r:embed="rId120"/>
          <a:srcRect r="65417" b="-18713"/>
          <a:stretch>
            <a:fillRect/>
          </a:stretch>
        </p:blipFill>
        <p:spPr bwMode="auto">
          <a:xfrm>
            <a:off x="2087563" y="4371975"/>
            <a:ext cx="1458912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8" name="Picture 3"/>
          <p:cNvPicPr>
            <a:picLocks noChangeAspect="1" noChangeArrowheads="1"/>
          </p:cNvPicPr>
          <p:nvPr/>
        </p:nvPicPr>
        <p:blipFill>
          <a:blip r:embed="rId121"/>
          <a:srcRect/>
          <a:stretch>
            <a:fillRect/>
          </a:stretch>
        </p:blipFill>
        <p:spPr bwMode="auto">
          <a:xfrm>
            <a:off x="2868613" y="4919663"/>
            <a:ext cx="857250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9" name="Picture 4"/>
          <p:cNvPicPr>
            <a:picLocks noChangeAspect="1" noChangeArrowheads="1"/>
          </p:cNvPicPr>
          <p:nvPr/>
        </p:nvPicPr>
        <p:blipFill>
          <a:blip r:embed="rId122"/>
          <a:srcRect/>
          <a:stretch>
            <a:fillRect/>
          </a:stretch>
        </p:blipFill>
        <p:spPr bwMode="auto">
          <a:xfrm>
            <a:off x="2114550" y="4921250"/>
            <a:ext cx="747713" cy="33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90" name="Picture 156"/>
          <p:cNvPicPr>
            <a:picLocks noChangeAspect="1" noChangeArrowheads="1"/>
          </p:cNvPicPr>
          <p:nvPr/>
        </p:nvPicPr>
        <p:blipFill>
          <a:blip r:embed="rId123"/>
          <a:srcRect/>
          <a:stretch>
            <a:fillRect/>
          </a:stretch>
        </p:blipFill>
        <p:spPr bwMode="auto">
          <a:xfrm>
            <a:off x="6135688" y="6015038"/>
            <a:ext cx="801687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91" name="Picture 148"/>
          <p:cNvPicPr>
            <a:picLocks noChangeAspect="1" noChangeArrowheads="1"/>
          </p:cNvPicPr>
          <p:nvPr/>
        </p:nvPicPr>
        <p:blipFill>
          <a:blip r:embed="rId124"/>
          <a:srcRect/>
          <a:stretch>
            <a:fillRect/>
          </a:stretch>
        </p:blipFill>
        <p:spPr bwMode="ltGray">
          <a:xfrm>
            <a:off x="7237413" y="2579688"/>
            <a:ext cx="433387" cy="4921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2092" name="Picture 143" descr="NonAutoWordmark"/>
          <p:cNvPicPr>
            <a:picLocks noChangeAspect="1" noChangeArrowheads="1"/>
          </p:cNvPicPr>
          <p:nvPr/>
        </p:nvPicPr>
        <p:blipFill>
          <a:blip r:embed="rId125"/>
          <a:srcRect/>
          <a:stretch>
            <a:fillRect/>
          </a:stretch>
        </p:blipFill>
        <p:spPr bwMode="auto">
          <a:xfrm>
            <a:off x="7854950" y="3125788"/>
            <a:ext cx="893763" cy="13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93" name="Picture 156" descr="gmlogo"/>
          <p:cNvPicPr>
            <a:picLocks noChangeAspect="1" noChangeArrowheads="1"/>
          </p:cNvPicPr>
          <p:nvPr/>
        </p:nvPicPr>
        <p:blipFill>
          <a:blip r:embed="rId126">
            <a:lum contrast="30000"/>
          </a:blip>
          <a:srcRect/>
          <a:stretch>
            <a:fillRect/>
          </a:stretch>
        </p:blipFill>
        <p:spPr bwMode="auto">
          <a:xfrm>
            <a:off x="7872413" y="3916363"/>
            <a:ext cx="766762" cy="39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94" name="Picture 4" descr="http://www.automopedia.org/wp-content/uploads/2009/03/visteon.gif"/>
          <p:cNvPicPr>
            <a:picLocks noChangeAspect="1" noChangeArrowheads="1"/>
          </p:cNvPicPr>
          <p:nvPr/>
        </p:nvPicPr>
        <p:blipFill>
          <a:blip r:embed="rId127"/>
          <a:srcRect/>
          <a:stretch>
            <a:fillRect/>
          </a:stretch>
        </p:blipFill>
        <p:spPr bwMode="auto">
          <a:xfrm>
            <a:off x="8197850" y="4818063"/>
            <a:ext cx="703263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95" name="Picture 1" descr="image003"/>
          <p:cNvPicPr>
            <a:picLocks noChangeAspect="1" noChangeArrowheads="1"/>
          </p:cNvPicPr>
          <p:nvPr/>
        </p:nvPicPr>
        <p:blipFill>
          <a:blip r:embed="rId128"/>
          <a:srcRect/>
          <a:stretch>
            <a:fillRect/>
          </a:stretch>
        </p:blipFill>
        <p:spPr bwMode="auto">
          <a:xfrm>
            <a:off x="8288338" y="2401888"/>
            <a:ext cx="73342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96" name="Picture 12" descr="http://www.google.com.sg/images?q=tbn:ANd9GcSuhMM2ij2eKbCSzUBo0akD7FEy-kNfXE059iqDtK64hka3J9PJfIgwKNU">
            <a:hlinkClick r:id="rId129"/>
          </p:cNvPr>
          <p:cNvPicPr>
            <a:picLocks noChangeAspect="1" noChangeArrowheads="1"/>
          </p:cNvPicPr>
          <p:nvPr/>
        </p:nvPicPr>
        <p:blipFill>
          <a:blip r:embed="rId130"/>
          <a:srcRect/>
          <a:stretch>
            <a:fillRect/>
          </a:stretch>
        </p:blipFill>
        <p:spPr bwMode="auto">
          <a:xfrm>
            <a:off x="284163" y="2965450"/>
            <a:ext cx="733425" cy="209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097" name="Picture 14" descr="http://www.google.com.sg/images?q=tbn:ANd9GcQWmknHlo9P_mCMLWf_qzagXHS8yihQruynETtMVz2EiQ2uFg3mTbCrcXab">
            <a:hlinkClick r:id="rId131"/>
          </p:cNvPr>
          <p:cNvPicPr>
            <a:picLocks noChangeAspect="1" noChangeArrowheads="1"/>
          </p:cNvPicPr>
          <p:nvPr/>
        </p:nvPicPr>
        <p:blipFill>
          <a:blip r:embed="rId132"/>
          <a:srcRect/>
          <a:stretch>
            <a:fillRect/>
          </a:stretch>
        </p:blipFill>
        <p:spPr bwMode="auto">
          <a:xfrm>
            <a:off x="1295400" y="6049963"/>
            <a:ext cx="484188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98" name="Picture 147" descr="http://shop.mango.com/images/prehome/logoMangoNegro.gif"/>
          <p:cNvPicPr>
            <a:picLocks noChangeAspect="1" noChangeArrowheads="1"/>
          </p:cNvPicPr>
          <p:nvPr/>
        </p:nvPicPr>
        <p:blipFill>
          <a:blip r:embed="rId133"/>
          <a:srcRect/>
          <a:stretch>
            <a:fillRect/>
          </a:stretch>
        </p:blipFill>
        <p:spPr bwMode="auto">
          <a:xfrm>
            <a:off x="354013" y="6032500"/>
            <a:ext cx="709612" cy="16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99" name="Content Placeholder 14" descr="http://imgsrc.baidu.com/baike/abpic/item/32bb9c8b9866f6e3fd1f108d.jpg">
            <a:hlinkClick r:id="rId134"/>
          </p:cNvPr>
          <p:cNvPicPr>
            <a:picLocks/>
          </p:cNvPicPr>
          <p:nvPr/>
        </p:nvPicPr>
        <p:blipFill>
          <a:blip r:embed="rId135"/>
          <a:srcRect/>
          <a:stretch>
            <a:fillRect/>
          </a:stretch>
        </p:blipFill>
        <p:spPr bwMode="auto">
          <a:xfrm>
            <a:off x="5559425" y="2901950"/>
            <a:ext cx="828675" cy="2682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100" name="Picture 6" descr="C:\Documents and Settings\weia\Desktop\header.jpg"/>
          <p:cNvPicPr>
            <a:picLocks noChangeAspect="1" noChangeArrowheads="1"/>
          </p:cNvPicPr>
          <p:nvPr/>
        </p:nvPicPr>
        <p:blipFill>
          <a:blip r:embed="rId136"/>
          <a:srcRect/>
          <a:stretch>
            <a:fillRect/>
          </a:stretch>
        </p:blipFill>
        <p:spPr bwMode="auto">
          <a:xfrm>
            <a:off x="6518275" y="5657850"/>
            <a:ext cx="45402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" name="Slide Number Placeholder 1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29061A-9F2D-406F-A3EA-345690F59CF6}" type="slidenum">
              <a:rPr lang="en-GB" smtClean="0"/>
              <a:pPr>
                <a:defRPr/>
              </a:pPr>
              <a:t>24</a:t>
            </a:fld>
            <a:endParaRPr lang="en-GB" dirty="0"/>
          </a:p>
        </p:txBody>
      </p:sp>
      <p:sp>
        <p:nvSpPr>
          <p:cNvPr id="124" name="Footer Placeholder 1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CEVA China - Tires</a:t>
            </a:r>
            <a:endParaRPr lang="en-GB"/>
          </a:p>
        </p:txBody>
      </p:sp>
      <p:sp>
        <p:nvSpPr>
          <p:cNvPr id="125" name="Date Placeholder 12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32C2BF25-F6FD-4751-AFE1-1AB9515AE778}" type="datetime1">
              <a:rPr lang="en-US"/>
              <a:pPr>
                <a:defRPr/>
              </a:pPr>
              <a:t>1/5/2012</a:t>
            </a:fld>
            <a:endParaRPr lang="en-GB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65125"/>
            <a:ext cx="9144000" cy="6127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46082" name="Freeform 8"/>
          <p:cNvSpPr>
            <a:spLocks noChangeAspect="1" noEditPoints="1"/>
          </p:cNvSpPr>
          <p:nvPr/>
        </p:nvSpPr>
        <p:spPr bwMode="white">
          <a:xfrm>
            <a:off x="0" y="0"/>
            <a:ext cx="9144000" cy="2667000"/>
          </a:xfrm>
          <a:custGeom>
            <a:avLst/>
            <a:gdLst>
              <a:gd name="T0" fmla="*/ 2147483647 w 12521"/>
              <a:gd name="T1" fmla="*/ 2147483647 h 3652"/>
              <a:gd name="T2" fmla="*/ 2147483647 w 12521"/>
              <a:gd name="T3" fmla="*/ 2147483647 h 3652"/>
              <a:gd name="T4" fmla="*/ 2147483647 w 12521"/>
              <a:gd name="T5" fmla="*/ 2147483647 h 3652"/>
              <a:gd name="T6" fmla="*/ 2147483647 w 12521"/>
              <a:gd name="T7" fmla="*/ 2147483647 h 3652"/>
              <a:gd name="T8" fmla="*/ 2147483647 w 12521"/>
              <a:gd name="T9" fmla="*/ 2147483647 h 3652"/>
              <a:gd name="T10" fmla="*/ 2147483647 w 12521"/>
              <a:gd name="T11" fmla="*/ 2147483647 h 3652"/>
              <a:gd name="T12" fmla="*/ 2147483647 w 12521"/>
              <a:gd name="T13" fmla="*/ 2147483647 h 3652"/>
              <a:gd name="T14" fmla="*/ 2147483647 w 12521"/>
              <a:gd name="T15" fmla="*/ 2147483647 h 3652"/>
              <a:gd name="T16" fmla="*/ 2147483647 w 12521"/>
              <a:gd name="T17" fmla="*/ 2147483647 h 3652"/>
              <a:gd name="T18" fmla="*/ 2147483647 w 12521"/>
              <a:gd name="T19" fmla="*/ 2147483647 h 3652"/>
              <a:gd name="T20" fmla="*/ 2147483647 w 12521"/>
              <a:gd name="T21" fmla="*/ 2147483647 h 3652"/>
              <a:gd name="T22" fmla="*/ 2147483647 w 12521"/>
              <a:gd name="T23" fmla="*/ 2147483647 h 3652"/>
              <a:gd name="T24" fmla="*/ 2147483647 w 12521"/>
              <a:gd name="T25" fmla="*/ 2147483647 h 3652"/>
              <a:gd name="T26" fmla="*/ 2147483647 w 12521"/>
              <a:gd name="T27" fmla="*/ 2147483647 h 3652"/>
              <a:gd name="T28" fmla="*/ 2147483647 w 12521"/>
              <a:gd name="T29" fmla="*/ 2147483647 h 3652"/>
              <a:gd name="T30" fmla="*/ 2147483647 w 12521"/>
              <a:gd name="T31" fmla="*/ 2147483647 h 3652"/>
              <a:gd name="T32" fmla="*/ 2147483647 w 12521"/>
              <a:gd name="T33" fmla="*/ 2147483647 h 3652"/>
              <a:gd name="T34" fmla="*/ 2147483647 w 12521"/>
              <a:gd name="T35" fmla="*/ 2147483647 h 3652"/>
              <a:gd name="T36" fmla="*/ 2147483647 w 12521"/>
              <a:gd name="T37" fmla="*/ 2147483647 h 3652"/>
              <a:gd name="T38" fmla="*/ 2147483647 w 12521"/>
              <a:gd name="T39" fmla="*/ 2147483647 h 3652"/>
              <a:gd name="T40" fmla="*/ 2147483647 w 12521"/>
              <a:gd name="T41" fmla="*/ 2147483647 h 3652"/>
              <a:gd name="T42" fmla="*/ 2147483647 w 12521"/>
              <a:gd name="T43" fmla="*/ 2147483647 h 3652"/>
              <a:gd name="T44" fmla="*/ 2147483647 w 12521"/>
              <a:gd name="T45" fmla="*/ 2147483647 h 3652"/>
              <a:gd name="T46" fmla="*/ 2147483647 w 12521"/>
              <a:gd name="T47" fmla="*/ 2147483647 h 3652"/>
              <a:gd name="T48" fmla="*/ 2147483647 w 12521"/>
              <a:gd name="T49" fmla="*/ 2147483647 h 3652"/>
              <a:gd name="T50" fmla="*/ 2147483647 w 12521"/>
              <a:gd name="T51" fmla="*/ 2147483647 h 3652"/>
              <a:gd name="T52" fmla="*/ 2147483647 w 12521"/>
              <a:gd name="T53" fmla="*/ 2147483647 h 3652"/>
              <a:gd name="T54" fmla="*/ 2147483647 w 12521"/>
              <a:gd name="T55" fmla="*/ 2147483647 h 3652"/>
              <a:gd name="T56" fmla="*/ 2147483647 w 12521"/>
              <a:gd name="T57" fmla="*/ 2147483647 h 3652"/>
              <a:gd name="T58" fmla="*/ 2147483647 w 12521"/>
              <a:gd name="T59" fmla="*/ 2147483647 h 3652"/>
              <a:gd name="T60" fmla="*/ 2147483647 w 12521"/>
              <a:gd name="T61" fmla="*/ 2147483647 h 3652"/>
              <a:gd name="T62" fmla="*/ 2147483647 w 12521"/>
              <a:gd name="T63" fmla="*/ 2147483647 h 3652"/>
              <a:gd name="T64" fmla="*/ 2147483647 w 12521"/>
              <a:gd name="T65" fmla="*/ 2147483647 h 3652"/>
              <a:gd name="T66" fmla="*/ 2147483647 w 12521"/>
              <a:gd name="T67" fmla="*/ 2147483647 h 3652"/>
              <a:gd name="T68" fmla="*/ 2147483647 w 12521"/>
              <a:gd name="T69" fmla="*/ 2147483647 h 3652"/>
              <a:gd name="T70" fmla="*/ 2147483647 w 12521"/>
              <a:gd name="T71" fmla="*/ 2147483647 h 3652"/>
              <a:gd name="T72" fmla="*/ 2147483647 w 12521"/>
              <a:gd name="T73" fmla="*/ 2147483647 h 3652"/>
              <a:gd name="T74" fmla="*/ 2147483647 w 12521"/>
              <a:gd name="T75" fmla="*/ 2147483647 h 3652"/>
              <a:gd name="T76" fmla="*/ 2147483647 w 12521"/>
              <a:gd name="T77" fmla="*/ 2147483647 h 3652"/>
              <a:gd name="T78" fmla="*/ 2147483647 w 12521"/>
              <a:gd name="T79" fmla="*/ 2147483647 h 3652"/>
              <a:gd name="T80" fmla="*/ 2147483647 w 12521"/>
              <a:gd name="T81" fmla="*/ 2147483647 h 3652"/>
              <a:gd name="T82" fmla="*/ 2147483647 w 12521"/>
              <a:gd name="T83" fmla="*/ 2147483647 h 3652"/>
              <a:gd name="T84" fmla="*/ 2147483647 w 12521"/>
              <a:gd name="T85" fmla="*/ 2147483647 h 3652"/>
              <a:gd name="T86" fmla="*/ 2147483647 w 12521"/>
              <a:gd name="T87" fmla="*/ 2147483647 h 3652"/>
              <a:gd name="T88" fmla="*/ 2147483647 w 12521"/>
              <a:gd name="T89" fmla="*/ 2147483647 h 3652"/>
              <a:gd name="T90" fmla="*/ 2147483647 w 12521"/>
              <a:gd name="T91" fmla="*/ 2147483647 h 3652"/>
              <a:gd name="T92" fmla="*/ 2147483647 w 12521"/>
              <a:gd name="T93" fmla="*/ 2147483647 h 3652"/>
              <a:gd name="T94" fmla="*/ 2147483647 w 12521"/>
              <a:gd name="T95" fmla="*/ 2147483647 h 3652"/>
              <a:gd name="T96" fmla="*/ 2147483647 w 12521"/>
              <a:gd name="T97" fmla="*/ 2147483647 h 3652"/>
              <a:gd name="T98" fmla="*/ 2147483647 w 12521"/>
              <a:gd name="T99" fmla="*/ 2147483647 h 3652"/>
              <a:gd name="T100" fmla="*/ 2147483647 w 12521"/>
              <a:gd name="T101" fmla="*/ 2147483647 h 3652"/>
              <a:gd name="T102" fmla="*/ 2147483647 w 12521"/>
              <a:gd name="T103" fmla="*/ 2147483647 h 3652"/>
              <a:gd name="T104" fmla="*/ 2147483647 w 12521"/>
              <a:gd name="T105" fmla="*/ 2147483647 h 3652"/>
              <a:gd name="T106" fmla="*/ 2147483647 w 12521"/>
              <a:gd name="T107" fmla="*/ 2147483647 h 3652"/>
              <a:gd name="T108" fmla="*/ 2147483647 w 12521"/>
              <a:gd name="T109" fmla="*/ 2147483647 h 3652"/>
              <a:gd name="T110" fmla="*/ 2147483647 w 12521"/>
              <a:gd name="T111" fmla="*/ 2147483647 h 3652"/>
              <a:gd name="T112" fmla="*/ 2147483647 w 12521"/>
              <a:gd name="T113" fmla="*/ 2147483647 h 3652"/>
              <a:gd name="T114" fmla="*/ 2147483647 w 12521"/>
              <a:gd name="T115" fmla="*/ 2147483647 h 3652"/>
              <a:gd name="T116" fmla="*/ 2147483647 w 12521"/>
              <a:gd name="T117" fmla="*/ 2147483647 h 3652"/>
              <a:gd name="T118" fmla="*/ 2147483647 w 12521"/>
              <a:gd name="T119" fmla="*/ 2147483647 h 3652"/>
              <a:gd name="T120" fmla="*/ 2147483647 w 12521"/>
              <a:gd name="T121" fmla="*/ 2147483647 h 365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2521"/>
              <a:gd name="T184" fmla="*/ 0 h 3652"/>
              <a:gd name="T185" fmla="*/ 12521 w 12521"/>
              <a:gd name="T186" fmla="*/ 3652 h 365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2521" h="3652">
                <a:moveTo>
                  <a:pt x="10916" y="2801"/>
                </a:moveTo>
                <a:lnTo>
                  <a:pt x="10912" y="2803"/>
                </a:lnTo>
                <a:lnTo>
                  <a:pt x="10907" y="2804"/>
                </a:lnTo>
                <a:lnTo>
                  <a:pt x="10905" y="2808"/>
                </a:lnTo>
                <a:lnTo>
                  <a:pt x="10901" y="2809"/>
                </a:lnTo>
                <a:lnTo>
                  <a:pt x="10898" y="2811"/>
                </a:lnTo>
                <a:lnTo>
                  <a:pt x="10897" y="2808"/>
                </a:lnTo>
                <a:lnTo>
                  <a:pt x="10902" y="2802"/>
                </a:lnTo>
                <a:lnTo>
                  <a:pt x="10904" y="2798"/>
                </a:lnTo>
                <a:lnTo>
                  <a:pt x="10916" y="2801"/>
                </a:lnTo>
                <a:close/>
                <a:moveTo>
                  <a:pt x="10894" y="2781"/>
                </a:moveTo>
                <a:lnTo>
                  <a:pt x="10897" y="2781"/>
                </a:lnTo>
                <a:lnTo>
                  <a:pt x="10902" y="2781"/>
                </a:lnTo>
                <a:lnTo>
                  <a:pt x="10906" y="2783"/>
                </a:lnTo>
                <a:lnTo>
                  <a:pt x="10912" y="2783"/>
                </a:lnTo>
                <a:lnTo>
                  <a:pt x="10917" y="2782"/>
                </a:lnTo>
                <a:lnTo>
                  <a:pt x="10923" y="2785"/>
                </a:lnTo>
                <a:lnTo>
                  <a:pt x="10922" y="2790"/>
                </a:lnTo>
                <a:lnTo>
                  <a:pt x="10923" y="2794"/>
                </a:lnTo>
                <a:lnTo>
                  <a:pt x="10924" y="2796"/>
                </a:lnTo>
                <a:lnTo>
                  <a:pt x="10887" y="2783"/>
                </a:lnTo>
                <a:lnTo>
                  <a:pt x="10892" y="2781"/>
                </a:lnTo>
                <a:lnTo>
                  <a:pt x="10894" y="2781"/>
                </a:lnTo>
                <a:close/>
                <a:moveTo>
                  <a:pt x="10866" y="3025"/>
                </a:moveTo>
                <a:cubicBezTo>
                  <a:pt x="10932" y="3015"/>
                  <a:pt x="10997" y="3004"/>
                  <a:pt x="11062" y="2993"/>
                </a:cubicBezTo>
                <a:cubicBezTo>
                  <a:pt x="11051" y="2990"/>
                  <a:pt x="11042" y="2980"/>
                  <a:pt x="11040" y="2968"/>
                </a:cubicBezTo>
                <a:cubicBezTo>
                  <a:pt x="11040" y="2964"/>
                  <a:pt x="11040" y="2960"/>
                  <a:pt x="11040" y="2957"/>
                </a:cubicBezTo>
                <a:lnTo>
                  <a:pt x="11025" y="2959"/>
                </a:lnTo>
                <a:lnTo>
                  <a:pt x="11034" y="2980"/>
                </a:lnTo>
                <a:lnTo>
                  <a:pt x="10915" y="2998"/>
                </a:lnTo>
                <a:lnTo>
                  <a:pt x="10912" y="2994"/>
                </a:lnTo>
                <a:lnTo>
                  <a:pt x="10883" y="3000"/>
                </a:lnTo>
                <a:cubicBezTo>
                  <a:pt x="10880" y="3010"/>
                  <a:pt x="10874" y="3019"/>
                  <a:pt x="10866" y="3025"/>
                </a:cubicBezTo>
                <a:close/>
                <a:moveTo>
                  <a:pt x="10458" y="2092"/>
                </a:moveTo>
                <a:lnTo>
                  <a:pt x="10494" y="2087"/>
                </a:lnTo>
                <a:cubicBezTo>
                  <a:pt x="10495" y="2087"/>
                  <a:pt x="10495" y="2087"/>
                  <a:pt x="10495" y="2087"/>
                </a:cubicBezTo>
                <a:cubicBezTo>
                  <a:pt x="10497" y="2087"/>
                  <a:pt x="10499" y="2088"/>
                  <a:pt x="10500" y="2088"/>
                </a:cubicBezTo>
                <a:lnTo>
                  <a:pt x="10907" y="2285"/>
                </a:lnTo>
                <a:cubicBezTo>
                  <a:pt x="10916" y="2282"/>
                  <a:pt x="10970" y="2261"/>
                  <a:pt x="10994" y="2261"/>
                </a:cubicBezTo>
                <a:cubicBezTo>
                  <a:pt x="11011" y="2261"/>
                  <a:pt x="11014" y="2277"/>
                  <a:pt x="11016" y="2291"/>
                </a:cubicBezTo>
                <a:lnTo>
                  <a:pt x="11212" y="2239"/>
                </a:lnTo>
                <a:cubicBezTo>
                  <a:pt x="11260" y="2226"/>
                  <a:pt x="11317" y="2230"/>
                  <a:pt x="11338" y="2243"/>
                </a:cubicBezTo>
                <a:cubicBezTo>
                  <a:pt x="11351" y="2246"/>
                  <a:pt x="11367" y="2250"/>
                  <a:pt x="11367" y="2259"/>
                </a:cubicBezTo>
                <a:cubicBezTo>
                  <a:pt x="11367" y="2283"/>
                  <a:pt x="11294" y="2321"/>
                  <a:pt x="11235" y="2337"/>
                </a:cubicBezTo>
                <a:lnTo>
                  <a:pt x="11068" y="2382"/>
                </a:lnTo>
                <a:lnTo>
                  <a:pt x="11042" y="2399"/>
                </a:lnTo>
                <a:lnTo>
                  <a:pt x="11020" y="2428"/>
                </a:lnTo>
                <a:cubicBezTo>
                  <a:pt x="11041" y="2418"/>
                  <a:pt x="11059" y="2414"/>
                  <a:pt x="11082" y="2414"/>
                </a:cubicBezTo>
                <a:cubicBezTo>
                  <a:pt x="11087" y="2414"/>
                  <a:pt x="11093" y="2416"/>
                  <a:pt x="11095" y="2421"/>
                </a:cubicBezTo>
                <a:cubicBezTo>
                  <a:pt x="11099" y="2429"/>
                  <a:pt x="11100" y="2444"/>
                  <a:pt x="11100" y="2455"/>
                </a:cubicBezTo>
                <a:cubicBezTo>
                  <a:pt x="11100" y="2458"/>
                  <a:pt x="11097" y="2462"/>
                  <a:pt x="11092" y="2465"/>
                </a:cubicBezTo>
                <a:cubicBezTo>
                  <a:pt x="11075" y="2473"/>
                  <a:pt x="11032" y="2477"/>
                  <a:pt x="11025" y="2477"/>
                </a:cubicBezTo>
                <a:lnTo>
                  <a:pt x="11021" y="2471"/>
                </a:lnTo>
                <a:cubicBezTo>
                  <a:pt x="11015" y="2471"/>
                  <a:pt x="11009" y="2472"/>
                  <a:pt x="11005" y="2471"/>
                </a:cubicBezTo>
                <a:lnTo>
                  <a:pt x="11003" y="2467"/>
                </a:lnTo>
                <a:lnTo>
                  <a:pt x="10990" y="2467"/>
                </a:lnTo>
                <a:lnTo>
                  <a:pt x="10929" y="2539"/>
                </a:lnTo>
                <a:lnTo>
                  <a:pt x="10923" y="2534"/>
                </a:lnTo>
                <a:lnTo>
                  <a:pt x="10904" y="2540"/>
                </a:lnTo>
                <a:lnTo>
                  <a:pt x="10903" y="2519"/>
                </a:lnTo>
                <a:lnTo>
                  <a:pt x="10895" y="2520"/>
                </a:lnTo>
                <a:lnTo>
                  <a:pt x="10896" y="2517"/>
                </a:lnTo>
                <a:lnTo>
                  <a:pt x="10901" y="2513"/>
                </a:lnTo>
                <a:lnTo>
                  <a:pt x="10897" y="2484"/>
                </a:lnTo>
                <a:lnTo>
                  <a:pt x="10897" y="2480"/>
                </a:lnTo>
                <a:lnTo>
                  <a:pt x="10887" y="2482"/>
                </a:lnTo>
                <a:lnTo>
                  <a:pt x="10891" y="2474"/>
                </a:lnTo>
                <a:lnTo>
                  <a:pt x="10896" y="2469"/>
                </a:lnTo>
                <a:lnTo>
                  <a:pt x="10895" y="2466"/>
                </a:lnTo>
                <a:lnTo>
                  <a:pt x="10889" y="2468"/>
                </a:lnTo>
                <a:lnTo>
                  <a:pt x="10878" y="2476"/>
                </a:lnTo>
                <a:lnTo>
                  <a:pt x="10854" y="2451"/>
                </a:lnTo>
                <a:lnTo>
                  <a:pt x="10861" y="2447"/>
                </a:lnTo>
                <a:cubicBezTo>
                  <a:pt x="10835" y="2452"/>
                  <a:pt x="10813" y="2454"/>
                  <a:pt x="10785" y="2454"/>
                </a:cubicBezTo>
                <a:cubicBezTo>
                  <a:pt x="10761" y="2460"/>
                  <a:pt x="10736" y="2468"/>
                  <a:pt x="10712" y="2473"/>
                </a:cubicBezTo>
                <a:cubicBezTo>
                  <a:pt x="10704" y="2475"/>
                  <a:pt x="10695" y="2476"/>
                  <a:pt x="10687" y="2477"/>
                </a:cubicBezTo>
                <a:cubicBezTo>
                  <a:pt x="10657" y="2479"/>
                  <a:pt x="10626" y="2480"/>
                  <a:pt x="10596" y="2479"/>
                </a:cubicBezTo>
                <a:lnTo>
                  <a:pt x="10589" y="2513"/>
                </a:lnTo>
                <a:cubicBezTo>
                  <a:pt x="10589" y="2514"/>
                  <a:pt x="10587" y="2515"/>
                  <a:pt x="10587" y="2515"/>
                </a:cubicBezTo>
                <a:lnTo>
                  <a:pt x="10565" y="2521"/>
                </a:lnTo>
                <a:lnTo>
                  <a:pt x="10535" y="2481"/>
                </a:lnTo>
                <a:lnTo>
                  <a:pt x="10488" y="2480"/>
                </a:lnTo>
                <a:lnTo>
                  <a:pt x="10488" y="2465"/>
                </a:lnTo>
                <a:lnTo>
                  <a:pt x="10504" y="2455"/>
                </a:lnTo>
                <a:lnTo>
                  <a:pt x="10375" y="2397"/>
                </a:lnTo>
                <a:lnTo>
                  <a:pt x="10403" y="2388"/>
                </a:lnTo>
                <a:cubicBezTo>
                  <a:pt x="10406" y="2387"/>
                  <a:pt x="10409" y="2388"/>
                  <a:pt x="10412" y="2388"/>
                </a:cubicBezTo>
                <a:lnTo>
                  <a:pt x="10524" y="2420"/>
                </a:lnTo>
                <a:lnTo>
                  <a:pt x="10501" y="2338"/>
                </a:lnTo>
                <a:cubicBezTo>
                  <a:pt x="10501" y="2338"/>
                  <a:pt x="10501" y="2337"/>
                  <a:pt x="10501" y="2337"/>
                </a:cubicBezTo>
                <a:cubicBezTo>
                  <a:pt x="10508" y="2334"/>
                  <a:pt x="10516" y="2331"/>
                  <a:pt x="10525" y="2330"/>
                </a:cubicBezTo>
                <a:cubicBezTo>
                  <a:pt x="10526" y="2330"/>
                  <a:pt x="10528" y="2330"/>
                  <a:pt x="10529" y="2331"/>
                </a:cubicBezTo>
                <a:lnTo>
                  <a:pt x="10622" y="2405"/>
                </a:lnTo>
                <a:lnTo>
                  <a:pt x="10771" y="2360"/>
                </a:lnTo>
                <a:lnTo>
                  <a:pt x="10783" y="2341"/>
                </a:lnTo>
                <a:lnTo>
                  <a:pt x="10763" y="2320"/>
                </a:lnTo>
                <a:lnTo>
                  <a:pt x="10751" y="2324"/>
                </a:lnTo>
                <a:lnTo>
                  <a:pt x="10724" y="2301"/>
                </a:lnTo>
                <a:lnTo>
                  <a:pt x="10706" y="2305"/>
                </a:lnTo>
                <a:lnTo>
                  <a:pt x="10705" y="2299"/>
                </a:lnTo>
                <a:lnTo>
                  <a:pt x="10715" y="2291"/>
                </a:lnTo>
                <a:lnTo>
                  <a:pt x="10645" y="2241"/>
                </a:lnTo>
                <a:lnTo>
                  <a:pt x="10625" y="2244"/>
                </a:lnTo>
                <a:lnTo>
                  <a:pt x="10623" y="2238"/>
                </a:lnTo>
                <a:lnTo>
                  <a:pt x="10634" y="2231"/>
                </a:lnTo>
                <a:lnTo>
                  <a:pt x="10582" y="2190"/>
                </a:lnTo>
                <a:lnTo>
                  <a:pt x="10594" y="2185"/>
                </a:lnTo>
                <a:lnTo>
                  <a:pt x="10458" y="2092"/>
                </a:lnTo>
                <a:close/>
                <a:moveTo>
                  <a:pt x="10306" y="3090"/>
                </a:moveTo>
                <a:lnTo>
                  <a:pt x="10306" y="3089"/>
                </a:lnTo>
                <a:lnTo>
                  <a:pt x="10304" y="3078"/>
                </a:lnTo>
                <a:cubicBezTo>
                  <a:pt x="10308" y="3084"/>
                  <a:pt x="10311" y="3087"/>
                  <a:pt x="10315" y="3089"/>
                </a:cubicBezTo>
                <a:lnTo>
                  <a:pt x="10306" y="3090"/>
                </a:lnTo>
                <a:close/>
                <a:moveTo>
                  <a:pt x="10307" y="2876"/>
                </a:moveTo>
                <a:cubicBezTo>
                  <a:pt x="10307" y="2892"/>
                  <a:pt x="10308" y="2908"/>
                  <a:pt x="10306" y="2923"/>
                </a:cubicBezTo>
                <a:cubicBezTo>
                  <a:pt x="10305" y="2938"/>
                  <a:pt x="10304" y="2953"/>
                  <a:pt x="10304" y="2968"/>
                </a:cubicBezTo>
                <a:cubicBezTo>
                  <a:pt x="10304" y="2982"/>
                  <a:pt x="10304" y="2996"/>
                  <a:pt x="10304" y="3010"/>
                </a:cubicBezTo>
                <a:lnTo>
                  <a:pt x="10308" y="2994"/>
                </a:lnTo>
                <a:lnTo>
                  <a:pt x="10309" y="2975"/>
                </a:lnTo>
                <a:cubicBezTo>
                  <a:pt x="10309" y="2962"/>
                  <a:pt x="10308" y="2948"/>
                  <a:pt x="10309" y="2935"/>
                </a:cubicBezTo>
                <a:lnTo>
                  <a:pt x="10311" y="2915"/>
                </a:lnTo>
                <a:lnTo>
                  <a:pt x="10312" y="2894"/>
                </a:lnTo>
                <a:lnTo>
                  <a:pt x="10312" y="2876"/>
                </a:lnTo>
                <a:lnTo>
                  <a:pt x="10307" y="2876"/>
                </a:lnTo>
                <a:close/>
                <a:moveTo>
                  <a:pt x="10073" y="3108"/>
                </a:moveTo>
                <a:lnTo>
                  <a:pt x="10075" y="3100"/>
                </a:lnTo>
                <a:lnTo>
                  <a:pt x="10081" y="3099"/>
                </a:lnTo>
                <a:lnTo>
                  <a:pt x="10089" y="3104"/>
                </a:lnTo>
                <a:lnTo>
                  <a:pt x="10098" y="3105"/>
                </a:lnTo>
                <a:lnTo>
                  <a:pt x="10103" y="3106"/>
                </a:lnTo>
                <a:lnTo>
                  <a:pt x="10073" y="3108"/>
                </a:lnTo>
                <a:close/>
                <a:moveTo>
                  <a:pt x="10084" y="2928"/>
                </a:moveTo>
                <a:cubicBezTo>
                  <a:pt x="10086" y="2945"/>
                  <a:pt x="10085" y="2958"/>
                  <a:pt x="10082" y="2975"/>
                </a:cubicBezTo>
                <a:lnTo>
                  <a:pt x="10081" y="2990"/>
                </a:lnTo>
                <a:cubicBezTo>
                  <a:pt x="10077" y="2968"/>
                  <a:pt x="10074" y="2947"/>
                  <a:pt x="10073" y="2926"/>
                </a:cubicBezTo>
                <a:lnTo>
                  <a:pt x="10075" y="2914"/>
                </a:lnTo>
                <a:cubicBezTo>
                  <a:pt x="10076" y="2907"/>
                  <a:pt x="10077" y="2899"/>
                  <a:pt x="10077" y="2891"/>
                </a:cubicBezTo>
                <a:cubicBezTo>
                  <a:pt x="10077" y="2886"/>
                  <a:pt x="10078" y="2881"/>
                  <a:pt x="10079" y="2876"/>
                </a:cubicBezTo>
                <a:cubicBezTo>
                  <a:pt x="10082" y="2882"/>
                  <a:pt x="10083" y="2889"/>
                  <a:pt x="10084" y="2895"/>
                </a:cubicBezTo>
                <a:cubicBezTo>
                  <a:pt x="10084" y="2905"/>
                  <a:pt x="10084" y="2916"/>
                  <a:pt x="10084" y="2928"/>
                </a:cubicBezTo>
                <a:close/>
                <a:moveTo>
                  <a:pt x="8601" y="3130"/>
                </a:moveTo>
                <a:cubicBezTo>
                  <a:pt x="8586" y="3122"/>
                  <a:pt x="8576" y="3100"/>
                  <a:pt x="8576" y="3089"/>
                </a:cubicBezTo>
                <a:cubicBezTo>
                  <a:pt x="8576" y="3077"/>
                  <a:pt x="8576" y="3081"/>
                  <a:pt x="8577" y="3077"/>
                </a:cubicBezTo>
                <a:lnTo>
                  <a:pt x="8550" y="3077"/>
                </a:lnTo>
                <a:cubicBezTo>
                  <a:pt x="8551" y="3081"/>
                  <a:pt x="8552" y="3078"/>
                  <a:pt x="8552" y="3089"/>
                </a:cubicBezTo>
                <a:cubicBezTo>
                  <a:pt x="8552" y="3100"/>
                  <a:pt x="8541" y="3122"/>
                  <a:pt x="8526" y="3130"/>
                </a:cubicBezTo>
                <a:lnTo>
                  <a:pt x="8601" y="3130"/>
                </a:lnTo>
                <a:close/>
                <a:moveTo>
                  <a:pt x="9307" y="3130"/>
                </a:moveTo>
                <a:cubicBezTo>
                  <a:pt x="9293" y="3123"/>
                  <a:pt x="9283" y="3109"/>
                  <a:pt x="9281" y="3092"/>
                </a:cubicBezTo>
                <a:lnTo>
                  <a:pt x="9275" y="3092"/>
                </a:lnTo>
                <a:lnTo>
                  <a:pt x="9275" y="3111"/>
                </a:lnTo>
                <a:lnTo>
                  <a:pt x="9265" y="3111"/>
                </a:lnTo>
                <a:lnTo>
                  <a:pt x="9258" y="3092"/>
                </a:lnTo>
                <a:lnTo>
                  <a:pt x="9243" y="3092"/>
                </a:lnTo>
                <a:lnTo>
                  <a:pt x="9243" y="3041"/>
                </a:lnTo>
                <a:lnTo>
                  <a:pt x="9248" y="3041"/>
                </a:lnTo>
                <a:lnTo>
                  <a:pt x="9248" y="3030"/>
                </a:lnTo>
                <a:lnTo>
                  <a:pt x="9265" y="3030"/>
                </a:lnTo>
                <a:lnTo>
                  <a:pt x="9265" y="3039"/>
                </a:lnTo>
                <a:lnTo>
                  <a:pt x="9340" y="3039"/>
                </a:lnTo>
                <a:lnTo>
                  <a:pt x="9340" y="3031"/>
                </a:lnTo>
                <a:lnTo>
                  <a:pt x="9354" y="3027"/>
                </a:lnTo>
                <a:lnTo>
                  <a:pt x="9354" y="3014"/>
                </a:lnTo>
                <a:lnTo>
                  <a:pt x="9217" y="3016"/>
                </a:lnTo>
                <a:lnTo>
                  <a:pt x="9178" y="3041"/>
                </a:lnTo>
                <a:lnTo>
                  <a:pt x="9114" y="3041"/>
                </a:lnTo>
                <a:lnTo>
                  <a:pt x="9114" y="3093"/>
                </a:lnTo>
                <a:lnTo>
                  <a:pt x="9121" y="3093"/>
                </a:lnTo>
                <a:lnTo>
                  <a:pt x="9121" y="3099"/>
                </a:lnTo>
                <a:lnTo>
                  <a:pt x="9091" y="3099"/>
                </a:lnTo>
                <a:lnTo>
                  <a:pt x="9091" y="3093"/>
                </a:lnTo>
                <a:lnTo>
                  <a:pt x="9098" y="3093"/>
                </a:lnTo>
                <a:lnTo>
                  <a:pt x="9098" y="3041"/>
                </a:lnTo>
                <a:lnTo>
                  <a:pt x="8688" y="3045"/>
                </a:lnTo>
                <a:lnTo>
                  <a:pt x="8688" y="3075"/>
                </a:lnTo>
                <a:lnTo>
                  <a:pt x="8668" y="3075"/>
                </a:lnTo>
                <a:cubicBezTo>
                  <a:pt x="8669" y="3080"/>
                  <a:pt x="8670" y="3077"/>
                  <a:pt x="8670" y="3089"/>
                </a:cubicBezTo>
                <a:cubicBezTo>
                  <a:pt x="8670" y="3100"/>
                  <a:pt x="8659" y="3122"/>
                  <a:pt x="8644" y="3130"/>
                </a:cubicBezTo>
                <a:lnTo>
                  <a:pt x="9307" y="3130"/>
                </a:lnTo>
                <a:close/>
                <a:moveTo>
                  <a:pt x="9417" y="3130"/>
                </a:moveTo>
                <a:cubicBezTo>
                  <a:pt x="9403" y="3123"/>
                  <a:pt x="9393" y="3109"/>
                  <a:pt x="9391" y="3093"/>
                </a:cubicBezTo>
                <a:lnTo>
                  <a:pt x="9375" y="3092"/>
                </a:lnTo>
                <a:cubicBezTo>
                  <a:pt x="9374" y="3109"/>
                  <a:pt x="9364" y="3123"/>
                  <a:pt x="9350" y="3130"/>
                </a:cubicBezTo>
                <a:lnTo>
                  <a:pt x="9391" y="3130"/>
                </a:lnTo>
                <a:lnTo>
                  <a:pt x="9417" y="3130"/>
                </a:lnTo>
                <a:close/>
                <a:moveTo>
                  <a:pt x="9814" y="3122"/>
                </a:moveTo>
                <a:cubicBezTo>
                  <a:pt x="9807" y="3115"/>
                  <a:pt x="9802" y="3106"/>
                  <a:pt x="9799" y="3096"/>
                </a:cubicBezTo>
                <a:lnTo>
                  <a:pt x="9774" y="3095"/>
                </a:lnTo>
                <a:lnTo>
                  <a:pt x="9773" y="3103"/>
                </a:lnTo>
                <a:lnTo>
                  <a:pt x="9592" y="3104"/>
                </a:lnTo>
                <a:lnTo>
                  <a:pt x="9592" y="3093"/>
                </a:lnTo>
                <a:lnTo>
                  <a:pt x="9485" y="3093"/>
                </a:lnTo>
                <a:cubicBezTo>
                  <a:pt x="9484" y="3109"/>
                  <a:pt x="9474" y="3123"/>
                  <a:pt x="9460" y="3130"/>
                </a:cubicBezTo>
                <a:cubicBezTo>
                  <a:pt x="9579" y="3129"/>
                  <a:pt x="9697" y="3126"/>
                  <a:pt x="9814" y="3122"/>
                </a:cubicBezTo>
                <a:close/>
                <a:moveTo>
                  <a:pt x="8347" y="2779"/>
                </a:moveTo>
                <a:lnTo>
                  <a:pt x="9490" y="2767"/>
                </a:lnTo>
                <a:lnTo>
                  <a:pt x="9492" y="3013"/>
                </a:lnTo>
                <a:lnTo>
                  <a:pt x="9411" y="3014"/>
                </a:lnTo>
                <a:lnTo>
                  <a:pt x="9411" y="3027"/>
                </a:lnTo>
                <a:lnTo>
                  <a:pt x="9425" y="3031"/>
                </a:lnTo>
                <a:lnTo>
                  <a:pt x="9425" y="3039"/>
                </a:lnTo>
                <a:lnTo>
                  <a:pt x="9572" y="3039"/>
                </a:lnTo>
                <a:lnTo>
                  <a:pt x="9572" y="3031"/>
                </a:lnTo>
                <a:lnTo>
                  <a:pt x="9548" y="3031"/>
                </a:lnTo>
                <a:lnTo>
                  <a:pt x="9552" y="2869"/>
                </a:lnTo>
                <a:lnTo>
                  <a:pt x="9570" y="2869"/>
                </a:lnTo>
                <a:lnTo>
                  <a:pt x="9583" y="2778"/>
                </a:lnTo>
                <a:lnTo>
                  <a:pt x="9649" y="2795"/>
                </a:lnTo>
                <a:cubicBezTo>
                  <a:pt x="9687" y="2805"/>
                  <a:pt x="9711" y="2841"/>
                  <a:pt x="9725" y="2869"/>
                </a:cubicBezTo>
                <a:lnTo>
                  <a:pt x="9767" y="2870"/>
                </a:lnTo>
                <a:cubicBezTo>
                  <a:pt x="9775" y="2871"/>
                  <a:pt x="9784" y="2875"/>
                  <a:pt x="9787" y="2883"/>
                </a:cubicBezTo>
                <a:lnTo>
                  <a:pt x="9805" y="2937"/>
                </a:lnTo>
                <a:lnTo>
                  <a:pt x="9919" y="2957"/>
                </a:lnTo>
                <a:cubicBezTo>
                  <a:pt x="9937" y="2960"/>
                  <a:pt x="9947" y="2970"/>
                  <a:pt x="9947" y="2989"/>
                </a:cubicBezTo>
                <a:lnTo>
                  <a:pt x="9947" y="3074"/>
                </a:lnTo>
                <a:lnTo>
                  <a:pt x="9949" y="3075"/>
                </a:lnTo>
                <a:cubicBezTo>
                  <a:pt x="9952" y="3075"/>
                  <a:pt x="9954" y="3078"/>
                  <a:pt x="9953" y="3081"/>
                </a:cubicBezTo>
                <a:lnTo>
                  <a:pt x="9953" y="3096"/>
                </a:lnTo>
                <a:cubicBezTo>
                  <a:pt x="9953" y="3098"/>
                  <a:pt x="9951" y="3101"/>
                  <a:pt x="9948" y="3101"/>
                </a:cubicBezTo>
                <a:lnTo>
                  <a:pt x="9898" y="3101"/>
                </a:lnTo>
                <a:cubicBezTo>
                  <a:pt x="9895" y="3108"/>
                  <a:pt x="9892" y="3114"/>
                  <a:pt x="9887" y="3119"/>
                </a:cubicBezTo>
                <a:cubicBezTo>
                  <a:pt x="9935" y="3116"/>
                  <a:pt x="9983" y="3114"/>
                  <a:pt x="10030" y="3111"/>
                </a:cubicBezTo>
                <a:cubicBezTo>
                  <a:pt x="10030" y="3110"/>
                  <a:pt x="10030" y="3108"/>
                  <a:pt x="10030" y="3107"/>
                </a:cubicBezTo>
                <a:cubicBezTo>
                  <a:pt x="10030" y="3106"/>
                  <a:pt x="10032" y="3103"/>
                  <a:pt x="10034" y="3100"/>
                </a:cubicBezTo>
                <a:lnTo>
                  <a:pt x="10034" y="3089"/>
                </a:lnTo>
                <a:lnTo>
                  <a:pt x="10027" y="3087"/>
                </a:lnTo>
                <a:lnTo>
                  <a:pt x="10025" y="3071"/>
                </a:lnTo>
                <a:lnTo>
                  <a:pt x="10026" y="3059"/>
                </a:lnTo>
                <a:cubicBezTo>
                  <a:pt x="10026" y="3049"/>
                  <a:pt x="10025" y="3041"/>
                  <a:pt x="10022" y="3031"/>
                </a:cubicBezTo>
                <a:cubicBezTo>
                  <a:pt x="10024" y="3014"/>
                  <a:pt x="10025" y="3001"/>
                  <a:pt x="10023" y="2983"/>
                </a:cubicBezTo>
                <a:lnTo>
                  <a:pt x="10021" y="2972"/>
                </a:lnTo>
                <a:lnTo>
                  <a:pt x="10023" y="2960"/>
                </a:lnTo>
                <a:lnTo>
                  <a:pt x="10023" y="2954"/>
                </a:lnTo>
                <a:cubicBezTo>
                  <a:pt x="10022" y="2945"/>
                  <a:pt x="10025" y="2937"/>
                  <a:pt x="10024" y="2928"/>
                </a:cubicBezTo>
                <a:cubicBezTo>
                  <a:pt x="10022" y="2921"/>
                  <a:pt x="10023" y="2916"/>
                  <a:pt x="10023" y="2909"/>
                </a:cubicBezTo>
                <a:cubicBezTo>
                  <a:pt x="10023" y="2899"/>
                  <a:pt x="10020" y="2889"/>
                  <a:pt x="10019" y="2879"/>
                </a:cubicBezTo>
                <a:cubicBezTo>
                  <a:pt x="10017" y="2871"/>
                  <a:pt x="10015" y="2862"/>
                  <a:pt x="10013" y="2853"/>
                </a:cubicBezTo>
                <a:cubicBezTo>
                  <a:pt x="10014" y="2841"/>
                  <a:pt x="10013" y="2831"/>
                  <a:pt x="10015" y="2819"/>
                </a:cubicBezTo>
                <a:lnTo>
                  <a:pt x="10011" y="2809"/>
                </a:lnTo>
                <a:cubicBezTo>
                  <a:pt x="10011" y="2799"/>
                  <a:pt x="10009" y="2795"/>
                  <a:pt x="10008" y="2795"/>
                </a:cubicBezTo>
                <a:cubicBezTo>
                  <a:pt x="10006" y="2794"/>
                  <a:pt x="10004" y="2796"/>
                  <a:pt x="9999" y="2792"/>
                </a:cubicBezTo>
                <a:cubicBezTo>
                  <a:pt x="9993" y="2785"/>
                  <a:pt x="9995" y="2784"/>
                  <a:pt x="9996" y="2776"/>
                </a:cubicBezTo>
                <a:lnTo>
                  <a:pt x="9990" y="2772"/>
                </a:lnTo>
                <a:lnTo>
                  <a:pt x="9985" y="2766"/>
                </a:lnTo>
                <a:cubicBezTo>
                  <a:pt x="9983" y="2757"/>
                  <a:pt x="9982" y="2754"/>
                  <a:pt x="9982" y="2745"/>
                </a:cubicBezTo>
                <a:lnTo>
                  <a:pt x="9979" y="2739"/>
                </a:lnTo>
                <a:lnTo>
                  <a:pt x="9979" y="2726"/>
                </a:lnTo>
                <a:cubicBezTo>
                  <a:pt x="9976" y="2720"/>
                  <a:pt x="9978" y="2716"/>
                  <a:pt x="9979" y="2709"/>
                </a:cubicBezTo>
                <a:cubicBezTo>
                  <a:pt x="9978" y="2708"/>
                  <a:pt x="9974" y="2707"/>
                  <a:pt x="9974" y="2705"/>
                </a:cubicBezTo>
                <a:cubicBezTo>
                  <a:pt x="9971" y="2696"/>
                  <a:pt x="9977" y="2679"/>
                  <a:pt x="9978" y="2670"/>
                </a:cubicBezTo>
                <a:cubicBezTo>
                  <a:pt x="9980" y="2661"/>
                  <a:pt x="9982" y="2651"/>
                  <a:pt x="9983" y="2642"/>
                </a:cubicBezTo>
                <a:lnTo>
                  <a:pt x="9984" y="2627"/>
                </a:lnTo>
                <a:lnTo>
                  <a:pt x="9987" y="2610"/>
                </a:lnTo>
                <a:lnTo>
                  <a:pt x="9985" y="2594"/>
                </a:lnTo>
                <a:lnTo>
                  <a:pt x="9987" y="2576"/>
                </a:lnTo>
                <a:lnTo>
                  <a:pt x="9989" y="2565"/>
                </a:lnTo>
                <a:lnTo>
                  <a:pt x="9990" y="2562"/>
                </a:lnTo>
                <a:cubicBezTo>
                  <a:pt x="10003" y="2553"/>
                  <a:pt x="10016" y="2545"/>
                  <a:pt x="10031" y="2540"/>
                </a:cubicBezTo>
                <a:cubicBezTo>
                  <a:pt x="10038" y="2537"/>
                  <a:pt x="10044" y="2532"/>
                  <a:pt x="10051" y="2529"/>
                </a:cubicBezTo>
                <a:lnTo>
                  <a:pt x="10053" y="2524"/>
                </a:lnTo>
                <a:lnTo>
                  <a:pt x="10055" y="2517"/>
                </a:lnTo>
                <a:lnTo>
                  <a:pt x="10055" y="2512"/>
                </a:lnTo>
                <a:lnTo>
                  <a:pt x="10052" y="2506"/>
                </a:lnTo>
                <a:lnTo>
                  <a:pt x="10051" y="2501"/>
                </a:lnTo>
                <a:cubicBezTo>
                  <a:pt x="10049" y="2501"/>
                  <a:pt x="10049" y="2502"/>
                  <a:pt x="10048" y="2501"/>
                </a:cubicBezTo>
                <a:cubicBezTo>
                  <a:pt x="10046" y="2501"/>
                  <a:pt x="10045" y="2500"/>
                  <a:pt x="10045" y="2498"/>
                </a:cubicBezTo>
                <a:cubicBezTo>
                  <a:pt x="10044" y="2492"/>
                  <a:pt x="10041" y="2486"/>
                  <a:pt x="10040" y="2481"/>
                </a:cubicBezTo>
                <a:cubicBezTo>
                  <a:pt x="10040" y="2479"/>
                  <a:pt x="10041" y="2477"/>
                  <a:pt x="10042" y="2476"/>
                </a:cubicBezTo>
                <a:lnTo>
                  <a:pt x="10041" y="2471"/>
                </a:lnTo>
                <a:lnTo>
                  <a:pt x="10041" y="2458"/>
                </a:lnTo>
                <a:cubicBezTo>
                  <a:pt x="10042" y="2452"/>
                  <a:pt x="10045" y="2447"/>
                  <a:pt x="10050" y="2441"/>
                </a:cubicBezTo>
                <a:lnTo>
                  <a:pt x="10057" y="2432"/>
                </a:lnTo>
                <a:cubicBezTo>
                  <a:pt x="10067" y="2431"/>
                  <a:pt x="10075" y="2428"/>
                  <a:pt x="10085" y="2429"/>
                </a:cubicBezTo>
                <a:cubicBezTo>
                  <a:pt x="10089" y="2431"/>
                  <a:pt x="10091" y="2432"/>
                  <a:pt x="10094" y="2435"/>
                </a:cubicBezTo>
                <a:cubicBezTo>
                  <a:pt x="10100" y="2437"/>
                  <a:pt x="10102" y="2439"/>
                  <a:pt x="10106" y="2444"/>
                </a:cubicBezTo>
                <a:lnTo>
                  <a:pt x="10106" y="2449"/>
                </a:lnTo>
                <a:cubicBezTo>
                  <a:pt x="10109" y="2454"/>
                  <a:pt x="10109" y="2457"/>
                  <a:pt x="10112" y="2462"/>
                </a:cubicBezTo>
                <a:cubicBezTo>
                  <a:pt x="10113" y="2468"/>
                  <a:pt x="10113" y="2473"/>
                  <a:pt x="10115" y="2479"/>
                </a:cubicBezTo>
                <a:lnTo>
                  <a:pt x="10113" y="2482"/>
                </a:lnTo>
                <a:cubicBezTo>
                  <a:pt x="10113" y="2486"/>
                  <a:pt x="10113" y="2489"/>
                  <a:pt x="10113" y="2492"/>
                </a:cubicBezTo>
                <a:cubicBezTo>
                  <a:pt x="10113" y="2494"/>
                  <a:pt x="10112" y="2495"/>
                  <a:pt x="10111" y="2496"/>
                </a:cubicBezTo>
                <a:lnTo>
                  <a:pt x="10108" y="2496"/>
                </a:lnTo>
                <a:lnTo>
                  <a:pt x="10107" y="2501"/>
                </a:lnTo>
                <a:cubicBezTo>
                  <a:pt x="10106" y="2507"/>
                  <a:pt x="10107" y="2512"/>
                  <a:pt x="10107" y="2518"/>
                </a:cubicBezTo>
                <a:lnTo>
                  <a:pt x="10108" y="2523"/>
                </a:lnTo>
                <a:lnTo>
                  <a:pt x="10109" y="2526"/>
                </a:lnTo>
                <a:cubicBezTo>
                  <a:pt x="10114" y="2529"/>
                  <a:pt x="10119" y="2532"/>
                  <a:pt x="10125" y="2535"/>
                </a:cubicBezTo>
                <a:cubicBezTo>
                  <a:pt x="10135" y="2537"/>
                  <a:pt x="10143" y="2541"/>
                  <a:pt x="10153" y="2544"/>
                </a:cubicBezTo>
                <a:cubicBezTo>
                  <a:pt x="10157" y="2546"/>
                  <a:pt x="10160" y="2549"/>
                  <a:pt x="10164" y="2551"/>
                </a:cubicBezTo>
                <a:cubicBezTo>
                  <a:pt x="10174" y="2557"/>
                  <a:pt x="10175" y="2560"/>
                  <a:pt x="10178" y="2571"/>
                </a:cubicBezTo>
                <a:lnTo>
                  <a:pt x="10181" y="2578"/>
                </a:lnTo>
                <a:cubicBezTo>
                  <a:pt x="10181" y="2588"/>
                  <a:pt x="10183" y="2598"/>
                  <a:pt x="10184" y="2608"/>
                </a:cubicBezTo>
                <a:lnTo>
                  <a:pt x="10190" y="2631"/>
                </a:lnTo>
                <a:lnTo>
                  <a:pt x="10193" y="2648"/>
                </a:lnTo>
                <a:lnTo>
                  <a:pt x="10194" y="2659"/>
                </a:lnTo>
                <a:cubicBezTo>
                  <a:pt x="10196" y="2672"/>
                  <a:pt x="10200" y="2684"/>
                  <a:pt x="10205" y="2697"/>
                </a:cubicBezTo>
                <a:lnTo>
                  <a:pt x="10205" y="2712"/>
                </a:lnTo>
                <a:lnTo>
                  <a:pt x="10211" y="2743"/>
                </a:lnTo>
                <a:lnTo>
                  <a:pt x="10211" y="2755"/>
                </a:lnTo>
                <a:lnTo>
                  <a:pt x="10212" y="2769"/>
                </a:lnTo>
                <a:lnTo>
                  <a:pt x="10208" y="2794"/>
                </a:lnTo>
                <a:lnTo>
                  <a:pt x="10207" y="2799"/>
                </a:lnTo>
                <a:lnTo>
                  <a:pt x="10201" y="2803"/>
                </a:lnTo>
                <a:lnTo>
                  <a:pt x="10198" y="2811"/>
                </a:lnTo>
                <a:lnTo>
                  <a:pt x="10195" y="2815"/>
                </a:lnTo>
                <a:cubicBezTo>
                  <a:pt x="10188" y="2818"/>
                  <a:pt x="10186" y="2822"/>
                  <a:pt x="10178" y="2822"/>
                </a:cubicBezTo>
                <a:lnTo>
                  <a:pt x="10173" y="2820"/>
                </a:lnTo>
                <a:lnTo>
                  <a:pt x="10170" y="2816"/>
                </a:lnTo>
                <a:lnTo>
                  <a:pt x="10166" y="2810"/>
                </a:lnTo>
                <a:lnTo>
                  <a:pt x="10164" y="2803"/>
                </a:lnTo>
                <a:lnTo>
                  <a:pt x="10162" y="2795"/>
                </a:lnTo>
                <a:cubicBezTo>
                  <a:pt x="10158" y="2807"/>
                  <a:pt x="10159" y="2818"/>
                  <a:pt x="10158" y="2831"/>
                </a:cubicBezTo>
                <a:lnTo>
                  <a:pt x="10151" y="2833"/>
                </a:lnTo>
                <a:lnTo>
                  <a:pt x="10149" y="2848"/>
                </a:lnTo>
                <a:lnTo>
                  <a:pt x="10146" y="2861"/>
                </a:lnTo>
                <a:cubicBezTo>
                  <a:pt x="10146" y="2871"/>
                  <a:pt x="10146" y="2880"/>
                  <a:pt x="10143" y="2891"/>
                </a:cubicBezTo>
                <a:cubicBezTo>
                  <a:pt x="10138" y="2909"/>
                  <a:pt x="10135" y="2927"/>
                  <a:pt x="10133" y="2946"/>
                </a:cubicBezTo>
                <a:cubicBezTo>
                  <a:pt x="10132" y="2957"/>
                  <a:pt x="10131" y="2968"/>
                  <a:pt x="10129" y="2979"/>
                </a:cubicBezTo>
                <a:lnTo>
                  <a:pt x="10127" y="2990"/>
                </a:lnTo>
                <a:lnTo>
                  <a:pt x="10126" y="3000"/>
                </a:lnTo>
                <a:lnTo>
                  <a:pt x="10123" y="3004"/>
                </a:lnTo>
                <a:lnTo>
                  <a:pt x="10123" y="3017"/>
                </a:lnTo>
                <a:cubicBezTo>
                  <a:pt x="10122" y="3031"/>
                  <a:pt x="10120" y="3042"/>
                  <a:pt x="10114" y="3055"/>
                </a:cubicBezTo>
                <a:lnTo>
                  <a:pt x="10117" y="3065"/>
                </a:lnTo>
                <a:lnTo>
                  <a:pt x="10115" y="3073"/>
                </a:lnTo>
                <a:cubicBezTo>
                  <a:pt x="10114" y="3076"/>
                  <a:pt x="10114" y="3078"/>
                  <a:pt x="10114" y="3080"/>
                </a:cubicBezTo>
                <a:cubicBezTo>
                  <a:pt x="10114" y="3082"/>
                  <a:pt x="10115" y="3084"/>
                  <a:pt x="10118" y="3086"/>
                </a:cubicBezTo>
                <a:cubicBezTo>
                  <a:pt x="10123" y="3092"/>
                  <a:pt x="10125" y="3094"/>
                  <a:pt x="10125" y="3097"/>
                </a:cubicBezTo>
                <a:cubicBezTo>
                  <a:pt x="10125" y="3099"/>
                  <a:pt x="10125" y="3102"/>
                  <a:pt x="10123" y="3105"/>
                </a:cubicBezTo>
                <a:cubicBezTo>
                  <a:pt x="10174" y="3101"/>
                  <a:pt x="10224" y="3097"/>
                  <a:pt x="10274" y="3093"/>
                </a:cubicBezTo>
                <a:lnTo>
                  <a:pt x="10277" y="3077"/>
                </a:lnTo>
                <a:lnTo>
                  <a:pt x="10278" y="3064"/>
                </a:lnTo>
                <a:cubicBezTo>
                  <a:pt x="10279" y="3052"/>
                  <a:pt x="10280" y="3040"/>
                  <a:pt x="10279" y="3029"/>
                </a:cubicBezTo>
                <a:cubicBezTo>
                  <a:pt x="10278" y="3008"/>
                  <a:pt x="10273" y="2987"/>
                  <a:pt x="10270" y="2966"/>
                </a:cubicBezTo>
                <a:cubicBezTo>
                  <a:pt x="10269" y="2956"/>
                  <a:pt x="10267" y="2941"/>
                  <a:pt x="10268" y="2930"/>
                </a:cubicBezTo>
                <a:lnTo>
                  <a:pt x="10245" y="2950"/>
                </a:lnTo>
                <a:lnTo>
                  <a:pt x="10222" y="2951"/>
                </a:lnTo>
                <a:lnTo>
                  <a:pt x="10212" y="2844"/>
                </a:lnTo>
                <a:lnTo>
                  <a:pt x="10231" y="2830"/>
                </a:lnTo>
                <a:lnTo>
                  <a:pt x="10231" y="2824"/>
                </a:lnTo>
                <a:lnTo>
                  <a:pt x="10235" y="2820"/>
                </a:lnTo>
                <a:lnTo>
                  <a:pt x="10235" y="2817"/>
                </a:lnTo>
                <a:lnTo>
                  <a:pt x="10233" y="2812"/>
                </a:lnTo>
                <a:lnTo>
                  <a:pt x="10230" y="2809"/>
                </a:lnTo>
                <a:lnTo>
                  <a:pt x="10230" y="2805"/>
                </a:lnTo>
                <a:lnTo>
                  <a:pt x="10230" y="2800"/>
                </a:lnTo>
                <a:lnTo>
                  <a:pt x="10232" y="2789"/>
                </a:lnTo>
                <a:lnTo>
                  <a:pt x="10235" y="2780"/>
                </a:lnTo>
                <a:cubicBezTo>
                  <a:pt x="10237" y="2761"/>
                  <a:pt x="10237" y="2741"/>
                  <a:pt x="10238" y="2721"/>
                </a:cubicBezTo>
                <a:lnTo>
                  <a:pt x="10237" y="2705"/>
                </a:lnTo>
                <a:lnTo>
                  <a:pt x="10238" y="2690"/>
                </a:lnTo>
                <a:lnTo>
                  <a:pt x="10240" y="2678"/>
                </a:lnTo>
                <a:lnTo>
                  <a:pt x="10235" y="2675"/>
                </a:lnTo>
                <a:lnTo>
                  <a:pt x="10229" y="2673"/>
                </a:lnTo>
                <a:lnTo>
                  <a:pt x="10225" y="2667"/>
                </a:lnTo>
                <a:lnTo>
                  <a:pt x="10225" y="2663"/>
                </a:lnTo>
                <a:lnTo>
                  <a:pt x="10228" y="2656"/>
                </a:lnTo>
                <a:lnTo>
                  <a:pt x="10231" y="2643"/>
                </a:lnTo>
                <a:lnTo>
                  <a:pt x="10231" y="2623"/>
                </a:lnTo>
                <a:lnTo>
                  <a:pt x="10235" y="2602"/>
                </a:lnTo>
                <a:lnTo>
                  <a:pt x="10238" y="2576"/>
                </a:lnTo>
                <a:lnTo>
                  <a:pt x="10249" y="2566"/>
                </a:lnTo>
                <a:cubicBezTo>
                  <a:pt x="10260" y="2560"/>
                  <a:pt x="10269" y="2556"/>
                  <a:pt x="10278" y="2548"/>
                </a:cubicBezTo>
                <a:cubicBezTo>
                  <a:pt x="10285" y="2543"/>
                  <a:pt x="10287" y="2542"/>
                  <a:pt x="10288" y="2533"/>
                </a:cubicBezTo>
                <a:cubicBezTo>
                  <a:pt x="10288" y="2531"/>
                  <a:pt x="10291" y="2529"/>
                  <a:pt x="10291" y="2526"/>
                </a:cubicBezTo>
                <a:cubicBezTo>
                  <a:pt x="10291" y="2525"/>
                  <a:pt x="10289" y="2523"/>
                  <a:pt x="10289" y="2521"/>
                </a:cubicBezTo>
                <a:cubicBezTo>
                  <a:pt x="10287" y="2515"/>
                  <a:pt x="10289" y="2510"/>
                  <a:pt x="10290" y="2506"/>
                </a:cubicBezTo>
                <a:cubicBezTo>
                  <a:pt x="10291" y="2502"/>
                  <a:pt x="10292" y="2496"/>
                  <a:pt x="10295" y="2490"/>
                </a:cubicBezTo>
                <a:cubicBezTo>
                  <a:pt x="10297" y="2488"/>
                  <a:pt x="10300" y="2486"/>
                  <a:pt x="10301" y="2484"/>
                </a:cubicBezTo>
                <a:cubicBezTo>
                  <a:pt x="10303" y="2482"/>
                  <a:pt x="10303" y="2478"/>
                  <a:pt x="10305" y="2477"/>
                </a:cubicBezTo>
                <a:cubicBezTo>
                  <a:pt x="10307" y="2475"/>
                  <a:pt x="10310" y="2474"/>
                  <a:pt x="10313" y="2472"/>
                </a:cubicBezTo>
                <a:cubicBezTo>
                  <a:pt x="10319" y="2468"/>
                  <a:pt x="10323" y="2460"/>
                  <a:pt x="10329" y="2457"/>
                </a:cubicBezTo>
                <a:cubicBezTo>
                  <a:pt x="10335" y="2454"/>
                  <a:pt x="10339" y="2454"/>
                  <a:pt x="10346" y="2456"/>
                </a:cubicBezTo>
                <a:cubicBezTo>
                  <a:pt x="10351" y="2457"/>
                  <a:pt x="10356" y="2458"/>
                  <a:pt x="10359" y="2461"/>
                </a:cubicBezTo>
                <a:cubicBezTo>
                  <a:pt x="10374" y="2465"/>
                  <a:pt x="10373" y="2475"/>
                  <a:pt x="10375" y="2481"/>
                </a:cubicBezTo>
                <a:cubicBezTo>
                  <a:pt x="10378" y="2490"/>
                  <a:pt x="10379" y="2498"/>
                  <a:pt x="10375" y="2507"/>
                </a:cubicBezTo>
                <a:cubicBezTo>
                  <a:pt x="10375" y="2508"/>
                  <a:pt x="10378" y="2510"/>
                  <a:pt x="10379" y="2511"/>
                </a:cubicBezTo>
                <a:cubicBezTo>
                  <a:pt x="10381" y="2513"/>
                  <a:pt x="10385" y="2514"/>
                  <a:pt x="10386" y="2516"/>
                </a:cubicBezTo>
                <a:cubicBezTo>
                  <a:pt x="10387" y="2517"/>
                  <a:pt x="10387" y="2519"/>
                  <a:pt x="10387" y="2521"/>
                </a:cubicBezTo>
                <a:cubicBezTo>
                  <a:pt x="10387" y="2523"/>
                  <a:pt x="10387" y="2525"/>
                  <a:pt x="10387" y="2527"/>
                </a:cubicBezTo>
                <a:cubicBezTo>
                  <a:pt x="10386" y="2534"/>
                  <a:pt x="10384" y="2540"/>
                  <a:pt x="10382" y="2547"/>
                </a:cubicBezTo>
                <a:cubicBezTo>
                  <a:pt x="10381" y="2549"/>
                  <a:pt x="10381" y="2552"/>
                  <a:pt x="10381" y="2555"/>
                </a:cubicBezTo>
                <a:cubicBezTo>
                  <a:pt x="10382" y="2556"/>
                  <a:pt x="10384" y="2557"/>
                  <a:pt x="10385" y="2557"/>
                </a:cubicBezTo>
                <a:cubicBezTo>
                  <a:pt x="10396" y="2558"/>
                  <a:pt x="10403" y="2564"/>
                  <a:pt x="10410" y="2572"/>
                </a:cubicBezTo>
                <a:lnTo>
                  <a:pt x="10413" y="2581"/>
                </a:lnTo>
                <a:lnTo>
                  <a:pt x="10413" y="2588"/>
                </a:lnTo>
                <a:cubicBezTo>
                  <a:pt x="10411" y="2598"/>
                  <a:pt x="10412" y="2606"/>
                  <a:pt x="10413" y="2616"/>
                </a:cubicBezTo>
                <a:lnTo>
                  <a:pt x="10412" y="2627"/>
                </a:lnTo>
                <a:lnTo>
                  <a:pt x="10410" y="2634"/>
                </a:lnTo>
                <a:lnTo>
                  <a:pt x="10406" y="2635"/>
                </a:lnTo>
                <a:lnTo>
                  <a:pt x="10404" y="2639"/>
                </a:lnTo>
                <a:lnTo>
                  <a:pt x="10403" y="2646"/>
                </a:lnTo>
                <a:lnTo>
                  <a:pt x="10401" y="2651"/>
                </a:lnTo>
                <a:lnTo>
                  <a:pt x="10393" y="2654"/>
                </a:lnTo>
                <a:lnTo>
                  <a:pt x="10387" y="2656"/>
                </a:lnTo>
                <a:lnTo>
                  <a:pt x="10381" y="2657"/>
                </a:lnTo>
                <a:lnTo>
                  <a:pt x="10375" y="2653"/>
                </a:lnTo>
                <a:lnTo>
                  <a:pt x="10370" y="2650"/>
                </a:lnTo>
                <a:lnTo>
                  <a:pt x="10367" y="2657"/>
                </a:lnTo>
                <a:lnTo>
                  <a:pt x="10360" y="2683"/>
                </a:lnTo>
                <a:lnTo>
                  <a:pt x="10360" y="2697"/>
                </a:lnTo>
                <a:lnTo>
                  <a:pt x="10369" y="2715"/>
                </a:lnTo>
                <a:cubicBezTo>
                  <a:pt x="10374" y="2730"/>
                  <a:pt x="10377" y="2744"/>
                  <a:pt x="10379" y="2760"/>
                </a:cubicBezTo>
                <a:cubicBezTo>
                  <a:pt x="10380" y="2772"/>
                  <a:pt x="10382" y="2784"/>
                  <a:pt x="10383" y="2795"/>
                </a:cubicBezTo>
                <a:lnTo>
                  <a:pt x="10376" y="2800"/>
                </a:lnTo>
                <a:lnTo>
                  <a:pt x="10370" y="2804"/>
                </a:lnTo>
                <a:cubicBezTo>
                  <a:pt x="10368" y="2815"/>
                  <a:pt x="10367" y="2825"/>
                  <a:pt x="10367" y="2836"/>
                </a:cubicBezTo>
                <a:lnTo>
                  <a:pt x="10358" y="2877"/>
                </a:lnTo>
                <a:lnTo>
                  <a:pt x="10352" y="2877"/>
                </a:lnTo>
                <a:lnTo>
                  <a:pt x="10349" y="2893"/>
                </a:lnTo>
                <a:lnTo>
                  <a:pt x="10346" y="2909"/>
                </a:lnTo>
                <a:cubicBezTo>
                  <a:pt x="10344" y="2920"/>
                  <a:pt x="10345" y="2932"/>
                  <a:pt x="10343" y="2944"/>
                </a:cubicBezTo>
                <a:cubicBezTo>
                  <a:pt x="10340" y="2961"/>
                  <a:pt x="10334" y="2973"/>
                  <a:pt x="10328" y="2990"/>
                </a:cubicBezTo>
                <a:cubicBezTo>
                  <a:pt x="10323" y="3007"/>
                  <a:pt x="10323" y="3022"/>
                  <a:pt x="10324" y="3040"/>
                </a:cubicBezTo>
                <a:lnTo>
                  <a:pt x="10324" y="3050"/>
                </a:lnTo>
                <a:lnTo>
                  <a:pt x="10329" y="3061"/>
                </a:lnTo>
                <a:lnTo>
                  <a:pt x="10334" y="3070"/>
                </a:lnTo>
                <a:cubicBezTo>
                  <a:pt x="10336" y="3074"/>
                  <a:pt x="10336" y="3079"/>
                  <a:pt x="10335" y="3083"/>
                </a:cubicBezTo>
                <a:lnTo>
                  <a:pt x="10334" y="3087"/>
                </a:lnTo>
                <a:cubicBezTo>
                  <a:pt x="10334" y="3087"/>
                  <a:pt x="10334" y="3087"/>
                  <a:pt x="10334" y="3088"/>
                </a:cubicBezTo>
                <a:cubicBezTo>
                  <a:pt x="10502" y="3072"/>
                  <a:pt x="10667" y="3053"/>
                  <a:pt x="10829" y="3030"/>
                </a:cubicBezTo>
                <a:cubicBezTo>
                  <a:pt x="10825" y="3029"/>
                  <a:pt x="10822" y="3027"/>
                  <a:pt x="10819" y="3025"/>
                </a:cubicBezTo>
                <a:lnTo>
                  <a:pt x="10800" y="3029"/>
                </a:lnTo>
                <a:lnTo>
                  <a:pt x="10792" y="2986"/>
                </a:lnTo>
                <a:lnTo>
                  <a:pt x="10787" y="2987"/>
                </a:lnTo>
                <a:lnTo>
                  <a:pt x="10784" y="2991"/>
                </a:lnTo>
                <a:lnTo>
                  <a:pt x="10772" y="2995"/>
                </a:lnTo>
                <a:lnTo>
                  <a:pt x="10769" y="2987"/>
                </a:lnTo>
                <a:lnTo>
                  <a:pt x="10760" y="2987"/>
                </a:lnTo>
                <a:lnTo>
                  <a:pt x="10755" y="2993"/>
                </a:lnTo>
                <a:lnTo>
                  <a:pt x="10522" y="3030"/>
                </a:lnTo>
                <a:cubicBezTo>
                  <a:pt x="10521" y="3030"/>
                  <a:pt x="10519" y="3029"/>
                  <a:pt x="10519" y="3028"/>
                </a:cubicBezTo>
                <a:cubicBezTo>
                  <a:pt x="10519" y="3027"/>
                  <a:pt x="10520" y="3026"/>
                  <a:pt x="10522" y="3025"/>
                </a:cubicBezTo>
                <a:lnTo>
                  <a:pt x="10540" y="3022"/>
                </a:lnTo>
                <a:lnTo>
                  <a:pt x="10531" y="3023"/>
                </a:lnTo>
                <a:lnTo>
                  <a:pt x="10527" y="3010"/>
                </a:lnTo>
                <a:lnTo>
                  <a:pt x="10526" y="3003"/>
                </a:lnTo>
                <a:lnTo>
                  <a:pt x="10530" y="3002"/>
                </a:lnTo>
                <a:lnTo>
                  <a:pt x="10532" y="2993"/>
                </a:lnTo>
                <a:lnTo>
                  <a:pt x="10528" y="2987"/>
                </a:lnTo>
                <a:lnTo>
                  <a:pt x="10528" y="2969"/>
                </a:lnTo>
                <a:lnTo>
                  <a:pt x="10527" y="2956"/>
                </a:lnTo>
                <a:lnTo>
                  <a:pt x="10522" y="2929"/>
                </a:lnTo>
                <a:lnTo>
                  <a:pt x="10518" y="2912"/>
                </a:lnTo>
                <a:lnTo>
                  <a:pt x="10523" y="2896"/>
                </a:lnTo>
                <a:lnTo>
                  <a:pt x="10526" y="2884"/>
                </a:lnTo>
                <a:lnTo>
                  <a:pt x="10554" y="2876"/>
                </a:lnTo>
                <a:lnTo>
                  <a:pt x="10695" y="2853"/>
                </a:lnTo>
                <a:lnTo>
                  <a:pt x="10707" y="2852"/>
                </a:lnTo>
                <a:lnTo>
                  <a:pt x="10715" y="2858"/>
                </a:lnTo>
                <a:lnTo>
                  <a:pt x="10716" y="2866"/>
                </a:lnTo>
                <a:lnTo>
                  <a:pt x="10719" y="2876"/>
                </a:lnTo>
                <a:lnTo>
                  <a:pt x="10718" y="2887"/>
                </a:lnTo>
                <a:lnTo>
                  <a:pt x="10726" y="2904"/>
                </a:lnTo>
                <a:lnTo>
                  <a:pt x="10724" y="2925"/>
                </a:lnTo>
                <a:lnTo>
                  <a:pt x="10727" y="2934"/>
                </a:lnTo>
                <a:lnTo>
                  <a:pt x="10728" y="2942"/>
                </a:lnTo>
                <a:lnTo>
                  <a:pt x="10727" y="2951"/>
                </a:lnTo>
                <a:lnTo>
                  <a:pt x="10730" y="2963"/>
                </a:lnTo>
                <a:lnTo>
                  <a:pt x="10736" y="2962"/>
                </a:lnTo>
                <a:lnTo>
                  <a:pt x="10737" y="2985"/>
                </a:lnTo>
                <a:lnTo>
                  <a:pt x="10743" y="2984"/>
                </a:lnTo>
                <a:lnTo>
                  <a:pt x="10753" y="2981"/>
                </a:lnTo>
                <a:lnTo>
                  <a:pt x="10750" y="2966"/>
                </a:lnTo>
                <a:lnTo>
                  <a:pt x="10756" y="2965"/>
                </a:lnTo>
                <a:lnTo>
                  <a:pt x="10745" y="2889"/>
                </a:lnTo>
                <a:lnTo>
                  <a:pt x="10743" y="2868"/>
                </a:lnTo>
                <a:lnTo>
                  <a:pt x="10759" y="2865"/>
                </a:lnTo>
                <a:lnTo>
                  <a:pt x="10761" y="2868"/>
                </a:lnTo>
                <a:lnTo>
                  <a:pt x="10765" y="2870"/>
                </a:lnTo>
                <a:lnTo>
                  <a:pt x="10772" y="2868"/>
                </a:lnTo>
                <a:lnTo>
                  <a:pt x="10742" y="2686"/>
                </a:lnTo>
                <a:lnTo>
                  <a:pt x="10799" y="2676"/>
                </a:lnTo>
                <a:lnTo>
                  <a:pt x="10800" y="2685"/>
                </a:lnTo>
                <a:lnTo>
                  <a:pt x="10785" y="2692"/>
                </a:lnTo>
                <a:lnTo>
                  <a:pt x="10787" y="2695"/>
                </a:lnTo>
                <a:lnTo>
                  <a:pt x="10789" y="2705"/>
                </a:lnTo>
                <a:lnTo>
                  <a:pt x="10795" y="2710"/>
                </a:lnTo>
                <a:lnTo>
                  <a:pt x="10817" y="2888"/>
                </a:lnTo>
                <a:lnTo>
                  <a:pt x="10822" y="2887"/>
                </a:lnTo>
                <a:lnTo>
                  <a:pt x="10825" y="2903"/>
                </a:lnTo>
                <a:lnTo>
                  <a:pt x="10836" y="2901"/>
                </a:lnTo>
                <a:lnTo>
                  <a:pt x="10866" y="2664"/>
                </a:lnTo>
                <a:lnTo>
                  <a:pt x="10868" y="2663"/>
                </a:lnTo>
                <a:lnTo>
                  <a:pt x="10987" y="2645"/>
                </a:lnTo>
                <a:lnTo>
                  <a:pt x="10985" y="2631"/>
                </a:lnTo>
                <a:cubicBezTo>
                  <a:pt x="10985" y="2630"/>
                  <a:pt x="10986" y="2628"/>
                  <a:pt x="10987" y="2628"/>
                </a:cubicBezTo>
                <a:lnTo>
                  <a:pt x="10997" y="2626"/>
                </a:lnTo>
                <a:cubicBezTo>
                  <a:pt x="10998" y="2626"/>
                  <a:pt x="11000" y="2627"/>
                  <a:pt x="11001" y="2628"/>
                </a:cubicBezTo>
                <a:lnTo>
                  <a:pt x="11004" y="2643"/>
                </a:lnTo>
                <a:lnTo>
                  <a:pt x="11020" y="2641"/>
                </a:lnTo>
                <a:lnTo>
                  <a:pt x="11026" y="2668"/>
                </a:lnTo>
                <a:lnTo>
                  <a:pt x="11038" y="2665"/>
                </a:lnTo>
                <a:lnTo>
                  <a:pt x="11047" y="2711"/>
                </a:lnTo>
                <a:lnTo>
                  <a:pt x="11036" y="2713"/>
                </a:lnTo>
                <a:lnTo>
                  <a:pt x="11057" y="2810"/>
                </a:lnTo>
                <a:lnTo>
                  <a:pt x="11125" y="2798"/>
                </a:lnTo>
                <a:lnTo>
                  <a:pt x="11136" y="2801"/>
                </a:lnTo>
                <a:lnTo>
                  <a:pt x="11144" y="2844"/>
                </a:lnTo>
                <a:lnTo>
                  <a:pt x="11140" y="2850"/>
                </a:lnTo>
                <a:lnTo>
                  <a:pt x="11144" y="2871"/>
                </a:lnTo>
                <a:lnTo>
                  <a:pt x="11150" y="2876"/>
                </a:lnTo>
                <a:lnTo>
                  <a:pt x="11156" y="2894"/>
                </a:lnTo>
                <a:lnTo>
                  <a:pt x="11154" y="2899"/>
                </a:lnTo>
                <a:lnTo>
                  <a:pt x="11158" y="2951"/>
                </a:lnTo>
                <a:lnTo>
                  <a:pt x="11124" y="2969"/>
                </a:lnTo>
                <a:lnTo>
                  <a:pt x="11109" y="2964"/>
                </a:lnTo>
                <a:cubicBezTo>
                  <a:pt x="11108" y="2973"/>
                  <a:pt x="11104" y="2982"/>
                  <a:pt x="11097" y="2988"/>
                </a:cubicBezTo>
                <a:cubicBezTo>
                  <a:pt x="11226" y="2965"/>
                  <a:pt x="11354" y="2940"/>
                  <a:pt x="11479" y="2913"/>
                </a:cubicBezTo>
                <a:cubicBezTo>
                  <a:pt x="11461" y="2884"/>
                  <a:pt x="11440" y="2858"/>
                  <a:pt x="11417" y="2839"/>
                </a:cubicBezTo>
                <a:cubicBezTo>
                  <a:pt x="11261" y="2707"/>
                  <a:pt x="11103" y="2602"/>
                  <a:pt x="11100" y="2562"/>
                </a:cubicBezTo>
                <a:cubicBezTo>
                  <a:pt x="11096" y="2512"/>
                  <a:pt x="11335" y="2482"/>
                  <a:pt x="11412" y="2475"/>
                </a:cubicBezTo>
                <a:cubicBezTo>
                  <a:pt x="11558" y="2462"/>
                  <a:pt x="11647" y="2467"/>
                  <a:pt x="11765" y="2470"/>
                </a:cubicBezTo>
                <a:lnTo>
                  <a:pt x="11876" y="2473"/>
                </a:lnTo>
                <a:cubicBezTo>
                  <a:pt x="11888" y="2474"/>
                  <a:pt x="11891" y="2475"/>
                  <a:pt x="11899" y="2484"/>
                </a:cubicBezTo>
                <a:lnTo>
                  <a:pt x="11938" y="2530"/>
                </a:lnTo>
                <a:lnTo>
                  <a:pt x="12047" y="2516"/>
                </a:lnTo>
                <a:lnTo>
                  <a:pt x="12038" y="2457"/>
                </a:lnTo>
                <a:lnTo>
                  <a:pt x="12187" y="2432"/>
                </a:lnTo>
                <a:lnTo>
                  <a:pt x="12152" y="2426"/>
                </a:lnTo>
                <a:lnTo>
                  <a:pt x="12145" y="2398"/>
                </a:lnTo>
                <a:lnTo>
                  <a:pt x="12208" y="2377"/>
                </a:lnTo>
                <a:lnTo>
                  <a:pt x="12203" y="2349"/>
                </a:lnTo>
                <a:lnTo>
                  <a:pt x="12267" y="2336"/>
                </a:lnTo>
                <a:lnTo>
                  <a:pt x="12262" y="2306"/>
                </a:lnTo>
                <a:cubicBezTo>
                  <a:pt x="12262" y="2302"/>
                  <a:pt x="12264" y="2298"/>
                  <a:pt x="12267" y="2297"/>
                </a:cubicBezTo>
                <a:cubicBezTo>
                  <a:pt x="12280" y="2292"/>
                  <a:pt x="12298" y="2290"/>
                  <a:pt x="12311" y="2290"/>
                </a:cubicBezTo>
                <a:cubicBezTo>
                  <a:pt x="12313" y="2290"/>
                  <a:pt x="12315" y="2292"/>
                  <a:pt x="12316" y="2295"/>
                </a:cubicBezTo>
                <a:lnTo>
                  <a:pt x="12322" y="2325"/>
                </a:lnTo>
                <a:lnTo>
                  <a:pt x="12376" y="2315"/>
                </a:lnTo>
                <a:lnTo>
                  <a:pt x="12380" y="2344"/>
                </a:lnTo>
                <a:lnTo>
                  <a:pt x="12446" y="2338"/>
                </a:lnTo>
                <a:lnTo>
                  <a:pt x="12452" y="2368"/>
                </a:lnTo>
                <a:lnTo>
                  <a:pt x="12413" y="2387"/>
                </a:lnTo>
                <a:lnTo>
                  <a:pt x="12419" y="2428"/>
                </a:lnTo>
                <a:lnTo>
                  <a:pt x="12449" y="2425"/>
                </a:lnTo>
                <a:lnTo>
                  <a:pt x="12453" y="2451"/>
                </a:lnTo>
                <a:lnTo>
                  <a:pt x="12467" y="2454"/>
                </a:lnTo>
                <a:lnTo>
                  <a:pt x="12475" y="2502"/>
                </a:lnTo>
                <a:lnTo>
                  <a:pt x="12521" y="2498"/>
                </a:lnTo>
                <a:lnTo>
                  <a:pt x="12521" y="0"/>
                </a:lnTo>
                <a:lnTo>
                  <a:pt x="0" y="0"/>
                </a:lnTo>
                <a:lnTo>
                  <a:pt x="0" y="3652"/>
                </a:lnTo>
                <a:cubicBezTo>
                  <a:pt x="872" y="3324"/>
                  <a:pt x="1957" y="3130"/>
                  <a:pt x="3130" y="3130"/>
                </a:cubicBezTo>
                <a:lnTo>
                  <a:pt x="8483" y="3130"/>
                </a:lnTo>
                <a:cubicBezTo>
                  <a:pt x="8468" y="3122"/>
                  <a:pt x="8458" y="3099"/>
                  <a:pt x="8458" y="3089"/>
                </a:cubicBezTo>
                <a:cubicBezTo>
                  <a:pt x="8458" y="3078"/>
                  <a:pt x="8458" y="3082"/>
                  <a:pt x="8459" y="3079"/>
                </a:cubicBezTo>
                <a:lnTo>
                  <a:pt x="8439" y="3079"/>
                </a:lnTo>
                <a:lnTo>
                  <a:pt x="8439" y="3024"/>
                </a:lnTo>
                <a:lnTo>
                  <a:pt x="8393" y="3024"/>
                </a:lnTo>
                <a:lnTo>
                  <a:pt x="8393" y="3080"/>
                </a:lnTo>
                <a:lnTo>
                  <a:pt x="8354" y="3080"/>
                </a:lnTo>
                <a:lnTo>
                  <a:pt x="8354" y="3061"/>
                </a:lnTo>
                <a:lnTo>
                  <a:pt x="8381" y="3061"/>
                </a:lnTo>
                <a:lnTo>
                  <a:pt x="8381" y="3024"/>
                </a:lnTo>
                <a:lnTo>
                  <a:pt x="8350" y="3025"/>
                </a:lnTo>
                <a:lnTo>
                  <a:pt x="8347" y="2779"/>
                </a:lnTo>
                <a:close/>
                <a:moveTo>
                  <a:pt x="10892" y="2676"/>
                </a:moveTo>
                <a:lnTo>
                  <a:pt x="10885" y="2759"/>
                </a:lnTo>
                <a:lnTo>
                  <a:pt x="10891" y="2760"/>
                </a:lnTo>
                <a:lnTo>
                  <a:pt x="10894" y="2760"/>
                </a:lnTo>
                <a:lnTo>
                  <a:pt x="10897" y="2760"/>
                </a:lnTo>
                <a:lnTo>
                  <a:pt x="10900" y="2759"/>
                </a:lnTo>
                <a:lnTo>
                  <a:pt x="10904" y="2758"/>
                </a:lnTo>
                <a:lnTo>
                  <a:pt x="10907" y="2758"/>
                </a:lnTo>
                <a:lnTo>
                  <a:pt x="10911" y="2757"/>
                </a:lnTo>
                <a:lnTo>
                  <a:pt x="10915" y="2756"/>
                </a:lnTo>
                <a:lnTo>
                  <a:pt x="10920" y="2753"/>
                </a:lnTo>
                <a:lnTo>
                  <a:pt x="10923" y="2752"/>
                </a:lnTo>
                <a:lnTo>
                  <a:pt x="10926" y="2749"/>
                </a:lnTo>
                <a:lnTo>
                  <a:pt x="10931" y="2745"/>
                </a:lnTo>
                <a:lnTo>
                  <a:pt x="10932" y="2743"/>
                </a:lnTo>
                <a:lnTo>
                  <a:pt x="10934" y="2742"/>
                </a:lnTo>
                <a:lnTo>
                  <a:pt x="10934" y="2737"/>
                </a:lnTo>
                <a:lnTo>
                  <a:pt x="10938" y="2733"/>
                </a:lnTo>
                <a:lnTo>
                  <a:pt x="10941" y="2731"/>
                </a:lnTo>
                <a:lnTo>
                  <a:pt x="10939" y="2731"/>
                </a:lnTo>
                <a:lnTo>
                  <a:pt x="10937" y="2730"/>
                </a:lnTo>
                <a:lnTo>
                  <a:pt x="10936" y="2729"/>
                </a:lnTo>
                <a:lnTo>
                  <a:pt x="10936" y="2727"/>
                </a:lnTo>
                <a:lnTo>
                  <a:pt x="10934" y="2724"/>
                </a:lnTo>
                <a:lnTo>
                  <a:pt x="10933" y="2722"/>
                </a:lnTo>
                <a:lnTo>
                  <a:pt x="10931" y="2721"/>
                </a:lnTo>
                <a:lnTo>
                  <a:pt x="10930" y="2720"/>
                </a:lnTo>
                <a:lnTo>
                  <a:pt x="10930" y="2719"/>
                </a:lnTo>
                <a:lnTo>
                  <a:pt x="10931" y="2717"/>
                </a:lnTo>
                <a:lnTo>
                  <a:pt x="10932" y="2713"/>
                </a:lnTo>
                <a:lnTo>
                  <a:pt x="10932" y="2710"/>
                </a:lnTo>
                <a:lnTo>
                  <a:pt x="10925" y="2711"/>
                </a:lnTo>
                <a:cubicBezTo>
                  <a:pt x="10924" y="2711"/>
                  <a:pt x="10923" y="2711"/>
                  <a:pt x="10923" y="2710"/>
                </a:cubicBezTo>
                <a:cubicBezTo>
                  <a:pt x="10923" y="2710"/>
                  <a:pt x="10923" y="2709"/>
                  <a:pt x="10924" y="2709"/>
                </a:cubicBezTo>
                <a:lnTo>
                  <a:pt x="10928" y="2708"/>
                </a:lnTo>
                <a:lnTo>
                  <a:pt x="10930" y="2698"/>
                </a:lnTo>
                <a:cubicBezTo>
                  <a:pt x="10930" y="2697"/>
                  <a:pt x="10932" y="2697"/>
                  <a:pt x="10932" y="2697"/>
                </a:cubicBezTo>
                <a:cubicBezTo>
                  <a:pt x="10933" y="2691"/>
                  <a:pt x="10939" y="2687"/>
                  <a:pt x="10946" y="2686"/>
                </a:cubicBezTo>
                <a:cubicBezTo>
                  <a:pt x="10956" y="2685"/>
                  <a:pt x="10966" y="2692"/>
                  <a:pt x="10968" y="2704"/>
                </a:cubicBezTo>
                <a:lnTo>
                  <a:pt x="10972" y="2704"/>
                </a:lnTo>
                <a:lnTo>
                  <a:pt x="10974" y="2706"/>
                </a:lnTo>
                <a:lnTo>
                  <a:pt x="10975" y="2709"/>
                </a:lnTo>
                <a:lnTo>
                  <a:pt x="10976" y="2713"/>
                </a:lnTo>
                <a:lnTo>
                  <a:pt x="10980" y="2714"/>
                </a:lnTo>
                <a:lnTo>
                  <a:pt x="10983" y="2719"/>
                </a:lnTo>
                <a:lnTo>
                  <a:pt x="10987" y="2722"/>
                </a:lnTo>
                <a:lnTo>
                  <a:pt x="10990" y="2725"/>
                </a:lnTo>
                <a:lnTo>
                  <a:pt x="10993" y="2728"/>
                </a:lnTo>
                <a:lnTo>
                  <a:pt x="10997" y="2732"/>
                </a:lnTo>
                <a:lnTo>
                  <a:pt x="11003" y="2740"/>
                </a:lnTo>
                <a:lnTo>
                  <a:pt x="11005" y="2747"/>
                </a:lnTo>
                <a:cubicBezTo>
                  <a:pt x="11005" y="2747"/>
                  <a:pt x="11009" y="2751"/>
                  <a:pt x="11008" y="2753"/>
                </a:cubicBezTo>
                <a:cubicBezTo>
                  <a:pt x="11008" y="2754"/>
                  <a:pt x="11010" y="2757"/>
                  <a:pt x="11010" y="2757"/>
                </a:cubicBezTo>
                <a:lnTo>
                  <a:pt x="11012" y="2755"/>
                </a:lnTo>
                <a:lnTo>
                  <a:pt x="10994" y="2661"/>
                </a:lnTo>
                <a:lnTo>
                  <a:pt x="10892" y="2676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083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57200" y="685800"/>
            <a:ext cx="8229600" cy="914400"/>
          </a:xfrm>
        </p:spPr>
        <p:txBody>
          <a:bodyPr/>
          <a:lstStyle/>
          <a:p>
            <a:pPr eaLnBrk="1" hangingPunct="1"/>
            <a:r>
              <a:rPr lang="en-GB" altLang="zh-CN" smtClean="0"/>
              <a:t>CEVA Qingdao</a:t>
            </a:r>
            <a:endParaRPr lang="en-US" altLang="zh-CN" smtClean="0"/>
          </a:p>
        </p:txBody>
      </p:sp>
      <p:grpSp>
        <p:nvGrpSpPr>
          <p:cNvPr id="46084" name="Group 5"/>
          <p:cNvGrpSpPr>
            <a:grpSpLocks noChangeAspect="1"/>
          </p:cNvGrpSpPr>
          <p:nvPr/>
        </p:nvGrpSpPr>
        <p:grpSpPr bwMode="auto">
          <a:xfrm>
            <a:off x="8001000" y="228600"/>
            <a:ext cx="914400" cy="457200"/>
            <a:chOff x="1584" y="936"/>
            <a:chExt cx="3840" cy="1920"/>
          </a:xfrm>
        </p:grpSpPr>
        <p:sp>
          <p:nvSpPr>
            <p:cNvPr id="46085" name="Freeform 6"/>
            <p:cNvSpPr>
              <a:spLocks noChangeAspect="1" noEditPoints="1"/>
            </p:cNvSpPr>
            <p:nvPr/>
          </p:nvSpPr>
          <p:spPr bwMode="black">
            <a:xfrm>
              <a:off x="1776" y="936"/>
              <a:ext cx="3272" cy="1920"/>
            </a:xfrm>
            <a:custGeom>
              <a:avLst/>
              <a:gdLst>
                <a:gd name="T0" fmla="*/ 1 w 21339"/>
                <a:gd name="T1" fmla="*/ 0 h 12521"/>
                <a:gd name="T2" fmla="*/ 1 w 21339"/>
                <a:gd name="T3" fmla="*/ 0 h 12521"/>
                <a:gd name="T4" fmla="*/ 1 w 21339"/>
                <a:gd name="T5" fmla="*/ 0 h 12521"/>
                <a:gd name="T6" fmla="*/ 0 w 21339"/>
                <a:gd name="T7" fmla="*/ 1 h 12521"/>
                <a:gd name="T8" fmla="*/ 2 w 21339"/>
                <a:gd name="T9" fmla="*/ 1 h 12521"/>
                <a:gd name="T10" fmla="*/ 1 w 21339"/>
                <a:gd name="T11" fmla="*/ 0 h 12521"/>
                <a:gd name="T12" fmla="*/ 2 w 21339"/>
                <a:gd name="T13" fmla="*/ 1 h 12521"/>
                <a:gd name="T14" fmla="*/ 2 w 21339"/>
                <a:gd name="T15" fmla="*/ 1 h 12521"/>
                <a:gd name="T16" fmla="*/ 2 w 21339"/>
                <a:gd name="T17" fmla="*/ 1 h 12521"/>
                <a:gd name="T18" fmla="*/ 2 w 21339"/>
                <a:gd name="T19" fmla="*/ 1 h 12521"/>
                <a:gd name="T20" fmla="*/ 2 w 21339"/>
                <a:gd name="T21" fmla="*/ 1 h 12521"/>
                <a:gd name="T22" fmla="*/ 2 w 21339"/>
                <a:gd name="T23" fmla="*/ 1 h 12521"/>
                <a:gd name="T24" fmla="*/ 2 w 21339"/>
                <a:gd name="T25" fmla="*/ 1 h 12521"/>
                <a:gd name="T26" fmla="*/ 2 w 21339"/>
                <a:gd name="T27" fmla="*/ 1 h 12521"/>
                <a:gd name="T28" fmla="*/ 1 w 21339"/>
                <a:gd name="T29" fmla="*/ 1 h 12521"/>
                <a:gd name="T30" fmla="*/ 1 w 21339"/>
                <a:gd name="T31" fmla="*/ 1 h 12521"/>
                <a:gd name="T32" fmla="*/ 1 w 21339"/>
                <a:gd name="T33" fmla="*/ 1 h 12521"/>
                <a:gd name="T34" fmla="*/ 1 w 21339"/>
                <a:gd name="T35" fmla="*/ 1 h 12521"/>
                <a:gd name="T36" fmla="*/ 2 w 21339"/>
                <a:gd name="T37" fmla="*/ 1 h 12521"/>
                <a:gd name="T38" fmla="*/ 2 w 21339"/>
                <a:gd name="T39" fmla="*/ 1 h 12521"/>
                <a:gd name="T40" fmla="*/ 2 w 21339"/>
                <a:gd name="T41" fmla="*/ 1 h 12521"/>
                <a:gd name="T42" fmla="*/ 2 w 21339"/>
                <a:gd name="T43" fmla="*/ 1 h 12521"/>
                <a:gd name="T44" fmla="*/ 2 w 21339"/>
                <a:gd name="T45" fmla="*/ 1 h 12521"/>
                <a:gd name="T46" fmla="*/ 2 w 21339"/>
                <a:gd name="T47" fmla="*/ 1 h 12521"/>
                <a:gd name="T48" fmla="*/ 2 w 21339"/>
                <a:gd name="T49" fmla="*/ 1 h 12521"/>
                <a:gd name="T50" fmla="*/ 2 w 21339"/>
                <a:gd name="T51" fmla="*/ 1 h 12521"/>
                <a:gd name="T52" fmla="*/ 2 w 21339"/>
                <a:gd name="T53" fmla="*/ 1 h 12521"/>
                <a:gd name="T54" fmla="*/ 1 w 21339"/>
                <a:gd name="T55" fmla="*/ 1 h 12521"/>
                <a:gd name="T56" fmla="*/ 2 w 21339"/>
                <a:gd name="T57" fmla="*/ 1 h 125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1339"/>
                <a:gd name="T88" fmla="*/ 0 h 12521"/>
                <a:gd name="T89" fmla="*/ 21339 w 21339"/>
                <a:gd name="T90" fmla="*/ 12521 h 125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1339" h="12521">
                  <a:moveTo>
                    <a:pt x="11529" y="334"/>
                  </a:moveTo>
                  <a:cubicBezTo>
                    <a:pt x="11357" y="130"/>
                    <a:pt x="11177" y="0"/>
                    <a:pt x="10928" y="0"/>
                  </a:cubicBezTo>
                  <a:cubicBezTo>
                    <a:pt x="10678" y="0"/>
                    <a:pt x="10465" y="101"/>
                    <a:pt x="10248" y="266"/>
                  </a:cubicBezTo>
                  <a:lnTo>
                    <a:pt x="0" y="8034"/>
                  </a:lnTo>
                  <a:lnTo>
                    <a:pt x="18019" y="8034"/>
                  </a:lnTo>
                  <a:lnTo>
                    <a:pt x="11529" y="334"/>
                  </a:lnTo>
                  <a:close/>
                  <a:moveTo>
                    <a:pt x="20626" y="12377"/>
                  </a:moveTo>
                  <a:cubicBezTo>
                    <a:pt x="20700" y="12465"/>
                    <a:pt x="20811" y="12521"/>
                    <a:pt x="20935" y="12521"/>
                  </a:cubicBezTo>
                  <a:cubicBezTo>
                    <a:pt x="21158" y="12521"/>
                    <a:pt x="21339" y="12340"/>
                    <a:pt x="21339" y="12117"/>
                  </a:cubicBezTo>
                  <a:cubicBezTo>
                    <a:pt x="21339" y="12017"/>
                    <a:pt x="21303" y="11926"/>
                    <a:pt x="21244" y="11856"/>
                  </a:cubicBezTo>
                  <a:lnTo>
                    <a:pt x="18791" y="8950"/>
                  </a:lnTo>
                  <a:cubicBezTo>
                    <a:pt x="18614" y="8740"/>
                    <a:pt x="18348" y="8608"/>
                    <a:pt x="18052" y="8608"/>
                  </a:cubicBezTo>
                  <a:lnTo>
                    <a:pt x="17948" y="8608"/>
                  </a:lnTo>
                  <a:cubicBezTo>
                    <a:pt x="17652" y="8608"/>
                    <a:pt x="17386" y="8740"/>
                    <a:pt x="17209" y="8950"/>
                  </a:cubicBezTo>
                  <a:lnTo>
                    <a:pt x="14756" y="11856"/>
                  </a:lnTo>
                  <a:cubicBezTo>
                    <a:pt x="14697" y="11926"/>
                    <a:pt x="14661" y="12017"/>
                    <a:pt x="14661" y="12117"/>
                  </a:cubicBezTo>
                  <a:cubicBezTo>
                    <a:pt x="14661" y="12340"/>
                    <a:pt x="14842" y="12521"/>
                    <a:pt x="15065" y="12521"/>
                  </a:cubicBezTo>
                  <a:cubicBezTo>
                    <a:pt x="15189" y="12521"/>
                    <a:pt x="15300" y="12465"/>
                    <a:pt x="15374" y="12377"/>
                  </a:cubicBezTo>
                  <a:lnTo>
                    <a:pt x="17827" y="9471"/>
                  </a:lnTo>
                  <a:cubicBezTo>
                    <a:pt x="17869" y="9422"/>
                    <a:pt x="17931" y="9391"/>
                    <a:pt x="18000" y="9391"/>
                  </a:cubicBezTo>
                  <a:cubicBezTo>
                    <a:pt x="18069" y="9391"/>
                    <a:pt x="18131" y="9422"/>
                    <a:pt x="18173" y="9471"/>
                  </a:cubicBezTo>
                  <a:lnTo>
                    <a:pt x="20626" y="12377"/>
                  </a:lnTo>
                  <a:close/>
                  <a:moveTo>
                    <a:pt x="17452" y="11269"/>
                  </a:moveTo>
                  <a:cubicBezTo>
                    <a:pt x="17821" y="11269"/>
                    <a:pt x="18179" y="11269"/>
                    <a:pt x="18548" y="11269"/>
                  </a:cubicBezTo>
                  <a:cubicBezTo>
                    <a:pt x="18764" y="11269"/>
                    <a:pt x="18939" y="11094"/>
                    <a:pt x="18939" y="10878"/>
                  </a:cubicBezTo>
                  <a:cubicBezTo>
                    <a:pt x="18939" y="10662"/>
                    <a:pt x="18764" y="10486"/>
                    <a:pt x="18548" y="10486"/>
                  </a:cubicBezTo>
                  <a:cubicBezTo>
                    <a:pt x="18148" y="10486"/>
                    <a:pt x="17851" y="10486"/>
                    <a:pt x="17452" y="10486"/>
                  </a:cubicBezTo>
                  <a:cubicBezTo>
                    <a:pt x="17236" y="10486"/>
                    <a:pt x="17061" y="10662"/>
                    <a:pt x="17061" y="10878"/>
                  </a:cubicBezTo>
                  <a:cubicBezTo>
                    <a:pt x="17061" y="11094"/>
                    <a:pt x="17236" y="11269"/>
                    <a:pt x="17452" y="11269"/>
                  </a:cubicBezTo>
                  <a:close/>
                </a:path>
              </a:pathLst>
            </a:custGeom>
            <a:solidFill>
              <a:srgbClr val="9900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86" name="Freeform 7"/>
            <p:cNvSpPr>
              <a:spLocks noChangeAspect="1" noEditPoints="1"/>
            </p:cNvSpPr>
            <p:nvPr/>
          </p:nvSpPr>
          <p:spPr bwMode="black">
            <a:xfrm>
              <a:off x="1584" y="952"/>
              <a:ext cx="3840" cy="1904"/>
            </a:xfrm>
            <a:custGeom>
              <a:avLst/>
              <a:gdLst>
                <a:gd name="T0" fmla="*/ 1 w 25043"/>
                <a:gd name="T1" fmla="*/ 0 h 12417"/>
                <a:gd name="T2" fmla="*/ 2 w 25043"/>
                <a:gd name="T3" fmla="*/ 1 h 12417"/>
                <a:gd name="T4" fmla="*/ 2 w 25043"/>
                <a:gd name="T5" fmla="*/ 1 h 12417"/>
                <a:gd name="T6" fmla="*/ 2 w 25043"/>
                <a:gd name="T7" fmla="*/ 1 h 12417"/>
                <a:gd name="T8" fmla="*/ 1 w 25043"/>
                <a:gd name="T9" fmla="*/ 0 h 12417"/>
                <a:gd name="T10" fmla="*/ 0 w 25043"/>
                <a:gd name="T11" fmla="*/ 1 h 12417"/>
                <a:gd name="T12" fmla="*/ 0 w 25043"/>
                <a:gd name="T13" fmla="*/ 1 h 12417"/>
                <a:gd name="T14" fmla="*/ 0 w 25043"/>
                <a:gd name="T15" fmla="*/ 1 h 12417"/>
                <a:gd name="T16" fmla="*/ 0 w 25043"/>
                <a:gd name="T17" fmla="*/ 1 h 12417"/>
                <a:gd name="T18" fmla="*/ 0 w 25043"/>
                <a:gd name="T19" fmla="*/ 1 h 12417"/>
                <a:gd name="T20" fmla="*/ 0 w 25043"/>
                <a:gd name="T21" fmla="*/ 1 h 12417"/>
                <a:gd name="T22" fmla="*/ 0 w 25043"/>
                <a:gd name="T23" fmla="*/ 1 h 12417"/>
                <a:gd name="T24" fmla="*/ 0 w 25043"/>
                <a:gd name="T25" fmla="*/ 1 h 12417"/>
                <a:gd name="T26" fmla="*/ 0 w 25043"/>
                <a:gd name="T27" fmla="*/ 1 h 12417"/>
                <a:gd name="T28" fmla="*/ 0 w 25043"/>
                <a:gd name="T29" fmla="*/ 1 h 12417"/>
                <a:gd name="T30" fmla="*/ 0 w 25043"/>
                <a:gd name="T31" fmla="*/ 1 h 12417"/>
                <a:gd name="T32" fmla="*/ 0 w 25043"/>
                <a:gd name="T33" fmla="*/ 1 h 12417"/>
                <a:gd name="T34" fmla="*/ 0 w 25043"/>
                <a:gd name="T35" fmla="*/ 1 h 12417"/>
                <a:gd name="T36" fmla="*/ 0 w 25043"/>
                <a:gd name="T37" fmla="*/ 1 h 12417"/>
                <a:gd name="T38" fmla="*/ 0 w 25043"/>
                <a:gd name="T39" fmla="*/ 1 h 12417"/>
                <a:gd name="T40" fmla="*/ 1 w 25043"/>
                <a:gd name="T41" fmla="*/ 1 h 12417"/>
                <a:gd name="T42" fmla="*/ 0 w 25043"/>
                <a:gd name="T43" fmla="*/ 1 h 12417"/>
                <a:gd name="T44" fmla="*/ 0 w 25043"/>
                <a:gd name="T45" fmla="*/ 1 h 12417"/>
                <a:gd name="T46" fmla="*/ 1 w 25043"/>
                <a:gd name="T47" fmla="*/ 1 h 12417"/>
                <a:gd name="T48" fmla="*/ 1 w 25043"/>
                <a:gd name="T49" fmla="*/ 1 h 12417"/>
                <a:gd name="T50" fmla="*/ 1 w 25043"/>
                <a:gd name="T51" fmla="*/ 1 h 12417"/>
                <a:gd name="T52" fmla="*/ 1 w 25043"/>
                <a:gd name="T53" fmla="*/ 1 h 12417"/>
                <a:gd name="T54" fmla="*/ 1 w 25043"/>
                <a:gd name="T55" fmla="*/ 1 h 12417"/>
                <a:gd name="T56" fmla="*/ 1 w 25043"/>
                <a:gd name="T57" fmla="*/ 1 h 12417"/>
                <a:gd name="T58" fmla="*/ 1 w 25043"/>
                <a:gd name="T59" fmla="*/ 1 h 12417"/>
                <a:gd name="T60" fmla="*/ 1 w 25043"/>
                <a:gd name="T61" fmla="*/ 1 h 12417"/>
                <a:gd name="T62" fmla="*/ 1 w 25043"/>
                <a:gd name="T63" fmla="*/ 1 h 12417"/>
                <a:gd name="T64" fmla="*/ 1 w 25043"/>
                <a:gd name="T65" fmla="*/ 1 h 12417"/>
                <a:gd name="T66" fmla="*/ 1 w 25043"/>
                <a:gd name="T67" fmla="*/ 1 h 12417"/>
                <a:gd name="T68" fmla="*/ 1 w 25043"/>
                <a:gd name="T69" fmla="*/ 1 h 12417"/>
                <a:gd name="T70" fmla="*/ 1 w 25043"/>
                <a:gd name="T71" fmla="*/ 1 h 12417"/>
                <a:gd name="T72" fmla="*/ 0 w 25043"/>
                <a:gd name="T73" fmla="*/ 1 h 12417"/>
                <a:gd name="T74" fmla="*/ 0 w 25043"/>
                <a:gd name="T75" fmla="*/ 1 h 12417"/>
                <a:gd name="T76" fmla="*/ 1 w 25043"/>
                <a:gd name="T77" fmla="*/ 1 h 12417"/>
                <a:gd name="T78" fmla="*/ 1 w 25043"/>
                <a:gd name="T79" fmla="*/ 1 h 12417"/>
                <a:gd name="T80" fmla="*/ 1 w 25043"/>
                <a:gd name="T81" fmla="*/ 1 h 12417"/>
                <a:gd name="T82" fmla="*/ 1 w 25043"/>
                <a:gd name="T83" fmla="*/ 1 h 12417"/>
                <a:gd name="T84" fmla="*/ 1 w 25043"/>
                <a:gd name="T85" fmla="*/ 1 h 12417"/>
                <a:gd name="T86" fmla="*/ 1 w 25043"/>
                <a:gd name="T87" fmla="*/ 1 h 12417"/>
                <a:gd name="T88" fmla="*/ 1 w 25043"/>
                <a:gd name="T89" fmla="*/ 1 h 12417"/>
                <a:gd name="T90" fmla="*/ 1 w 25043"/>
                <a:gd name="T91" fmla="*/ 1 h 12417"/>
                <a:gd name="T92" fmla="*/ 1 w 25043"/>
                <a:gd name="T93" fmla="*/ 1 h 12417"/>
                <a:gd name="T94" fmla="*/ 1 w 25043"/>
                <a:gd name="T95" fmla="*/ 1 h 12417"/>
                <a:gd name="T96" fmla="*/ 1 w 25043"/>
                <a:gd name="T97" fmla="*/ 1 h 12417"/>
                <a:gd name="T98" fmla="*/ 1 w 25043"/>
                <a:gd name="T99" fmla="*/ 1 h 12417"/>
                <a:gd name="T100" fmla="*/ 1 w 25043"/>
                <a:gd name="T101" fmla="*/ 1 h 12417"/>
                <a:gd name="T102" fmla="*/ 2 w 25043"/>
                <a:gd name="T103" fmla="*/ 1 h 12417"/>
                <a:gd name="T104" fmla="*/ 2 w 25043"/>
                <a:gd name="T105" fmla="*/ 1 h 12417"/>
                <a:gd name="T106" fmla="*/ 2 w 25043"/>
                <a:gd name="T107" fmla="*/ 1 h 12417"/>
                <a:gd name="T108" fmla="*/ 1 w 25043"/>
                <a:gd name="T109" fmla="*/ 1 h 12417"/>
                <a:gd name="T110" fmla="*/ 1 w 25043"/>
                <a:gd name="T111" fmla="*/ 1 h 12417"/>
                <a:gd name="T112" fmla="*/ 1 w 25043"/>
                <a:gd name="T113" fmla="*/ 1 h 12417"/>
                <a:gd name="T114" fmla="*/ 1 w 25043"/>
                <a:gd name="T115" fmla="*/ 1 h 12417"/>
                <a:gd name="T116" fmla="*/ 1 w 25043"/>
                <a:gd name="T117" fmla="*/ 1 h 1241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5043"/>
                <a:gd name="T178" fmla="*/ 0 h 12417"/>
                <a:gd name="T179" fmla="*/ 25043 w 25043"/>
                <a:gd name="T180" fmla="*/ 12417 h 1241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5043" h="12417">
                  <a:moveTo>
                    <a:pt x="12678" y="0"/>
                  </a:moveTo>
                  <a:lnTo>
                    <a:pt x="24445" y="6353"/>
                  </a:lnTo>
                  <a:cubicBezTo>
                    <a:pt x="24445" y="6353"/>
                    <a:pt x="25043" y="6678"/>
                    <a:pt x="25043" y="7304"/>
                  </a:cubicBezTo>
                  <a:lnTo>
                    <a:pt x="25043" y="8974"/>
                  </a:lnTo>
                  <a:lnTo>
                    <a:pt x="12678" y="0"/>
                  </a:lnTo>
                  <a:close/>
                  <a:moveTo>
                    <a:pt x="4826" y="9287"/>
                  </a:moveTo>
                  <a:cubicBezTo>
                    <a:pt x="5042" y="9287"/>
                    <a:pt x="5217" y="9112"/>
                    <a:pt x="5217" y="8895"/>
                  </a:cubicBezTo>
                  <a:cubicBezTo>
                    <a:pt x="5217" y="8679"/>
                    <a:pt x="5042" y="8504"/>
                    <a:pt x="4826" y="8504"/>
                  </a:cubicBezTo>
                  <a:lnTo>
                    <a:pt x="1096" y="8504"/>
                  </a:lnTo>
                  <a:cubicBezTo>
                    <a:pt x="491" y="8504"/>
                    <a:pt x="0" y="8995"/>
                    <a:pt x="0" y="9600"/>
                  </a:cubicBezTo>
                  <a:lnTo>
                    <a:pt x="0" y="11321"/>
                  </a:lnTo>
                  <a:cubicBezTo>
                    <a:pt x="0" y="11926"/>
                    <a:pt x="491" y="12417"/>
                    <a:pt x="1096" y="12417"/>
                  </a:cubicBezTo>
                  <a:lnTo>
                    <a:pt x="4826" y="12417"/>
                  </a:lnTo>
                  <a:cubicBezTo>
                    <a:pt x="5042" y="12417"/>
                    <a:pt x="5217" y="12242"/>
                    <a:pt x="5217" y="12026"/>
                  </a:cubicBezTo>
                  <a:cubicBezTo>
                    <a:pt x="5217" y="11810"/>
                    <a:pt x="5042" y="11634"/>
                    <a:pt x="4826" y="11634"/>
                  </a:cubicBezTo>
                  <a:lnTo>
                    <a:pt x="1096" y="11634"/>
                  </a:lnTo>
                  <a:cubicBezTo>
                    <a:pt x="923" y="11634"/>
                    <a:pt x="783" y="11494"/>
                    <a:pt x="783" y="11321"/>
                  </a:cubicBezTo>
                  <a:lnTo>
                    <a:pt x="783" y="9600"/>
                  </a:lnTo>
                  <a:cubicBezTo>
                    <a:pt x="783" y="9427"/>
                    <a:pt x="923" y="9287"/>
                    <a:pt x="1096" y="9287"/>
                  </a:cubicBezTo>
                  <a:lnTo>
                    <a:pt x="4826" y="9287"/>
                  </a:lnTo>
                  <a:close/>
                  <a:moveTo>
                    <a:pt x="6417" y="12417"/>
                  </a:moveTo>
                  <a:cubicBezTo>
                    <a:pt x="5812" y="12417"/>
                    <a:pt x="5322" y="11926"/>
                    <a:pt x="5322" y="11321"/>
                  </a:cubicBezTo>
                  <a:lnTo>
                    <a:pt x="5322" y="9600"/>
                  </a:lnTo>
                  <a:cubicBezTo>
                    <a:pt x="5322" y="8995"/>
                    <a:pt x="5812" y="8504"/>
                    <a:pt x="6417" y="8504"/>
                  </a:cubicBezTo>
                  <a:lnTo>
                    <a:pt x="9756" y="8504"/>
                  </a:lnTo>
                  <a:cubicBezTo>
                    <a:pt x="10361" y="8504"/>
                    <a:pt x="10852" y="8995"/>
                    <a:pt x="10852" y="9600"/>
                  </a:cubicBezTo>
                  <a:lnTo>
                    <a:pt x="10852" y="9652"/>
                  </a:lnTo>
                  <a:cubicBezTo>
                    <a:pt x="10852" y="10257"/>
                    <a:pt x="10361" y="10748"/>
                    <a:pt x="9756" y="10748"/>
                  </a:cubicBezTo>
                  <a:lnTo>
                    <a:pt x="6887" y="10748"/>
                  </a:lnTo>
                  <a:cubicBezTo>
                    <a:pt x="6671" y="10748"/>
                    <a:pt x="6496" y="10572"/>
                    <a:pt x="6496" y="10356"/>
                  </a:cubicBezTo>
                  <a:cubicBezTo>
                    <a:pt x="6496" y="10140"/>
                    <a:pt x="6671" y="9965"/>
                    <a:pt x="6887" y="9965"/>
                  </a:cubicBezTo>
                  <a:lnTo>
                    <a:pt x="9756" y="9965"/>
                  </a:lnTo>
                  <a:cubicBezTo>
                    <a:pt x="9929" y="9965"/>
                    <a:pt x="10069" y="9825"/>
                    <a:pt x="10069" y="9652"/>
                  </a:cubicBezTo>
                  <a:lnTo>
                    <a:pt x="10069" y="9600"/>
                  </a:lnTo>
                  <a:cubicBezTo>
                    <a:pt x="10069" y="9427"/>
                    <a:pt x="9929" y="9287"/>
                    <a:pt x="9756" y="9287"/>
                  </a:cubicBezTo>
                  <a:lnTo>
                    <a:pt x="6417" y="9287"/>
                  </a:lnTo>
                  <a:cubicBezTo>
                    <a:pt x="6244" y="9287"/>
                    <a:pt x="6104" y="9427"/>
                    <a:pt x="6104" y="9600"/>
                  </a:cubicBezTo>
                  <a:lnTo>
                    <a:pt x="6104" y="11321"/>
                  </a:lnTo>
                  <a:cubicBezTo>
                    <a:pt x="6104" y="11494"/>
                    <a:pt x="6244" y="11634"/>
                    <a:pt x="6417" y="11634"/>
                  </a:cubicBezTo>
                  <a:lnTo>
                    <a:pt x="10461" y="11634"/>
                  </a:lnTo>
                  <a:cubicBezTo>
                    <a:pt x="10677" y="11634"/>
                    <a:pt x="10852" y="11810"/>
                    <a:pt x="10852" y="12026"/>
                  </a:cubicBezTo>
                  <a:cubicBezTo>
                    <a:pt x="10852" y="12242"/>
                    <a:pt x="10677" y="12417"/>
                    <a:pt x="10461" y="12417"/>
                  </a:cubicBezTo>
                  <a:lnTo>
                    <a:pt x="6417" y="12417"/>
                  </a:lnTo>
                  <a:close/>
                  <a:moveTo>
                    <a:pt x="11670" y="8648"/>
                  </a:moveTo>
                  <a:cubicBezTo>
                    <a:pt x="11595" y="8560"/>
                    <a:pt x="11485" y="8504"/>
                    <a:pt x="11361" y="8504"/>
                  </a:cubicBezTo>
                  <a:cubicBezTo>
                    <a:pt x="11137" y="8504"/>
                    <a:pt x="10956" y="8685"/>
                    <a:pt x="10956" y="8909"/>
                  </a:cubicBezTo>
                  <a:cubicBezTo>
                    <a:pt x="10956" y="9008"/>
                    <a:pt x="10992" y="9099"/>
                    <a:pt x="11052" y="9169"/>
                  </a:cubicBezTo>
                  <a:lnTo>
                    <a:pt x="13504" y="12076"/>
                  </a:lnTo>
                  <a:cubicBezTo>
                    <a:pt x="13681" y="12285"/>
                    <a:pt x="13947" y="12417"/>
                    <a:pt x="14243" y="12417"/>
                  </a:cubicBezTo>
                  <a:lnTo>
                    <a:pt x="14348" y="12417"/>
                  </a:lnTo>
                  <a:cubicBezTo>
                    <a:pt x="14643" y="12417"/>
                    <a:pt x="14910" y="12285"/>
                    <a:pt x="15087" y="12076"/>
                  </a:cubicBezTo>
                  <a:lnTo>
                    <a:pt x="17539" y="9169"/>
                  </a:lnTo>
                  <a:cubicBezTo>
                    <a:pt x="17599" y="9099"/>
                    <a:pt x="17634" y="9008"/>
                    <a:pt x="17634" y="8909"/>
                  </a:cubicBezTo>
                  <a:cubicBezTo>
                    <a:pt x="17634" y="8685"/>
                    <a:pt x="17453" y="8504"/>
                    <a:pt x="17230" y="8504"/>
                  </a:cubicBezTo>
                  <a:cubicBezTo>
                    <a:pt x="17106" y="8504"/>
                    <a:pt x="16995" y="8560"/>
                    <a:pt x="16921" y="8648"/>
                  </a:cubicBezTo>
                  <a:lnTo>
                    <a:pt x="14469" y="11554"/>
                  </a:lnTo>
                  <a:cubicBezTo>
                    <a:pt x="14427" y="11604"/>
                    <a:pt x="14364" y="11634"/>
                    <a:pt x="14295" y="11634"/>
                  </a:cubicBezTo>
                  <a:cubicBezTo>
                    <a:pt x="14226" y="11634"/>
                    <a:pt x="14164" y="11604"/>
                    <a:pt x="14122" y="11554"/>
                  </a:cubicBezTo>
                  <a:lnTo>
                    <a:pt x="11670" y="864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66331411-2998-4763-A6AE-1659A3E2B7FD}" type="slidenum">
              <a:rPr lang="en-GB"/>
              <a:pPr>
                <a:defRPr/>
              </a:pPr>
              <a:t>26</a:t>
            </a:fld>
            <a:endParaRPr lang="en-GB"/>
          </a:p>
        </p:txBody>
      </p:sp>
      <p:sp>
        <p:nvSpPr>
          <p:cNvPr id="4915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342900" y="1257300"/>
            <a:ext cx="4343400" cy="51435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1800" dirty="0" smtClean="0">
                <a:ea typeface="宋体" pitchFamily="2" charset="-122"/>
              </a:rPr>
              <a:t>Founded in 2001</a:t>
            </a:r>
          </a:p>
          <a:p>
            <a:pPr>
              <a:lnSpc>
                <a:spcPct val="80000"/>
              </a:lnSpc>
            </a:pPr>
            <a:r>
              <a:rPr lang="en-US" altLang="zh-CN" sz="1800" dirty="0" smtClean="0">
                <a:ea typeface="宋体" pitchFamily="2" charset="-122"/>
              </a:rPr>
              <a:t>Headcount:  35 employees</a:t>
            </a:r>
          </a:p>
          <a:p>
            <a:pPr>
              <a:lnSpc>
                <a:spcPct val="80000"/>
              </a:lnSpc>
            </a:pPr>
            <a:r>
              <a:rPr lang="en-US" altLang="zh-CN" sz="1800" dirty="0" smtClean="0">
                <a:ea typeface="宋体" pitchFamily="2" charset="-122"/>
              </a:rPr>
              <a:t>Proximity to airport: 30 </a:t>
            </a:r>
            <a:r>
              <a:rPr lang="en-US" altLang="zh-CN" sz="1800" dirty="0" err="1" smtClean="0">
                <a:ea typeface="宋体" pitchFamily="2" charset="-122"/>
              </a:rPr>
              <a:t>kms</a:t>
            </a:r>
            <a:r>
              <a:rPr lang="en-US" altLang="zh-CN" sz="1800" dirty="0" smtClean="0">
                <a:ea typeface="宋体" pitchFamily="2" charset="-122"/>
              </a:rPr>
              <a:t>.</a:t>
            </a:r>
          </a:p>
          <a:p>
            <a:pPr>
              <a:lnSpc>
                <a:spcPct val="80000"/>
              </a:lnSpc>
            </a:pPr>
            <a:r>
              <a:rPr lang="en-US" altLang="zh-CN" sz="1800" dirty="0" smtClean="0">
                <a:ea typeface="宋体" pitchFamily="2" charset="-122"/>
              </a:rPr>
              <a:t>Proximity to port: 50 </a:t>
            </a:r>
            <a:r>
              <a:rPr lang="en-US" altLang="zh-CN" sz="1800" dirty="0" err="1" smtClean="0">
                <a:ea typeface="宋体" pitchFamily="2" charset="-122"/>
              </a:rPr>
              <a:t>kms</a:t>
            </a:r>
            <a:r>
              <a:rPr lang="en-US" altLang="zh-CN" sz="1800" dirty="0" smtClean="0">
                <a:ea typeface="宋体" pitchFamily="2" charset="-122"/>
              </a:rPr>
              <a:t>.</a:t>
            </a:r>
          </a:p>
          <a:p>
            <a:pPr>
              <a:lnSpc>
                <a:spcPct val="80000"/>
              </a:lnSpc>
            </a:pPr>
            <a:r>
              <a:rPr lang="en-US" altLang="zh-CN" sz="1800" dirty="0" smtClean="0">
                <a:ea typeface="宋体" pitchFamily="2" charset="-122"/>
              </a:rPr>
              <a:t>Non Bonded warehouse in ocean port : 2000sqm </a:t>
            </a:r>
          </a:p>
          <a:p>
            <a:pPr>
              <a:lnSpc>
                <a:spcPct val="80000"/>
              </a:lnSpc>
            </a:pPr>
            <a:r>
              <a:rPr lang="en-US" altLang="zh-CN" sz="1800" dirty="0" smtClean="0">
                <a:ea typeface="宋体" pitchFamily="2" charset="-122"/>
              </a:rPr>
              <a:t>Air port warehouse :   500sqm </a:t>
            </a:r>
          </a:p>
          <a:p>
            <a:pPr>
              <a:lnSpc>
                <a:spcPct val="80000"/>
              </a:lnSpc>
            </a:pPr>
            <a:r>
              <a:rPr lang="en-US" altLang="zh-CN" sz="1800" dirty="0" smtClean="0">
                <a:ea typeface="宋体" pitchFamily="2" charset="-122"/>
              </a:rPr>
              <a:t>Service offerings:</a:t>
            </a:r>
          </a:p>
          <a:p>
            <a:pPr lvl="1">
              <a:lnSpc>
                <a:spcPct val="80000"/>
              </a:lnSpc>
            </a:pPr>
            <a:r>
              <a:rPr lang="en-US" altLang="zh-CN" sz="1800" dirty="0" smtClean="0">
                <a:ea typeface="宋体" pitchFamily="2" charset="-122"/>
              </a:rPr>
              <a:t>Air </a:t>
            </a:r>
          </a:p>
          <a:p>
            <a:pPr lvl="1">
              <a:lnSpc>
                <a:spcPct val="80000"/>
              </a:lnSpc>
            </a:pPr>
            <a:r>
              <a:rPr lang="en-US" altLang="zh-CN" sz="1800" dirty="0" smtClean="0">
                <a:ea typeface="宋体" pitchFamily="2" charset="-122"/>
              </a:rPr>
              <a:t>Ocean/ Local P&amp;D</a:t>
            </a:r>
          </a:p>
          <a:p>
            <a:pPr lvl="1">
              <a:lnSpc>
                <a:spcPct val="80000"/>
              </a:lnSpc>
            </a:pPr>
            <a:r>
              <a:rPr lang="en-US" altLang="zh-CN" sz="1800" dirty="0" smtClean="0">
                <a:ea typeface="宋体" pitchFamily="2" charset="-122"/>
              </a:rPr>
              <a:t>Logistics</a:t>
            </a:r>
          </a:p>
          <a:p>
            <a:pPr>
              <a:lnSpc>
                <a:spcPct val="80000"/>
              </a:lnSpc>
            </a:pPr>
            <a:r>
              <a:rPr lang="en-US" altLang="zh-CN" sz="1800" dirty="0" smtClean="0">
                <a:ea typeface="宋体" pitchFamily="2" charset="-122"/>
              </a:rPr>
              <a:t>Export Airfreight volume moved in 2010: 2200 tons</a:t>
            </a:r>
          </a:p>
          <a:p>
            <a:pPr>
              <a:lnSpc>
                <a:spcPct val="80000"/>
              </a:lnSpc>
            </a:pPr>
            <a:r>
              <a:rPr lang="en-US" altLang="zh-CN" sz="1800" dirty="0" smtClean="0">
                <a:ea typeface="宋体" pitchFamily="2" charset="-122"/>
              </a:rPr>
              <a:t>Export Ocean container volume moved in 2010: 13,000 TEUs</a:t>
            </a:r>
          </a:p>
          <a:p>
            <a:pPr>
              <a:lnSpc>
                <a:spcPct val="80000"/>
              </a:lnSpc>
            </a:pPr>
            <a:r>
              <a:rPr lang="en-US" altLang="zh-CN" sz="1800" dirty="0" smtClean="0">
                <a:ea typeface="宋体" pitchFamily="2" charset="-122"/>
              </a:rPr>
              <a:t>Import Airfreight volume moved in 2010: 700 tons</a:t>
            </a:r>
          </a:p>
          <a:p>
            <a:pPr>
              <a:lnSpc>
                <a:spcPct val="80000"/>
              </a:lnSpc>
            </a:pPr>
            <a:r>
              <a:rPr lang="en-US" altLang="zh-CN" sz="1800" dirty="0" smtClean="0">
                <a:ea typeface="宋体" pitchFamily="2" charset="-122"/>
              </a:rPr>
              <a:t>Import Ocean container volume moved in 2010: 1400 tons</a:t>
            </a:r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457200" y="228600"/>
            <a:ext cx="7315200" cy="9144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altLang="zh-CN" sz="2800" b="1" kern="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CEVA Qingdao Snapshot</a:t>
            </a:r>
            <a:endParaRPr lang="en-US" altLang="zh-CN" sz="2800" b="1" kern="0" dirty="0">
              <a:solidFill>
                <a:schemeClr val="accent1"/>
              </a:solidFill>
              <a:latin typeface="+mj-lt"/>
              <a:cs typeface="+mj-cs"/>
            </a:endParaRPr>
          </a:p>
        </p:txBody>
      </p:sp>
      <p:pic>
        <p:nvPicPr>
          <p:cNvPr id="6" name="Picture 4" descr="IMG0042A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686300" y="1143000"/>
            <a:ext cx="4246245" cy="47644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  <a:softEdge rad="63500"/>
          </a:effectLst>
          <a:scene3d>
            <a:camera prst="perspectiveFront"/>
            <a:lightRig rig="threePt" dir="t"/>
          </a:scene3d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9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9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9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9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91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91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91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91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91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91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91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91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91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91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91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91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91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91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91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91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91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91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91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91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91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91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91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91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91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91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91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915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915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915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915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915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915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48C6597A-E597-4966-96F7-EBD29A4B9A6F}" type="slidenum">
              <a:rPr lang="en-GB"/>
              <a:pPr>
                <a:defRPr/>
              </a:pPr>
              <a:t>27</a:t>
            </a:fld>
            <a:endParaRPr lang="en-GB"/>
          </a:p>
        </p:txBody>
      </p:sp>
      <p:sp>
        <p:nvSpPr>
          <p:cNvPr id="49153" name="Rectangle 3"/>
          <p:cNvSpPr>
            <a:spLocks noChangeArrowheads="1"/>
          </p:cNvSpPr>
          <p:nvPr/>
        </p:nvSpPr>
        <p:spPr bwMode="auto">
          <a:xfrm>
            <a:off x="533400" y="304800"/>
            <a:ext cx="7848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endParaRPr lang="en-US" altLang="zh-TW" sz="4000">
              <a:solidFill>
                <a:schemeClr val="accent2"/>
              </a:solidFill>
              <a:latin typeface="Impact" pitchFamily="34" charset="0"/>
              <a:ea typeface="新細明體" pitchFamily="18" charset="-120"/>
            </a:endParaRPr>
          </a:p>
        </p:txBody>
      </p:sp>
      <p:sp>
        <p:nvSpPr>
          <p:cNvPr id="49154" name="Rectangle 7"/>
          <p:cNvSpPr>
            <a:spLocks noChangeArrowheads="1"/>
          </p:cNvSpPr>
          <p:nvPr/>
        </p:nvSpPr>
        <p:spPr bwMode="auto">
          <a:xfrm>
            <a:off x="4343400" y="1028700"/>
            <a:ext cx="4572000" cy="50879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177800" indent="-177800" eaLnBrk="0" hangingPunct="0">
              <a:lnSpc>
                <a:spcPct val="90000"/>
              </a:lnSpc>
              <a:spcBef>
                <a:spcPts val="1200"/>
              </a:spcBef>
              <a:buClr>
                <a:srgbClr val="98002E"/>
              </a:buClr>
              <a:buSzPct val="120000"/>
              <a:buFontTx/>
              <a:buChar char="•"/>
            </a:pPr>
            <a:r>
              <a:rPr lang="en-US" altLang="zh-CN" sz="2000">
                <a:solidFill>
                  <a:srgbClr val="666666"/>
                </a:solidFill>
                <a:sym typeface="Wingdings" pitchFamily="2" charset="2"/>
              </a:rPr>
              <a:t>Land – 1102 Sq. Km (City Limits)</a:t>
            </a:r>
          </a:p>
          <a:p>
            <a:pPr marL="177800" indent="-177800" eaLnBrk="0" hangingPunct="0">
              <a:lnSpc>
                <a:spcPct val="90000"/>
              </a:lnSpc>
              <a:spcBef>
                <a:spcPts val="1200"/>
              </a:spcBef>
              <a:buClr>
                <a:srgbClr val="98002E"/>
              </a:buClr>
              <a:buSzPct val="120000"/>
            </a:pPr>
            <a:endParaRPr lang="zh-CN" altLang="en-US" sz="2000">
              <a:solidFill>
                <a:srgbClr val="666666"/>
              </a:solidFill>
              <a:sym typeface="Wingdings" pitchFamily="2" charset="2"/>
            </a:endParaRPr>
          </a:p>
          <a:p>
            <a:pPr marL="177800" indent="-177800" eaLnBrk="0" hangingPunct="0">
              <a:lnSpc>
                <a:spcPct val="90000"/>
              </a:lnSpc>
              <a:spcBef>
                <a:spcPts val="1200"/>
              </a:spcBef>
              <a:buClr>
                <a:srgbClr val="98002E"/>
              </a:buClr>
              <a:buSzPct val="120000"/>
              <a:buFontTx/>
              <a:buChar char="•"/>
            </a:pPr>
            <a:r>
              <a:rPr lang="zh-CN" altLang="zh-CN" sz="2000">
                <a:solidFill>
                  <a:srgbClr val="666666"/>
                </a:solidFill>
                <a:sym typeface="Wingdings" pitchFamily="2" charset="2"/>
              </a:rPr>
              <a:t>Population </a:t>
            </a:r>
            <a:r>
              <a:rPr lang="en-US" altLang="zh-CN" sz="2000">
                <a:solidFill>
                  <a:srgbClr val="666666"/>
                </a:solidFill>
                <a:sym typeface="Wingdings" pitchFamily="2" charset="2"/>
              </a:rPr>
              <a:t>–</a:t>
            </a:r>
            <a:r>
              <a:rPr lang="zh-CN" altLang="en-US" sz="2000">
                <a:solidFill>
                  <a:srgbClr val="666666"/>
                </a:solidFill>
                <a:sym typeface="Wingdings" pitchFamily="2" charset="2"/>
              </a:rPr>
              <a:t> </a:t>
            </a:r>
            <a:r>
              <a:rPr lang="en-US" altLang="zh-TW" sz="2000">
                <a:solidFill>
                  <a:srgbClr val="666666"/>
                </a:solidFill>
                <a:sym typeface="Wingdings" pitchFamily="2" charset="2"/>
              </a:rPr>
              <a:t>2.31 Million </a:t>
            </a:r>
            <a:r>
              <a:rPr lang="en-US" altLang="zh-CN" sz="2000">
                <a:solidFill>
                  <a:srgbClr val="666666"/>
                </a:solidFill>
                <a:sym typeface="Wingdings" pitchFamily="2" charset="2"/>
              </a:rPr>
              <a:t>(City Limits)</a:t>
            </a:r>
          </a:p>
          <a:p>
            <a:pPr marL="177800" indent="-177800" eaLnBrk="0" hangingPunct="0">
              <a:lnSpc>
                <a:spcPct val="90000"/>
              </a:lnSpc>
              <a:spcBef>
                <a:spcPts val="1200"/>
              </a:spcBef>
              <a:buClr>
                <a:srgbClr val="98002E"/>
              </a:buClr>
              <a:buSzPct val="120000"/>
              <a:buFontTx/>
              <a:buChar char="•"/>
            </a:pPr>
            <a:endParaRPr lang="en-US" altLang="zh-CN" sz="2000">
              <a:solidFill>
                <a:srgbClr val="666666"/>
              </a:solidFill>
              <a:sym typeface="Wingdings" pitchFamily="2" charset="2"/>
            </a:endParaRPr>
          </a:p>
          <a:p>
            <a:pPr marL="177800" indent="-177800" eaLnBrk="0" hangingPunct="0">
              <a:lnSpc>
                <a:spcPct val="90000"/>
              </a:lnSpc>
              <a:spcBef>
                <a:spcPts val="1200"/>
              </a:spcBef>
              <a:buClr>
                <a:srgbClr val="98002E"/>
              </a:buClr>
              <a:buSzPct val="120000"/>
              <a:buFontTx/>
              <a:buChar char="•"/>
            </a:pPr>
            <a:r>
              <a:rPr lang="zh-CN" altLang="zh-CN" sz="2000">
                <a:solidFill>
                  <a:srgbClr val="666666"/>
                </a:solidFill>
                <a:sym typeface="Wingdings" pitchFamily="2" charset="2"/>
              </a:rPr>
              <a:t>Airports</a:t>
            </a:r>
            <a:r>
              <a:rPr lang="zh-CN" altLang="en-US" sz="2000">
                <a:solidFill>
                  <a:srgbClr val="666666"/>
                </a:solidFill>
                <a:sym typeface="Wingdings" pitchFamily="2" charset="2"/>
              </a:rPr>
              <a:t> – </a:t>
            </a:r>
            <a:r>
              <a:rPr lang="en-US" altLang="zh-TW" sz="2000">
                <a:solidFill>
                  <a:srgbClr val="666666"/>
                </a:solidFill>
                <a:sym typeface="Wingdings" pitchFamily="2" charset="2"/>
              </a:rPr>
              <a:t>TAO (</a:t>
            </a:r>
            <a:r>
              <a:rPr lang="en-US" altLang="zh-CN" sz="2000">
                <a:solidFill>
                  <a:srgbClr val="666666"/>
                </a:solidFill>
              </a:rPr>
              <a:t>Qingdao Liuting International Airport</a:t>
            </a:r>
            <a:r>
              <a:rPr lang="en-US" altLang="zh-TW" sz="2000">
                <a:solidFill>
                  <a:srgbClr val="666666"/>
                </a:solidFill>
              </a:rPr>
              <a:t>)</a:t>
            </a:r>
            <a:endParaRPr lang="zh-CN" altLang="en-US" sz="2000">
              <a:solidFill>
                <a:srgbClr val="666666"/>
              </a:solidFill>
              <a:sym typeface="Wingdings" pitchFamily="2" charset="2"/>
            </a:endParaRPr>
          </a:p>
          <a:p>
            <a:pPr marL="177800" indent="-177800" eaLnBrk="0" hangingPunct="0">
              <a:lnSpc>
                <a:spcPct val="90000"/>
              </a:lnSpc>
              <a:spcBef>
                <a:spcPts val="1200"/>
              </a:spcBef>
              <a:buClr>
                <a:srgbClr val="98002E"/>
              </a:buClr>
              <a:buSzPct val="120000"/>
              <a:buFontTx/>
              <a:buChar char="•"/>
            </a:pPr>
            <a:endParaRPr lang="en-US" altLang="zh-CN" sz="2000">
              <a:solidFill>
                <a:srgbClr val="666666"/>
              </a:solidFill>
              <a:sym typeface="Wingdings" pitchFamily="2" charset="2"/>
            </a:endParaRPr>
          </a:p>
          <a:p>
            <a:pPr marL="177800" indent="-177800" eaLnBrk="0" hangingPunct="0">
              <a:lnSpc>
                <a:spcPct val="90000"/>
              </a:lnSpc>
              <a:spcBef>
                <a:spcPts val="1200"/>
              </a:spcBef>
              <a:buClr>
                <a:srgbClr val="98002E"/>
              </a:buClr>
              <a:buSzPct val="120000"/>
              <a:buFontTx/>
              <a:buChar char="•"/>
            </a:pPr>
            <a:r>
              <a:rPr lang="zh-CN" altLang="zh-CN" sz="2000">
                <a:solidFill>
                  <a:srgbClr val="666666"/>
                </a:solidFill>
                <a:sym typeface="Wingdings" pitchFamily="2" charset="2"/>
              </a:rPr>
              <a:t>Sea Ports</a:t>
            </a:r>
            <a:r>
              <a:rPr lang="zh-CN" altLang="en-US" sz="2000">
                <a:solidFill>
                  <a:srgbClr val="666666"/>
                </a:solidFill>
                <a:sym typeface="Wingdings" pitchFamily="2" charset="2"/>
              </a:rPr>
              <a:t> – </a:t>
            </a:r>
            <a:r>
              <a:rPr lang="en-US" altLang="zh-CN" sz="2000">
                <a:solidFill>
                  <a:srgbClr val="666666"/>
                </a:solidFill>
              </a:rPr>
              <a:t>Qingdao Port/ Huangdao Port</a:t>
            </a:r>
            <a:endParaRPr lang="en-US" altLang="zh-CN" sz="2000">
              <a:solidFill>
                <a:srgbClr val="666666"/>
              </a:solidFill>
              <a:sym typeface="Wingdings" pitchFamily="2" charset="2"/>
            </a:endParaRPr>
          </a:p>
          <a:p>
            <a:pPr marL="177800" indent="-177800" eaLnBrk="0" hangingPunct="0">
              <a:lnSpc>
                <a:spcPct val="90000"/>
              </a:lnSpc>
              <a:spcBef>
                <a:spcPts val="1200"/>
              </a:spcBef>
              <a:buClr>
                <a:srgbClr val="98002E"/>
              </a:buClr>
              <a:buSzPct val="120000"/>
              <a:buFontTx/>
              <a:buChar char="•"/>
            </a:pPr>
            <a:endParaRPr lang="en-US" altLang="zh-CN" sz="2000">
              <a:solidFill>
                <a:srgbClr val="666666"/>
              </a:solidFill>
              <a:sym typeface="Wingdings" pitchFamily="2" charset="2"/>
            </a:endParaRPr>
          </a:p>
          <a:p>
            <a:pPr marL="177800" indent="-177800" eaLnBrk="0" hangingPunct="0">
              <a:lnSpc>
                <a:spcPct val="90000"/>
              </a:lnSpc>
              <a:spcBef>
                <a:spcPts val="1200"/>
              </a:spcBef>
              <a:buClr>
                <a:srgbClr val="98002E"/>
              </a:buClr>
              <a:buSzPct val="120000"/>
              <a:buFontTx/>
              <a:buChar char="•"/>
            </a:pPr>
            <a:r>
              <a:rPr lang="en-US" altLang="zh-CN" sz="2000">
                <a:solidFill>
                  <a:srgbClr val="666666"/>
                </a:solidFill>
                <a:sym typeface="Wingdings" pitchFamily="2" charset="2"/>
              </a:rPr>
              <a:t>CEVA Offices – TAO</a:t>
            </a:r>
            <a:endParaRPr lang="zh-TW" altLang="zh-CN" sz="2000">
              <a:solidFill>
                <a:srgbClr val="666666"/>
              </a:solidFill>
              <a:sym typeface="Wingdings" pitchFamily="2" charset="2"/>
            </a:endParaRPr>
          </a:p>
        </p:txBody>
      </p:sp>
      <p:pic>
        <p:nvPicPr>
          <p:cNvPr id="49155" name="Picture 11" descr="Ceva_RGB cop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975" y="3732213"/>
            <a:ext cx="941388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Picture 13" descr="Ceva_RGB cop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975" y="3659188"/>
            <a:ext cx="941388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7" name="Picture 11" descr="map-shandong-qingda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0213" y="1028700"/>
            <a:ext cx="3798887" cy="526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8" name="Picture 12" descr="Ceva_RGB copy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8900" y="4457700"/>
            <a:ext cx="34290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4"/>
          <p:cNvSpPr txBox="1">
            <a:spLocks noChangeArrowheads="1"/>
          </p:cNvSpPr>
          <p:nvPr/>
        </p:nvSpPr>
        <p:spPr>
          <a:xfrm>
            <a:off x="457200" y="228600"/>
            <a:ext cx="7315200" cy="9144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altLang="zh-CN" sz="2800" b="1" kern="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Feature of Qingdao</a:t>
            </a:r>
            <a:endParaRPr lang="en-US" altLang="zh-CN" sz="2800" b="1" kern="0" dirty="0">
              <a:solidFill>
                <a:schemeClr val="accent1"/>
              </a:solidFill>
              <a:latin typeface="+mj-lt"/>
              <a:cs typeface="+mj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BC2DC4B6-05B4-4806-AF00-34FA36FDA70F}" type="slidenum">
              <a:rPr lang="en-GB"/>
              <a:pPr>
                <a:defRPr/>
              </a:pPr>
              <a:t>28</a:t>
            </a:fld>
            <a:endParaRPr lang="en-GB"/>
          </a:p>
        </p:txBody>
      </p:sp>
      <p:sp>
        <p:nvSpPr>
          <p:cNvPr id="51201" name="Rectangle 3"/>
          <p:cNvSpPr>
            <a:spLocks noChangeArrowheads="1"/>
          </p:cNvSpPr>
          <p:nvPr/>
        </p:nvSpPr>
        <p:spPr bwMode="auto">
          <a:xfrm>
            <a:off x="1023938" y="2916238"/>
            <a:ext cx="7340600" cy="22526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eaLnBrk="0" hangingPunct="0"/>
            <a:r>
              <a:rPr lang="zh-CN" altLang="en-US" sz="1600">
                <a:solidFill>
                  <a:srgbClr val="FFFF00"/>
                </a:solidFill>
                <a:latin typeface="Tahoma" pitchFamily="34" charset="0"/>
              </a:rPr>
              <a:t> </a:t>
            </a:r>
          </a:p>
        </p:txBody>
      </p:sp>
      <p:sp>
        <p:nvSpPr>
          <p:cNvPr id="11268" name="Rectangle 5"/>
          <p:cNvSpPr>
            <a:spLocks noChangeArrowheads="1"/>
          </p:cNvSpPr>
          <p:nvPr/>
        </p:nvSpPr>
        <p:spPr bwMode="auto">
          <a:xfrm>
            <a:off x="342900" y="1143000"/>
            <a:ext cx="5180013" cy="333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  <a:defRPr/>
            </a:pPr>
            <a:r>
              <a:rPr lang="en-US" altLang="zh-CN" sz="2000" dirty="0">
                <a:solidFill>
                  <a:srgbClr val="666666"/>
                </a:solidFill>
                <a:sym typeface="Wingdings" pitchFamily="2" charset="2"/>
              </a:rPr>
              <a:t>Location</a:t>
            </a:r>
            <a:r>
              <a:rPr lang="zh-CN" altLang="en-US" sz="2000" dirty="0">
                <a:solidFill>
                  <a:srgbClr val="666666"/>
                </a:solidFill>
                <a:sym typeface="Wingdings" pitchFamily="2" charset="2"/>
              </a:rPr>
              <a:t>：</a:t>
            </a:r>
            <a:r>
              <a:rPr lang="en-US" altLang="zh-CN" sz="2000" dirty="0">
                <a:solidFill>
                  <a:srgbClr val="666666"/>
                </a:solidFill>
                <a:sym typeface="Wingdings" pitchFamily="2" charset="2"/>
              </a:rPr>
              <a:t>Room G,H A1,A2, Floor 18, Flagship Tower, new word cyber port, NO.40,hongkong middle Road, Qingdao, Shandong, China(266071)		 </a:t>
            </a:r>
          </a:p>
          <a:p>
            <a:pPr eaLnBrk="0" hangingPunct="0">
              <a:spcBef>
                <a:spcPct val="20000"/>
              </a:spcBef>
              <a:defRPr/>
            </a:pPr>
            <a:r>
              <a:rPr lang="en-US" altLang="zh-CN" sz="2000" dirty="0">
                <a:solidFill>
                  <a:srgbClr val="666666"/>
                </a:solidFill>
                <a:sym typeface="Wingdings" pitchFamily="2" charset="2"/>
              </a:rPr>
              <a:t>Telephone:        86-0532-86678008</a:t>
            </a:r>
          </a:p>
          <a:p>
            <a:pPr eaLnBrk="0" hangingPunct="0">
              <a:spcBef>
                <a:spcPct val="20000"/>
              </a:spcBef>
              <a:defRPr/>
            </a:pPr>
            <a:r>
              <a:rPr lang="en-US" altLang="zh-CN" sz="2000" dirty="0">
                <a:solidFill>
                  <a:srgbClr val="666666"/>
                </a:solidFill>
                <a:sym typeface="Wingdings" pitchFamily="2" charset="2"/>
              </a:rPr>
              <a:t>Fax: 	             86-0532-86679618</a:t>
            </a:r>
          </a:p>
          <a:p>
            <a:pPr eaLnBrk="0" hangingPunct="0">
              <a:spcBef>
                <a:spcPct val="20000"/>
              </a:spcBef>
              <a:defRPr/>
            </a:pPr>
            <a:endParaRPr lang="en-US" altLang="zh-CN" sz="2000" dirty="0">
              <a:solidFill>
                <a:srgbClr val="666666"/>
              </a:solidFill>
              <a:sym typeface="Wingdings" pitchFamily="2" charset="2"/>
            </a:endParaRPr>
          </a:p>
          <a:p>
            <a:pPr eaLnBrk="0" hangingPunct="0">
              <a:spcBef>
                <a:spcPct val="20000"/>
              </a:spcBef>
              <a:defRPr/>
            </a:pPr>
            <a:r>
              <a:rPr lang="en-US" altLang="zh-CN" sz="2000" dirty="0">
                <a:solidFill>
                  <a:srgbClr val="666666"/>
                </a:solidFill>
                <a:sym typeface="Wingdings" pitchFamily="2" charset="2"/>
              </a:rPr>
              <a:t>Operating Hour  0900-1800  MON~FRI</a:t>
            </a:r>
          </a:p>
          <a:p>
            <a:pPr eaLnBrk="0" hangingPunct="0">
              <a:spcBef>
                <a:spcPct val="20000"/>
              </a:spcBef>
              <a:defRPr/>
            </a:pPr>
            <a:r>
              <a:rPr lang="en-US" altLang="zh-CN" sz="1400" dirty="0">
                <a:solidFill>
                  <a:srgbClr val="000066"/>
                </a:solidFill>
                <a:latin typeface="+mn-lt"/>
                <a:ea typeface="宋体" pitchFamily="2" charset="-122"/>
              </a:rPr>
              <a:t>		</a:t>
            </a:r>
            <a:endParaRPr lang="zh-CN" altLang="en-US" sz="1400" dirty="0">
              <a:solidFill>
                <a:srgbClr val="000066"/>
              </a:solidFill>
              <a:latin typeface="+mn-lt"/>
              <a:ea typeface="宋体" pitchFamily="2" charset="-122"/>
            </a:endParaRPr>
          </a:p>
          <a:p>
            <a:pPr eaLnBrk="0" hangingPunct="0">
              <a:spcBef>
                <a:spcPct val="20000"/>
              </a:spcBef>
              <a:defRPr/>
            </a:pPr>
            <a:endParaRPr lang="en-US" altLang="zh-CN" sz="1500" dirty="0">
              <a:solidFill>
                <a:srgbClr val="000066"/>
              </a:solidFill>
              <a:latin typeface="+mn-lt"/>
              <a:ea typeface="宋体" pitchFamily="2" charset="-122"/>
            </a:endParaRPr>
          </a:p>
        </p:txBody>
      </p:sp>
      <p:pic>
        <p:nvPicPr>
          <p:cNvPr id="51203" name="Picture 15" descr="20081230111464750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0" y="4000500"/>
            <a:ext cx="2592388" cy="25638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8" name="Rectangle 4"/>
          <p:cNvSpPr txBox="1">
            <a:spLocks noChangeArrowheads="1"/>
          </p:cNvSpPr>
          <p:nvPr/>
        </p:nvSpPr>
        <p:spPr>
          <a:xfrm>
            <a:off x="457200" y="228600"/>
            <a:ext cx="7315200" cy="9144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altLang="zh-CN" sz="2800" b="1" kern="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CEVA Qingdao Overview</a:t>
            </a:r>
            <a:endParaRPr lang="en-US" altLang="zh-CN" sz="2800" b="1" kern="0" dirty="0">
              <a:solidFill>
                <a:schemeClr val="accent1"/>
              </a:solidFill>
              <a:latin typeface="+mj-lt"/>
              <a:cs typeface="+mj-cs"/>
            </a:endParaRPr>
          </a:p>
        </p:txBody>
      </p:sp>
      <p:pic>
        <p:nvPicPr>
          <p:cNvPr id="6" name="Picture 18" descr="DSC_0040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600700" y="1371600"/>
            <a:ext cx="3077017" cy="214821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Picture 22" descr="DSC_0035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943100" y="4229100"/>
            <a:ext cx="2535306" cy="208287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7F97A4-4A6F-4408-839B-7414DB30539E}" type="slidenum">
              <a:rPr lang="en-GB"/>
              <a:pPr>
                <a:defRPr/>
              </a:pPr>
              <a:t>29</a:t>
            </a:fld>
            <a:endParaRPr lang="en-GB"/>
          </a:p>
        </p:txBody>
      </p:sp>
      <p:sp>
        <p:nvSpPr>
          <p:cNvPr id="25601" name="Rectangle 2"/>
          <p:cNvSpPr>
            <a:spLocks noChangeArrowheads="1"/>
          </p:cNvSpPr>
          <p:nvPr/>
        </p:nvSpPr>
        <p:spPr bwMode="auto">
          <a:xfrm>
            <a:off x="269875" y="1028700"/>
            <a:ext cx="8874125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742950" lvl="1" indent="-285750">
              <a:lnSpc>
                <a:spcPct val="150000"/>
              </a:lnSpc>
              <a:buClr>
                <a:schemeClr val="accent1"/>
              </a:buClr>
            </a:pPr>
            <a:endParaRPr lang="en-US" altLang="zh-TW" sz="1600" b="1">
              <a:solidFill>
                <a:schemeClr val="accent1"/>
              </a:solidFill>
              <a:ea typeface="新細明體" pitchFamily="18" charset="-120"/>
            </a:endParaRPr>
          </a:p>
          <a:p>
            <a:pPr marL="742950" lvl="1" indent="-285750">
              <a:lnSpc>
                <a:spcPct val="150000"/>
              </a:lnSpc>
              <a:buClr>
                <a:schemeClr val="accent1"/>
              </a:buClr>
            </a:pPr>
            <a:endParaRPr lang="en-US" altLang="zh-TW" sz="1600" b="1">
              <a:solidFill>
                <a:schemeClr val="accent1"/>
              </a:solidFill>
              <a:ea typeface="新細明體" pitchFamily="18" charset="-120"/>
            </a:endParaRPr>
          </a:p>
        </p:txBody>
      </p:sp>
      <p:sp>
        <p:nvSpPr>
          <p:cNvPr id="25602" name="Rectangle 3"/>
          <p:cNvSpPr>
            <a:spLocks noChangeArrowheads="1"/>
          </p:cNvSpPr>
          <p:nvPr/>
        </p:nvSpPr>
        <p:spPr bwMode="auto">
          <a:xfrm>
            <a:off x="727075" y="1990725"/>
            <a:ext cx="3730625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50000"/>
              </a:lnSpc>
              <a:spcBef>
                <a:spcPct val="25000"/>
              </a:spcBef>
              <a:buClr>
                <a:schemeClr val="accent1"/>
              </a:buClr>
              <a:buFontTx/>
              <a:buChar char="•"/>
            </a:pPr>
            <a:endParaRPr lang="zh-TW" altLang="zh-TW" sz="1600" b="1">
              <a:solidFill>
                <a:schemeClr val="accent1"/>
              </a:solidFill>
              <a:ea typeface="新細明體" pitchFamily="18" charset="-120"/>
            </a:endParaRPr>
          </a:p>
        </p:txBody>
      </p:sp>
      <p:sp>
        <p:nvSpPr>
          <p:cNvPr id="25603" name="Rectangle 5"/>
          <p:cNvSpPr>
            <a:spLocks noChangeArrowheads="1"/>
          </p:cNvSpPr>
          <p:nvPr/>
        </p:nvSpPr>
        <p:spPr bwMode="auto">
          <a:xfrm>
            <a:off x="727075" y="1485900"/>
            <a:ext cx="3017838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50000"/>
              </a:lnSpc>
              <a:spcBef>
                <a:spcPct val="25000"/>
              </a:spcBef>
              <a:buClr>
                <a:schemeClr val="accent1"/>
              </a:buClr>
              <a:buFontTx/>
              <a:buChar char="•"/>
            </a:pPr>
            <a:endParaRPr lang="zh-TW" altLang="zh-TW" sz="1600" b="1">
              <a:solidFill>
                <a:schemeClr val="accent1"/>
              </a:solidFill>
              <a:ea typeface="新細明體" pitchFamily="18" charset="-120"/>
            </a:endParaRPr>
          </a:p>
        </p:txBody>
      </p:sp>
      <p:sp>
        <p:nvSpPr>
          <p:cNvPr id="25604" name="Rectangle 6"/>
          <p:cNvSpPr>
            <a:spLocks noChangeArrowheads="1"/>
          </p:cNvSpPr>
          <p:nvPr/>
        </p:nvSpPr>
        <p:spPr bwMode="auto">
          <a:xfrm>
            <a:off x="471488" y="230188"/>
            <a:ext cx="8201025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>
              <a:spcBef>
                <a:spcPct val="90000"/>
              </a:spcBef>
            </a:pPr>
            <a:r>
              <a:rPr lang="en-US" altLang="zh-TW" sz="2800" b="1">
                <a:solidFill>
                  <a:schemeClr val="accent1"/>
                </a:solidFill>
                <a:ea typeface="新細明體" pitchFamily="18" charset="-120"/>
              </a:rPr>
              <a:t>Core </a:t>
            </a:r>
            <a:r>
              <a:rPr lang="cs-CZ" altLang="zh-TW" sz="2800" b="1">
                <a:solidFill>
                  <a:schemeClr val="accent1"/>
                </a:solidFill>
                <a:ea typeface="新細明體" pitchFamily="18" charset="-120"/>
              </a:rPr>
              <a:t>Services</a:t>
            </a:r>
            <a:endParaRPr lang="en-US" altLang="zh-TW" sz="2800" b="1">
              <a:solidFill>
                <a:schemeClr val="tx2"/>
              </a:solidFill>
              <a:ea typeface="新細明體" pitchFamily="18" charset="-120"/>
            </a:endParaRPr>
          </a:p>
        </p:txBody>
      </p:sp>
      <p:pic>
        <p:nvPicPr>
          <p:cNvPr id="25605" name="Picture 7" descr="ceva (163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1150" y="1714500"/>
            <a:ext cx="2286000" cy="1482725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25606" name="Picture 8" descr="ceva (114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72100" y="4457700"/>
            <a:ext cx="2400300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9" descr="Copy of ceva (92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1600" y="4457700"/>
            <a:ext cx="2171700" cy="15541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25608" name="Picture 10" descr="Copy of ceva (91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71600" y="1714500"/>
            <a:ext cx="2171700" cy="1457325"/>
          </a:xfrm>
          <a:prstGeom prst="rect">
            <a:avLst/>
          </a:prstGeom>
          <a:noFill/>
          <a:ln w="317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25609" name="Text Box 11"/>
          <p:cNvSpPr txBox="1">
            <a:spLocks noChangeArrowheads="1"/>
          </p:cNvSpPr>
          <p:nvPr/>
        </p:nvSpPr>
        <p:spPr bwMode="auto">
          <a:xfrm>
            <a:off x="1257300" y="1143000"/>
            <a:ext cx="3200400" cy="5256213"/>
          </a:xfrm>
          <a:prstGeom prst="rect">
            <a:avLst/>
          </a:prstGeom>
          <a:noFill/>
          <a:ln w="635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35000"/>
              </a:spcBef>
              <a:buClr>
                <a:schemeClr val="accent1"/>
              </a:buClr>
              <a:buFontTx/>
              <a:buChar char="•"/>
            </a:pPr>
            <a:r>
              <a:rPr lang="en-GB" altLang="zh-TW" sz="1600" b="1">
                <a:ea typeface="新細明體" pitchFamily="18" charset="-120"/>
              </a:rPr>
              <a:t>   Airfreight services</a:t>
            </a:r>
          </a:p>
          <a:p>
            <a:pPr eaLnBrk="0" hangingPunct="0">
              <a:spcBef>
                <a:spcPct val="135000"/>
              </a:spcBef>
              <a:buFontTx/>
              <a:buChar char="•"/>
            </a:pPr>
            <a:endParaRPr lang="en-GB" altLang="zh-TW" sz="1600" b="1">
              <a:ea typeface="新細明體" pitchFamily="18" charset="-120"/>
            </a:endParaRPr>
          </a:p>
          <a:p>
            <a:pPr eaLnBrk="0" hangingPunct="0">
              <a:spcBef>
                <a:spcPct val="135000"/>
              </a:spcBef>
              <a:buFontTx/>
              <a:buChar char="•"/>
            </a:pPr>
            <a:endParaRPr lang="en-GB" altLang="zh-TW" sz="1600" b="1">
              <a:ea typeface="新細明體" pitchFamily="18" charset="-120"/>
            </a:endParaRPr>
          </a:p>
          <a:p>
            <a:pPr eaLnBrk="0" hangingPunct="0">
              <a:spcBef>
                <a:spcPct val="135000"/>
              </a:spcBef>
              <a:buFontTx/>
              <a:buChar char="•"/>
            </a:pPr>
            <a:endParaRPr lang="en-GB" altLang="zh-TW" sz="800" b="1">
              <a:ea typeface="新細明體" pitchFamily="18" charset="-120"/>
            </a:endParaRPr>
          </a:p>
          <a:p>
            <a:pPr eaLnBrk="0" hangingPunct="0">
              <a:spcBef>
                <a:spcPct val="135000"/>
              </a:spcBef>
              <a:buFontTx/>
              <a:buChar char="•"/>
            </a:pPr>
            <a:endParaRPr lang="en-GB" altLang="zh-TW" sz="800" b="1">
              <a:ea typeface="新細明體" pitchFamily="18" charset="-120"/>
            </a:endParaRPr>
          </a:p>
          <a:p>
            <a:pPr eaLnBrk="0" hangingPunct="0">
              <a:spcBef>
                <a:spcPct val="135000"/>
              </a:spcBef>
              <a:buFontTx/>
              <a:buChar char="•"/>
            </a:pPr>
            <a:endParaRPr lang="en-GB" altLang="zh-TW" sz="800" b="1">
              <a:ea typeface="新細明體" pitchFamily="18" charset="-120"/>
            </a:endParaRPr>
          </a:p>
          <a:p>
            <a:pPr eaLnBrk="0" hangingPunct="0">
              <a:spcBef>
                <a:spcPct val="135000"/>
              </a:spcBef>
              <a:buFontTx/>
              <a:buChar char="•"/>
            </a:pPr>
            <a:endParaRPr lang="en-GB" altLang="zh-TW" sz="1600" b="1">
              <a:solidFill>
                <a:schemeClr val="accent1"/>
              </a:solidFill>
              <a:ea typeface="新細明體" pitchFamily="18" charset="-120"/>
            </a:endParaRPr>
          </a:p>
          <a:p>
            <a:pPr eaLnBrk="0" hangingPunct="0">
              <a:spcBef>
                <a:spcPct val="135000"/>
              </a:spcBef>
              <a:buFontTx/>
              <a:buChar char="•"/>
            </a:pPr>
            <a:endParaRPr lang="en-GB" altLang="zh-TW" sz="1600" b="1">
              <a:solidFill>
                <a:schemeClr val="accent1"/>
              </a:solidFill>
              <a:ea typeface="新細明體" pitchFamily="18" charset="-120"/>
            </a:endParaRPr>
          </a:p>
          <a:p>
            <a:pPr eaLnBrk="0" hangingPunct="0">
              <a:spcBef>
                <a:spcPct val="135000"/>
              </a:spcBef>
              <a:buFontTx/>
              <a:buChar char="•"/>
            </a:pPr>
            <a:endParaRPr lang="en-GB" altLang="zh-TW" sz="1600" b="1">
              <a:solidFill>
                <a:schemeClr val="accent1"/>
              </a:solidFill>
              <a:ea typeface="新細明體" pitchFamily="18" charset="-120"/>
            </a:endParaRPr>
          </a:p>
          <a:p>
            <a:pPr eaLnBrk="0" hangingPunct="0">
              <a:spcBef>
                <a:spcPct val="135000"/>
              </a:spcBef>
              <a:buFontTx/>
              <a:buChar char="•"/>
            </a:pPr>
            <a:endParaRPr lang="en-GB" altLang="zh-TW" sz="1600" b="1">
              <a:solidFill>
                <a:schemeClr val="accent1"/>
              </a:solidFill>
              <a:ea typeface="新細明體" pitchFamily="18" charset="-120"/>
            </a:endParaRPr>
          </a:p>
          <a:p>
            <a:pPr eaLnBrk="0" hangingPunct="0">
              <a:spcBef>
                <a:spcPct val="135000"/>
              </a:spcBef>
              <a:buClr>
                <a:schemeClr val="accent1"/>
              </a:buClr>
              <a:buFontTx/>
              <a:buChar char="•"/>
            </a:pPr>
            <a:r>
              <a:rPr lang="en-GB" altLang="zh-TW" sz="1600" b="1">
                <a:ea typeface="新細明體" pitchFamily="18" charset="-120"/>
              </a:rPr>
              <a:t> Ocean freight services</a:t>
            </a:r>
          </a:p>
        </p:txBody>
      </p:sp>
      <p:sp>
        <p:nvSpPr>
          <p:cNvPr id="25610" name="Text Box 12"/>
          <p:cNvSpPr txBox="1">
            <a:spLocks noChangeArrowheads="1"/>
          </p:cNvSpPr>
          <p:nvPr/>
        </p:nvSpPr>
        <p:spPr bwMode="auto">
          <a:xfrm>
            <a:off x="5281613" y="547688"/>
            <a:ext cx="3733800" cy="6205537"/>
          </a:xfrm>
          <a:prstGeom prst="rect">
            <a:avLst/>
          </a:prstGeom>
          <a:noFill/>
          <a:ln w="635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35000"/>
              </a:spcBef>
              <a:buFontTx/>
              <a:buChar char="•"/>
            </a:pPr>
            <a:endParaRPr lang="hu-HU" altLang="zh-TW" sz="1600" b="1" dirty="0">
              <a:ea typeface="新細明體" pitchFamily="18" charset="-120"/>
            </a:endParaRPr>
          </a:p>
          <a:p>
            <a:pPr eaLnBrk="0" hangingPunct="0">
              <a:spcBef>
                <a:spcPct val="135000"/>
              </a:spcBef>
              <a:buFontTx/>
              <a:buChar char="•"/>
            </a:pPr>
            <a:r>
              <a:rPr lang="en-GB" altLang="zh-TW" sz="1600" b="1" dirty="0">
                <a:solidFill>
                  <a:schemeClr val="accent1"/>
                </a:solidFill>
                <a:ea typeface="新細明體" pitchFamily="18" charset="-120"/>
              </a:rPr>
              <a:t>   </a:t>
            </a:r>
            <a:r>
              <a:rPr lang="en-GB" altLang="zh-TW" sz="1600" b="1" dirty="0">
                <a:ea typeface="新細明體" pitchFamily="18" charset="-120"/>
              </a:rPr>
              <a:t>Ground services</a:t>
            </a:r>
          </a:p>
          <a:p>
            <a:pPr eaLnBrk="0" hangingPunct="0">
              <a:spcBef>
                <a:spcPct val="135000"/>
              </a:spcBef>
              <a:buFontTx/>
              <a:buChar char="•"/>
            </a:pPr>
            <a:endParaRPr lang="en-GB" altLang="zh-TW" sz="1600" b="1" dirty="0">
              <a:ea typeface="新細明體" pitchFamily="18" charset="-120"/>
            </a:endParaRPr>
          </a:p>
          <a:p>
            <a:pPr eaLnBrk="0" hangingPunct="0">
              <a:spcBef>
                <a:spcPct val="135000"/>
              </a:spcBef>
              <a:buFontTx/>
              <a:buChar char="•"/>
            </a:pPr>
            <a:endParaRPr lang="en-GB" altLang="zh-TW" sz="1600" b="1" dirty="0">
              <a:ea typeface="新細明體" pitchFamily="18" charset="-120"/>
            </a:endParaRPr>
          </a:p>
          <a:p>
            <a:pPr eaLnBrk="0" hangingPunct="0">
              <a:spcBef>
                <a:spcPct val="135000"/>
              </a:spcBef>
              <a:buFontTx/>
              <a:buChar char="•"/>
            </a:pPr>
            <a:endParaRPr lang="en-GB" altLang="zh-TW" sz="1600" b="1" dirty="0">
              <a:ea typeface="新細明體" pitchFamily="18" charset="-120"/>
            </a:endParaRPr>
          </a:p>
          <a:p>
            <a:pPr eaLnBrk="0" hangingPunct="0">
              <a:spcBef>
                <a:spcPct val="135000"/>
              </a:spcBef>
              <a:buFontTx/>
              <a:buChar char="•"/>
            </a:pPr>
            <a:endParaRPr lang="en-GB" altLang="zh-TW" sz="1600" b="1" dirty="0">
              <a:ea typeface="新細明體" pitchFamily="18" charset="-120"/>
            </a:endParaRPr>
          </a:p>
          <a:p>
            <a:pPr eaLnBrk="0" hangingPunct="0">
              <a:spcBef>
                <a:spcPct val="135000"/>
              </a:spcBef>
              <a:buFontTx/>
              <a:buChar char="•"/>
            </a:pPr>
            <a:endParaRPr lang="en-GB" altLang="zh-TW" sz="1600" dirty="0">
              <a:ea typeface="新細明體" pitchFamily="18" charset="-120"/>
            </a:endParaRPr>
          </a:p>
          <a:p>
            <a:pPr eaLnBrk="0" hangingPunct="0">
              <a:spcBef>
                <a:spcPct val="135000"/>
              </a:spcBef>
              <a:buFontTx/>
              <a:buChar char="•"/>
            </a:pPr>
            <a:endParaRPr lang="en-GB" altLang="zh-TW" sz="800" b="1" dirty="0">
              <a:ea typeface="新細明體" pitchFamily="18" charset="-120"/>
            </a:endParaRPr>
          </a:p>
          <a:p>
            <a:pPr eaLnBrk="0" hangingPunct="0">
              <a:spcBef>
                <a:spcPct val="135000"/>
              </a:spcBef>
              <a:buFontTx/>
              <a:buChar char="•"/>
            </a:pPr>
            <a:endParaRPr lang="en-GB" altLang="zh-TW" sz="1600" b="1" dirty="0">
              <a:ea typeface="新細明體" pitchFamily="18" charset="-120"/>
            </a:endParaRPr>
          </a:p>
          <a:p>
            <a:pPr eaLnBrk="0" hangingPunct="0">
              <a:spcBef>
                <a:spcPct val="135000"/>
              </a:spcBef>
              <a:buFontTx/>
              <a:buChar char="•"/>
            </a:pPr>
            <a:endParaRPr lang="en-GB" altLang="zh-TW" sz="1600" b="1" dirty="0">
              <a:ea typeface="新細明體" pitchFamily="18" charset="-120"/>
            </a:endParaRPr>
          </a:p>
          <a:p>
            <a:pPr eaLnBrk="0" hangingPunct="0">
              <a:spcBef>
                <a:spcPct val="135000"/>
              </a:spcBef>
              <a:buFontTx/>
              <a:buChar char="•"/>
            </a:pPr>
            <a:r>
              <a:rPr lang="en-GB" altLang="zh-TW" sz="1600" b="1" dirty="0">
                <a:solidFill>
                  <a:schemeClr val="accent1"/>
                </a:solidFill>
                <a:ea typeface="新細明體" pitchFamily="18" charset="-120"/>
              </a:rPr>
              <a:t>   </a:t>
            </a:r>
            <a:r>
              <a:rPr lang="en-GB" altLang="zh-TW" sz="1600" b="1" dirty="0">
                <a:ea typeface="新細明體" pitchFamily="18" charset="-120"/>
              </a:rPr>
              <a:t>Contract Logistics </a:t>
            </a:r>
          </a:p>
          <a:p>
            <a:pPr eaLnBrk="0" hangingPunct="0">
              <a:spcBef>
                <a:spcPct val="50000"/>
              </a:spcBef>
            </a:pPr>
            <a:endParaRPr lang="en-GB" altLang="zh-TW" sz="1600" dirty="0">
              <a:ea typeface="新細明體" pitchFamily="18" charset="-120"/>
            </a:endParaRPr>
          </a:p>
        </p:txBody>
      </p:sp>
      <p:cxnSp>
        <p:nvCxnSpPr>
          <p:cNvPr id="18" name="Shape 17"/>
          <p:cNvCxnSpPr/>
          <p:nvPr/>
        </p:nvCxnSpPr>
        <p:spPr bwMode="auto">
          <a:xfrm>
            <a:off x="3657600" y="2443163"/>
            <a:ext cx="750888" cy="757237"/>
          </a:xfrm>
          <a:prstGeom prst="bentConnector2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4" name="Elbow Connector 23"/>
          <p:cNvCxnSpPr>
            <a:stCxn id="10252" idx="0"/>
          </p:cNvCxnSpPr>
          <p:nvPr/>
        </p:nvCxnSpPr>
        <p:spPr bwMode="auto">
          <a:xfrm rot="5400000" flipH="1" flipV="1">
            <a:off x="3059906" y="3109119"/>
            <a:ext cx="746125" cy="1951038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6" name="Elbow Connector 25"/>
          <p:cNvCxnSpPr>
            <a:stCxn id="25610" idx="0"/>
          </p:cNvCxnSpPr>
          <p:nvPr/>
        </p:nvCxnSpPr>
        <p:spPr bwMode="auto">
          <a:xfrm rot="16200000" flipV="1">
            <a:off x="5117306" y="3002757"/>
            <a:ext cx="746125" cy="2163762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7" name="Shape 36"/>
          <p:cNvCxnSpPr>
            <a:stCxn id="25609" idx="1"/>
          </p:cNvCxnSpPr>
          <p:nvPr/>
        </p:nvCxnSpPr>
        <p:spPr bwMode="auto">
          <a:xfrm rot="10800000" flipV="1">
            <a:off x="4408488" y="2455863"/>
            <a:ext cx="982662" cy="744537"/>
          </a:xfrm>
          <a:prstGeom prst="bentConnector2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25615" name="Picture 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14750" y="2909888"/>
            <a:ext cx="1306513" cy="115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8" descr="driepijl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6325" y="2936875"/>
            <a:ext cx="1700213" cy="195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ep 14"/>
          <p:cNvGrpSpPr>
            <a:grpSpLocks/>
          </p:cNvGrpSpPr>
          <p:nvPr/>
        </p:nvGrpSpPr>
        <p:grpSpPr bwMode="auto">
          <a:xfrm>
            <a:off x="136525" y="4995863"/>
            <a:ext cx="2220913" cy="550862"/>
            <a:chOff x="136525" y="4719638"/>
            <a:chExt cx="2220913" cy="550862"/>
          </a:xfrm>
        </p:grpSpPr>
        <p:pic>
          <p:nvPicPr>
            <p:cNvPr id="10251" name="Picture 11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6000" contrast="20000"/>
            </a:blip>
            <a:srcRect/>
            <a:stretch>
              <a:fillRect/>
            </a:stretch>
          </p:blipFill>
          <p:spPr bwMode="auto">
            <a:xfrm>
              <a:off x="136525" y="4719638"/>
              <a:ext cx="2220913" cy="550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52" name="Afbeelding 9" descr="TNT_witte achtergrond.pn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23333" y="4815638"/>
              <a:ext cx="1016172" cy="370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3" name="Afbeelding 11" descr="Ceva_Logo_1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68613" y="3492500"/>
            <a:ext cx="1676400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6" name="Text Box 12"/>
          <p:cNvSpPr txBox="1">
            <a:spLocks noChangeArrowheads="1"/>
          </p:cNvSpPr>
          <p:nvPr/>
        </p:nvSpPr>
        <p:spPr bwMode="auto">
          <a:xfrm>
            <a:off x="228600" y="1257300"/>
            <a:ext cx="873125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5113" indent="-265113" eaLnBrk="0" hangingPunct="0">
              <a:spcBef>
                <a:spcPts val="1200"/>
              </a:spcBef>
              <a:buClr>
                <a:srgbClr val="98002E"/>
              </a:buClr>
              <a:buSzPct val="120000"/>
              <a:buFontTx/>
              <a:buChar char="•"/>
            </a:pPr>
            <a:r>
              <a:rPr lang="en-US" altLang="zh-CN" dirty="0">
                <a:solidFill>
                  <a:srgbClr val="666666"/>
                </a:solidFill>
              </a:rPr>
              <a:t>The August 2007 merger between CEVA and EGL created a preeminent supply chain management company providing end-to-end transportation and logistics services on a global basis.</a:t>
            </a:r>
          </a:p>
        </p:txBody>
      </p:sp>
      <p:sp>
        <p:nvSpPr>
          <p:cNvPr id="14" name="Tijdelijke aanduiding voor inhoud 13"/>
          <p:cNvSpPr>
            <a:spLocks/>
          </p:cNvSpPr>
          <p:nvPr/>
        </p:nvSpPr>
        <p:spPr bwMode="auto">
          <a:xfrm>
            <a:off x="4837113" y="2057400"/>
            <a:ext cx="3997325" cy="400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265113" indent="-265113" eaLnBrk="0" hangingPunct="0">
              <a:spcBef>
                <a:spcPts val="1200"/>
              </a:spcBef>
              <a:buClr>
                <a:srgbClr val="98002E"/>
              </a:buClr>
              <a:buSzPct val="120000"/>
              <a:buFontTx/>
              <a:buChar char="•"/>
            </a:pPr>
            <a:r>
              <a:rPr lang="en-US" altLang="zh-CN" dirty="0">
                <a:solidFill>
                  <a:srgbClr val="666666"/>
                </a:solidFill>
              </a:rPr>
              <a:t>Extensive global footprint: More than 1,000 offices in more than 100 countries </a:t>
            </a:r>
            <a:r>
              <a:rPr lang="en-US" altLang="zh-CN" dirty="0" smtClean="0">
                <a:solidFill>
                  <a:srgbClr val="666666"/>
                </a:solidFill>
              </a:rPr>
              <a:t>worldwide</a:t>
            </a:r>
            <a:endParaRPr lang="en-US" altLang="zh-CN" dirty="0">
              <a:solidFill>
                <a:srgbClr val="666666"/>
              </a:solidFill>
            </a:endParaRPr>
          </a:p>
          <a:p>
            <a:pPr marL="265113" indent="-265113" eaLnBrk="0" hangingPunct="0">
              <a:spcBef>
                <a:spcPts val="1200"/>
              </a:spcBef>
              <a:buClr>
                <a:srgbClr val="98002E"/>
              </a:buClr>
              <a:buSzPct val="120000"/>
              <a:buFontTx/>
              <a:buChar char="•"/>
            </a:pPr>
            <a:r>
              <a:rPr lang="en-US" altLang="zh-CN" dirty="0">
                <a:solidFill>
                  <a:srgbClr val="666666"/>
                </a:solidFill>
              </a:rPr>
              <a:t>More than 50,000 dedicated industry </a:t>
            </a:r>
            <a:r>
              <a:rPr lang="en-US" altLang="zh-CN" dirty="0" smtClean="0">
                <a:solidFill>
                  <a:srgbClr val="666666"/>
                </a:solidFill>
              </a:rPr>
              <a:t>professionals</a:t>
            </a:r>
            <a:endParaRPr lang="en-US" altLang="zh-CN" dirty="0">
              <a:solidFill>
                <a:srgbClr val="666666"/>
              </a:solidFill>
            </a:endParaRPr>
          </a:p>
          <a:p>
            <a:pPr marL="265113" indent="-265113" eaLnBrk="0" hangingPunct="0">
              <a:spcBef>
                <a:spcPts val="1200"/>
              </a:spcBef>
              <a:buClr>
                <a:srgbClr val="98002E"/>
              </a:buClr>
              <a:buSzPct val="120000"/>
              <a:buFontTx/>
              <a:buChar char="•"/>
            </a:pPr>
            <a:r>
              <a:rPr lang="en-US" altLang="zh-CN" dirty="0">
                <a:solidFill>
                  <a:srgbClr val="666666"/>
                </a:solidFill>
              </a:rPr>
              <a:t>Over € 6.3 billion (≈$ 9 billion) revenue in 2007 with robust financial </a:t>
            </a:r>
            <a:r>
              <a:rPr lang="en-US" altLang="zh-CN" dirty="0" smtClean="0">
                <a:solidFill>
                  <a:srgbClr val="666666"/>
                </a:solidFill>
              </a:rPr>
              <a:t>performance</a:t>
            </a:r>
          </a:p>
          <a:p>
            <a:pPr marL="265113" indent="-265113" eaLnBrk="0" hangingPunct="0">
              <a:spcBef>
                <a:spcPts val="1200"/>
              </a:spcBef>
              <a:buClr>
                <a:srgbClr val="98002E"/>
              </a:buClr>
              <a:buSzPct val="120000"/>
              <a:buFontTx/>
              <a:buChar char="•"/>
            </a:pPr>
            <a:r>
              <a:rPr lang="en-US" altLang="zh-CN" dirty="0" smtClean="0">
                <a:solidFill>
                  <a:srgbClr val="666666"/>
                </a:solidFill>
              </a:rPr>
              <a:t>More </a:t>
            </a:r>
            <a:r>
              <a:rPr lang="en-US" altLang="zh-CN" dirty="0">
                <a:solidFill>
                  <a:srgbClr val="666666"/>
                </a:solidFill>
              </a:rPr>
              <a:t>than 8 million square meter (88 million square feet) multi-user and dedicated warehouse space</a:t>
            </a:r>
          </a:p>
        </p:txBody>
      </p:sp>
      <p:pic>
        <p:nvPicPr>
          <p:cNvPr id="19" name="Afbeelding 4" descr="EGL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3875" y="2319338"/>
            <a:ext cx="1446213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9" name="Rectangle 20"/>
          <p:cNvSpPr txBox="1">
            <a:spLocks noChangeArrowheads="1"/>
          </p:cNvSpPr>
          <p:nvPr/>
        </p:nvSpPr>
        <p:spPr bwMode="auto">
          <a:xfrm>
            <a:off x="514350" y="290513"/>
            <a:ext cx="8201025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5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2800" b="1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CEVA Company Overview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C8521956-E676-49E9-8F0A-B6D2ED9E6696}" type="slidenum">
              <a:rPr lang="en-GB"/>
              <a:pPr>
                <a:defRPr/>
              </a:pPr>
              <a:t>30</a:t>
            </a:fld>
            <a:endParaRPr lang="en-GB"/>
          </a:p>
        </p:txBody>
      </p:sp>
      <p:sp>
        <p:nvSpPr>
          <p:cNvPr id="6041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zh-CN" sz="2400" smtClean="0"/>
              <a:t>Ocean Line Services</a:t>
            </a:r>
          </a:p>
        </p:txBody>
      </p:sp>
      <p:sp>
        <p:nvSpPr>
          <p:cNvPr id="60418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285750" y="1852613"/>
            <a:ext cx="4175125" cy="3862387"/>
          </a:xfrm>
        </p:spPr>
        <p:txBody>
          <a:bodyPr/>
          <a:lstStyle/>
          <a:p>
            <a:pPr eaLnBrk="1" hangingPunct="1"/>
            <a:r>
              <a:rPr lang="en-US" altLang="zh-CN" b="1" dirty="0" smtClean="0"/>
              <a:t>NVOCC – FCL</a:t>
            </a:r>
          </a:p>
          <a:p>
            <a:pPr eaLnBrk="1" hangingPunct="1"/>
            <a:endParaRPr lang="en-US" altLang="zh-CN" b="1" dirty="0" smtClean="0"/>
          </a:p>
          <a:p>
            <a:pPr eaLnBrk="1" hangingPunct="1"/>
            <a:r>
              <a:rPr lang="en-US" altLang="zh-CN" b="1" dirty="0" smtClean="0"/>
              <a:t>NVOCC – LCL</a:t>
            </a:r>
          </a:p>
          <a:p>
            <a:pPr eaLnBrk="1" hangingPunct="1">
              <a:buFontTx/>
              <a:buNone/>
            </a:pPr>
            <a:endParaRPr lang="en-US" altLang="zh-CN" b="1" dirty="0" smtClean="0"/>
          </a:p>
          <a:p>
            <a:pPr eaLnBrk="1" hangingPunct="1"/>
            <a:r>
              <a:rPr lang="en-US" altLang="zh-CN" b="1" dirty="0" smtClean="0"/>
              <a:t>Project Cargo</a:t>
            </a:r>
          </a:p>
          <a:p>
            <a:pPr eaLnBrk="1" hangingPunct="1"/>
            <a:endParaRPr lang="en-US" altLang="zh-CN" b="1" dirty="0" smtClean="0"/>
          </a:p>
          <a:p>
            <a:pPr eaLnBrk="1" hangingPunct="1"/>
            <a:r>
              <a:rPr lang="en-US" altLang="zh-CN" b="1" dirty="0" smtClean="0"/>
              <a:t>SCS / Buyer Consolidation</a:t>
            </a:r>
          </a:p>
          <a:p>
            <a:pPr eaLnBrk="1" hangingPunct="1">
              <a:buFont typeface="Wingdings" pitchFamily="2" charset="2"/>
              <a:buNone/>
            </a:pPr>
            <a:endParaRPr lang="en-US" altLang="zh-CN" b="1" dirty="0" smtClean="0"/>
          </a:p>
          <a:p>
            <a:pPr eaLnBrk="1" hangingPunct="1"/>
            <a:r>
              <a:rPr lang="en-US" altLang="zh-CN" b="1" dirty="0" err="1" smtClean="0"/>
              <a:t>ONEview</a:t>
            </a:r>
            <a:endParaRPr lang="en-US" altLang="zh-CN" b="1" dirty="0" smtClean="0"/>
          </a:p>
        </p:txBody>
      </p:sp>
      <p:pic>
        <p:nvPicPr>
          <p:cNvPr id="60419" name="Picture 6" descr="ship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8900" y="914400"/>
            <a:ext cx="3771900" cy="2540000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6" name="Rectangle 2"/>
          <p:cNvSpPr>
            <a:spLocks noChangeArrowheads="1"/>
          </p:cNvSpPr>
          <p:nvPr/>
        </p:nvSpPr>
        <p:spPr bwMode="auto">
          <a:xfrm>
            <a:off x="546100" y="1000125"/>
            <a:ext cx="1641475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0" hangingPunct="0">
              <a:lnSpc>
                <a:spcPct val="85000"/>
              </a:lnSpc>
              <a:defRPr/>
            </a:pPr>
            <a:r>
              <a:rPr lang="en-US" altLang="zh-CN" b="1" dirty="0">
                <a:solidFill>
                  <a:schemeClr val="accent1"/>
                </a:solidFill>
                <a:latin typeface="+mn-lt"/>
                <a:ea typeface="宋体" pitchFamily="2" charset="-122"/>
                <a:cs typeface="Arial" pitchFamily="34" charset="0"/>
              </a:rPr>
              <a:t>Product Line:</a:t>
            </a:r>
          </a:p>
        </p:txBody>
      </p:sp>
      <p:pic>
        <p:nvPicPr>
          <p:cNvPr id="60421" name="Picture 6" descr="Bremen_Express_rdax_350x23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0" y="3657600"/>
            <a:ext cx="3748088" cy="2495550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Why CEVA?</a:t>
            </a:r>
            <a:br>
              <a:rPr lang="en-GB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endParaRPr lang="en-US" dirty="0" smtClean="0"/>
          </a:p>
        </p:txBody>
      </p:sp>
      <p:sp>
        <p:nvSpPr>
          <p:cNvPr id="7" name="Content Placeholder 2"/>
          <p:cNvSpPr>
            <a:spLocks noGrp="1"/>
          </p:cNvSpPr>
          <p:nvPr>
            <p:ph sz="half" idx="1"/>
          </p:nvPr>
        </p:nvSpPr>
        <p:spPr>
          <a:xfrm>
            <a:off x="4489450" y="1030288"/>
            <a:ext cx="4076700" cy="5141912"/>
          </a:xfrm>
        </p:spPr>
        <p:txBody>
          <a:bodyPr/>
          <a:lstStyle/>
          <a:p>
            <a:pPr>
              <a:spcAft>
                <a:spcPts val="0"/>
              </a:spcAft>
              <a:buFontTx/>
              <a:buNone/>
              <a:defRPr/>
            </a:pPr>
            <a:endParaRPr lang="en-US" sz="1800" dirty="0" smtClean="0">
              <a:solidFill>
                <a:schemeClr val="bg1"/>
              </a:solidFill>
            </a:endParaRPr>
          </a:p>
          <a:p>
            <a:pPr marL="268288">
              <a:lnSpc>
                <a:spcPts val="2800"/>
              </a:lnSpc>
              <a:spcAft>
                <a:spcPts val="600"/>
              </a:spcAft>
              <a:defRPr/>
            </a:pPr>
            <a:r>
              <a:rPr lang="en-US" sz="1800" dirty="0" smtClean="0"/>
              <a:t>Over 49,000 motivated people</a:t>
            </a:r>
          </a:p>
          <a:p>
            <a:pPr marL="268288">
              <a:lnSpc>
                <a:spcPts val="2800"/>
              </a:lnSpc>
              <a:spcAft>
                <a:spcPts val="600"/>
              </a:spcAft>
              <a:defRPr/>
            </a:pPr>
            <a:r>
              <a:rPr lang="en-US" sz="1800" dirty="0" smtClean="0"/>
              <a:t>Full supply chain logistics service</a:t>
            </a:r>
          </a:p>
          <a:p>
            <a:pPr marL="268288">
              <a:lnSpc>
                <a:spcPts val="2800"/>
              </a:lnSpc>
              <a:defRPr/>
            </a:pPr>
            <a:r>
              <a:rPr lang="en-US" sz="1800" dirty="0" smtClean="0"/>
              <a:t>Extensive global and local network</a:t>
            </a:r>
          </a:p>
          <a:p>
            <a:pPr marL="268288">
              <a:lnSpc>
                <a:spcPts val="2800"/>
              </a:lnSpc>
              <a:defRPr/>
            </a:pPr>
            <a:r>
              <a:rPr lang="en-US" sz="1800" dirty="0" smtClean="0"/>
              <a:t>Knowledge of your market</a:t>
            </a:r>
          </a:p>
          <a:p>
            <a:pPr marL="268288">
              <a:lnSpc>
                <a:spcPts val="2800"/>
              </a:lnSpc>
              <a:defRPr/>
            </a:pPr>
            <a:r>
              <a:rPr lang="en-US" sz="1800" dirty="0" smtClean="0"/>
              <a:t>Impeccable execution</a:t>
            </a:r>
          </a:p>
          <a:p>
            <a:pPr marL="268288">
              <a:lnSpc>
                <a:spcPts val="2800"/>
              </a:lnSpc>
              <a:defRPr/>
            </a:pPr>
            <a:r>
              <a:rPr lang="en-US" sz="1800" dirty="0" smtClean="0"/>
              <a:t>Easy to do business with </a:t>
            </a:r>
          </a:p>
          <a:p>
            <a:pPr marL="268288">
              <a:lnSpc>
                <a:spcPts val="2800"/>
              </a:lnSpc>
              <a:defRPr/>
            </a:pPr>
            <a:r>
              <a:rPr lang="en-GB" sz="1800" b="1" dirty="0" smtClean="0">
                <a:solidFill>
                  <a:srgbClr val="666666"/>
                </a:solidFill>
              </a:rPr>
              <a:t>CEVA – Making business flow</a:t>
            </a:r>
            <a:br>
              <a:rPr lang="en-GB" sz="1800" b="1" dirty="0" smtClean="0">
                <a:solidFill>
                  <a:srgbClr val="666666"/>
                </a:solidFill>
              </a:rPr>
            </a:br>
            <a:endParaRPr lang="en-US" sz="1800" dirty="0" smtClean="0"/>
          </a:p>
          <a:p>
            <a:pPr>
              <a:buFontTx/>
              <a:buNone/>
              <a:defRPr/>
            </a:pPr>
            <a:endParaRPr lang="en-US" sz="1800" dirty="0" smtClean="0"/>
          </a:p>
          <a:p>
            <a:pPr>
              <a:defRPr/>
            </a:pPr>
            <a:endParaRPr lang="en-US" sz="1800" dirty="0" smtClean="0"/>
          </a:p>
          <a:p>
            <a:pPr>
              <a:defRPr/>
            </a:pPr>
            <a:endParaRPr lang="en-US" sz="1800" dirty="0" smtClean="0"/>
          </a:p>
          <a:p>
            <a:pPr>
              <a:defRPr/>
            </a:pPr>
            <a:endParaRPr lang="en-US" sz="1800" dirty="0" smtClean="0"/>
          </a:p>
          <a:p>
            <a:pPr>
              <a:defRPr/>
            </a:pPr>
            <a:endParaRPr lang="en-US" sz="1800" dirty="0" smtClean="0"/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black">
          <a:xfrm>
            <a:off x="266700" y="228600"/>
            <a:ext cx="7315200" cy="914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r>
              <a:rPr lang="en-US" sz="2800" kern="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Why CEVA?</a:t>
            </a:r>
          </a:p>
        </p:txBody>
      </p:sp>
      <p:pic>
        <p:nvPicPr>
          <p:cNvPr id="168967" name="Picture 77" descr="Trailers%20at%20Sunrise%20_%20Honda%20Marysville%20%20006%20A_jpg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2450" y="938213"/>
            <a:ext cx="3516313" cy="5281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AF85F99C-A894-440C-A306-59D162C570BE}" type="slidenum">
              <a:rPr lang="en-GB"/>
              <a:pPr>
                <a:defRPr/>
              </a:pPr>
              <a:t>32</a:t>
            </a:fld>
            <a:endParaRPr lang="en-GB"/>
          </a:p>
        </p:txBody>
      </p:sp>
      <p:graphicFrame>
        <p:nvGraphicFramePr>
          <p:cNvPr id="2" name="Diagram 1"/>
          <p:cNvGraphicFramePr/>
          <p:nvPr/>
        </p:nvGraphicFramePr>
        <p:xfrm>
          <a:off x="323850" y="1428750"/>
          <a:ext cx="8510588" cy="37290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39" name="Title 23"/>
          <p:cNvSpPr>
            <a:spLocks noGrp="1"/>
          </p:cNvSpPr>
          <p:nvPr>
            <p:ph type="title"/>
          </p:nvPr>
        </p:nvSpPr>
        <p:spPr>
          <a:xfrm>
            <a:off x="457200" y="228600"/>
            <a:ext cx="7315200" cy="914400"/>
          </a:xfrm>
        </p:spPr>
        <p:txBody>
          <a:bodyPr/>
          <a:lstStyle/>
          <a:p>
            <a:pPr eaLnBrk="1" hangingPunct="1"/>
            <a:r>
              <a:rPr lang="en-US" altLang="zh-CN" smtClean="0"/>
              <a:t>CEVA Qingdao Organization</a:t>
            </a:r>
            <a:endParaRPr lang="zh-CN" altLang="en-US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What kind of team we are</a:t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sz="2000" dirty="0" smtClean="0"/>
              <a:t>CEVA Qingdao is a team full of vitality and passion.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en-US" altLang="zh-CN" dirty="0" smtClean="0"/>
          </a:p>
        </p:txBody>
      </p:sp>
      <p:pic>
        <p:nvPicPr>
          <p:cNvPr id="2" name="Picture 2" descr="\\10.67.139.49\sales_taoshare\PHOTOS\2009临沂行\拓展训练\合照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1943100"/>
            <a:ext cx="4040188" cy="2857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544D1237-E88C-4D51-9A35-5E8B886556B7}" type="slidenum">
              <a:rPr lang="en-GB"/>
              <a:pPr>
                <a:defRPr/>
              </a:pPr>
              <a:t>33</a:t>
            </a:fld>
            <a:endParaRPr lang="en-GB"/>
          </a:p>
        </p:txBody>
      </p:sp>
      <p:pic>
        <p:nvPicPr>
          <p:cNvPr id="3" name="Picture 3" descr="\\10.67.139.49\sales_taoshare\PHOTOS\2011威海大乳山之行\大乳山-----快乐向前冲\IMG_0088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14900" y="3314700"/>
            <a:ext cx="4041775" cy="29717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42900" y="342900"/>
            <a:ext cx="8229600" cy="685800"/>
          </a:xfrm>
        </p:spPr>
        <p:txBody>
          <a:bodyPr/>
          <a:lstStyle/>
          <a:p>
            <a:r>
              <a:rPr lang="en-US" altLang="zh-CN" dirty="0" smtClean="0"/>
              <a:t>What kind of team we devote</a:t>
            </a:r>
            <a:r>
              <a:rPr lang="en-US" altLang="zh-CN" sz="2000" dirty="0" smtClean="0"/>
              <a:t>	</a:t>
            </a:r>
            <a:br>
              <a:rPr lang="en-US" altLang="zh-CN" sz="2000" dirty="0" smtClean="0"/>
            </a:br>
            <a:endParaRPr lang="en-US" sz="2000" dirty="0"/>
          </a:p>
        </p:txBody>
      </p:sp>
      <p:pic>
        <p:nvPicPr>
          <p:cNvPr id="11" name="Content Placeholder 10" descr="clip_image002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1143000" y="1371600"/>
            <a:ext cx="7086600" cy="507085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7297DB-F783-45BE-B9A2-117F9EDF6F1D}" type="slidenum">
              <a:rPr lang="en-GB" smtClean="0"/>
              <a:pPr>
                <a:defRPr/>
              </a:pPr>
              <a:t>34</a:t>
            </a:fld>
            <a:endParaRPr lang="en-GB"/>
          </a:p>
        </p:txBody>
      </p:sp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What </a:t>
            </a:r>
            <a:r>
              <a:rPr lang="zh-CN" altLang="en-US" dirty="0" smtClean="0"/>
              <a:t> </a:t>
            </a:r>
            <a:r>
              <a:rPr lang="en-US" altLang="zh-CN" dirty="0" smtClean="0"/>
              <a:t>kind of team we love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F4B038-6380-4446-8492-C227E920A2E4}" type="slidenum">
              <a:rPr lang="en-GB" smtClean="0"/>
              <a:pPr>
                <a:defRPr/>
              </a:pPr>
              <a:t>35</a:t>
            </a:fld>
            <a:endParaRPr lang="en-GB" dirty="0"/>
          </a:p>
        </p:txBody>
      </p:sp>
      <p:pic>
        <p:nvPicPr>
          <p:cNvPr id="8" name="Picture 3" descr="\\10.67.139.49\sales_taoshare\PHOTOS\2009临沂行\临沂和孩子们\DSC_0486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71500" y="1485900"/>
            <a:ext cx="8115300" cy="46863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 algn="ctr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657" name="Group 3"/>
          <p:cNvGrpSpPr>
            <a:grpSpLocks noChangeAspect="1"/>
          </p:cNvGrpSpPr>
          <p:nvPr/>
        </p:nvGrpSpPr>
        <p:grpSpPr bwMode="auto">
          <a:xfrm>
            <a:off x="2743200" y="2057400"/>
            <a:ext cx="3654425" cy="2825750"/>
            <a:chOff x="1728" y="1296"/>
            <a:chExt cx="2304" cy="1782"/>
          </a:xfrm>
        </p:grpSpPr>
        <p:grpSp>
          <p:nvGrpSpPr>
            <p:cNvPr id="70658" name="Group 4"/>
            <p:cNvGrpSpPr>
              <a:grpSpLocks noChangeAspect="1"/>
            </p:cNvGrpSpPr>
            <p:nvPr/>
          </p:nvGrpSpPr>
          <p:grpSpPr bwMode="auto">
            <a:xfrm>
              <a:off x="1728" y="1296"/>
              <a:ext cx="2304" cy="1152"/>
              <a:chOff x="1584" y="936"/>
              <a:chExt cx="3840" cy="1920"/>
            </a:xfrm>
          </p:grpSpPr>
          <p:sp>
            <p:nvSpPr>
              <p:cNvPr id="70660" name="Freeform 5"/>
              <p:cNvSpPr>
                <a:spLocks noChangeAspect="1" noEditPoints="1"/>
              </p:cNvSpPr>
              <p:nvPr/>
            </p:nvSpPr>
            <p:spPr bwMode="black">
              <a:xfrm>
                <a:off x="1776" y="936"/>
                <a:ext cx="3272" cy="1920"/>
              </a:xfrm>
              <a:custGeom>
                <a:avLst/>
                <a:gdLst>
                  <a:gd name="T0" fmla="*/ 1 w 21339"/>
                  <a:gd name="T1" fmla="*/ 0 h 12521"/>
                  <a:gd name="T2" fmla="*/ 1 w 21339"/>
                  <a:gd name="T3" fmla="*/ 0 h 12521"/>
                  <a:gd name="T4" fmla="*/ 1 w 21339"/>
                  <a:gd name="T5" fmla="*/ 0 h 12521"/>
                  <a:gd name="T6" fmla="*/ 0 w 21339"/>
                  <a:gd name="T7" fmla="*/ 1 h 12521"/>
                  <a:gd name="T8" fmla="*/ 2 w 21339"/>
                  <a:gd name="T9" fmla="*/ 1 h 12521"/>
                  <a:gd name="T10" fmla="*/ 1 w 21339"/>
                  <a:gd name="T11" fmla="*/ 0 h 12521"/>
                  <a:gd name="T12" fmla="*/ 2 w 21339"/>
                  <a:gd name="T13" fmla="*/ 1 h 12521"/>
                  <a:gd name="T14" fmla="*/ 2 w 21339"/>
                  <a:gd name="T15" fmla="*/ 1 h 12521"/>
                  <a:gd name="T16" fmla="*/ 2 w 21339"/>
                  <a:gd name="T17" fmla="*/ 1 h 12521"/>
                  <a:gd name="T18" fmla="*/ 2 w 21339"/>
                  <a:gd name="T19" fmla="*/ 1 h 12521"/>
                  <a:gd name="T20" fmla="*/ 2 w 21339"/>
                  <a:gd name="T21" fmla="*/ 1 h 12521"/>
                  <a:gd name="T22" fmla="*/ 2 w 21339"/>
                  <a:gd name="T23" fmla="*/ 1 h 12521"/>
                  <a:gd name="T24" fmla="*/ 2 w 21339"/>
                  <a:gd name="T25" fmla="*/ 1 h 12521"/>
                  <a:gd name="T26" fmla="*/ 2 w 21339"/>
                  <a:gd name="T27" fmla="*/ 1 h 12521"/>
                  <a:gd name="T28" fmla="*/ 1 w 21339"/>
                  <a:gd name="T29" fmla="*/ 1 h 12521"/>
                  <a:gd name="T30" fmla="*/ 1 w 21339"/>
                  <a:gd name="T31" fmla="*/ 1 h 12521"/>
                  <a:gd name="T32" fmla="*/ 1 w 21339"/>
                  <a:gd name="T33" fmla="*/ 1 h 12521"/>
                  <a:gd name="T34" fmla="*/ 1 w 21339"/>
                  <a:gd name="T35" fmla="*/ 1 h 12521"/>
                  <a:gd name="T36" fmla="*/ 2 w 21339"/>
                  <a:gd name="T37" fmla="*/ 1 h 12521"/>
                  <a:gd name="T38" fmla="*/ 2 w 21339"/>
                  <a:gd name="T39" fmla="*/ 1 h 12521"/>
                  <a:gd name="T40" fmla="*/ 2 w 21339"/>
                  <a:gd name="T41" fmla="*/ 1 h 12521"/>
                  <a:gd name="T42" fmla="*/ 2 w 21339"/>
                  <a:gd name="T43" fmla="*/ 1 h 12521"/>
                  <a:gd name="T44" fmla="*/ 2 w 21339"/>
                  <a:gd name="T45" fmla="*/ 1 h 12521"/>
                  <a:gd name="T46" fmla="*/ 2 w 21339"/>
                  <a:gd name="T47" fmla="*/ 1 h 12521"/>
                  <a:gd name="T48" fmla="*/ 2 w 21339"/>
                  <a:gd name="T49" fmla="*/ 1 h 12521"/>
                  <a:gd name="T50" fmla="*/ 2 w 21339"/>
                  <a:gd name="T51" fmla="*/ 1 h 12521"/>
                  <a:gd name="T52" fmla="*/ 2 w 21339"/>
                  <a:gd name="T53" fmla="*/ 1 h 12521"/>
                  <a:gd name="T54" fmla="*/ 1 w 21339"/>
                  <a:gd name="T55" fmla="*/ 1 h 12521"/>
                  <a:gd name="T56" fmla="*/ 2 w 21339"/>
                  <a:gd name="T57" fmla="*/ 1 h 12521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1339"/>
                  <a:gd name="T88" fmla="*/ 0 h 12521"/>
                  <a:gd name="T89" fmla="*/ 21339 w 21339"/>
                  <a:gd name="T90" fmla="*/ 12521 h 12521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1339" h="12521">
                    <a:moveTo>
                      <a:pt x="11529" y="334"/>
                    </a:moveTo>
                    <a:cubicBezTo>
                      <a:pt x="11357" y="130"/>
                      <a:pt x="11177" y="0"/>
                      <a:pt x="10928" y="0"/>
                    </a:cubicBezTo>
                    <a:cubicBezTo>
                      <a:pt x="10678" y="0"/>
                      <a:pt x="10465" y="101"/>
                      <a:pt x="10248" y="266"/>
                    </a:cubicBezTo>
                    <a:lnTo>
                      <a:pt x="0" y="8034"/>
                    </a:lnTo>
                    <a:lnTo>
                      <a:pt x="18019" y="8034"/>
                    </a:lnTo>
                    <a:lnTo>
                      <a:pt x="11529" y="334"/>
                    </a:lnTo>
                    <a:close/>
                    <a:moveTo>
                      <a:pt x="20626" y="12377"/>
                    </a:moveTo>
                    <a:cubicBezTo>
                      <a:pt x="20700" y="12465"/>
                      <a:pt x="20811" y="12521"/>
                      <a:pt x="20935" y="12521"/>
                    </a:cubicBezTo>
                    <a:cubicBezTo>
                      <a:pt x="21158" y="12521"/>
                      <a:pt x="21339" y="12340"/>
                      <a:pt x="21339" y="12117"/>
                    </a:cubicBezTo>
                    <a:cubicBezTo>
                      <a:pt x="21339" y="12017"/>
                      <a:pt x="21303" y="11926"/>
                      <a:pt x="21244" y="11856"/>
                    </a:cubicBezTo>
                    <a:lnTo>
                      <a:pt x="18791" y="8950"/>
                    </a:lnTo>
                    <a:cubicBezTo>
                      <a:pt x="18614" y="8740"/>
                      <a:pt x="18348" y="8608"/>
                      <a:pt x="18052" y="8608"/>
                    </a:cubicBezTo>
                    <a:lnTo>
                      <a:pt x="17948" y="8608"/>
                    </a:lnTo>
                    <a:cubicBezTo>
                      <a:pt x="17652" y="8608"/>
                      <a:pt x="17386" y="8740"/>
                      <a:pt x="17209" y="8950"/>
                    </a:cubicBezTo>
                    <a:lnTo>
                      <a:pt x="14756" y="11856"/>
                    </a:lnTo>
                    <a:cubicBezTo>
                      <a:pt x="14697" y="11926"/>
                      <a:pt x="14661" y="12017"/>
                      <a:pt x="14661" y="12117"/>
                    </a:cubicBezTo>
                    <a:cubicBezTo>
                      <a:pt x="14661" y="12340"/>
                      <a:pt x="14842" y="12521"/>
                      <a:pt x="15065" y="12521"/>
                    </a:cubicBezTo>
                    <a:cubicBezTo>
                      <a:pt x="15189" y="12521"/>
                      <a:pt x="15300" y="12465"/>
                      <a:pt x="15374" y="12377"/>
                    </a:cubicBezTo>
                    <a:lnTo>
                      <a:pt x="17827" y="9471"/>
                    </a:lnTo>
                    <a:cubicBezTo>
                      <a:pt x="17869" y="9422"/>
                      <a:pt x="17931" y="9391"/>
                      <a:pt x="18000" y="9391"/>
                    </a:cubicBezTo>
                    <a:cubicBezTo>
                      <a:pt x="18069" y="9391"/>
                      <a:pt x="18131" y="9422"/>
                      <a:pt x="18173" y="9471"/>
                    </a:cubicBezTo>
                    <a:lnTo>
                      <a:pt x="20626" y="12377"/>
                    </a:lnTo>
                    <a:close/>
                    <a:moveTo>
                      <a:pt x="17452" y="11269"/>
                    </a:moveTo>
                    <a:cubicBezTo>
                      <a:pt x="17821" y="11269"/>
                      <a:pt x="18179" y="11269"/>
                      <a:pt x="18548" y="11269"/>
                    </a:cubicBezTo>
                    <a:cubicBezTo>
                      <a:pt x="18764" y="11269"/>
                      <a:pt x="18939" y="11094"/>
                      <a:pt x="18939" y="10878"/>
                    </a:cubicBezTo>
                    <a:cubicBezTo>
                      <a:pt x="18939" y="10662"/>
                      <a:pt x="18764" y="10486"/>
                      <a:pt x="18548" y="10486"/>
                    </a:cubicBezTo>
                    <a:cubicBezTo>
                      <a:pt x="18148" y="10486"/>
                      <a:pt x="17851" y="10486"/>
                      <a:pt x="17452" y="10486"/>
                    </a:cubicBezTo>
                    <a:cubicBezTo>
                      <a:pt x="17236" y="10486"/>
                      <a:pt x="17061" y="10662"/>
                      <a:pt x="17061" y="10878"/>
                    </a:cubicBezTo>
                    <a:cubicBezTo>
                      <a:pt x="17061" y="11094"/>
                      <a:pt x="17236" y="11269"/>
                      <a:pt x="17452" y="11269"/>
                    </a:cubicBezTo>
                    <a:close/>
                  </a:path>
                </a:pathLst>
              </a:custGeom>
              <a:solidFill>
                <a:srgbClr val="9900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0661" name="Freeform 6"/>
              <p:cNvSpPr>
                <a:spLocks noChangeAspect="1" noEditPoints="1"/>
              </p:cNvSpPr>
              <p:nvPr/>
            </p:nvSpPr>
            <p:spPr bwMode="black">
              <a:xfrm>
                <a:off x="1584" y="952"/>
                <a:ext cx="3840" cy="1904"/>
              </a:xfrm>
              <a:custGeom>
                <a:avLst/>
                <a:gdLst>
                  <a:gd name="T0" fmla="*/ 1 w 25043"/>
                  <a:gd name="T1" fmla="*/ 0 h 12417"/>
                  <a:gd name="T2" fmla="*/ 2 w 25043"/>
                  <a:gd name="T3" fmla="*/ 1 h 12417"/>
                  <a:gd name="T4" fmla="*/ 2 w 25043"/>
                  <a:gd name="T5" fmla="*/ 1 h 12417"/>
                  <a:gd name="T6" fmla="*/ 2 w 25043"/>
                  <a:gd name="T7" fmla="*/ 1 h 12417"/>
                  <a:gd name="T8" fmla="*/ 1 w 25043"/>
                  <a:gd name="T9" fmla="*/ 0 h 12417"/>
                  <a:gd name="T10" fmla="*/ 0 w 25043"/>
                  <a:gd name="T11" fmla="*/ 1 h 12417"/>
                  <a:gd name="T12" fmla="*/ 0 w 25043"/>
                  <a:gd name="T13" fmla="*/ 1 h 12417"/>
                  <a:gd name="T14" fmla="*/ 0 w 25043"/>
                  <a:gd name="T15" fmla="*/ 1 h 12417"/>
                  <a:gd name="T16" fmla="*/ 0 w 25043"/>
                  <a:gd name="T17" fmla="*/ 1 h 12417"/>
                  <a:gd name="T18" fmla="*/ 0 w 25043"/>
                  <a:gd name="T19" fmla="*/ 1 h 12417"/>
                  <a:gd name="T20" fmla="*/ 0 w 25043"/>
                  <a:gd name="T21" fmla="*/ 1 h 12417"/>
                  <a:gd name="T22" fmla="*/ 0 w 25043"/>
                  <a:gd name="T23" fmla="*/ 1 h 12417"/>
                  <a:gd name="T24" fmla="*/ 0 w 25043"/>
                  <a:gd name="T25" fmla="*/ 1 h 12417"/>
                  <a:gd name="T26" fmla="*/ 0 w 25043"/>
                  <a:gd name="T27" fmla="*/ 1 h 12417"/>
                  <a:gd name="T28" fmla="*/ 0 w 25043"/>
                  <a:gd name="T29" fmla="*/ 1 h 12417"/>
                  <a:gd name="T30" fmla="*/ 0 w 25043"/>
                  <a:gd name="T31" fmla="*/ 1 h 12417"/>
                  <a:gd name="T32" fmla="*/ 0 w 25043"/>
                  <a:gd name="T33" fmla="*/ 1 h 12417"/>
                  <a:gd name="T34" fmla="*/ 0 w 25043"/>
                  <a:gd name="T35" fmla="*/ 1 h 12417"/>
                  <a:gd name="T36" fmla="*/ 0 w 25043"/>
                  <a:gd name="T37" fmla="*/ 1 h 12417"/>
                  <a:gd name="T38" fmla="*/ 0 w 25043"/>
                  <a:gd name="T39" fmla="*/ 1 h 12417"/>
                  <a:gd name="T40" fmla="*/ 1 w 25043"/>
                  <a:gd name="T41" fmla="*/ 1 h 12417"/>
                  <a:gd name="T42" fmla="*/ 0 w 25043"/>
                  <a:gd name="T43" fmla="*/ 1 h 12417"/>
                  <a:gd name="T44" fmla="*/ 0 w 25043"/>
                  <a:gd name="T45" fmla="*/ 1 h 12417"/>
                  <a:gd name="T46" fmla="*/ 1 w 25043"/>
                  <a:gd name="T47" fmla="*/ 1 h 12417"/>
                  <a:gd name="T48" fmla="*/ 1 w 25043"/>
                  <a:gd name="T49" fmla="*/ 1 h 12417"/>
                  <a:gd name="T50" fmla="*/ 1 w 25043"/>
                  <a:gd name="T51" fmla="*/ 1 h 12417"/>
                  <a:gd name="T52" fmla="*/ 1 w 25043"/>
                  <a:gd name="T53" fmla="*/ 1 h 12417"/>
                  <a:gd name="T54" fmla="*/ 1 w 25043"/>
                  <a:gd name="T55" fmla="*/ 1 h 12417"/>
                  <a:gd name="T56" fmla="*/ 1 w 25043"/>
                  <a:gd name="T57" fmla="*/ 1 h 12417"/>
                  <a:gd name="T58" fmla="*/ 1 w 25043"/>
                  <a:gd name="T59" fmla="*/ 1 h 12417"/>
                  <a:gd name="T60" fmla="*/ 1 w 25043"/>
                  <a:gd name="T61" fmla="*/ 1 h 12417"/>
                  <a:gd name="T62" fmla="*/ 1 w 25043"/>
                  <a:gd name="T63" fmla="*/ 1 h 12417"/>
                  <a:gd name="T64" fmla="*/ 1 w 25043"/>
                  <a:gd name="T65" fmla="*/ 1 h 12417"/>
                  <a:gd name="T66" fmla="*/ 1 w 25043"/>
                  <a:gd name="T67" fmla="*/ 1 h 12417"/>
                  <a:gd name="T68" fmla="*/ 1 w 25043"/>
                  <a:gd name="T69" fmla="*/ 1 h 12417"/>
                  <a:gd name="T70" fmla="*/ 1 w 25043"/>
                  <a:gd name="T71" fmla="*/ 1 h 12417"/>
                  <a:gd name="T72" fmla="*/ 0 w 25043"/>
                  <a:gd name="T73" fmla="*/ 1 h 12417"/>
                  <a:gd name="T74" fmla="*/ 0 w 25043"/>
                  <a:gd name="T75" fmla="*/ 1 h 12417"/>
                  <a:gd name="T76" fmla="*/ 1 w 25043"/>
                  <a:gd name="T77" fmla="*/ 1 h 12417"/>
                  <a:gd name="T78" fmla="*/ 1 w 25043"/>
                  <a:gd name="T79" fmla="*/ 1 h 12417"/>
                  <a:gd name="T80" fmla="*/ 1 w 25043"/>
                  <a:gd name="T81" fmla="*/ 1 h 12417"/>
                  <a:gd name="T82" fmla="*/ 1 w 25043"/>
                  <a:gd name="T83" fmla="*/ 1 h 12417"/>
                  <a:gd name="T84" fmla="*/ 1 w 25043"/>
                  <a:gd name="T85" fmla="*/ 1 h 12417"/>
                  <a:gd name="T86" fmla="*/ 1 w 25043"/>
                  <a:gd name="T87" fmla="*/ 1 h 12417"/>
                  <a:gd name="T88" fmla="*/ 1 w 25043"/>
                  <a:gd name="T89" fmla="*/ 1 h 12417"/>
                  <a:gd name="T90" fmla="*/ 1 w 25043"/>
                  <a:gd name="T91" fmla="*/ 1 h 12417"/>
                  <a:gd name="T92" fmla="*/ 1 w 25043"/>
                  <a:gd name="T93" fmla="*/ 1 h 12417"/>
                  <a:gd name="T94" fmla="*/ 1 w 25043"/>
                  <a:gd name="T95" fmla="*/ 1 h 12417"/>
                  <a:gd name="T96" fmla="*/ 1 w 25043"/>
                  <a:gd name="T97" fmla="*/ 1 h 12417"/>
                  <a:gd name="T98" fmla="*/ 1 w 25043"/>
                  <a:gd name="T99" fmla="*/ 1 h 12417"/>
                  <a:gd name="T100" fmla="*/ 1 w 25043"/>
                  <a:gd name="T101" fmla="*/ 1 h 12417"/>
                  <a:gd name="T102" fmla="*/ 2 w 25043"/>
                  <a:gd name="T103" fmla="*/ 1 h 12417"/>
                  <a:gd name="T104" fmla="*/ 2 w 25043"/>
                  <a:gd name="T105" fmla="*/ 1 h 12417"/>
                  <a:gd name="T106" fmla="*/ 2 w 25043"/>
                  <a:gd name="T107" fmla="*/ 1 h 12417"/>
                  <a:gd name="T108" fmla="*/ 1 w 25043"/>
                  <a:gd name="T109" fmla="*/ 1 h 12417"/>
                  <a:gd name="T110" fmla="*/ 1 w 25043"/>
                  <a:gd name="T111" fmla="*/ 1 h 12417"/>
                  <a:gd name="T112" fmla="*/ 1 w 25043"/>
                  <a:gd name="T113" fmla="*/ 1 h 12417"/>
                  <a:gd name="T114" fmla="*/ 1 w 25043"/>
                  <a:gd name="T115" fmla="*/ 1 h 12417"/>
                  <a:gd name="T116" fmla="*/ 1 w 25043"/>
                  <a:gd name="T117" fmla="*/ 1 h 12417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5043"/>
                  <a:gd name="T178" fmla="*/ 0 h 12417"/>
                  <a:gd name="T179" fmla="*/ 25043 w 25043"/>
                  <a:gd name="T180" fmla="*/ 12417 h 12417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5043" h="12417">
                    <a:moveTo>
                      <a:pt x="12678" y="0"/>
                    </a:moveTo>
                    <a:lnTo>
                      <a:pt x="24445" y="6353"/>
                    </a:lnTo>
                    <a:cubicBezTo>
                      <a:pt x="24445" y="6353"/>
                      <a:pt x="25043" y="6678"/>
                      <a:pt x="25043" y="7304"/>
                    </a:cubicBezTo>
                    <a:lnTo>
                      <a:pt x="25043" y="8974"/>
                    </a:lnTo>
                    <a:lnTo>
                      <a:pt x="12678" y="0"/>
                    </a:lnTo>
                    <a:close/>
                    <a:moveTo>
                      <a:pt x="4826" y="9287"/>
                    </a:moveTo>
                    <a:cubicBezTo>
                      <a:pt x="5042" y="9287"/>
                      <a:pt x="5217" y="9112"/>
                      <a:pt x="5217" y="8895"/>
                    </a:cubicBezTo>
                    <a:cubicBezTo>
                      <a:pt x="5217" y="8679"/>
                      <a:pt x="5042" y="8504"/>
                      <a:pt x="4826" y="8504"/>
                    </a:cubicBezTo>
                    <a:lnTo>
                      <a:pt x="1096" y="8504"/>
                    </a:lnTo>
                    <a:cubicBezTo>
                      <a:pt x="491" y="8504"/>
                      <a:pt x="0" y="8995"/>
                      <a:pt x="0" y="9600"/>
                    </a:cubicBezTo>
                    <a:lnTo>
                      <a:pt x="0" y="11321"/>
                    </a:lnTo>
                    <a:cubicBezTo>
                      <a:pt x="0" y="11926"/>
                      <a:pt x="491" y="12417"/>
                      <a:pt x="1096" y="12417"/>
                    </a:cubicBezTo>
                    <a:lnTo>
                      <a:pt x="4826" y="12417"/>
                    </a:lnTo>
                    <a:cubicBezTo>
                      <a:pt x="5042" y="12417"/>
                      <a:pt x="5217" y="12242"/>
                      <a:pt x="5217" y="12026"/>
                    </a:cubicBezTo>
                    <a:cubicBezTo>
                      <a:pt x="5217" y="11810"/>
                      <a:pt x="5042" y="11634"/>
                      <a:pt x="4826" y="11634"/>
                    </a:cubicBezTo>
                    <a:lnTo>
                      <a:pt x="1096" y="11634"/>
                    </a:lnTo>
                    <a:cubicBezTo>
                      <a:pt x="923" y="11634"/>
                      <a:pt x="783" y="11494"/>
                      <a:pt x="783" y="11321"/>
                    </a:cubicBezTo>
                    <a:lnTo>
                      <a:pt x="783" y="9600"/>
                    </a:lnTo>
                    <a:cubicBezTo>
                      <a:pt x="783" y="9427"/>
                      <a:pt x="923" y="9287"/>
                      <a:pt x="1096" y="9287"/>
                    </a:cubicBezTo>
                    <a:lnTo>
                      <a:pt x="4826" y="9287"/>
                    </a:lnTo>
                    <a:close/>
                    <a:moveTo>
                      <a:pt x="6417" y="12417"/>
                    </a:moveTo>
                    <a:cubicBezTo>
                      <a:pt x="5812" y="12417"/>
                      <a:pt x="5322" y="11926"/>
                      <a:pt x="5322" y="11321"/>
                    </a:cubicBezTo>
                    <a:lnTo>
                      <a:pt x="5322" y="9600"/>
                    </a:lnTo>
                    <a:cubicBezTo>
                      <a:pt x="5322" y="8995"/>
                      <a:pt x="5812" y="8504"/>
                      <a:pt x="6417" y="8504"/>
                    </a:cubicBezTo>
                    <a:lnTo>
                      <a:pt x="9756" y="8504"/>
                    </a:lnTo>
                    <a:cubicBezTo>
                      <a:pt x="10361" y="8504"/>
                      <a:pt x="10852" y="8995"/>
                      <a:pt x="10852" y="9600"/>
                    </a:cubicBezTo>
                    <a:lnTo>
                      <a:pt x="10852" y="9652"/>
                    </a:lnTo>
                    <a:cubicBezTo>
                      <a:pt x="10852" y="10257"/>
                      <a:pt x="10361" y="10748"/>
                      <a:pt x="9756" y="10748"/>
                    </a:cubicBezTo>
                    <a:lnTo>
                      <a:pt x="6887" y="10748"/>
                    </a:lnTo>
                    <a:cubicBezTo>
                      <a:pt x="6671" y="10748"/>
                      <a:pt x="6496" y="10572"/>
                      <a:pt x="6496" y="10356"/>
                    </a:cubicBezTo>
                    <a:cubicBezTo>
                      <a:pt x="6496" y="10140"/>
                      <a:pt x="6671" y="9965"/>
                      <a:pt x="6887" y="9965"/>
                    </a:cubicBezTo>
                    <a:lnTo>
                      <a:pt x="9756" y="9965"/>
                    </a:lnTo>
                    <a:cubicBezTo>
                      <a:pt x="9929" y="9965"/>
                      <a:pt x="10069" y="9825"/>
                      <a:pt x="10069" y="9652"/>
                    </a:cubicBezTo>
                    <a:lnTo>
                      <a:pt x="10069" y="9600"/>
                    </a:lnTo>
                    <a:cubicBezTo>
                      <a:pt x="10069" y="9427"/>
                      <a:pt x="9929" y="9287"/>
                      <a:pt x="9756" y="9287"/>
                    </a:cubicBezTo>
                    <a:lnTo>
                      <a:pt x="6417" y="9287"/>
                    </a:lnTo>
                    <a:cubicBezTo>
                      <a:pt x="6244" y="9287"/>
                      <a:pt x="6104" y="9427"/>
                      <a:pt x="6104" y="9600"/>
                    </a:cubicBezTo>
                    <a:lnTo>
                      <a:pt x="6104" y="11321"/>
                    </a:lnTo>
                    <a:cubicBezTo>
                      <a:pt x="6104" y="11494"/>
                      <a:pt x="6244" y="11634"/>
                      <a:pt x="6417" y="11634"/>
                    </a:cubicBezTo>
                    <a:lnTo>
                      <a:pt x="10461" y="11634"/>
                    </a:lnTo>
                    <a:cubicBezTo>
                      <a:pt x="10677" y="11634"/>
                      <a:pt x="10852" y="11810"/>
                      <a:pt x="10852" y="12026"/>
                    </a:cubicBezTo>
                    <a:cubicBezTo>
                      <a:pt x="10852" y="12242"/>
                      <a:pt x="10677" y="12417"/>
                      <a:pt x="10461" y="12417"/>
                    </a:cubicBezTo>
                    <a:lnTo>
                      <a:pt x="6417" y="12417"/>
                    </a:lnTo>
                    <a:close/>
                    <a:moveTo>
                      <a:pt x="11670" y="8648"/>
                    </a:moveTo>
                    <a:cubicBezTo>
                      <a:pt x="11595" y="8560"/>
                      <a:pt x="11485" y="8504"/>
                      <a:pt x="11361" y="8504"/>
                    </a:cubicBezTo>
                    <a:cubicBezTo>
                      <a:pt x="11137" y="8504"/>
                      <a:pt x="10956" y="8685"/>
                      <a:pt x="10956" y="8909"/>
                    </a:cubicBezTo>
                    <a:cubicBezTo>
                      <a:pt x="10956" y="9008"/>
                      <a:pt x="10992" y="9099"/>
                      <a:pt x="11052" y="9169"/>
                    </a:cubicBezTo>
                    <a:lnTo>
                      <a:pt x="13504" y="12076"/>
                    </a:lnTo>
                    <a:cubicBezTo>
                      <a:pt x="13681" y="12285"/>
                      <a:pt x="13947" y="12417"/>
                      <a:pt x="14243" y="12417"/>
                    </a:cubicBezTo>
                    <a:lnTo>
                      <a:pt x="14348" y="12417"/>
                    </a:lnTo>
                    <a:cubicBezTo>
                      <a:pt x="14643" y="12417"/>
                      <a:pt x="14910" y="12285"/>
                      <a:pt x="15087" y="12076"/>
                    </a:cubicBezTo>
                    <a:lnTo>
                      <a:pt x="17539" y="9169"/>
                    </a:lnTo>
                    <a:cubicBezTo>
                      <a:pt x="17599" y="9099"/>
                      <a:pt x="17634" y="9008"/>
                      <a:pt x="17634" y="8909"/>
                    </a:cubicBezTo>
                    <a:cubicBezTo>
                      <a:pt x="17634" y="8685"/>
                      <a:pt x="17453" y="8504"/>
                      <a:pt x="17230" y="8504"/>
                    </a:cubicBezTo>
                    <a:cubicBezTo>
                      <a:pt x="17106" y="8504"/>
                      <a:pt x="16995" y="8560"/>
                      <a:pt x="16921" y="8648"/>
                    </a:cubicBezTo>
                    <a:lnTo>
                      <a:pt x="14469" y="11554"/>
                    </a:lnTo>
                    <a:cubicBezTo>
                      <a:pt x="14427" y="11604"/>
                      <a:pt x="14364" y="11634"/>
                      <a:pt x="14295" y="11634"/>
                    </a:cubicBezTo>
                    <a:cubicBezTo>
                      <a:pt x="14226" y="11634"/>
                      <a:pt x="14164" y="11604"/>
                      <a:pt x="14122" y="11554"/>
                    </a:cubicBezTo>
                    <a:lnTo>
                      <a:pt x="11670" y="864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0659" name="Freeform 7"/>
            <p:cNvSpPr>
              <a:spLocks noChangeAspect="1" noEditPoints="1"/>
            </p:cNvSpPr>
            <p:nvPr/>
          </p:nvSpPr>
          <p:spPr bwMode="black">
            <a:xfrm>
              <a:off x="1728" y="2842"/>
              <a:ext cx="2304" cy="236"/>
            </a:xfrm>
            <a:custGeom>
              <a:avLst/>
              <a:gdLst>
                <a:gd name="T0" fmla="*/ 0 w 25045"/>
                <a:gd name="T1" fmla="*/ 0 h 2564"/>
                <a:gd name="T2" fmla="*/ 0 w 25045"/>
                <a:gd name="T3" fmla="*/ 0 h 2564"/>
                <a:gd name="T4" fmla="*/ 0 w 25045"/>
                <a:gd name="T5" fmla="*/ 0 h 2564"/>
                <a:gd name="T6" fmla="*/ 0 w 25045"/>
                <a:gd name="T7" fmla="*/ 0 h 2564"/>
                <a:gd name="T8" fmla="*/ 0 w 25045"/>
                <a:gd name="T9" fmla="*/ 0 h 2564"/>
                <a:gd name="T10" fmla="*/ 0 w 25045"/>
                <a:gd name="T11" fmla="*/ 0 h 2564"/>
                <a:gd name="T12" fmla="*/ 0 w 25045"/>
                <a:gd name="T13" fmla="*/ 0 h 2564"/>
                <a:gd name="T14" fmla="*/ 0 w 25045"/>
                <a:gd name="T15" fmla="*/ 0 h 2564"/>
                <a:gd name="T16" fmla="*/ 0 w 25045"/>
                <a:gd name="T17" fmla="*/ 0 h 2564"/>
                <a:gd name="T18" fmla="*/ 0 w 25045"/>
                <a:gd name="T19" fmla="*/ 0 h 2564"/>
                <a:gd name="T20" fmla="*/ 0 w 25045"/>
                <a:gd name="T21" fmla="*/ 0 h 2564"/>
                <a:gd name="T22" fmla="*/ 0 w 25045"/>
                <a:gd name="T23" fmla="*/ 0 h 2564"/>
                <a:gd name="T24" fmla="*/ 0 w 25045"/>
                <a:gd name="T25" fmla="*/ 0 h 2564"/>
                <a:gd name="T26" fmla="*/ 0 w 25045"/>
                <a:gd name="T27" fmla="*/ 0 h 2564"/>
                <a:gd name="T28" fmla="*/ 0 w 25045"/>
                <a:gd name="T29" fmla="*/ 0 h 2564"/>
                <a:gd name="T30" fmla="*/ 0 w 25045"/>
                <a:gd name="T31" fmla="*/ 0 h 2564"/>
                <a:gd name="T32" fmla="*/ 0 w 25045"/>
                <a:gd name="T33" fmla="*/ 0 h 2564"/>
                <a:gd name="T34" fmla="*/ 0 w 25045"/>
                <a:gd name="T35" fmla="*/ 0 h 2564"/>
                <a:gd name="T36" fmla="*/ 0 w 25045"/>
                <a:gd name="T37" fmla="*/ 0 h 2564"/>
                <a:gd name="T38" fmla="*/ 0 w 25045"/>
                <a:gd name="T39" fmla="*/ 0 h 2564"/>
                <a:gd name="T40" fmla="*/ 0 w 25045"/>
                <a:gd name="T41" fmla="*/ 0 h 2564"/>
                <a:gd name="T42" fmla="*/ 0 w 25045"/>
                <a:gd name="T43" fmla="*/ 0 h 2564"/>
                <a:gd name="T44" fmla="*/ 0 w 25045"/>
                <a:gd name="T45" fmla="*/ 0 h 2564"/>
                <a:gd name="T46" fmla="*/ 0 w 25045"/>
                <a:gd name="T47" fmla="*/ 0 h 2564"/>
                <a:gd name="T48" fmla="*/ 0 w 25045"/>
                <a:gd name="T49" fmla="*/ 0 h 2564"/>
                <a:gd name="T50" fmla="*/ 0 w 25045"/>
                <a:gd name="T51" fmla="*/ 0 h 2564"/>
                <a:gd name="T52" fmla="*/ 0 w 25045"/>
                <a:gd name="T53" fmla="*/ 0 h 2564"/>
                <a:gd name="T54" fmla="*/ 0 w 25045"/>
                <a:gd name="T55" fmla="*/ 0 h 2564"/>
                <a:gd name="T56" fmla="*/ 0 w 25045"/>
                <a:gd name="T57" fmla="*/ 0 h 2564"/>
                <a:gd name="T58" fmla="*/ 0 w 25045"/>
                <a:gd name="T59" fmla="*/ 0 h 2564"/>
                <a:gd name="T60" fmla="*/ 0 w 25045"/>
                <a:gd name="T61" fmla="*/ 0 h 2564"/>
                <a:gd name="T62" fmla="*/ 0 w 25045"/>
                <a:gd name="T63" fmla="*/ 0 h 2564"/>
                <a:gd name="T64" fmla="*/ 0 w 25045"/>
                <a:gd name="T65" fmla="*/ 0 h 2564"/>
                <a:gd name="T66" fmla="*/ 0 w 25045"/>
                <a:gd name="T67" fmla="*/ 0 h 2564"/>
                <a:gd name="T68" fmla="*/ 0 w 25045"/>
                <a:gd name="T69" fmla="*/ 0 h 2564"/>
                <a:gd name="T70" fmla="*/ 0 w 25045"/>
                <a:gd name="T71" fmla="*/ 0 h 2564"/>
                <a:gd name="T72" fmla="*/ 0 w 25045"/>
                <a:gd name="T73" fmla="*/ 0 h 2564"/>
                <a:gd name="T74" fmla="*/ 0 w 25045"/>
                <a:gd name="T75" fmla="*/ 0 h 2564"/>
                <a:gd name="T76" fmla="*/ 0 w 25045"/>
                <a:gd name="T77" fmla="*/ 0 h 2564"/>
                <a:gd name="T78" fmla="*/ 0 w 25045"/>
                <a:gd name="T79" fmla="*/ 0 h 2564"/>
                <a:gd name="T80" fmla="*/ 0 w 25045"/>
                <a:gd name="T81" fmla="*/ 0 h 2564"/>
                <a:gd name="T82" fmla="*/ 0 w 25045"/>
                <a:gd name="T83" fmla="*/ 0 h 2564"/>
                <a:gd name="T84" fmla="*/ 0 w 25045"/>
                <a:gd name="T85" fmla="*/ 0 h 2564"/>
                <a:gd name="T86" fmla="*/ 0 w 25045"/>
                <a:gd name="T87" fmla="*/ 0 h 2564"/>
                <a:gd name="T88" fmla="*/ 0 w 25045"/>
                <a:gd name="T89" fmla="*/ 0 h 2564"/>
                <a:gd name="T90" fmla="*/ 0 w 25045"/>
                <a:gd name="T91" fmla="*/ 0 h 2564"/>
                <a:gd name="T92" fmla="*/ 0 w 25045"/>
                <a:gd name="T93" fmla="*/ 0 h 2564"/>
                <a:gd name="T94" fmla="*/ 0 w 25045"/>
                <a:gd name="T95" fmla="*/ 0 h 2564"/>
                <a:gd name="T96" fmla="*/ 0 w 25045"/>
                <a:gd name="T97" fmla="*/ 0 h 2564"/>
                <a:gd name="T98" fmla="*/ 0 w 25045"/>
                <a:gd name="T99" fmla="*/ 0 h 2564"/>
                <a:gd name="T100" fmla="*/ 0 w 25045"/>
                <a:gd name="T101" fmla="*/ 0 h 2564"/>
                <a:gd name="T102" fmla="*/ 0 w 25045"/>
                <a:gd name="T103" fmla="*/ 0 h 2564"/>
                <a:gd name="T104" fmla="*/ 0 w 25045"/>
                <a:gd name="T105" fmla="*/ 0 h 2564"/>
                <a:gd name="T106" fmla="*/ 0 w 25045"/>
                <a:gd name="T107" fmla="*/ 0 h 2564"/>
                <a:gd name="T108" fmla="*/ 0 w 25045"/>
                <a:gd name="T109" fmla="*/ 0 h 2564"/>
                <a:gd name="T110" fmla="*/ 0 w 25045"/>
                <a:gd name="T111" fmla="*/ 0 h 2564"/>
                <a:gd name="T112" fmla="*/ 0 w 25045"/>
                <a:gd name="T113" fmla="*/ 0 h 2564"/>
                <a:gd name="T114" fmla="*/ 0 w 25045"/>
                <a:gd name="T115" fmla="*/ 0 h 2564"/>
                <a:gd name="T116" fmla="*/ 0 w 25045"/>
                <a:gd name="T117" fmla="*/ 0 h 2564"/>
                <a:gd name="T118" fmla="*/ 0 w 25045"/>
                <a:gd name="T119" fmla="*/ 0 h 2564"/>
                <a:gd name="T120" fmla="*/ 0 w 25045"/>
                <a:gd name="T121" fmla="*/ 0 h 2564"/>
                <a:gd name="T122" fmla="*/ 0 w 25045"/>
                <a:gd name="T123" fmla="*/ 0 h 2564"/>
                <a:gd name="T124" fmla="*/ 0 w 25045"/>
                <a:gd name="T125" fmla="*/ 0 h 25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5045"/>
                <a:gd name="T190" fmla="*/ 0 h 2564"/>
                <a:gd name="T191" fmla="*/ 25045 w 25045"/>
                <a:gd name="T192" fmla="*/ 2564 h 256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5045" h="2564">
                  <a:moveTo>
                    <a:pt x="24796" y="658"/>
                  </a:moveTo>
                  <a:cubicBezTo>
                    <a:pt x="24747" y="658"/>
                    <a:pt x="24726" y="679"/>
                    <a:pt x="24717" y="717"/>
                  </a:cubicBezTo>
                  <a:lnTo>
                    <a:pt x="24514" y="1570"/>
                  </a:lnTo>
                  <a:lnTo>
                    <a:pt x="24512" y="1570"/>
                  </a:lnTo>
                  <a:lnTo>
                    <a:pt x="24265" y="704"/>
                  </a:lnTo>
                  <a:cubicBezTo>
                    <a:pt x="24257" y="671"/>
                    <a:pt x="24233" y="658"/>
                    <a:pt x="24192" y="658"/>
                  </a:cubicBezTo>
                  <a:lnTo>
                    <a:pt x="24041" y="658"/>
                  </a:lnTo>
                  <a:cubicBezTo>
                    <a:pt x="24005" y="658"/>
                    <a:pt x="23978" y="671"/>
                    <a:pt x="23967" y="712"/>
                  </a:cubicBezTo>
                  <a:lnTo>
                    <a:pt x="23716" y="1565"/>
                  </a:lnTo>
                  <a:lnTo>
                    <a:pt x="23713" y="1565"/>
                  </a:lnTo>
                  <a:lnTo>
                    <a:pt x="23518" y="709"/>
                  </a:lnTo>
                  <a:cubicBezTo>
                    <a:pt x="23510" y="677"/>
                    <a:pt x="23494" y="658"/>
                    <a:pt x="23442" y="658"/>
                  </a:cubicBezTo>
                  <a:lnTo>
                    <a:pt x="23220" y="658"/>
                  </a:lnTo>
                  <a:cubicBezTo>
                    <a:pt x="23185" y="658"/>
                    <a:pt x="23166" y="669"/>
                    <a:pt x="23166" y="693"/>
                  </a:cubicBezTo>
                  <a:cubicBezTo>
                    <a:pt x="23166" y="698"/>
                    <a:pt x="23166" y="706"/>
                    <a:pt x="23169" y="715"/>
                  </a:cubicBezTo>
                  <a:lnTo>
                    <a:pt x="23523" y="1906"/>
                  </a:lnTo>
                  <a:cubicBezTo>
                    <a:pt x="23534" y="1944"/>
                    <a:pt x="23564" y="1971"/>
                    <a:pt x="23607" y="1971"/>
                  </a:cubicBezTo>
                  <a:lnTo>
                    <a:pt x="23789" y="1971"/>
                  </a:lnTo>
                  <a:cubicBezTo>
                    <a:pt x="23837" y="1971"/>
                    <a:pt x="23862" y="1952"/>
                    <a:pt x="23875" y="1908"/>
                  </a:cubicBezTo>
                  <a:lnTo>
                    <a:pt x="24097" y="1132"/>
                  </a:lnTo>
                  <a:lnTo>
                    <a:pt x="24103" y="1132"/>
                  </a:lnTo>
                  <a:lnTo>
                    <a:pt x="24328" y="1903"/>
                  </a:lnTo>
                  <a:cubicBezTo>
                    <a:pt x="24341" y="1946"/>
                    <a:pt x="24363" y="1971"/>
                    <a:pt x="24411" y="1971"/>
                  </a:cubicBezTo>
                  <a:lnTo>
                    <a:pt x="24596" y="1971"/>
                  </a:lnTo>
                  <a:cubicBezTo>
                    <a:pt x="24644" y="1971"/>
                    <a:pt x="24666" y="1946"/>
                    <a:pt x="24679" y="1906"/>
                  </a:cubicBezTo>
                  <a:lnTo>
                    <a:pt x="25042" y="715"/>
                  </a:lnTo>
                  <a:cubicBezTo>
                    <a:pt x="25045" y="706"/>
                    <a:pt x="25045" y="696"/>
                    <a:pt x="25045" y="690"/>
                  </a:cubicBezTo>
                  <a:cubicBezTo>
                    <a:pt x="25045" y="671"/>
                    <a:pt x="25034" y="658"/>
                    <a:pt x="25004" y="658"/>
                  </a:cubicBezTo>
                  <a:lnTo>
                    <a:pt x="24796" y="658"/>
                  </a:lnTo>
                  <a:close/>
                  <a:moveTo>
                    <a:pt x="22716" y="1313"/>
                  </a:moveTo>
                  <a:cubicBezTo>
                    <a:pt x="22716" y="1535"/>
                    <a:pt x="22635" y="1746"/>
                    <a:pt x="22397" y="1746"/>
                  </a:cubicBezTo>
                  <a:cubicBezTo>
                    <a:pt x="22156" y="1746"/>
                    <a:pt x="22088" y="1527"/>
                    <a:pt x="22088" y="1305"/>
                  </a:cubicBezTo>
                  <a:cubicBezTo>
                    <a:pt x="22088" y="1088"/>
                    <a:pt x="22167" y="880"/>
                    <a:pt x="22408" y="880"/>
                  </a:cubicBezTo>
                  <a:cubicBezTo>
                    <a:pt x="22646" y="880"/>
                    <a:pt x="22716" y="1091"/>
                    <a:pt x="22716" y="1313"/>
                  </a:cubicBezTo>
                  <a:close/>
                  <a:moveTo>
                    <a:pt x="23055" y="1313"/>
                  </a:moveTo>
                  <a:cubicBezTo>
                    <a:pt x="23055" y="915"/>
                    <a:pt x="22852" y="623"/>
                    <a:pt x="22411" y="623"/>
                  </a:cubicBezTo>
                  <a:cubicBezTo>
                    <a:pt x="21988" y="623"/>
                    <a:pt x="21750" y="920"/>
                    <a:pt x="21750" y="1310"/>
                  </a:cubicBezTo>
                  <a:cubicBezTo>
                    <a:pt x="21750" y="1705"/>
                    <a:pt x="21953" y="2004"/>
                    <a:pt x="22394" y="2004"/>
                  </a:cubicBezTo>
                  <a:cubicBezTo>
                    <a:pt x="22817" y="2004"/>
                    <a:pt x="23055" y="1703"/>
                    <a:pt x="23055" y="1313"/>
                  </a:cubicBezTo>
                  <a:close/>
                  <a:moveTo>
                    <a:pt x="21487" y="95"/>
                  </a:moveTo>
                  <a:cubicBezTo>
                    <a:pt x="21487" y="51"/>
                    <a:pt x="21466" y="35"/>
                    <a:pt x="21433" y="35"/>
                  </a:cubicBezTo>
                  <a:lnTo>
                    <a:pt x="21214" y="65"/>
                  </a:lnTo>
                  <a:cubicBezTo>
                    <a:pt x="21179" y="70"/>
                    <a:pt x="21160" y="84"/>
                    <a:pt x="21160" y="130"/>
                  </a:cubicBezTo>
                  <a:lnTo>
                    <a:pt x="21160" y="1906"/>
                  </a:lnTo>
                  <a:cubicBezTo>
                    <a:pt x="21160" y="1952"/>
                    <a:pt x="21184" y="1971"/>
                    <a:pt x="21222" y="1971"/>
                  </a:cubicBezTo>
                  <a:lnTo>
                    <a:pt x="21428" y="1971"/>
                  </a:lnTo>
                  <a:cubicBezTo>
                    <a:pt x="21466" y="1971"/>
                    <a:pt x="21487" y="1949"/>
                    <a:pt x="21487" y="1903"/>
                  </a:cubicBezTo>
                  <a:lnTo>
                    <a:pt x="21487" y="95"/>
                  </a:lnTo>
                  <a:close/>
                  <a:moveTo>
                    <a:pt x="20732" y="0"/>
                  </a:moveTo>
                  <a:cubicBezTo>
                    <a:pt x="20461" y="0"/>
                    <a:pt x="20318" y="138"/>
                    <a:pt x="20274" y="365"/>
                  </a:cubicBezTo>
                  <a:cubicBezTo>
                    <a:pt x="20263" y="425"/>
                    <a:pt x="20255" y="495"/>
                    <a:pt x="20255" y="585"/>
                  </a:cubicBezTo>
                  <a:lnTo>
                    <a:pt x="20255" y="658"/>
                  </a:lnTo>
                  <a:lnTo>
                    <a:pt x="20104" y="658"/>
                  </a:lnTo>
                  <a:cubicBezTo>
                    <a:pt x="20068" y="658"/>
                    <a:pt x="20052" y="679"/>
                    <a:pt x="20052" y="712"/>
                  </a:cubicBezTo>
                  <a:lnTo>
                    <a:pt x="20052" y="815"/>
                  </a:lnTo>
                  <a:cubicBezTo>
                    <a:pt x="20052" y="872"/>
                    <a:pt x="20060" y="882"/>
                    <a:pt x="20109" y="882"/>
                  </a:cubicBezTo>
                  <a:lnTo>
                    <a:pt x="20255" y="882"/>
                  </a:lnTo>
                  <a:lnTo>
                    <a:pt x="20255" y="1900"/>
                  </a:lnTo>
                  <a:cubicBezTo>
                    <a:pt x="20255" y="1946"/>
                    <a:pt x="20274" y="1971"/>
                    <a:pt x="20320" y="1971"/>
                  </a:cubicBezTo>
                  <a:lnTo>
                    <a:pt x="20515" y="1971"/>
                  </a:lnTo>
                  <a:cubicBezTo>
                    <a:pt x="20567" y="1971"/>
                    <a:pt x="20583" y="1944"/>
                    <a:pt x="20583" y="1895"/>
                  </a:cubicBezTo>
                  <a:lnTo>
                    <a:pt x="20583" y="882"/>
                  </a:lnTo>
                  <a:lnTo>
                    <a:pt x="20883" y="882"/>
                  </a:lnTo>
                  <a:cubicBezTo>
                    <a:pt x="20916" y="882"/>
                    <a:pt x="20938" y="866"/>
                    <a:pt x="20938" y="831"/>
                  </a:cubicBezTo>
                  <a:lnTo>
                    <a:pt x="20938" y="704"/>
                  </a:lnTo>
                  <a:cubicBezTo>
                    <a:pt x="20938" y="669"/>
                    <a:pt x="20916" y="658"/>
                    <a:pt x="20883" y="658"/>
                  </a:cubicBezTo>
                  <a:lnTo>
                    <a:pt x="20583" y="658"/>
                  </a:lnTo>
                  <a:lnTo>
                    <a:pt x="20583" y="533"/>
                  </a:lnTo>
                  <a:cubicBezTo>
                    <a:pt x="20583" y="376"/>
                    <a:pt x="20618" y="268"/>
                    <a:pt x="20781" y="268"/>
                  </a:cubicBezTo>
                  <a:cubicBezTo>
                    <a:pt x="20846" y="268"/>
                    <a:pt x="20911" y="284"/>
                    <a:pt x="20965" y="303"/>
                  </a:cubicBezTo>
                  <a:cubicBezTo>
                    <a:pt x="20976" y="306"/>
                    <a:pt x="20984" y="309"/>
                    <a:pt x="20994" y="309"/>
                  </a:cubicBezTo>
                  <a:cubicBezTo>
                    <a:pt x="21016" y="309"/>
                    <a:pt x="21024" y="292"/>
                    <a:pt x="21030" y="268"/>
                  </a:cubicBezTo>
                  <a:lnTo>
                    <a:pt x="21049" y="154"/>
                  </a:lnTo>
                  <a:cubicBezTo>
                    <a:pt x="21054" y="114"/>
                    <a:pt x="21065" y="76"/>
                    <a:pt x="21019" y="57"/>
                  </a:cubicBezTo>
                  <a:cubicBezTo>
                    <a:pt x="20940" y="22"/>
                    <a:pt x="20821" y="0"/>
                    <a:pt x="20732" y="0"/>
                  </a:cubicBezTo>
                  <a:close/>
                  <a:moveTo>
                    <a:pt x="19281" y="1584"/>
                  </a:moveTo>
                  <a:cubicBezTo>
                    <a:pt x="19281" y="1408"/>
                    <a:pt x="19167" y="1297"/>
                    <a:pt x="19023" y="1237"/>
                  </a:cubicBezTo>
                  <a:lnTo>
                    <a:pt x="18780" y="1137"/>
                  </a:lnTo>
                  <a:cubicBezTo>
                    <a:pt x="18677" y="1096"/>
                    <a:pt x="18647" y="1058"/>
                    <a:pt x="18647" y="999"/>
                  </a:cubicBezTo>
                  <a:cubicBezTo>
                    <a:pt x="18647" y="937"/>
                    <a:pt x="18704" y="874"/>
                    <a:pt x="18818" y="874"/>
                  </a:cubicBezTo>
                  <a:cubicBezTo>
                    <a:pt x="18904" y="874"/>
                    <a:pt x="19021" y="904"/>
                    <a:pt x="19110" y="939"/>
                  </a:cubicBezTo>
                  <a:cubicBezTo>
                    <a:pt x="19118" y="942"/>
                    <a:pt x="19129" y="945"/>
                    <a:pt x="19137" y="945"/>
                  </a:cubicBezTo>
                  <a:cubicBezTo>
                    <a:pt x="19156" y="945"/>
                    <a:pt x="19170" y="934"/>
                    <a:pt x="19175" y="915"/>
                  </a:cubicBezTo>
                  <a:lnTo>
                    <a:pt x="19221" y="769"/>
                  </a:lnTo>
                  <a:cubicBezTo>
                    <a:pt x="19224" y="758"/>
                    <a:pt x="19226" y="750"/>
                    <a:pt x="19226" y="742"/>
                  </a:cubicBezTo>
                  <a:cubicBezTo>
                    <a:pt x="19226" y="725"/>
                    <a:pt x="19216" y="715"/>
                    <a:pt x="19194" y="704"/>
                  </a:cubicBezTo>
                  <a:cubicBezTo>
                    <a:pt x="19058" y="644"/>
                    <a:pt x="18931" y="623"/>
                    <a:pt x="18801" y="623"/>
                  </a:cubicBezTo>
                  <a:cubicBezTo>
                    <a:pt x="18560" y="623"/>
                    <a:pt x="18311" y="744"/>
                    <a:pt x="18311" y="1010"/>
                  </a:cubicBezTo>
                  <a:cubicBezTo>
                    <a:pt x="18311" y="1194"/>
                    <a:pt x="18436" y="1313"/>
                    <a:pt x="18590" y="1370"/>
                  </a:cubicBezTo>
                  <a:lnTo>
                    <a:pt x="18804" y="1451"/>
                  </a:lnTo>
                  <a:cubicBezTo>
                    <a:pt x="18915" y="1494"/>
                    <a:pt x="18966" y="1535"/>
                    <a:pt x="18966" y="1611"/>
                  </a:cubicBezTo>
                  <a:cubicBezTo>
                    <a:pt x="18966" y="1700"/>
                    <a:pt x="18885" y="1754"/>
                    <a:pt x="18766" y="1754"/>
                  </a:cubicBezTo>
                  <a:cubicBezTo>
                    <a:pt x="18671" y="1754"/>
                    <a:pt x="18544" y="1719"/>
                    <a:pt x="18425" y="1670"/>
                  </a:cubicBezTo>
                  <a:cubicBezTo>
                    <a:pt x="18414" y="1665"/>
                    <a:pt x="18406" y="1665"/>
                    <a:pt x="18398" y="1665"/>
                  </a:cubicBezTo>
                  <a:cubicBezTo>
                    <a:pt x="18379" y="1665"/>
                    <a:pt x="18365" y="1676"/>
                    <a:pt x="18357" y="1703"/>
                  </a:cubicBezTo>
                  <a:lnTo>
                    <a:pt x="18314" y="1841"/>
                  </a:lnTo>
                  <a:cubicBezTo>
                    <a:pt x="18311" y="1849"/>
                    <a:pt x="18308" y="1857"/>
                    <a:pt x="18308" y="1865"/>
                  </a:cubicBezTo>
                  <a:cubicBezTo>
                    <a:pt x="18308" y="1881"/>
                    <a:pt x="18317" y="1898"/>
                    <a:pt x="18341" y="1908"/>
                  </a:cubicBezTo>
                  <a:cubicBezTo>
                    <a:pt x="18463" y="1963"/>
                    <a:pt x="18617" y="2004"/>
                    <a:pt x="18758" y="2004"/>
                  </a:cubicBezTo>
                  <a:cubicBezTo>
                    <a:pt x="19034" y="2004"/>
                    <a:pt x="19281" y="1868"/>
                    <a:pt x="19281" y="1584"/>
                  </a:cubicBezTo>
                  <a:close/>
                  <a:moveTo>
                    <a:pt x="18168" y="1584"/>
                  </a:moveTo>
                  <a:cubicBezTo>
                    <a:pt x="18168" y="1408"/>
                    <a:pt x="18054" y="1297"/>
                    <a:pt x="17910" y="1237"/>
                  </a:cubicBezTo>
                  <a:lnTo>
                    <a:pt x="17667" y="1137"/>
                  </a:lnTo>
                  <a:cubicBezTo>
                    <a:pt x="17564" y="1096"/>
                    <a:pt x="17534" y="1058"/>
                    <a:pt x="17534" y="999"/>
                  </a:cubicBezTo>
                  <a:cubicBezTo>
                    <a:pt x="17534" y="937"/>
                    <a:pt x="17591" y="874"/>
                    <a:pt x="17705" y="874"/>
                  </a:cubicBezTo>
                  <a:cubicBezTo>
                    <a:pt x="17791" y="874"/>
                    <a:pt x="17908" y="904"/>
                    <a:pt x="17997" y="939"/>
                  </a:cubicBezTo>
                  <a:cubicBezTo>
                    <a:pt x="18005" y="942"/>
                    <a:pt x="18016" y="945"/>
                    <a:pt x="18024" y="945"/>
                  </a:cubicBezTo>
                  <a:cubicBezTo>
                    <a:pt x="18043" y="945"/>
                    <a:pt x="18057" y="934"/>
                    <a:pt x="18062" y="915"/>
                  </a:cubicBezTo>
                  <a:lnTo>
                    <a:pt x="18108" y="769"/>
                  </a:lnTo>
                  <a:cubicBezTo>
                    <a:pt x="18111" y="758"/>
                    <a:pt x="18114" y="750"/>
                    <a:pt x="18114" y="742"/>
                  </a:cubicBezTo>
                  <a:cubicBezTo>
                    <a:pt x="18114" y="725"/>
                    <a:pt x="18103" y="715"/>
                    <a:pt x="18081" y="704"/>
                  </a:cubicBezTo>
                  <a:cubicBezTo>
                    <a:pt x="17946" y="644"/>
                    <a:pt x="17818" y="623"/>
                    <a:pt x="17688" y="623"/>
                  </a:cubicBezTo>
                  <a:cubicBezTo>
                    <a:pt x="17447" y="623"/>
                    <a:pt x="17198" y="744"/>
                    <a:pt x="17198" y="1010"/>
                  </a:cubicBezTo>
                  <a:cubicBezTo>
                    <a:pt x="17198" y="1194"/>
                    <a:pt x="17323" y="1313"/>
                    <a:pt x="17477" y="1370"/>
                  </a:cubicBezTo>
                  <a:lnTo>
                    <a:pt x="17691" y="1451"/>
                  </a:lnTo>
                  <a:cubicBezTo>
                    <a:pt x="17802" y="1494"/>
                    <a:pt x="17854" y="1535"/>
                    <a:pt x="17854" y="1611"/>
                  </a:cubicBezTo>
                  <a:cubicBezTo>
                    <a:pt x="17854" y="1700"/>
                    <a:pt x="17772" y="1754"/>
                    <a:pt x="17653" y="1754"/>
                  </a:cubicBezTo>
                  <a:cubicBezTo>
                    <a:pt x="17558" y="1754"/>
                    <a:pt x="17431" y="1719"/>
                    <a:pt x="17312" y="1670"/>
                  </a:cubicBezTo>
                  <a:cubicBezTo>
                    <a:pt x="17301" y="1665"/>
                    <a:pt x="17293" y="1665"/>
                    <a:pt x="17285" y="1665"/>
                  </a:cubicBezTo>
                  <a:cubicBezTo>
                    <a:pt x="17266" y="1665"/>
                    <a:pt x="17252" y="1676"/>
                    <a:pt x="17244" y="1703"/>
                  </a:cubicBezTo>
                  <a:lnTo>
                    <a:pt x="17201" y="1841"/>
                  </a:lnTo>
                  <a:cubicBezTo>
                    <a:pt x="17198" y="1849"/>
                    <a:pt x="17196" y="1857"/>
                    <a:pt x="17196" y="1865"/>
                  </a:cubicBezTo>
                  <a:cubicBezTo>
                    <a:pt x="17196" y="1881"/>
                    <a:pt x="17204" y="1898"/>
                    <a:pt x="17228" y="1908"/>
                  </a:cubicBezTo>
                  <a:cubicBezTo>
                    <a:pt x="17350" y="1963"/>
                    <a:pt x="17504" y="2004"/>
                    <a:pt x="17645" y="2004"/>
                  </a:cubicBezTo>
                  <a:cubicBezTo>
                    <a:pt x="17921" y="2004"/>
                    <a:pt x="18168" y="1868"/>
                    <a:pt x="18168" y="1584"/>
                  </a:cubicBezTo>
                  <a:close/>
                  <a:moveTo>
                    <a:pt x="16169" y="1175"/>
                  </a:moveTo>
                  <a:cubicBezTo>
                    <a:pt x="16191" y="1015"/>
                    <a:pt x="16297" y="874"/>
                    <a:pt x="16473" y="874"/>
                  </a:cubicBezTo>
                  <a:cubicBezTo>
                    <a:pt x="16638" y="874"/>
                    <a:pt x="16719" y="1004"/>
                    <a:pt x="16725" y="1145"/>
                  </a:cubicBezTo>
                  <a:cubicBezTo>
                    <a:pt x="16725" y="1150"/>
                    <a:pt x="16725" y="1169"/>
                    <a:pt x="16725" y="1175"/>
                  </a:cubicBezTo>
                  <a:lnTo>
                    <a:pt x="16169" y="1175"/>
                  </a:lnTo>
                  <a:close/>
                  <a:moveTo>
                    <a:pt x="16551" y="1741"/>
                  </a:moveTo>
                  <a:cubicBezTo>
                    <a:pt x="16337" y="1741"/>
                    <a:pt x="16186" y="1597"/>
                    <a:pt x="16164" y="1389"/>
                  </a:cubicBezTo>
                  <a:lnTo>
                    <a:pt x="16957" y="1389"/>
                  </a:lnTo>
                  <a:cubicBezTo>
                    <a:pt x="17025" y="1389"/>
                    <a:pt x="17047" y="1375"/>
                    <a:pt x="17047" y="1310"/>
                  </a:cubicBezTo>
                  <a:lnTo>
                    <a:pt x="17047" y="1270"/>
                  </a:lnTo>
                  <a:cubicBezTo>
                    <a:pt x="17047" y="1085"/>
                    <a:pt x="17012" y="915"/>
                    <a:pt x="16887" y="785"/>
                  </a:cubicBezTo>
                  <a:cubicBezTo>
                    <a:pt x="16792" y="685"/>
                    <a:pt x="16657" y="623"/>
                    <a:pt x="16492" y="623"/>
                  </a:cubicBezTo>
                  <a:cubicBezTo>
                    <a:pt x="16088" y="623"/>
                    <a:pt x="15820" y="904"/>
                    <a:pt x="15820" y="1310"/>
                  </a:cubicBezTo>
                  <a:cubicBezTo>
                    <a:pt x="15820" y="1733"/>
                    <a:pt x="16072" y="2004"/>
                    <a:pt x="16497" y="2004"/>
                  </a:cubicBezTo>
                  <a:cubicBezTo>
                    <a:pt x="16638" y="2004"/>
                    <a:pt x="16819" y="1977"/>
                    <a:pt x="16952" y="1917"/>
                  </a:cubicBezTo>
                  <a:cubicBezTo>
                    <a:pt x="16985" y="1903"/>
                    <a:pt x="16995" y="1889"/>
                    <a:pt x="16995" y="1871"/>
                  </a:cubicBezTo>
                  <a:cubicBezTo>
                    <a:pt x="16995" y="1862"/>
                    <a:pt x="16993" y="1852"/>
                    <a:pt x="16990" y="1838"/>
                  </a:cubicBezTo>
                  <a:lnTo>
                    <a:pt x="16952" y="1700"/>
                  </a:lnTo>
                  <a:cubicBezTo>
                    <a:pt x="16941" y="1659"/>
                    <a:pt x="16914" y="1665"/>
                    <a:pt x="16884" y="1676"/>
                  </a:cubicBezTo>
                  <a:cubicBezTo>
                    <a:pt x="16779" y="1716"/>
                    <a:pt x="16665" y="1741"/>
                    <a:pt x="16551" y="1741"/>
                  </a:cubicBezTo>
                  <a:close/>
                  <a:moveTo>
                    <a:pt x="15558" y="1107"/>
                  </a:moveTo>
                  <a:cubicBezTo>
                    <a:pt x="15558" y="812"/>
                    <a:pt x="15433" y="623"/>
                    <a:pt x="15130" y="623"/>
                  </a:cubicBezTo>
                  <a:cubicBezTo>
                    <a:pt x="14973" y="623"/>
                    <a:pt x="14816" y="679"/>
                    <a:pt x="14691" y="780"/>
                  </a:cubicBezTo>
                  <a:lnTo>
                    <a:pt x="14688" y="709"/>
                  </a:lnTo>
                  <a:cubicBezTo>
                    <a:pt x="14686" y="669"/>
                    <a:pt x="14661" y="658"/>
                    <a:pt x="14623" y="658"/>
                  </a:cubicBezTo>
                  <a:lnTo>
                    <a:pt x="14447" y="658"/>
                  </a:lnTo>
                  <a:cubicBezTo>
                    <a:pt x="14399" y="658"/>
                    <a:pt x="14380" y="682"/>
                    <a:pt x="14380" y="725"/>
                  </a:cubicBezTo>
                  <a:lnTo>
                    <a:pt x="14380" y="1906"/>
                  </a:lnTo>
                  <a:cubicBezTo>
                    <a:pt x="14380" y="1949"/>
                    <a:pt x="14404" y="1971"/>
                    <a:pt x="14445" y="1971"/>
                  </a:cubicBezTo>
                  <a:lnTo>
                    <a:pt x="14642" y="1971"/>
                  </a:lnTo>
                  <a:cubicBezTo>
                    <a:pt x="14688" y="1971"/>
                    <a:pt x="14707" y="1949"/>
                    <a:pt x="14707" y="1903"/>
                  </a:cubicBezTo>
                  <a:lnTo>
                    <a:pt x="14707" y="1039"/>
                  </a:lnTo>
                  <a:cubicBezTo>
                    <a:pt x="14791" y="966"/>
                    <a:pt x="14921" y="910"/>
                    <a:pt x="15027" y="910"/>
                  </a:cubicBezTo>
                  <a:cubicBezTo>
                    <a:pt x="15192" y="910"/>
                    <a:pt x="15233" y="1015"/>
                    <a:pt x="15233" y="1164"/>
                  </a:cubicBezTo>
                  <a:lnTo>
                    <a:pt x="15233" y="1900"/>
                  </a:lnTo>
                  <a:cubicBezTo>
                    <a:pt x="15233" y="1946"/>
                    <a:pt x="15249" y="1971"/>
                    <a:pt x="15298" y="1971"/>
                  </a:cubicBezTo>
                  <a:lnTo>
                    <a:pt x="15493" y="1971"/>
                  </a:lnTo>
                  <a:cubicBezTo>
                    <a:pt x="15541" y="1971"/>
                    <a:pt x="15558" y="1946"/>
                    <a:pt x="15558" y="1900"/>
                  </a:cubicBezTo>
                  <a:lnTo>
                    <a:pt x="15558" y="1107"/>
                  </a:lnTo>
                  <a:close/>
                  <a:moveTo>
                    <a:pt x="14022" y="720"/>
                  </a:moveTo>
                  <a:cubicBezTo>
                    <a:pt x="14022" y="671"/>
                    <a:pt x="13998" y="658"/>
                    <a:pt x="13955" y="658"/>
                  </a:cubicBezTo>
                  <a:lnTo>
                    <a:pt x="13765" y="658"/>
                  </a:lnTo>
                  <a:cubicBezTo>
                    <a:pt x="13722" y="658"/>
                    <a:pt x="13695" y="674"/>
                    <a:pt x="13695" y="720"/>
                  </a:cubicBezTo>
                  <a:lnTo>
                    <a:pt x="13695" y="1903"/>
                  </a:lnTo>
                  <a:cubicBezTo>
                    <a:pt x="13695" y="1952"/>
                    <a:pt x="13716" y="1971"/>
                    <a:pt x="13765" y="1971"/>
                  </a:cubicBezTo>
                  <a:lnTo>
                    <a:pt x="13955" y="1971"/>
                  </a:lnTo>
                  <a:cubicBezTo>
                    <a:pt x="14001" y="1971"/>
                    <a:pt x="14022" y="1952"/>
                    <a:pt x="14022" y="1903"/>
                  </a:cubicBezTo>
                  <a:lnTo>
                    <a:pt x="14022" y="720"/>
                  </a:lnTo>
                  <a:close/>
                  <a:moveTo>
                    <a:pt x="14039" y="314"/>
                  </a:moveTo>
                  <a:cubicBezTo>
                    <a:pt x="14039" y="206"/>
                    <a:pt x="13949" y="143"/>
                    <a:pt x="13857" y="143"/>
                  </a:cubicBezTo>
                  <a:cubicBezTo>
                    <a:pt x="13762" y="143"/>
                    <a:pt x="13673" y="208"/>
                    <a:pt x="13673" y="317"/>
                  </a:cubicBezTo>
                  <a:cubicBezTo>
                    <a:pt x="13673" y="425"/>
                    <a:pt x="13768" y="485"/>
                    <a:pt x="13857" y="485"/>
                  </a:cubicBezTo>
                  <a:cubicBezTo>
                    <a:pt x="13947" y="485"/>
                    <a:pt x="14039" y="420"/>
                    <a:pt x="14039" y="314"/>
                  </a:cubicBezTo>
                  <a:close/>
                  <a:moveTo>
                    <a:pt x="13435" y="1584"/>
                  </a:moveTo>
                  <a:cubicBezTo>
                    <a:pt x="13435" y="1408"/>
                    <a:pt x="13321" y="1297"/>
                    <a:pt x="13178" y="1237"/>
                  </a:cubicBezTo>
                  <a:lnTo>
                    <a:pt x="12934" y="1137"/>
                  </a:lnTo>
                  <a:cubicBezTo>
                    <a:pt x="12831" y="1096"/>
                    <a:pt x="12801" y="1058"/>
                    <a:pt x="12801" y="999"/>
                  </a:cubicBezTo>
                  <a:cubicBezTo>
                    <a:pt x="12801" y="937"/>
                    <a:pt x="12858" y="874"/>
                    <a:pt x="12972" y="874"/>
                  </a:cubicBezTo>
                  <a:cubicBezTo>
                    <a:pt x="13058" y="874"/>
                    <a:pt x="13175" y="904"/>
                    <a:pt x="13264" y="939"/>
                  </a:cubicBezTo>
                  <a:cubicBezTo>
                    <a:pt x="13272" y="942"/>
                    <a:pt x="13283" y="945"/>
                    <a:pt x="13291" y="945"/>
                  </a:cubicBezTo>
                  <a:cubicBezTo>
                    <a:pt x="13310" y="945"/>
                    <a:pt x="13324" y="934"/>
                    <a:pt x="13329" y="915"/>
                  </a:cubicBezTo>
                  <a:lnTo>
                    <a:pt x="13375" y="769"/>
                  </a:lnTo>
                  <a:cubicBezTo>
                    <a:pt x="13378" y="758"/>
                    <a:pt x="13381" y="750"/>
                    <a:pt x="13381" y="742"/>
                  </a:cubicBezTo>
                  <a:cubicBezTo>
                    <a:pt x="13381" y="725"/>
                    <a:pt x="13370" y="715"/>
                    <a:pt x="13348" y="704"/>
                  </a:cubicBezTo>
                  <a:cubicBezTo>
                    <a:pt x="13213" y="644"/>
                    <a:pt x="13085" y="623"/>
                    <a:pt x="12956" y="623"/>
                  </a:cubicBezTo>
                  <a:cubicBezTo>
                    <a:pt x="12715" y="623"/>
                    <a:pt x="12465" y="744"/>
                    <a:pt x="12465" y="1010"/>
                  </a:cubicBezTo>
                  <a:cubicBezTo>
                    <a:pt x="12465" y="1194"/>
                    <a:pt x="12590" y="1313"/>
                    <a:pt x="12744" y="1370"/>
                  </a:cubicBezTo>
                  <a:lnTo>
                    <a:pt x="12958" y="1451"/>
                  </a:lnTo>
                  <a:cubicBezTo>
                    <a:pt x="13069" y="1494"/>
                    <a:pt x="13121" y="1535"/>
                    <a:pt x="13121" y="1611"/>
                  </a:cubicBezTo>
                  <a:cubicBezTo>
                    <a:pt x="13121" y="1700"/>
                    <a:pt x="13039" y="1754"/>
                    <a:pt x="12920" y="1754"/>
                  </a:cubicBezTo>
                  <a:cubicBezTo>
                    <a:pt x="12826" y="1754"/>
                    <a:pt x="12698" y="1719"/>
                    <a:pt x="12579" y="1670"/>
                  </a:cubicBezTo>
                  <a:cubicBezTo>
                    <a:pt x="12568" y="1665"/>
                    <a:pt x="12560" y="1665"/>
                    <a:pt x="12552" y="1665"/>
                  </a:cubicBezTo>
                  <a:cubicBezTo>
                    <a:pt x="12533" y="1665"/>
                    <a:pt x="12520" y="1676"/>
                    <a:pt x="12511" y="1703"/>
                  </a:cubicBezTo>
                  <a:lnTo>
                    <a:pt x="12468" y="1841"/>
                  </a:lnTo>
                  <a:cubicBezTo>
                    <a:pt x="12465" y="1849"/>
                    <a:pt x="12463" y="1857"/>
                    <a:pt x="12463" y="1865"/>
                  </a:cubicBezTo>
                  <a:cubicBezTo>
                    <a:pt x="12463" y="1881"/>
                    <a:pt x="12471" y="1898"/>
                    <a:pt x="12495" y="1908"/>
                  </a:cubicBezTo>
                  <a:cubicBezTo>
                    <a:pt x="12617" y="1963"/>
                    <a:pt x="12771" y="2004"/>
                    <a:pt x="12912" y="2004"/>
                  </a:cubicBezTo>
                  <a:cubicBezTo>
                    <a:pt x="13188" y="2004"/>
                    <a:pt x="13435" y="1868"/>
                    <a:pt x="13435" y="1584"/>
                  </a:cubicBezTo>
                  <a:close/>
                  <a:moveTo>
                    <a:pt x="12222" y="720"/>
                  </a:moveTo>
                  <a:cubicBezTo>
                    <a:pt x="12222" y="671"/>
                    <a:pt x="12197" y="658"/>
                    <a:pt x="12154" y="658"/>
                  </a:cubicBezTo>
                  <a:lnTo>
                    <a:pt x="11962" y="658"/>
                  </a:lnTo>
                  <a:cubicBezTo>
                    <a:pt x="11918" y="658"/>
                    <a:pt x="11894" y="674"/>
                    <a:pt x="11894" y="720"/>
                  </a:cubicBezTo>
                  <a:lnTo>
                    <a:pt x="11894" y="1584"/>
                  </a:lnTo>
                  <a:cubicBezTo>
                    <a:pt x="11813" y="1657"/>
                    <a:pt x="11683" y="1714"/>
                    <a:pt x="11580" y="1714"/>
                  </a:cubicBezTo>
                  <a:cubicBezTo>
                    <a:pt x="11418" y="1714"/>
                    <a:pt x="11380" y="1611"/>
                    <a:pt x="11380" y="1462"/>
                  </a:cubicBezTo>
                  <a:lnTo>
                    <a:pt x="11380" y="720"/>
                  </a:lnTo>
                  <a:cubicBezTo>
                    <a:pt x="11380" y="671"/>
                    <a:pt x="11355" y="658"/>
                    <a:pt x="11312" y="658"/>
                  </a:cubicBezTo>
                  <a:lnTo>
                    <a:pt x="11122" y="658"/>
                  </a:lnTo>
                  <a:cubicBezTo>
                    <a:pt x="11079" y="658"/>
                    <a:pt x="11052" y="674"/>
                    <a:pt x="11052" y="720"/>
                  </a:cubicBezTo>
                  <a:lnTo>
                    <a:pt x="11052" y="1519"/>
                  </a:lnTo>
                  <a:cubicBezTo>
                    <a:pt x="11052" y="1811"/>
                    <a:pt x="11177" y="2004"/>
                    <a:pt x="11480" y="2004"/>
                  </a:cubicBezTo>
                  <a:cubicBezTo>
                    <a:pt x="11637" y="2004"/>
                    <a:pt x="11786" y="1949"/>
                    <a:pt x="11910" y="1849"/>
                  </a:cubicBezTo>
                  <a:lnTo>
                    <a:pt x="11913" y="1917"/>
                  </a:lnTo>
                  <a:cubicBezTo>
                    <a:pt x="11916" y="1952"/>
                    <a:pt x="11943" y="1971"/>
                    <a:pt x="11978" y="1971"/>
                  </a:cubicBezTo>
                  <a:lnTo>
                    <a:pt x="12151" y="1971"/>
                  </a:lnTo>
                  <a:cubicBezTo>
                    <a:pt x="12206" y="1971"/>
                    <a:pt x="12222" y="1952"/>
                    <a:pt x="12222" y="1895"/>
                  </a:cubicBezTo>
                  <a:lnTo>
                    <a:pt x="12222" y="720"/>
                  </a:lnTo>
                  <a:close/>
                  <a:moveTo>
                    <a:pt x="10454" y="1318"/>
                  </a:moveTo>
                  <a:cubicBezTo>
                    <a:pt x="10454" y="1529"/>
                    <a:pt x="10383" y="1733"/>
                    <a:pt x="10148" y="1733"/>
                  </a:cubicBezTo>
                  <a:cubicBezTo>
                    <a:pt x="10048" y="1733"/>
                    <a:pt x="9947" y="1673"/>
                    <a:pt x="9882" y="1600"/>
                  </a:cubicBezTo>
                  <a:lnTo>
                    <a:pt x="9882" y="1021"/>
                  </a:lnTo>
                  <a:cubicBezTo>
                    <a:pt x="9955" y="953"/>
                    <a:pt x="10061" y="899"/>
                    <a:pt x="10161" y="899"/>
                  </a:cubicBezTo>
                  <a:cubicBezTo>
                    <a:pt x="10386" y="899"/>
                    <a:pt x="10454" y="1099"/>
                    <a:pt x="10454" y="1318"/>
                  </a:cubicBezTo>
                  <a:close/>
                  <a:moveTo>
                    <a:pt x="10792" y="1316"/>
                  </a:moveTo>
                  <a:cubicBezTo>
                    <a:pt x="10792" y="1088"/>
                    <a:pt x="10730" y="877"/>
                    <a:pt x="10586" y="750"/>
                  </a:cubicBezTo>
                  <a:cubicBezTo>
                    <a:pt x="10500" y="671"/>
                    <a:pt x="10389" y="623"/>
                    <a:pt x="10240" y="623"/>
                  </a:cubicBezTo>
                  <a:cubicBezTo>
                    <a:pt x="10099" y="623"/>
                    <a:pt x="9969" y="679"/>
                    <a:pt x="9882" y="755"/>
                  </a:cubicBezTo>
                  <a:lnTo>
                    <a:pt x="9882" y="89"/>
                  </a:lnTo>
                  <a:cubicBezTo>
                    <a:pt x="9882" y="46"/>
                    <a:pt x="9863" y="35"/>
                    <a:pt x="9836" y="35"/>
                  </a:cubicBezTo>
                  <a:lnTo>
                    <a:pt x="9609" y="65"/>
                  </a:lnTo>
                  <a:cubicBezTo>
                    <a:pt x="9566" y="70"/>
                    <a:pt x="9555" y="95"/>
                    <a:pt x="9555" y="138"/>
                  </a:cubicBezTo>
                  <a:lnTo>
                    <a:pt x="9555" y="1903"/>
                  </a:lnTo>
                  <a:cubicBezTo>
                    <a:pt x="9555" y="1949"/>
                    <a:pt x="9574" y="1971"/>
                    <a:pt x="9620" y="1971"/>
                  </a:cubicBezTo>
                  <a:lnTo>
                    <a:pt x="9782" y="1971"/>
                  </a:lnTo>
                  <a:cubicBezTo>
                    <a:pt x="9817" y="1971"/>
                    <a:pt x="9839" y="1963"/>
                    <a:pt x="9842" y="1938"/>
                  </a:cubicBezTo>
                  <a:lnTo>
                    <a:pt x="9853" y="1849"/>
                  </a:lnTo>
                  <a:cubicBezTo>
                    <a:pt x="9928" y="1933"/>
                    <a:pt x="10075" y="2004"/>
                    <a:pt x="10196" y="2004"/>
                  </a:cubicBezTo>
                  <a:cubicBezTo>
                    <a:pt x="10600" y="2004"/>
                    <a:pt x="10792" y="1689"/>
                    <a:pt x="10792" y="1316"/>
                  </a:cubicBezTo>
                  <a:close/>
                  <a:moveTo>
                    <a:pt x="8231" y="1576"/>
                  </a:moveTo>
                  <a:cubicBezTo>
                    <a:pt x="8177" y="1643"/>
                    <a:pt x="8057" y="1705"/>
                    <a:pt x="7952" y="1705"/>
                  </a:cubicBezTo>
                  <a:cubicBezTo>
                    <a:pt x="7879" y="1705"/>
                    <a:pt x="7808" y="1681"/>
                    <a:pt x="7760" y="1633"/>
                  </a:cubicBezTo>
                  <a:cubicBezTo>
                    <a:pt x="7678" y="1554"/>
                    <a:pt x="7651" y="1427"/>
                    <a:pt x="7651" y="1309"/>
                  </a:cubicBezTo>
                  <a:cubicBezTo>
                    <a:pt x="7651" y="1185"/>
                    <a:pt x="7684" y="1047"/>
                    <a:pt x="7768" y="966"/>
                  </a:cubicBezTo>
                  <a:cubicBezTo>
                    <a:pt x="7816" y="920"/>
                    <a:pt x="7884" y="888"/>
                    <a:pt x="7968" y="888"/>
                  </a:cubicBezTo>
                  <a:cubicBezTo>
                    <a:pt x="8071" y="888"/>
                    <a:pt x="8177" y="947"/>
                    <a:pt x="8231" y="1020"/>
                  </a:cubicBezTo>
                  <a:lnTo>
                    <a:pt x="8231" y="1576"/>
                  </a:lnTo>
                  <a:close/>
                  <a:moveTo>
                    <a:pt x="8558" y="723"/>
                  </a:moveTo>
                  <a:cubicBezTo>
                    <a:pt x="8558" y="677"/>
                    <a:pt x="8542" y="658"/>
                    <a:pt x="8493" y="658"/>
                  </a:cubicBezTo>
                  <a:lnTo>
                    <a:pt x="8315" y="658"/>
                  </a:lnTo>
                  <a:cubicBezTo>
                    <a:pt x="8274" y="658"/>
                    <a:pt x="8255" y="671"/>
                    <a:pt x="8252" y="706"/>
                  </a:cubicBezTo>
                  <a:lnTo>
                    <a:pt x="8247" y="777"/>
                  </a:lnTo>
                  <a:cubicBezTo>
                    <a:pt x="8214" y="731"/>
                    <a:pt x="8160" y="690"/>
                    <a:pt x="8109" y="669"/>
                  </a:cubicBezTo>
                  <a:cubicBezTo>
                    <a:pt x="8047" y="642"/>
                    <a:pt x="7979" y="625"/>
                    <a:pt x="7914" y="625"/>
                  </a:cubicBezTo>
                  <a:cubicBezTo>
                    <a:pt x="7521" y="625"/>
                    <a:pt x="7310" y="966"/>
                    <a:pt x="7310" y="1328"/>
                  </a:cubicBezTo>
                  <a:cubicBezTo>
                    <a:pt x="7310" y="1524"/>
                    <a:pt x="7367" y="1700"/>
                    <a:pt x="7481" y="1816"/>
                  </a:cubicBezTo>
                  <a:cubicBezTo>
                    <a:pt x="7575" y="1917"/>
                    <a:pt x="7711" y="1971"/>
                    <a:pt x="7879" y="1971"/>
                  </a:cubicBezTo>
                  <a:cubicBezTo>
                    <a:pt x="7998" y="1971"/>
                    <a:pt x="8150" y="1911"/>
                    <a:pt x="8231" y="1833"/>
                  </a:cubicBezTo>
                  <a:lnTo>
                    <a:pt x="8231" y="1941"/>
                  </a:lnTo>
                  <a:cubicBezTo>
                    <a:pt x="8231" y="2159"/>
                    <a:pt x="8174" y="2304"/>
                    <a:pt x="7903" y="2304"/>
                  </a:cubicBezTo>
                  <a:cubicBezTo>
                    <a:pt x="7808" y="2304"/>
                    <a:pt x="7697" y="2274"/>
                    <a:pt x="7600" y="2233"/>
                  </a:cubicBezTo>
                  <a:cubicBezTo>
                    <a:pt x="7586" y="2228"/>
                    <a:pt x="7573" y="2222"/>
                    <a:pt x="7559" y="2222"/>
                  </a:cubicBezTo>
                  <a:cubicBezTo>
                    <a:pt x="7540" y="2222"/>
                    <a:pt x="7529" y="2241"/>
                    <a:pt x="7519" y="2271"/>
                  </a:cubicBezTo>
                  <a:lnTo>
                    <a:pt x="7481" y="2391"/>
                  </a:lnTo>
                  <a:cubicBezTo>
                    <a:pt x="7478" y="2402"/>
                    <a:pt x="7473" y="2412"/>
                    <a:pt x="7473" y="2426"/>
                  </a:cubicBezTo>
                  <a:cubicBezTo>
                    <a:pt x="7473" y="2450"/>
                    <a:pt x="7486" y="2467"/>
                    <a:pt x="7516" y="2480"/>
                  </a:cubicBezTo>
                  <a:cubicBezTo>
                    <a:pt x="7646" y="2537"/>
                    <a:pt x="7784" y="2564"/>
                    <a:pt x="7917" y="2564"/>
                  </a:cubicBezTo>
                  <a:cubicBezTo>
                    <a:pt x="8372" y="2564"/>
                    <a:pt x="8558" y="2320"/>
                    <a:pt x="8558" y="1879"/>
                  </a:cubicBezTo>
                  <a:lnTo>
                    <a:pt x="8558" y="723"/>
                  </a:lnTo>
                  <a:close/>
                  <a:moveTo>
                    <a:pt x="7047" y="1107"/>
                  </a:moveTo>
                  <a:cubicBezTo>
                    <a:pt x="7047" y="812"/>
                    <a:pt x="6923" y="623"/>
                    <a:pt x="6620" y="623"/>
                  </a:cubicBezTo>
                  <a:cubicBezTo>
                    <a:pt x="6463" y="623"/>
                    <a:pt x="6306" y="679"/>
                    <a:pt x="6181" y="780"/>
                  </a:cubicBezTo>
                  <a:lnTo>
                    <a:pt x="6178" y="709"/>
                  </a:lnTo>
                  <a:cubicBezTo>
                    <a:pt x="6176" y="669"/>
                    <a:pt x="6151" y="658"/>
                    <a:pt x="6113" y="658"/>
                  </a:cubicBezTo>
                  <a:lnTo>
                    <a:pt x="5937" y="658"/>
                  </a:lnTo>
                  <a:cubicBezTo>
                    <a:pt x="5889" y="658"/>
                    <a:pt x="5870" y="682"/>
                    <a:pt x="5870" y="725"/>
                  </a:cubicBezTo>
                  <a:lnTo>
                    <a:pt x="5870" y="1906"/>
                  </a:lnTo>
                  <a:cubicBezTo>
                    <a:pt x="5870" y="1949"/>
                    <a:pt x="5894" y="1971"/>
                    <a:pt x="5935" y="1971"/>
                  </a:cubicBezTo>
                  <a:lnTo>
                    <a:pt x="6132" y="1971"/>
                  </a:lnTo>
                  <a:cubicBezTo>
                    <a:pt x="6178" y="1971"/>
                    <a:pt x="6197" y="1949"/>
                    <a:pt x="6197" y="1903"/>
                  </a:cubicBezTo>
                  <a:lnTo>
                    <a:pt x="6197" y="1039"/>
                  </a:lnTo>
                  <a:cubicBezTo>
                    <a:pt x="6281" y="966"/>
                    <a:pt x="6411" y="910"/>
                    <a:pt x="6517" y="910"/>
                  </a:cubicBezTo>
                  <a:cubicBezTo>
                    <a:pt x="6682" y="910"/>
                    <a:pt x="6723" y="1015"/>
                    <a:pt x="6723" y="1164"/>
                  </a:cubicBezTo>
                  <a:lnTo>
                    <a:pt x="6723" y="1900"/>
                  </a:lnTo>
                  <a:cubicBezTo>
                    <a:pt x="6723" y="1946"/>
                    <a:pt x="6739" y="1971"/>
                    <a:pt x="6788" y="1971"/>
                  </a:cubicBezTo>
                  <a:lnTo>
                    <a:pt x="6982" y="1971"/>
                  </a:lnTo>
                  <a:cubicBezTo>
                    <a:pt x="7031" y="1971"/>
                    <a:pt x="7047" y="1946"/>
                    <a:pt x="7047" y="1900"/>
                  </a:cubicBezTo>
                  <a:lnTo>
                    <a:pt x="7047" y="1107"/>
                  </a:lnTo>
                  <a:close/>
                  <a:moveTo>
                    <a:pt x="5512" y="720"/>
                  </a:moveTo>
                  <a:cubicBezTo>
                    <a:pt x="5512" y="671"/>
                    <a:pt x="5488" y="658"/>
                    <a:pt x="5445" y="658"/>
                  </a:cubicBezTo>
                  <a:lnTo>
                    <a:pt x="5255" y="658"/>
                  </a:lnTo>
                  <a:cubicBezTo>
                    <a:pt x="5212" y="658"/>
                    <a:pt x="5185" y="674"/>
                    <a:pt x="5185" y="720"/>
                  </a:cubicBezTo>
                  <a:lnTo>
                    <a:pt x="5185" y="1903"/>
                  </a:lnTo>
                  <a:cubicBezTo>
                    <a:pt x="5185" y="1952"/>
                    <a:pt x="5206" y="1971"/>
                    <a:pt x="5255" y="1971"/>
                  </a:cubicBezTo>
                  <a:lnTo>
                    <a:pt x="5445" y="1971"/>
                  </a:lnTo>
                  <a:cubicBezTo>
                    <a:pt x="5491" y="1971"/>
                    <a:pt x="5512" y="1952"/>
                    <a:pt x="5512" y="1903"/>
                  </a:cubicBezTo>
                  <a:lnTo>
                    <a:pt x="5512" y="720"/>
                  </a:lnTo>
                  <a:close/>
                  <a:moveTo>
                    <a:pt x="5528" y="314"/>
                  </a:moveTo>
                  <a:cubicBezTo>
                    <a:pt x="5528" y="206"/>
                    <a:pt x="5439" y="143"/>
                    <a:pt x="5347" y="143"/>
                  </a:cubicBezTo>
                  <a:cubicBezTo>
                    <a:pt x="5252" y="143"/>
                    <a:pt x="5163" y="208"/>
                    <a:pt x="5163" y="317"/>
                  </a:cubicBezTo>
                  <a:cubicBezTo>
                    <a:pt x="5163" y="425"/>
                    <a:pt x="5258" y="485"/>
                    <a:pt x="5347" y="485"/>
                  </a:cubicBezTo>
                  <a:cubicBezTo>
                    <a:pt x="5436" y="485"/>
                    <a:pt x="5528" y="420"/>
                    <a:pt x="5528" y="314"/>
                  </a:cubicBezTo>
                  <a:close/>
                  <a:moveTo>
                    <a:pt x="4949" y="1938"/>
                  </a:moveTo>
                  <a:cubicBezTo>
                    <a:pt x="4949" y="1922"/>
                    <a:pt x="4941" y="1903"/>
                    <a:pt x="4930" y="1887"/>
                  </a:cubicBezTo>
                  <a:lnTo>
                    <a:pt x="4492" y="1202"/>
                  </a:lnTo>
                  <a:lnTo>
                    <a:pt x="4879" y="715"/>
                  </a:lnTo>
                  <a:cubicBezTo>
                    <a:pt x="4887" y="704"/>
                    <a:pt x="4890" y="693"/>
                    <a:pt x="4890" y="685"/>
                  </a:cubicBezTo>
                  <a:cubicBezTo>
                    <a:pt x="4890" y="669"/>
                    <a:pt x="4876" y="658"/>
                    <a:pt x="4854" y="658"/>
                  </a:cubicBezTo>
                  <a:lnTo>
                    <a:pt x="4613" y="658"/>
                  </a:lnTo>
                  <a:cubicBezTo>
                    <a:pt x="4578" y="658"/>
                    <a:pt x="4562" y="666"/>
                    <a:pt x="4540" y="696"/>
                  </a:cubicBezTo>
                  <a:lnTo>
                    <a:pt x="4186" y="1183"/>
                  </a:lnTo>
                  <a:lnTo>
                    <a:pt x="4180" y="1183"/>
                  </a:lnTo>
                  <a:lnTo>
                    <a:pt x="4180" y="97"/>
                  </a:lnTo>
                  <a:cubicBezTo>
                    <a:pt x="4180" y="51"/>
                    <a:pt x="4158" y="35"/>
                    <a:pt x="4126" y="35"/>
                  </a:cubicBezTo>
                  <a:lnTo>
                    <a:pt x="3909" y="65"/>
                  </a:lnTo>
                  <a:cubicBezTo>
                    <a:pt x="3869" y="70"/>
                    <a:pt x="3852" y="87"/>
                    <a:pt x="3852" y="130"/>
                  </a:cubicBezTo>
                  <a:lnTo>
                    <a:pt x="3852" y="1906"/>
                  </a:lnTo>
                  <a:cubicBezTo>
                    <a:pt x="3852" y="1946"/>
                    <a:pt x="3874" y="1971"/>
                    <a:pt x="3915" y="1971"/>
                  </a:cubicBezTo>
                  <a:lnTo>
                    <a:pt x="4118" y="1971"/>
                  </a:lnTo>
                  <a:cubicBezTo>
                    <a:pt x="4161" y="1971"/>
                    <a:pt x="4180" y="1949"/>
                    <a:pt x="4180" y="1903"/>
                  </a:cubicBezTo>
                  <a:lnTo>
                    <a:pt x="4180" y="1372"/>
                  </a:lnTo>
                  <a:lnTo>
                    <a:pt x="4210" y="1345"/>
                  </a:lnTo>
                  <a:lnTo>
                    <a:pt x="4556" y="1914"/>
                  </a:lnTo>
                  <a:cubicBezTo>
                    <a:pt x="4584" y="1957"/>
                    <a:pt x="4616" y="1971"/>
                    <a:pt x="4665" y="1971"/>
                  </a:cubicBezTo>
                  <a:lnTo>
                    <a:pt x="4898" y="1971"/>
                  </a:lnTo>
                  <a:cubicBezTo>
                    <a:pt x="4925" y="1971"/>
                    <a:pt x="4949" y="1963"/>
                    <a:pt x="4949" y="1938"/>
                  </a:cubicBezTo>
                  <a:close/>
                  <a:moveTo>
                    <a:pt x="3170" y="1551"/>
                  </a:moveTo>
                  <a:cubicBezTo>
                    <a:pt x="3130" y="1635"/>
                    <a:pt x="3016" y="1735"/>
                    <a:pt x="2883" y="1735"/>
                  </a:cubicBezTo>
                  <a:cubicBezTo>
                    <a:pt x="2683" y="1735"/>
                    <a:pt x="2596" y="1543"/>
                    <a:pt x="2596" y="1316"/>
                  </a:cubicBezTo>
                  <a:cubicBezTo>
                    <a:pt x="2596" y="1031"/>
                    <a:pt x="2737" y="891"/>
                    <a:pt x="2902" y="891"/>
                  </a:cubicBezTo>
                  <a:cubicBezTo>
                    <a:pt x="3005" y="891"/>
                    <a:pt x="3116" y="950"/>
                    <a:pt x="3170" y="1029"/>
                  </a:cubicBezTo>
                  <a:lnTo>
                    <a:pt x="3170" y="1551"/>
                  </a:lnTo>
                  <a:close/>
                  <a:moveTo>
                    <a:pt x="3617" y="1792"/>
                  </a:moveTo>
                  <a:cubicBezTo>
                    <a:pt x="3617" y="1757"/>
                    <a:pt x="3601" y="1746"/>
                    <a:pt x="3568" y="1746"/>
                  </a:cubicBezTo>
                  <a:lnTo>
                    <a:pt x="3546" y="1746"/>
                  </a:lnTo>
                  <a:cubicBezTo>
                    <a:pt x="3533" y="1746"/>
                    <a:pt x="3522" y="1743"/>
                    <a:pt x="3514" y="1735"/>
                  </a:cubicBezTo>
                  <a:cubicBezTo>
                    <a:pt x="3503" y="1722"/>
                    <a:pt x="3498" y="1695"/>
                    <a:pt x="3498" y="1657"/>
                  </a:cubicBezTo>
                  <a:lnTo>
                    <a:pt x="3498" y="717"/>
                  </a:lnTo>
                  <a:cubicBezTo>
                    <a:pt x="3498" y="677"/>
                    <a:pt x="3476" y="658"/>
                    <a:pt x="3441" y="658"/>
                  </a:cubicBezTo>
                  <a:lnTo>
                    <a:pt x="3251" y="658"/>
                  </a:lnTo>
                  <a:cubicBezTo>
                    <a:pt x="3219" y="658"/>
                    <a:pt x="3197" y="677"/>
                    <a:pt x="3195" y="706"/>
                  </a:cubicBezTo>
                  <a:lnTo>
                    <a:pt x="3189" y="780"/>
                  </a:lnTo>
                  <a:cubicBezTo>
                    <a:pt x="3121" y="688"/>
                    <a:pt x="2986" y="623"/>
                    <a:pt x="2843" y="623"/>
                  </a:cubicBezTo>
                  <a:cubicBezTo>
                    <a:pt x="2539" y="623"/>
                    <a:pt x="2258" y="869"/>
                    <a:pt x="2258" y="1337"/>
                  </a:cubicBezTo>
                  <a:cubicBezTo>
                    <a:pt x="2258" y="1689"/>
                    <a:pt x="2431" y="2004"/>
                    <a:pt x="2813" y="2004"/>
                  </a:cubicBezTo>
                  <a:cubicBezTo>
                    <a:pt x="2962" y="2004"/>
                    <a:pt x="3138" y="1911"/>
                    <a:pt x="3205" y="1811"/>
                  </a:cubicBezTo>
                  <a:lnTo>
                    <a:pt x="3211" y="1811"/>
                  </a:lnTo>
                  <a:cubicBezTo>
                    <a:pt x="3230" y="1903"/>
                    <a:pt x="3292" y="1971"/>
                    <a:pt x="3433" y="1971"/>
                  </a:cubicBezTo>
                  <a:lnTo>
                    <a:pt x="3563" y="1971"/>
                  </a:lnTo>
                  <a:cubicBezTo>
                    <a:pt x="3595" y="1971"/>
                    <a:pt x="3617" y="1952"/>
                    <a:pt x="3617" y="1919"/>
                  </a:cubicBezTo>
                  <a:lnTo>
                    <a:pt x="3617" y="1792"/>
                  </a:lnTo>
                  <a:close/>
                  <a:moveTo>
                    <a:pt x="1898" y="157"/>
                  </a:moveTo>
                  <a:cubicBezTo>
                    <a:pt x="1895" y="114"/>
                    <a:pt x="1879" y="97"/>
                    <a:pt x="1835" y="97"/>
                  </a:cubicBezTo>
                  <a:lnTo>
                    <a:pt x="1676" y="97"/>
                  </a:lnTo>
                  <a:cubicBezTo>
                    <a:pt x="1627" y="97"/>
                    <a:pt x="1605" y="116"/>
                    <a:pt x="1589" y="157"/>
                  </a:cubicBezTo>
                  <a:lnTo>
                    <a:pt x="1018" y="1494"/>
                  </a:lnTo>
                  <a:lnTo>
                    <a:pt x="1012" y="1494"/>
                  </a:lnTo>
                  <a:lnTo>
                    <a:pt x="387" y="157"/>
                  </a:lnTo>
                  <a:cubicBezTo>
                    <a:pt x="368" y="116"/>
                    <a:pt x="349" y="97"/>
                    <a:pt x="295" y="97"/>
                  </a:cubicBezTo>
                  <a:lnTo>
                    <a:pt x="135" y="97"/>
                  </a:lnTo>
                  <a:cubicBezTo>
                    <a:pt x="92" y="97"/>
                    <a:pt x="73" y="114"/>
                    <a:pt x="70" y="170"/>
                  </a:cubicBezTo>
                  <a:lnTo>
                    <a:pt x="2" y="1900"/>
                  </a:lnTo>
                  <a:cubicBezTo>
                    <a:pt x="0" y="1952"/>
                    <a:pt x="21" y="1971"/>
                    <a:pt x="73" y="1971"/>
                  </a:cubicBezTo>
                  <a:lnTo>
                    <a:pt x="257" y="1971"/>
                  </a:lnTo>
                  <a:cubicBezTo>
                    <a:pt x="305" y="1971"/>
                    <a:pt x="330" y="1963"/>
                    <a:pt x="330" y="1903"/>
                  </a:cubicBezTo>
                  <a:lnTo>
                    <a:pt x="354" y="782"/>
                  </a:lnTo>
                  <a:lnTo>
                    <a:pt x="360" y="782"/>
                  </a:lnTo>
                  <a:lnTo>
                    <a:pt x="871" y="1919"/>
                  </a:lnTo>
                  <a:cubicBezTo>
                    <a:pt x="890" y="1963"/>
                    <a:pt x="915" y="1971"/>
                    <a:pt x="955" y="1971"/>
                  </a:cubicBezTo>
                  <a:lnTo>
                    <a:pt x="1050" y="1971"/>
                  </a:lnTo>
                  <a:cubicBezTo>
                    <a:pt x="1080" y="1971"/>
                    <a:pt x="1107" y="1965"/>
                    <a:pt x="1123" y="1922"/>
                  </a:cubicBezTo>
                  <a:lnTo>
                    <a:pt x="1583" y="782"/>
                  </a:lnTo>
                  <a:lnTo>
                    <a:pt x="1589" y="782"/>
                  </a:lnTo>
                  <a:lnTo>
                    <a:pt x="1627" y="1881"/>
                  </a:lnTo>
                  <a:cubicBezTo>
                    <a:pt x="1629" y="1944"/>
                    <a:pt x="1640" y="1971"/>
                    <a:pt x="1697" y="1971"/>
                  </a:cubicBezTo>
                  <a:lnTo>
                    <a:pt x="1916" y="1971"/>
                  </a:lnTo>
                  <a:cubicBezTo>
                    <a:pt x="1968" y="1971"/>
                    <a:pt x="1981" y="1944"/>
                    <a:pt x="1979" y="1898"/>
                  </a:cubicBezTo>
                  <a:lnTo>
                    <a:pt x="1898" y="157"/>
                  </a:lnTo>
                  <a:close/>
                </a:path>
              </a:pathLst>
            </a:custGeom>
            <a:solidFill>
              <a:srgbClr val="990033"/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itel 11"/>
          <p:cNvSpPr>
            <a:spLocks noGrp="1"/>
          </p:cNvSpPr>
          <p:nvPr>
            <p:ph type="title" idx="4294967295"/>
          </p:nvPr>
        </p:nvSpPr>
        <p:spPr>
          <a:xfrm>
            <a:off x="471488" y="90488"/>
            <a:ext cx="8201025" cy="966787"/>
          </a:xfrm>
        </p:spPr>
        <p:txBody>
          <a:bodyPr lIns="91440" tIns="45720" rIns="91440" bIns="45720" anchor="ctr"/>
          <a:lstStyle/>
          <a:p>
            <a:pPr eaLnBrk="1" hangingPunct="1">
              <a:lnSpc>
                <a:spcPct val="85000"/>
              </a:lnSpc>
            </a:pPr>
            <a:r>
              <a:rPr lang="en-US" altLang="zh-CN" kern="1200" dirty="0" smtClean="0"/>
              <a:t>Rich history of CEVA &amp; EGL </a:t>
            </a:r>
            <a:endParaRPr lang="nl-NL" altLang="zh-CN" kern="1200" dirty="0" smtClean="0"/>
          </a:p>
        </p:txBody>
      </p:sp>
      <p:sp>
        <p:nvSpPr>
          <p:cNvPr id="17" name="Afgeronde rechthoek 16"/>
          <p:cNvSpPr/>
          <p:nvPr/>
        </p:nvSpPr>
        <p:spPr bwMode="auto">
          <a:xfrm>
            <a:off x="4879848" y="3907536"/>
            <a:ext cx="1371600" cy="609600"/>
          </a:xfrm>
          <a:prstGeom prst="roundRect">
            <a:avLst>
              <a:gd name="adj" fmla="val 21467"/>
            </a:avLst>
          </a:prstGeom>
          <a:solidFill>
            <a:srgbClr val="98042E"/>
          </a:solidFill>
          <a:ln w="38100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/>
            </a:pPr>
            <a:endParaRPr lang="nl-NL" sz="160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Afgeronde rechthoek 17"/>
          <p:cNvSpPr/>
          <p:nvPr/>
        </p:nvSpPr>
        <p:spPr bwMode="auto">
          <a:xfrm>
            <a:off x="1048512" y="3907536"/>
            <a:ext cx="1371600" cy="609600"/>
          </a:xfrm>
          <a:prstGeom prst="roundRect">
            <a:avLst>
              <a:gd name="adj" fmla="val 21467"/>
            </a:avLst>
          </a:prstGeom>
          <a:solidFill>
            <a:srgbClr val="98042E"/>
          </a:solidFill>
          <a:ln w="38100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/>
            </a:pPr>
            <a:endParaRPr lang="nl-NL" sz="160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Groep 14"/>
          <p:cNvGrpSpPr>
            <a:grpSpLocks/>
          </p:cNvGrpSpPr>
          <p:nvPr/>
        </p:nvGrpSpPr>
        <p:grpSpPr bwMode="auto">
          <a:xfrm>
            <a:off x="887413" y="5049838"/>
            <a:ext cx="2220912" cy="550862"/>
            <a:chOff x="136525" y="4719638"/>
            <a:chExt cx="2220913" cy="550862"/>
          </a:xfrm>
        </p:grpSpPr>
        <p:pic>
          <p:nvPicPr>
            <p:cNvPr id="11326" name="Picture 11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6000" contrast="20000"/>
            </a:blip>
            <a:srcRect/>
            <a:stretch>
              <a:fillRect/>
            </a:stretch>
          </p:blipFill>
          <p:spPr bwMode="auto">
            <a:xfrm>
              <a:off x="136525" y="4719638"/>
              <a:ext cx="2220913" cy="550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27" name="Afbeelding 9" descr="TNT_witte achtergrond.pn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23333" y="4815638"/>
              <a:ext cx="1016172" cy="370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3" name="Afgeronde rechthoek 22"/>
          <p:cNvSpPr/>
          <p:nvPr/>
        </p:nvSpPr>
        <p:spPr>
          <a:xfrm>
            <a:off x="1268413" y="3297238"/>
            <a:ext cx="7077075" cy="488950"/>
          </a:xfrm>
          <a:prstGeom prst="roundRect">
            <a:avLst>
              <a:gd name="adj" fmla="val 50000"/>
            </a:avLst>
          </a:prstGeom>
          <a:solidFill>
            <a:srgbClr val="095AA6"/>
          </a:solidFill>
          <a:ln w="3810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/>
            </a:pPr>
            <a:endParaRPr lang="nl-NL" sz="160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276" name="Tekstvak 46"/>
          <p:cNvSpPr txBox="1">
            <a:spLocks noChangeArrowheads="1"/>
          </p:cNvSpPr>
          <p:nvPr/>
        </p:nvSpPr>
        <p:spPr bwMode="auto">
          <a:xfrm>
            <a:off x="7491413" y="3373438"/>
            <a:ext cx="635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1600" b="1" dirty="0">
                <a:solidFill>
                  <a:schemeClr val="bg1"/>
                </a:solidFill>
                <a:latin typeface="Arial" pitchFamily="34" charset="0"/>
                <a:ea typeface="宋体" pitchFamily="2" charset="-122"/>
              </a:rPr>
              <a:t>2007</a:t>
            </a:r>
            <a:endParaRPr lang="nl-NL" sz="1600" b="1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1277" name="Tekstvak 38"/>
          <p:cNvSpPr txBox="1">
            <a:spLocks noChangeArrowheads="1"/>
          </p:cNvSpPr>
          <p:nvPr/>
        </p:nvSpPr>
        <p:spPr bwMode="auto">
          <a:xfrm>
            <a:off x="1420813" y="3373438"/>
            <a:ext cx="635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1600" b="1">
                <a:solidFill>
                  <a:schemeClr val="bg1"/>
                </a:solidFill>
                <a:latin typeface="Arial" pitchFamily="34" charset="0"/>
                <a:ea typeface="宋体" pitchFamily="2" charset="-122"/>
              </a:rPr>
              <a:t>1946</a:t>
            </a:r>
            <a:endParaRPr lang="nl-NL" sz="1600" b="1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1278" name="Tekstvak 38"/>
          <p:cNvSpPr txBox="1">
            <a:spLocks noChangeArrowheads="1"/>
          </p:cNvSpPr>
          <p:nvPr/>
        </p:nvSpPr>
        <p:spPr bwMode="auto">
          <a:xfrm>
            <a:off x="2206625" y="3373438"/>
            <a:ext cx="635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1600" b="1" dirty="0">
                <a:solidFill>
                  <a:schemeClr val="bg1"/>
                </a:solidFill>
                <a:latin typeface="Arial" pitchFamily="34" charset="0"/>
                <a:ea typeface="宋体" pitchFamily="2" charset="-122"/>
              </a:rPr>
              <a:t>1984</a:t>
            </a:r>
            <a:endParaRPr lang="nl-NL" sz="1600" b="1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1279" name="Tekstvak 38"/>
          <p:cNvSpPr txBox="1">
            <a:spLocks noChangeArrowheads="1"/>
          </p:cNvSpPr>
          <p:nvPr/>
        </p:nvSpPr>
        <p:spPr bwMode="auto">
          <a:xfrm>
            <a:off x="2965450" y="3373438"/>
            <a:ext cx="635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1600" b="1">
                <a:solidFill>
                  <a:schemeClr val="bg1"/>
                </a:solidFill>
                <a:latin typeface="Arial" pitchFamily="34" charset="0"/>
                <a:ea typeface="宋体" pitchFamily="2" charset="-122"/>
              </a:rPr>
              <a:t>1995</a:t>
            </a:r>
            <a:endParaRPr lang="nl-NL" sz="1600" b="1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1280" name="Tekstvak 38"/>
          <p:cNvSpPr txBox="1">
            <a:spLocks noChangeArrowheads="1"/>
          </p:cNvSpPr>
          <p:nvPr/>
        </p:nvSpPr>
        <p:spPr bwMode="auto">
          <a:xfrm>
            <a:off x="3724275" y="3373438"/>
            <a:ext cx="635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1600" b="1">
                <a:solidFill>
                  <a:schemeClr val="bg1"/>
                </a:solidFill>
                <a:latin typeface="Arial" pitchFamily="34" charset="0"/>
                <a:ea typeface="宋体" pitchFamily="2" charset="-122"/>
              </a:rPr>
              <a:t>1996</a:t>
            </a:r>
            <a:endParaRPr lang="nl-NL" sz="1600" b="1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1281" name="Tekstvak 38"/>
          <p:cNvSpPr txBox="1">
            <a:spLocks noChangeArrowheads="1"/>
          </p:cNvSpPr>
          <p:nvPr/>
        </p:nvSpPr>
        <p:spPr bwMode="auto">
          <a:xfrm>
            <a:off x="4483100" y="3373438"/>
            <a:ext cx="635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1600" b="1">
                <a:solidFill>
                  <a:schemeClr val="bg1"/>
                </a:solidFill>
                <a:latin typeface="Arial" pitchFamily="34" charset="0"/>
                <a:ea typeface="宋体" pitchFamily="2" charset="-122"/>
              </a:rPr>
              <a:t>1998</a:t>
            </a:r>
            <a:endParaRPr lang="nl-NL" sz="1600" b="1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1282" name="Tekstvak 38"/>
          <p:cNvSpPr txBox="1">
            <a:spLocks noChangeArrowheads="1"/>
          </p:cNvSpPr>
          <p:nvPr/>
        </p:nvSpPr>
        <p:spPr bwMode="auto">
          <a:xfrm>
            <a:off x="5241925" y="3373438"/>
            <a:ext cx="635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1600" b="1">
                <a:solidFill>
                  <a:schemeClr val="bg1"/>
                </a:solidFill>
                <a:latin typeface="Arial" pitchFamily="34" charset="0"/>
                <a:ea typeface="宋体" pitchFamily="2" charset="-122"/>
              </a:rPr>
              <a:t>1999</a:t>
            </a:r>
            <a:endParaRPr lang="nl-NL" sz="1600" b="1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1283" name="Tekstvak 38"/>
          <p:cNvSpPr txBox="1">
            <a:spLocks noChangeArrowheads="1"/>
          </p:cNvSpPr>
          <p:nvPr/>
        </p:nvSpPr>
        <p:spPr bwMode="auto">
          <a:xfrm>
            <a:off x="6000750" y="3373438"/>
            <a:ext cx="635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1600" b="1" dirty="0">
                <a:solidFill>
                  <a:schemeClr val="bg1"/>
                </a:solidFill>
                <a:latin typeface="Arial" pitchFamily="34" charset="0"/>
                <a:ea typeface="宋体" pitchFamily="2" charset="-122"/>
              </a:rPr>
              <a:t>2000</a:t>
            </a:r>
            <a:endParaRPr lang="nl-NL" sz="1600" b="1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1284" name="Tekstvak 38"/>
          <p:cNvSpPr txBox="1">
            <a:spLocks noChangeArrowheads="1"/>
          </p:cNvSpPr>
          <p:nvPr/>
        </p:nvSpPr>
        <p:spPr bwMode="auto">
          <a:xfrm>
            <a:off x="6759575" y="3373438"/>
            <a:ext cx="635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1600" b="1">
                <a:solidFill>
                  <a:schemeClr val="bg1"/>
                </a:solidFill>
                <a:latin typeface="Arial" pitchFamily="34" charset="0"/>
                <a:ea typeface="宋体" pitchFamily="2" charset="-122"/>
              </a:rPr>
              <a:t>2006</a:t>
            </a:r>
            <a:endParaRPr lang="nl-NL" sz="1600" b="1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33" name="Afgeronde rechthoek 32"/>
          <p:cNvSpPr/>
          <p:nvPr/>
        </p:nvSpPr>
        <p:spPr bwMode="auto">
          <a:xfrm>
            <a:off x="1850930" y="2151209"/>
            <a:ext cx="1371600" cy="990600"/>
          </a:xfrm>
          <a:prstGeom prst="roundRect">
            <a:avLst>
              <a:gd name="adj" fmla="val 18553"/>
            </a:avLst>
          </a:prstGeom>
          <a:solidFill>
            <a:srgbClr val="095AA6"/>
          </a:solidFill>
          <a:ln w="38100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/>
            </a:pPr>
            <a:endParaRPr lang="nl-NL" sz="160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288" name="Tekstvak 33"/>
          <p:cNvSpPr txBox="1">
            <a:spLocks noChangeArrowheads="1"/>
          </p:cNvSpPr>
          <p:nvPr/>
        </p:nvSpPr>
        <p:spPr bwMode="auto">
          <a:xfrm>
            <a:off x="1841500" y="2130425"/>
            <a:ext cx="13716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1000" dirty="0">
                <a:solidFill>
                  <a:schemeClr val="bg1"/>
                </a:solidFill>
                <a:latin typeface="Arial" pitchFamily="34" charset="0"/>
                <a:ea typeface="宋体" pitchFamily="2" charset="-122"/>
              </a:rPr>
              <a:t>Founded in </a:t>
            </a:r>
            <a:r>
              <a:rPr lang="en-US" altLang="zh-CN" sz="1000" b="1" dirty="0">
                <a:solidFill>
                  <a:schemeClr val="bg1"/>
                </a:solidFill>
                <a:latin typeface="Arial" pitchFamily="34" charset="0"/>
                <a:ea typeface="宋体" pitchFamily="2" charset="-122"/>
              </a:rPr>
              <a:t>1984</a:t>
            </a:r>
            <a:r>
              <a:rPr lang="en-US" altLang="zh-CN" sz="1000" dirty="0">
                <a:solidFill>
                  <a:schemeClr val="bg1"/>
                </a:solidFill>
                <a:latin typeface="Arial" pitchFamily="34" charset="0"/>
                <a:ea typeface="宋体" pitchFamily="2" charset="-122"/>
              </a:rPr>
              <a:t> and headquartered in Houston, Texas</a:t>
            </a:r>
          </a:p>
          <a:p>
            <a:pPr algn="ctr" eaLnBrk="0" hangingPunct="0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1000" dirty="0">
                <a:solidFill>
                  <a:schemeClr val="bg1"/>
                </a:solidFill>
                <a:latin typeface="Arial" pitchFamily="34" charset="0"/>
                <a:ea typeface="宋体" pitchFamily="2" charset="-122"/>
              </a:rPr>
              <a:t>Started as a heavy weight domestic forwarder</a:t>
            </a:r>
          </a:p>
        </p:txBody>
      </p:sp>
      <p:sp>
        <p:nvSpPr>
          <p:cNvPr id="35" name="Afgeronde rechthoek 34"/>
          <p:cNvSpPr/>
          <p:nvPr/>
        </p:nvSpPr>
        <p:spPr bwMode="auto">
          <a:xfrm>
            <a:off x="2599944" y="1316736"/>
            <a:ext cx="1371600" cy="609600"/>
          </a:xfrm>
          <a:prstGeom prst="roundRect">
            <a:avLst>
              <a:gd name="adj" fmla="val 21467"/>
            </a:avLst>
          </a:prstGeom>
          <a:solidFill>
            <a:srgbClr val="095AA6"/>
          </a:solidFill>
          <a:ln w="38100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/>
            </a:pPr>
            <a:endParaRPr lang="nl-NL" sz="160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292" name="Tekstvak 35"/>
          <p:cNvSpPr txBox="1">
            <a:spLocks noChangeArrowheads="1"/>
          </p:cNvSpPr>
          <p:nvPr/>
        </p:nvSpPr>
        <p:spPr bwMode="auto">
          <a:xfrm>
            <a:off x="2603500" y="1401763"/>
            <a:ext cx="1371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1000" dirty="0">
                <a:solidFill>
                  <a:schemeClr val="bg1"/>
                </a:solidFill>
                <a:latin typeface="Arial" pitchFamily="34" charset="0"/>
                <a:ea typeface="宋体" pitchFamily="2" charset="-122"/>
              </a:rPr>
              <a:t>Publicly traded as EAGL on NASDAQ</a:t>
            </a:r>
            <a:endParaRPr lang="en-US" altLang="zh-CN" sz="1000" b="1" dirty="0">
              <a:solidFill>
                <a:schemeClr val="bg1"/>
              </a:solidFill>
              <a:latin typeface="Arial" pitchFamily="34" charset="0"/>
              <a:ea typeface="宋体" pitchFamily="2" charset="-122"/>
            </a:endParaRPr>
          </a:p>
        </p:txBody>
      </p:sp>
      <p:cxnSp>
        <p:nvCxnSpPr>
          <p:cNvPr id="11293" name="Rechte verbindingslijn 36"/>
          <p:cNvCxnSpPr>
            <a:cxnSpLocks noChangeShapeType="1"/>
            <a:stCxn id="11288" idx="2"/>
            <a:endCxn id="11278" idx="0"/>
          </p:cNvCxnSpPr>
          <p:nvPr/>
        </p:nvCxnSpPr>
        <p:spPr bwMode="auto">
          <a:xfrm flipH="1">
            <a:off x="2524125" y="3136900"/>
            <a:ext cx="3175" cy="236538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</p:spPr>
      </p:cxnSp>
      <p:cxnSp>
        <p:nvCxnSpPr>
          <p:cNvPr id="11294" name="Rechte verbindingslijn 37"/>
          <p:cNvCxnSpPr>
            <a:cxnSpLocks noChangeShapeType="1"/>
            <a:stCxn id="11279" idx="0"/>
          </p:cNvCxnSpPr>
          <p:nvPr/>
        </p:nvCxnSpPr>
        <p:spPr bwMode="auto">
          <a:xfrm rot="5400000" flipH="1" flipV="1">
            <a:off x="2559844" y="2648744"/>
            <a:ext cx="144780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</p:spPr>
      </p:cxnSp>
      <p:sp>
        <p:nvSpPr>
          <p:cNvPr id="39" name="Afgeronde rechthoek 38"/>
          <p:cNvSpPr/>
          <p:nvPr/>
        </p:nvSpPr>
        <p:spPr bwMode="auto">
          <a:xfrm>
            <a:off x="5629656" y="2383536"/>
            <a:ext cx="1371600" cy="609600"/>
          </a:xfrm>
          <a:prstGeom prst="roundRect">
            <a:avLst>
              <a:gd name="adj" fmla="val 21467"/>
            </a:avLst>
          </a:prstGeom>
          <a:solidFill>
            <a:srgbClr val="095AA6"/>
          </a:solidFill>
          <a:ln w="38100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/>
            </a:pPr>
            <a:endParaRPr lang="nl-NL" sz="160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298" name="Tekstvak 39"/>
          <p:cNvSpPr txBox="1">
            <a:spLocks noChangeArrowheads="1"/>
          </p:cNvSpPr>
          <p:nvPr/>
        </p:nvSpPr>
        <p:spPr bwMode="auto">
          <a:xfrm>
            <a:off x="5632450" y="2478088"/>
            <a:ext cx="1371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1000">
                <a:solidFill>
                  <a:schemeClr val="bg1"/>
                </a:solidFill>
                <a:latin typeface="Arial" pitchFamily="34" charset="0"/>
                <a:ea typeface="宋体" pitchFamily="2" charset="-122"/>
              </a:rPr>
              <a:t>Purchased Circle International</a:t>
            </a:r>
            <a:endParaRPr lang="en-US" altLang="zh-CN" sz="1000" b="1">
              <a:solidFill>
                <a:schemeClr val="bg1"/>
              </a:solidFill>
              <a:latin typeface="Arial" pitchFamily="34" charset="0"/>
              <a:ea typeface="宋体" pitchFamily="2" charset="-122"/>
            </a:endParaRPr>
          </a:p>
        </p:txBody>
      </p:sp>
      <p:cxnSp>
        <p:nvCxnSpPr>
          <p:cNvPr id="11299" name="Rechte verbindingslijn 40"/>
          <p:cNvCxnSpPr>
            <a:cxnSpLocks noChangeShapeType="1"/>
            <a:endCxn id="11283" idx="0"/>
          </p:cNvCxnSpPr>
          <p:nvPr/>
        </p:nvCxnSpPr>
        <p:spPr bwMode="auto">
          <a:xfrm rot="16200000" flipH="1">
            <a:off x="6126163" y="3181350"/>
            <a:ext cx="381000" cy="3175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</p:spPr>
      </p:cxnSp>
      <p:sp>
        <p:nvSpPr>
          <p:cNvPr id="42" name="Afgeronde rechthoek 41"/>
          <p:cNvSpPr/>
          <p:nvPr/>
        </p:nvSpPr>
        <p:spPr bwMode="auto">
          <a:xfrm>
            <a:off x="7126224" y="1697736"/>
            <a:ext cx="1371600" cy="1291673"/>
          </a:xfrm>
          <a:prstGeom prst="roundRect">
            <a:avLst>
              <a:gd name="adj" fmla="val 11474"/>
            </a:avLst>
          </a:prstGeom>
          <a:solidFill>
            <a:srgbClr val="095AA6"/>
          </a:solidFill>
          <a:ln w="38100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/>
            </a:pPr>
            <a:endParaRPr lang="nl-NL" sz="160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303" name="Tekstvak 42"/>
          <p:cNvSpPr txBox="1">
            <a:spLocks noChangeArrowheads="1"/>
          </p:cNvSpPr>
          <p:nvPr/>
        </p:nvSpPr>
        <p:spPr bwMode="auto">
          <a:xfrm>
            <a:off x="7116763" y="1670050"/>
            <a:ext cx="13716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1000" dirty="0">
                <a:solidFill>
                  <a:schemeClr val="bg1"/>
                </a:solidFill>
                <a:latin typeface="Arial" pitchFamily="34" charset="0"/>
                <a:ea typeface="宋体" pitchFamily="2" charset="-122"/>
              </a:rPr>
              <a:t>Today, operates as a global, full service transportation/logistics company</a:t>
            </a:r>
          </a:p>
          <a:p>
            <a:pPr algn="ctr" eaLnBrk="0" hangingPunct="0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1000" dirty="0">
                <a:solidFill>
                  <a:schemeClr val="bg1"/>
                </a:solidFill>
                <a:latin typeface="Arial" pitchFamily="34" charset="0"/>
                <a:ea typeface="宋体" pitchFamily="2" charset="-122"/>
              </a:rPr>
              <a:t>Reputation for personal service, expertise, and execution</a:t>
            </a:r>
          </a:p>
        </p:txBody>
      </p:sp>
      <p:cxnSp>
        <p:nvCxnSpPr>
          <p:cNvPr id="11304" name="Rechte verbindingslijn 43"/>
          <p:cNvCxnSpPr>
            <a:cxnSpLocks noChangeShapeType="1"/>
            <a:stCxn id="11276" idx="0"/>
          </p:cNvCxnSpPr>
          <p:nvPr/>
        </p:nvCxnSpPr>
        <p:spPr bwMode="auto">
          <a:xfrm rot="5400000" flipH="1" flipV="1">
            <a:off x="7619206" y="3178970"/>
            <a:ext cx="384175" cy="4762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</p:spPr>
      </p:cxnSp>
      <p:sp>
        <p:nvSpPr>
          <p:cNvPr id="11305" name="Tekstvak 44"/>
          <p:cNvSpPr txBox="1">
            <a:spLocks noChangeArrowheads="1"/>
          </p:cNvSpPr>
          <p:nvPr/>
        </p:nvSpPr>
        <p:spPr bwMode="auto">
          <a:xfrm>
            <a:off x="1047750" y="4010025"/>
            <a:ext cx="1371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1000" dirty="0">
                <a:solidFill>
                  <a:schemeClr val="bg1"/>
                </a:solidFill>
                <a:latin typeface="Arial" pitchFamily="34" charset="0"/>
                <a:ea typeface="宋体" pitchFamily="2" charset="-122"/>
              </a:rPr>
              <a:t>TNT founded in Australia in </a:t>
            </a:r>
            <a:r>
              <a:rPr lang="en-US" altLang="zh-CN" sz="1000" b="1" dirty="0">
                <a:solidFill>
                  <a:schemeClr val="bg1"/>
                </a:solidFill>
                <a:latin typeface="Arial" pitchFamily="34" charset="0"/>
                <a:ea typeface="宋体" pitchFamily="2" charset="-122"/>
              </a:rPr>
              <a:t>1946</a:t>
            </a:r>
          </a:p>
        </p:txBody>
      </p:sp>
      <p:cxnSp>
        <p:nvCxnSpPr>
          <p:cNvPr id="11306" name="Rechte verbindingslijn 45"/>
          <p:cNvCxnSpPr>
            <a:cxnSpLocks noChangeShapeType="1"/>
            <a:endCxn id="11277" idx="2"/>
          </p:cNvCxnSpPr>
          <p:nvPr/>
        </p:nvCxnSpPr>
        <p:spPr bwMode="auto">
          <a:xfrm rot="5400000" flipH="1" flipV="1">
            <a:off x="1639094" y="3804444"/>
            <a:ext cx="193675" cy="4763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</p:spPr>
      </p:cxnSp>
      <p:sp>
        <p:nvSpPr>
          <p:cNvPr id="47" name="Afgeronde rechthoek 46"/>
          <p:cNvSpPr/>
          <p:nvPr/>
        </p:nvSpPr>
        <p:spPr bwMode="auto">
          <a:xfrm>
            <a:off x="3355848" y="3907536"/>
            <a:ext cx="1371600" cy="914400"/>
          </a:xfrm>
          <a:prstGeom prst="roundRect">
            <a:avLst>
              <a:gd name="adj" fmla="val 21467"/>
            </a:avLst>
          </a:prstGeom>
          <a:solidFill>
            <a:srgbClr val="98042E"/>
          </a:solidFill>
          <a:ln w="38100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/>
            </a:pPr>
            <a:endParaRPr lang="nl-NL" sz="160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310" name="Tekstvak 47"/>
          <p:cNvSpPr txBox="1">
            <a:spLocks noChangeArrowheads="1"/>
          </p:cNvSpPr>
          <p:nvPr/>
        </p:nvSpPr>
        <p:spPr bwMode="auto">
          <a:xfrm>
            <a:off x="3355975" y="3935413"/>
            <a:ext cx="13716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1000">
                <a:solidFill>
                  <a:schemeClr val="bg1"/>
                </a:solidFill>
                <a:latin typeface="Arial" pitchFamily="34" charset="0"/>
                <a:ea typeface="宋体" pitchFamily="2" charset="-122"/>
              </a:rPr>
              <a:t>TNT was acquired by postal and telecom company KPN in </a:t>
            </a:r>
            <a:br>
              <a:rPr lang="en-US" altLang="zh-CN" sz="1000">
                <a:solidFill>
                  <a:schemeClr val="bg1"/>
                </a:solidFill>
                <a:latin typeface="Arial" pitchFamily="34" charset="0"/>
                <a:ea typeface="宋体" pitchFamily="2" charset="-122"/>
              </a:rPr>
            </a:br>
            <a:r>
              <a:rPr lang="en-US" altLang="zh-CN" sz="1000">
                <a:solidFill>
                  <a:schemeClr val="bg1"/>
                </a:solidFill>
                <a:latin typeface="Arial" pitchFamily="34" charset="0"/>
                <a:ea typeface="宋体" pitchFamily="2" charset="-122"/>
              </a:rPr>
              <a:t>    the Netherlands</a:t>
            </a:r>
            <a:endParaRPr lang="en-US" altLang="zh-CN" sz="1000" b="1">
              <a:solidFill>
                <a:schemeClr val="bg1"/>
              </a:solidFill>
              <a:latin typeface="Arial" pitchFamily="34" charset="0"/>
              <a:ea typeface="宋体" pitchFamily="2" charset="-122"/>
            </a:endParaRPr>
          </a:p>
        </p:txBody>
      </p:sp>
      <p:cxnSp>
        <p:nvCxnSpPr>
          <p:cNvPr id="11311" name="Rechte verbindingslijn 48"/>
          <p:cNvCxnSpPr>
            <a:cxnSpLocks noChangeShapeType="1"/>
            <a:endCxn id="11280" idx="2"/>
          </p:cNvCxnSpPr>
          <p:nvPr/>
        </p:nvCxnSpPr>
        <p:spPr bwMode="auto">
          <a:xfrm rot="5400000" flipH="1" flipV="1">
            <a:off x="3944144" y="3806032"/>
            <a:ext cx="193675" cy="1587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</p:spPr>
      </p:cxnSp>
      <p:sp>
        <p:nvSpPr>
          <p:cNvPr id="50" name="Afgeronde rechthoek 49"/>
          <p:cNvSpPr/>
          <p:nvPr/>
        </p:nvSpPr>
        <p:spPr bwMode="auto">
          <a:xfrm>
            <a:off x="3401568" y="4959604"/>
            <a:ext cx="2798064" cy="865632"/>
          </a:xfrm>
          <a:prstGeom prst="roundRect">
            <a:avLst>
              <a:gd name="adj" fmla="val 21467"/>
            </a:avLst>
          </a:prstGeom>
          <a:solidFill>
            <a:srgbClr val="98042E"/>
          </a:solidFill>
          <a:ln w="38100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/>
            </a:pPr>
            <a:endParaRPr lang="nl-NL" sz="160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315" name="Tekstvak 50"/>
          <p:cNvSpPr txBox="1">
            <a:spLocks noChangeArrowheads="1"/>
          </p:cNvSpPr>
          <p:nvPr/>
        </p:nvSpPr>
        <p:spPr bwMode="auto">
          <a:xfrm>
            <a:off x="3328988" y="5099050"/>
            <a:ext cx="29432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1000">
                <a:solidFill>
                  <a:schemeClr val="bg1"/>
                </a:solidFill>
                <a:latin typeface="Arial" pitchFamily="34" charset="0"/>
                <a:ea typeface="宋体" pitchFamily="2" charset="-122"/>
              </a:rPr>
              <a:t>The telecom and postal divisions of </a:t>
            </a:r>
          </a:p>
          <a:p>
            <a:pPr algn="ctr" eaLnBrk="0" hangingPunct="0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1000">
                <a:solidFill>
                  <a:schemeClr val="bg1"/>
                </a:solidFill>
                <a:latin typeface="Arial" pitchFamily="34" charset="0"/>
                <a:ea typeface="宋体" pitchFamily="2" charset="-122"/>
              </a:rPr>
              <a:t>KPN were separated. The new company, </a:t>
            </a:r>
            <a:br>
              <a:rPr lang="en-US" altLang="zh-CN" sz="1000">
                <a:solidFill>
                  <a:schemeClr val="bg1"/>
                </a:solidFill>
                <a:latin typeface="Arial" pitchFamily="34" charset="0"/>
                <a:ea typeface="宋体" pitchFamily="2" charset="-122"/>
              </a:rPr>
            </a:br>
            <a:r>
              <a:rPr lang="en-US" altLang="zh-CN" sz="1000">
                <a:solidFill>
                  <a:schemeClr val="bg1"/>
                </a:solidFill>
                <a:latin typeface="Arial" pitchFamily="34" charset="0"/>
                <a:ea typeface="宋体" pitchFamily="2" charset="-122"/>
              </a:rPr>
              <a:t>    called TNT NV</a:t>
            </a:r>
            <a:endParaRPr lang="en-US" altLang="zh-CN" sz="1000" b="1">
              <a:solidFill>
                <a:schemeClr val="bg1"/>
              </a:solidFill>
              <a:latin typeface="Arial" pitchFamily="34" charset="0"/>
              <a:ea typeface="宋体" pitchFamily="2" charset="-122"/>
            </a:endParaRPr>
          </a:p>
        </p:txBody>
      </p:sp>
      <p:cxnSp>
        <p:nvCxnSpPr>
          <p:cNvPr id="11316" name="Rechte verbindingslijn 51"/>
          <p:cNvCxnSpPr>
            <a:cxnSpLocks noChangeShapeType="1"/>
            <a:endCxn id="11281" idx="2"/>
          </p:cNvCxnSpPr>
          <p:nvPr/>
        </p:nvCxnSpPr>
        <p:spPr bwMode="auto">
          <a:xfrm rot="5400000" flipH="1" flipV="1">
            <a:off x="4183063" y="4325938"/>
            <a:ext cx="1233487" cy="1587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</p:spPr>
      </p:cxnSp>
      <p:sp>
        <p:nvSpPr>
          <p:cNvPr id="11317" name="Tekstvak 52"/>
          <p:cNvSpPr txBox="1">
            <a:spLocks noChangeArrowheads="1"/>
          </p:cNvSpPr>
          <p:nvPr/>
        </p:nvSpPr>
        <p:spPr bwMode="auto">
          <a:xfrm>
            <a:off x="4879975" y="3992563"/>
            <a:ext cx="1371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1000">
                <a:solidFill>
                  <a:schemeClr val="bg1"/>
                </a:solidFill>
                <a:latin typeface="Arial" pitchFamily="34" charset="0"/>
                <a:ea typeface="宋体" pitchFamily="2" charset="-122"/>
              </a:rPr>
              <a:t>Creation of TNT Logistics division</a:t>
            </a:r>
            <a:endParaRPr lang="en-US" altLang="zh-CN" sz="1000" b="1">
              <a:solidFill>
                <a:schemeClr val="bg1"/>
              </a:solidFill>
              <a:latin typeface="Arial" pitchFamily="34" charset="0"/>
              <a:ea typeface="宋体" pitchFamily="2" charset="-122"/>
            </a:endParaRPr>
          </a:p>
        </p:txBody>
      </p:sp>
      <p:cxnSp>
        <p:nvCxnSpPr>
          <p:cNvPr id="11318" name="Rechte verbindingslijn 53"/>
          <p:cNvCxnSpPr>
            <a:cxnSpLocks noChangeShapeType="1"/>
            <a:endCxn id="11282" idx="2"/>
          </p:cNvCxnSpPr>
          <p:nvPr/>
        </p:nvCxnSpPr>
        <p:spPr bwMode="auto">
          <a:xfrm rot="16200000" flipV="1">
            <a:off x="5465762" y="3803651"/>
            <a:ext cx="193675" cy="6350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</p:spPr>
      </p:cxnSp>
      <p:sp>
        <p:nvSpPr>
          <p:cNvPr id="55" name="Afgeronde rechthoek 54"/>
          <p:cNvSpPr/>
          <p:nvPr/>
        </p:nvSpPr>
        <p:spPr bwMode="auto">
          <a:xfrm>
            <a:off x="6391656" y="3907536"/>
            <a:ext cx="1371600" cy="1371600"/>
          </a:xfrm>
          <a:prstGeom prst="roundRect">
            <a:avLst>
              <a:gd name="adj" fmla="val 15467"/>
            </a:avLst>
          </a:prstGeom>
          <a:solidFill>
            <a:srgbClr val="98042E"/>
          </a:solidFill>
          <a:ln w="38100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/>
            </a:pPr>
            <a:endParaRPr lang="nl-NL" sz="160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322" name="Tekstvak 55"/>
          <p:cNvSpPr txBox="1">
            <a:spLocks noChangeArrowheads="1"/>
          </p:cNvSpPr>
          <p:nvPr/>
        </p:nvSpPr>
        <p:spPr bwMode="auto">
          <a:xfrm>
            <a:off x="6391275" y="3935413"/>
            <a:ext cx="13716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1000">
                <a:solidFill>
                  <a:schemeClr val="bg1"/>
                </a:solidFill>
                <a:latin typeface="Arial" pitchFamily="34" charset="0"/>
                <a:ea typeface="宋体" pitchFamily="2" charset="-122"/>
              </a:rPr>
              <a:t>TNT Logistics was sold to affiliates of Apollo Management L.P. </a:t>
            </a:r>
            <a:br>
              <a:rPr lang="en-US" altLang="zh-CN" sz="1000">
                <a:solidFill>
                  <a:schemeClr val="bg1"/>
                </a:solidFill>
                <a:latin typeface="Arial" pitchFamily="34" charset="0"/>
                <a:ea typeface="宋体" pitchFamily="2" charset="-122"/>
              </a:rPr>
            </a:br>
            <a:r>
              <a:rPr lang="en-US" altLang="zh-CN" sz="1000">
                <a:solidFill>
                  <a:schemeClr val="bg1"/>
                </a:solidFill>
                <a:latin typeface="Arial" pitchFamily="34" charset="0"/>
                <a:ea typeface="宋体" pitchFamily="2" charset="-122"/>
              </a:rPr>
              <a:t>    TNT Logistics was rebranded CEVA Logistics in </a:t>
            </a:r>
          </a:p>
          <a:p>
            <a:pPr algn="ctr" eaLnBrk="0" hangingPunct="0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1000">
                <a:solidFill>
                  <a:schemeClr val="bg1"/>
                </a:solidFill>
                <a:latin typeface="Arial" pitchFamily="34" charset="0"/>
                <a:ea typeface="宋体" pitchFamily="2" charset="-122"/>
              </a:rPr>
              <a:t>December 2006</a:t>
            </a:r>
            <a:endParaRPr lang="en-US" altLang="zh-CN" sz="1000" b="1">
              <a:solidFill>
                <a:schemeClr val="bg1"/>
              </a:solidFill>
              <a:latin typeface="Arial" pitchFamily="34" charset="0"/>
              <a:ea typeface="宋体" pitchFamily="2" charset="-122"/>
            </a:endParaRPr>
          </a:p>
        </p:txBody>
      </p:sp>
      <p:cxnSp>
        <p:nvCxnSpPr>
          <p:cNvPr id="11323" name="Rechte verbindingslijn 56"/>
          <p:cNvCxnSpPr>
            <a:cxnSpLocks noChangeShapeType="1"/>
            <a:endCxn id="11284" idx="2"/>
          </p:cNvCxnSpPr>
          <p:nvPr/>
        </p:nvCxnSpPr>
        <p:spPr bwMode="auto">
          <a:xfrm rot="5400000" flipH="1" flipV="1">
            <a:off x="6980237" y="3806826"/>
            <a:ext cx="193675" cy="0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</p:spPr>
      </p:cxnSp>
      <p:pic>
        <p:nvPicPr>
          <p:cNvPr id="11324" name="Afbeelding 4" descr="EGL.png"/>
          <p:cNvPicPr>
            <a:picLocks noChangeAspect="1"/>
          </p:cNvPicPr>
          <p:nvPr/>
        </p:nvPicPr>
        <p:blipFill>
          <a:blip r:embed="rId5"/>
          <a:srcRect b="15550"/>
          <a:stretch>
            <a:fillRect/>
          </a:stretch>
        </p:blipFill>
        <p:spPr bwMode="auto">
          <a:xfrm>
            <a:off x="725488" y="1308100"/>
            <a:ext cx="1446212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860C31A2-8FC7-4E36-88B3-8ADD0285BCDB}" type="slidenum">
              <a:rPr lang="en-GB"/>
              <a:pPr>
                <a:defRPr/>
              </a:pPr>
              <a:t>5</a:t>
            </a:fld>
            <a:endParaRPr lang="en-GB"/>
          </a:p>
        </p:txBody>
      </p:sp>
      <p:sp>
        <p:nvSpPr>
          <p:cNvPr id="22529" name="Titel 15"/>
          <p:cNvSpPr>
            <a:spLocks noGrp="1"/>
          </p:cNvSpPr>
          <p:nvPr>
            <p:ph type="title" idx="4294967295"/>
          </p:nvPr>
        </p:nvSpPr>
        <p:spPr>
          <a:xfrm>
            <a:off x="401638" y="227013"/>
            <a:ext cx="7370762" cy="966787"/>
          </a:xfrm>
        </p:spPr>
        <p:txBody>
          <a:bodyPr lIns="36000" tIns="36000" rIns="36000" bIns="36000"/>
          <a:lstStyle/>
          <a:p>
            <a:pPr eaLnBrk="1" hangingPunct="1"/>
            <a:r>
              <a:rPr lang="en-US" altLang="zh-CN" dirty="0" smtClean="0"/>
              <a:t>CEVA in a nutshell</a:t>
            </a:r>
            <a:endParaRPr lang="nl-NL" altLang="zh-CN" dirty="0" smtClean="0"/>
          </a:p>
        </p:txBody>
      </p:sp>
      <p:sp>
        <p:nvSpPr>
          <p:cNvPr id="22530" name="Tijdelijke aanduiding voor dianummer 3"/>
          <p:cNvSpPr txBox="1">
            <a:spLocks noGrp="1"/>
          </p:cNvSpPr>
          <p:nvPr/>
        </p:nvSpPr>
        <p:spPr bwMode="white">
          <a:xfrm>
            <a:off x="8027988" y="6180138"/>
            <a:ext cx="981075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36000" rIns="162000" bIns="0"/>
          <a:lstStyle/>
          <a:p>
            <a:pPr algn="r" fontAlgn="ctr"/>
            <a:fld id="{501E20D7-1907-4FA8-9002-232EC15E73EE}" type="slidenum">
              <a:rPr lang="en-GB" altLang="zh-CN" sz="1200">
                <a:solidFill>
                  <a:schemeClr val="bg1"/>
                </a:solidFill>
                <a:latin typeface="Arial" charset="0"/>
              </a:rPr>
              <a:pPr algn="r" fontAlgn="ctr"/>
              <a:t>5</a:t>
            </a:fld>
            <a:endParaRPr lang="en-GB" altLang="zh-CN" sz="120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2531" name="Tijdelijke aanduiding voor inhoud 13"/>
          <p:cNvSpPr>
            <a:spLocks/>
          </p:cNvSpPr>
          <p:nvPr/>
        </p:nvSpPr>
        <p:spPr bwMode="auto">
          <a:xfrm>
            <a:off x="4114800" y="1485900"/>
            <a:ext cx="5029200" cy="354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265113" indent="-265113" eaLnBrk="0" hangingPunct="0">
              <a:spcBef>
                <a:spcPts val="1200"/>
              </a:spcBef>
              <a:buClr>
                <a:srgbClr val="98002E"/>
              </a:buClr>
              <a:buSzPct val="120000"/>
              <a:buFontTx/>
              <a:buChar char="•"/>
            </a:pPr>
            <a:r>
              <a:rPr lang="en-US" altLang="zh-CN" sz="2400" dirty="0">
                <a:solidFill>
                  <a:srgbClr val="666666"/>
                </a:solidFill>
              </a:rPr>
              <a:t>Revenue – €6.8 billion</a:t>
            </a:r>
          </a:p>
          <a:p>
            <a:pPr marL="265113" indent="-265113" eaLnBrk="0" hangingPunct="0">
              <a:spcBef>
                <a:spcPts val="1200"/>
              </a:spcBef>
              <a:buClr>
                <a:srgbClr val="98002E"/>
              </a:buClr>
              <a:buSzPct val="120000"/>
              <a:buFontTx/>
              <a:buChar char="•"/>
            </a:pPr>
            <a:r>
              <a:rPr lang="en-US" altLang="zh-CN" sz="2400" dirty="0">
                <a:solidFill>
                  <a:srgbClr val="666666"/>
                </a:solidFill>
              </a:rPr>
              <a:t>Over 49,000 employees</a:t>
            </a:r>
          </a:p>
          <a:p>
            <a:pPr marL="265113" indent="-265113" eaLnBrk="0" hangingPunct="0">
              <a:spcBef>
                <a:spcPts val="1200"/>
              </a:spcBef>
              <a:buClr>
                <a:srgbClr val="98002E"/>
              </a:buClr>
              <a:buSzPct val="120000"/>
              <a:buFontTx/>
              <a:buChar char="•"/>
            </a:pPr>
            <a:r>
              <a:rPr lang="en-US" altLang="zh-CN" sz="2400" dirty="0">
                <a:solidFill>
                  <a:srgbClr val="666666"/>
                </a:solidFill>
              </a:rPr>
              <a:t>1,200 locations in over 170 countries</a:t>
            </a:r>
          </a:p>
          <a:p>
            <a:pPr marL="265113" indent="-265113" eaLnBrk="0" hangingPunct="0">
              <a:spcBef>
                <a:spcPts val="1200"/>
              </a:spcBef>
              <a:buClr>
                <a:srgbClr val="98002E"/>
              </a:buClr>
              <a:buSzPct val="120000"/>
              <a:buFontTx/>
              <a:buChar char="•"/>
            </a:pPr>
            <a:r>
              <a:rPr lang="en-US" altLang="zh-CN" sz="2400" dirty="0">
                <a:solidFill>
                  <a:srgbClr val="666666"/>
                </a:solidFill>
              </a:rPr>
              <a:t>10 million square meter combined storage space</a:t>
            </a:r>
          </a:p>
        </p:txBody>
      </p:sp>
      <p:sp>
        <p:nvSpPr>
          <p:cNvPr id="22532" name="Freeform 2"/>
          <p:cNvSpPr>
            <a:spLocks noChangeAspect="1"/>
          </p:cNvSpPr>
          <p:nvPr/>
        </p:nvSpPr>
        <p:spPr bwMode="black">
          <a:xfrm>
            <a:off x="0" y="5788025"/>
            <a:ext cx="9144000" cy="1069975"/>
          </a:xfrm>
          <a:custGeom>
            <a:avLst/>
            <a:gdLst>
              <a:gd name="T0" fmla="*/ 2147483647 w 25043"/>
              <a:gd name="T1" fmla="*/ 2147483647 h 2921"/>
              <a:gd name="T2" fmla="*/ 0 w 25043"/>
              <a:gd name="T3" fmla="*/ 2147483647 h 2921"/>
              <a:gd name="T4" fmla="*/ 0 w 25043"/>
              <a:gd name="T5" fmla="*/ 2147483647 h 2921"/>
              <a:gd name="T6" fmla="*/ 2147483647 w 25043"/>
              <a:gd name="T7" fmla="*/ 2147483647 h 2921"/>
              <a:gd name="T8" fmla="*/ 2147483647 w 25043"/>
              <a:gd name="T9" fmla="*/ 2147483647 h 2921"/>
              <a:gd name="T10" fmla="*/ 2147483647 w 25043"/>
              <a:gd name="T11" fmla="*/ 0 h 2921"/>
              <a:gd name="T12" fmla="*/ 2147483647 w 25043"/>
              <a:gd name="T13" fmla="*/ 2147483647 h 292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5043"/>
              <a:gd name="T22" fmla="*/ 0 h 2921"/>
              <a:gd name="T23" fmla="*/ 25043 w 25043"/>
              <a:gd name="T24" fmla="*/ 2921 h 292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5043" h="2921">
                <a:moveTo>
                  <a:pt x="25043" y="2921"/>
                </a:moveTo>
                <a:lnTo>
                  <a:pt x="0" y="2921"/>
                </a:lnTo>
                <a:lnTo>
                  <a:pt x="0" y="2086"/>
                </a:lnTo>
                <a:cubicBezTo>
                  <a:pt x="1744" y="1431"/>
                  <a:pt x="3914" y="1043"/>
                  <a:pt x="6261" y="1043"/>
                </a:cubicBezTo>
                <a:lnTo>
                  <a:pt x="18782" y="1043"/>
                </a:lnTo>
                <a:cubicBezTo>
                  <a:pt x="21129" y="1043"/>
                  <a:pt x="23299" y="655"/>
                  <a:pt x="25043" y="0"/>
                </a:cubicBezTo>
                <a:lnTo>
                  <a:pt x="25043" y="2921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3" name="Rectangle 17"/>
          <p:cNvSpPr>
            <a:spLocks noChangeArrowheads="1"/>
          </p:cNvSpPr>
          <p:nvPr/>
        </p:nvSpPr>
        <p:spPr bwMode="auto">
          <a:xfrm>
            <a:off x="1155700" y="6116638"/>
            <a:ext cx="682942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altLang="zh-CN">
                <a:solidFill>
                  <a:srgbClr val="FFFFFF"/>
                </a:solidFill>
              </a:rPr>
              <a:t>4</a:t>
            </a:r>
            <a:r>
              <a:rPr lang="en-GB" altLang="zh-CN" baseline="30000">
                <a:solidFill>
                  <a:srgbClr val="FFFFFF"/>
                </a:solidFill>
              </a:rPr>
              <a:t>th</a:t>
            </a:r>
            <a:r>
              <a:rPr lang="en-GB" altLang="zh-CN">
                <a:solidFill>
                  <a:srgbClr val="FFFFFF"/>
                </a:solidFill>
              </a:rPr>
              <a:t> largest global supply chain company</a:t>
            </a:r>
            <a:endParaRPr lang="en-US" altLang="zh-CN">
              <a:solidFill>
                <a:srgbClr val="FFFFFF"/>
              </a:solidFill>
            </a:endParaRPr>
          </a:p>
        </p:txBody>
      </p:sp>
      <p:grpSp>
        <p:nvGrpSpPr>
          <p:cNvPr id="22534" name="Group 75"/>
          <p:cNvGrpSpPr>
            <a:grpSpLocks noChangeAspect="1"/>
          </p:cNvGrpSpPr>
          <p:nvPr/>
        </p:nvGrpSpPr>
        <p:grpSpPr bwMode="auto">
          <a:xfrm>
            <a:off x="331788" y="1433513"/>
            <a:ext cx="3783012" cy="3960812"/>
            <a:chOff x="704850" y="1709737"/>
            <a:chExt cx="3352800" cy="3408029"/>
          </a:xfrm>
        </p:grpSpPr>
        <p:grpSp>
          <p:nvGrpSpPr>
            <p:cNvPr id="22536" name="Group 4"/>
            <p:cNvGrpSpPr>
              <a:grpSpLocks noChangeAspect="1"/>
            </p:cNvGrpSpPr>
            <p:nvPr/>
          </p:nvGrpSpPr>
          <p:grpSpPr bwMode="auto">
            <a:xfrm>
              <a:off x="704850" y="1709737"/>
              <a:ext cx="3352800" cy="3408029"/>
              <a:chOff x="286" y="3026"/>
              <a:chExt cx="1032" cy="1049"/>
            </a:xfrm>
          </p:grpSpPr>
          <p:sp>
            <p:nvSpPr>
              <p:cNvPr id="22538" name="Freeform 5"/>
              <p:cNvSpPr>
                <a:spLocks/>
              </p:cNvSpPr>
              <p:nvPr/>
            </p:nvSpPr>
            <p:spPr bwMode="auto">
              <a:xfrm>
                <a:off x="569" y="3488"/>
                <a:ext cx="124" cy="83"/>
              </a:xfrm>
              <a:custGeom>
                <a:avLst/>
                <a:gdLst>
                  <a:gd name="T0" fmla="*/ 109 w 124"/>
                  <a:gd name="T1" fmla="*/ 83 h 83"/>
                  <a:gd name="T2" fmla="*/ 124 w 124"/>
                  <a:gd name="T3" fmla="*/ 0 h 83"/>
                  <a:gd name="T4" fmla="*/ 0 w 124"/>
                  <a:gd name="T5" fmla="*/ 21 h 83"/>
                  <a:gd name="T6" fmla="*/ 109 w 124"/>
                  <a:gd name="T7" fmla="*/ 83 h 8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4"/>
                  <a:gd name="T13" fmla="*/ 0 h 83"/>
                  <a:gd name="T14" fmla="*/ 124 w 124"/>
                  <a:gd name="T15" fmla="*/ 83 h 8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4" h="83">
                    <a:moveTo>
                      <a:pt x="109" y="83"/>
                    </a:moveTo>
                    <a:lnTo>
                      <a:pt x="124" y="0"/>
                    </a:lnTo>
                    <a:lnTo>
                      <a:pt x="0" y="21"/>
                    </a:lnTo>
                    <a:lnTo>
                      <a:pt x="109" y="83"/>
                    </a:lnTo>
                    <a:close/>
                  </a:path>
                </a:pathLst>
              </a:custGeom>
              <a:solidFill>
                <a:srgbClr val="0073A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39" name="Freeform 6"/>
              <p:cNvSpPr>
                <a:spLocks/>
              </p:cNvSpPr>
              <p:nvPr/>
            </p:nvSpPr>
            <p:spPr bwMode="auto">
              <a:xfrm>
                <a:off x="650" y="3369"/>
                <a:ext cx="109" cy="119"/>
              </a:xfrm>
              <a:custGeom>
                <a:avLst/>
                <a:gdLst>
                  <a:gd name="T0" fmla="*/ 43 w 109"/>
                  <a:gd name="T1" fmla="*/ 119 h 119"/>
                  <a:gd name="T2" fmla="*/ 109 w 109"/>
                  <a:gd name="T3" fmla="*/ 64 h 119"/>
                  <a:gd name="T4" fmla="*/ 0 w 109"/>
                  <a:gd name="T5" fmla="*/ 0 h 119"/>
                  <a:gd name="T6" fmla="*/ 43 w 109"/>
                  <a:gd name="T7" fmla="*/ 119 h 1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9"/>
                  <a:gd name="T13" fmla="*/ 0 h 119"/>
                  <a:gd name="T14" fmla="*/ 109 w 109"/>
                  <a:gd name="T15" fmla="*/ 119 h 1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9" h="119">
                    <a:moveTo>
                      <a:pt x="43" y="119"/>
                    </a:moveTo>
                    <a:lnTo>
                      <a:pt x="109" y="64"/>
                    </a:lnTo>
                    <a:lnTo>
                      <a:pt x="0" y="0"/>
                    </a:lnTo>
                    <a:lnTo>
                      <a:pt x="43" y="119"/>
                    </a:lnTo>
                    <a:close/>
                  </a:path>
                </a:pathLst>
              </a:custGeom>
              <a:solidFill>
                <a:srgbClr val="6C1B7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40" name="Freeform 7"/>
              <p:cNvSpPr>
                <a:spLocks/>
              </p:cNvSpPr>
              <p:nvPr/>
            </p:nvSpPr>
            <p:spPr bwMode="auto">
              <a:xfrm>
                <a:off x="845" y="3369"/>
                <a:ext cx="107" cy="119"/>
              </a:xfrm>
              <a:custGeom>
                <a:avLst/>
                <a:gdLst>
                  <a:gd name="T0" fmla="*/ 0 w 107"/>
                  <a:gd name="T1" fmla="*/ 64 h 119"/>
                  <a:gd name="T2" fmla="*/ 64 w 107"/>
                  <a:gd name="T3" fmla="*/ 119 h 119"/>
                  <a:gd name="T4" fmla="*/ 107 w 107"/>
                  <a:gd name="T5" fmla="*/ 0 h 119"/>
                  <a:gd name="T6" fmla="*/ 0 w 107"/>
                  <a:gd name="T7" fmla="*/ 64 h 1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7"/>
                  <a:gd name="T13" fmla="*/ 0 h 119"/>
                  <a:gd name="T14" fmla="*/ 107 w 107"/>
                  <a:gd name="T15" fmla="*/ 119 h 1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7" h="119">
                    <a:moveTo>
                      <a:pt x="0" y="64"/>
                    </a:moveTo>
                    <a:lnTo>
                      <a:pt x="64" y="119"/>
                    </a:lnTo>
                    <a:lnTo>
                      <a:pt x="107" y="0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C4103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41" name="Freeform 8"/>
              <p:cNvSpPr>
                <a:spLocks/>
              </p:cNvSpPr>
              <p:nvPr/>
            </p:nvSpPr>
            <p:spPr bwMode="auto">
              <a:xfrm>
                <a:off x="759" y="3314"/>
                <a:ext cx="86" cy="119"/>
              </a:xfrm>
              <a:custGeom>
                <a:avLst/>
                <a:gdLst>
                  <a:gd name="T0" fmla="*/ 0 w 86"/>
                  <a:gd name="T1" fmla="*/ 119 h 119"/>
                  <a:gd name="T2" fmla="*/ 86 w 86"/>
                  <a:gd name="T3" fmla="*/ 119 h 119"/>
                  <a:gd name="T4" fmla="*/ 43 w 86"/>
                  <a:gd name="T5" fmla="*/ 0 h 119"/>
                  <a:gd name="T6" fmla="*/ 0 w 86"/>
                  <a:gd name="T7" fmla="*/ 119 h 1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6"/>
                  <a:gd name="T13" fmla="*/ 0 h 119"/>
                  <a:gd name="T14" fmla="*/ 86 w 86"/>
                  <a:gd name="T15" fmla="*/ 119 h 1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6" h="119">
                    <a:moveTo>
                      <a:pt x="0" y="119"/>
                    </a:moveTo>
                    <a:lnTo>
                      <a:pt x="86" y="119"/>
                    </a:lnTo>
                    <a:lnTo>
                      <a:pt x="43" y="0"/>
                    </a:ln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9E0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42" name="Freeform 9"/>
              <p:cNvSpPr>
                <a:spLocks/>
              </p:cNvSpPr>
              <p:nvPr/>
            </p:nvSpPr>
            <p:spPr bwMode="auto">
              <a:xfrm>
                <a:off x="597" y="3571"/>
                <a:ext cx="124" cy="95"/>
              </a:xfrm>
              <a:custGeom>
                <a:avLst/>
                <a:gdLst>
                  <a:gd name="T0" fmla="*/ 124 w 124"/>
                  <a:gd name="T1" fmla="*/ 74 h 95"/>
                  <a:gd name="T2" fmla="*/ 81 w 124"/>
                  <a:gd name="T3" fmla="*/ 0 h 95"/>
                  <a:gd name="T4" fmla="*/ 0 w 124"/>
                  <a:gd name="T5" fmla="*/ 95 h 95"/>
                  <a:gd name="T6" fmla="*/ 124 w 124"/>
                  <a:gd name="T7" fmla="*/ 74 h 9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4"/>
                  <a:gd name="T13" fmla="*/ 0 h 95"/>
                  <a:gd name="T14" fmla="*/ 124 w 124"/>
                  <a:gd name="T15" fmla="*/ 95 h 9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4" h="95">
                    <a:moveTo>
                      <a:pt x="124" y="74"/>
                    </a:moveTo>
                    <a:lnTo>
                      <a:pt x="81" y="0"/>
                    </a:lnTo>
                    <a:lnTo>
                      <a:pt x="0" y="95"/>
                    </a:lnTo>
                    <a:lnTo>
                      <a:pt x="124" y="74"/>
                    </a:lnTo>
                    <a:close/>
                  </a:path>
                </a:pathLst>
              </a:custGeom>
              <a:solidFill>
                <a:srgbClr val="92C5E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43" name="Freeform 10"/>
              <p:cNvSpPr>
                <a:spLocks/>
              </p:cNvSpPr>
              <p:nvPr/>
            </p:nvSpPr>
            <p:spPr bwMode="auto">
              <a:xfrm>
                <a:off x="721" y="3645"/>
                <a:ext cx="81" cy="126"/>
              </a:xfrm>
              <a:custGeom>
                <a:avLst/>
                <a:gdLst>
                  <a:gd name="T0" fmla="*/ 81 w 81"/>
                  <a:gd name="T1" fmla="*/ 31 h 126"/>
                  <a:gd name="T2" fmla="*/ 0 w 81"/>
                  <a:gd name="T3" fmla="*/ 0 h 126"/>
                  <a:gd name="T4" fmla="*/ 0 w 81"/>
                  <a:gd name="T5" fmla="*/ 126 h 126"/>
                  <a:gd name="T6" fmla="*/ 81 w 81"/>
                  <a:gd name="T7" fmla="*/ 31 h 12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1"/>
                  <a:gd name="T13" fmla="*/ 0 h 126"/>
                  <a:gd name="T14" fmla="*/ 81 w 81"/>
                  <a:gd name="T15" fmla="*/ 126 h 12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1" h="126">
                    <a:moveTo>
                      <a:pt x="81" y="31"/>
                    </a:moveTo>
                    <a:lnTo>
                      <a:pt x="0" y="0"/>
                    </a:lnTo>
                    <a:lnTo>
                      <a:pt x="0" y="126"/>
                    </a:lnTo>
                    <a:lnTo>
                      <a:pt x="81" y="31"/>
                    </a:lnTo>
                    <a:close/>
                  </a:path>
                </a:pathLst>
              </a:custGeom>
              <a:solidFill>
                <a:srgbClr val="00AA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44" name="Freeform 11"/>
              <p:cNvSpPr>
                <a:spLocks/>
              </p:cNvSpPr>
              <p:nvPr/>
            </p:nvSpPr>
            <p:spPr bwMode="auto">
              <a:xfrm>
                <a:off x="909" y="3488"/>
                <a:ext cx="124" cy="83"/>
              </a:xfrm>
              <a:custGeom>
                <a:avLst/>
                <a:gdLst>
                  <a:gd name="T0" fmla="*/ 14 w 124"/>
                  <a:gd name="T1" fmla="*/ 83 h 83"/>
                  <a:gd name="T2" fmla="*/ 124 w 124"/>
                  <a:gd name="T3" fmla="*/ 21 h 83"/>
                  <a:gd name="T4" fmla="*/ 0 w 124"/>
                  <a:gd name="T5" fmla="*/ 0 h 83"/>
                  <a:gd name="T6" fmla="*/ 14 w 124"/>
                  <a:gd name="T7" fmla="*/ 83 h 8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4"/>
                  <a:gd name="T13" fmla="*/ 0 h 83"/>
                  <a:gd name="T14" fmla="*/ 124 w 124"/>
                  <a:gd name="T15" fmla="*/ 83 h 8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4" h="83">
                    <a:moveTo>
                      <a:pt x="14" y="83"/>
                    </a:moveTo>
                    <a:lnTo>
                      <a:pt x="124" y="21"/>
                    </a:lnTo>
                    <a:lnTo>
                      <a:pt x="0" y="0"/>
                    </a:lnTo>
                    <a:lnTo>
                      <a:pt x="14" y="83"/>
                    </a:lnTo>
                    <a:close/>
                  </a:path>
                </a:pathLst>
              </a:custGeom>
              <a:solidFill>
                <a:srgbClr val="ED1A3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45" name="Freeform 12"/>
              <p:cNvSpPr>
                <a:spLocks/>
              </p:cNvSpPr>
              <p:nvPr/>
            </p:nvSpPr>
            <p:spPr bwMode="auto">
              <a:xfrm>
                <a:off x="881" y="3571"/>
                <a:ext cx="123" cy="95"/>
              </a:xfrm>
              <a:custGeom>
                <a:avLst/>
                <a:gdLst>
                  <a:gd name="T0" fmla="*/ 42 w 123"/>
                  <a:gd name="T1" fmla="*/ 0 h 95"/>
                  <a:gd name="T2" fmla="*/ 0 w 123"/>
                  <a:gd name="T3" fmla="*/ 74 h 95"/>
                  <a:gd name="T4" fmla="*/ 123 w 123"/>
                  <a:gd name="T5" fmla="*/ 95 h 95"/>
                  <a:gd name="T6" fmla="*/ 42 w 123"/>
                  <a:gd name="T7" fmla="*/ 0 h 9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3"/>
                  <a:gd name="T13" fmla="*/ 0 h 95"/>
                  <a:gd name="T14" fmla="*/ 123 w 123"/>
                  <a:gd name="T15" fmla="*/ 95 h 9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3" h="95">
                    <a:moveTo>
                      <a:pt x="42" y="0"/>
                    </a:moveTo>
                    <a:lnTo>
                      <a:pt x="0" y="74"/>
                    </a:lnTo>
                    <a:lnTo>
                      <a:pt x="123" y="95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FAA6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46" name="Freeform 13"/>
              <p:cNvSpPr>
                <a:spLocks/>
              </p:cNvSpPr>
              <p:nvPr/>
            </p:nvSpPr>
            <p:spPr bwMode="auto">
              <a:xfrm>
                <a:off x="802" y="3645"/>
                <a:ext cx="79" cy="126"/>
              </a:xfrm>
              <a:custGeom>
                <a:avLst/>
                <a:gdLst>
                  <a:gd name="T0" fmla="*/ 79 w 79"/>
                  <a:gd name="T1" fmla="*/ 0 h 126"/>
                  <a:gd name="T2" fmla="*/ 0 w 79"/>
                  <a:gd name="T3" fmla="*/ 31 h 126"/>
                  <a:gd name="T4" fmla="*/ 79 w 79"/>
                  <a:gd name="T5" fmla="*/ 126 h 126"/>
                  <a:gd name="T6" fmla="*/ 79 w 79"/>
                  <a:gd name="T7" fmla="*/ 0 h 12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9"/>
                  <a:gd name="T13" fmla="*/ 0 h 126"/>
                  <a:gd name="T14" fmla="*/ 79 w 79"/>
                  <a:gd name="T15" fmla="*/ 126 h 12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9" h="126">
                    <a:moveTo>
                      <a:pt x="79" y="0"/>
                    </a:moveTo>
                    <a:lnTo>
                      <a:pt x="0" y="31"/>
                    </a:lnTo>
                    <a:lnTo>
                      <a:pt x="79" y="126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F8AB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47" name="Freeform 14"/>
              <p:cNvSpPr>
                <a:spLocks/>
              </p:cNvSpPr>
              <p:nvPr/>
            </p:nvSpPr>
            <p:spPr bwMode="auto">
              <a:xfrm>
                <a:off x="778" y="3226"/>
                <a:ext cx="45" cy="62"/>
              </a:xfrm>
              <a:custGeom>
                <a:avLst/>
                <a:gdLst>
                  <a:gd name="T0" fmla="*/ 0 w 45"/>
                  <a:gd name="T1" fmla="*/ 62 h 62"/>
                  <a:gd name="T2" fmla="*/ 45 w 45"/>
                  <a:gd name="T3" fmla="*/ 62 h 62"/>
                  <a:gd name="T4" fmla="*/ 24 w 45"/>
                  <a:gd name="T5" fmla="*/ 0 h 62"/>
                  <a:gd name="T6" fmla="*/ 0 w 45"/>
                  <a:gd name="T7" fmla="*/ 62 h 6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5"/>
                  <a:gd name="T13" fmla="*/ 0 h 62"/>
                  <a:gd name="T14" fmla="*/ 45 w 45"/>
                  <a:gd name="T15" fmla="*/ 62 h 6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5" h="62">
                    <a:moveTo>
                      <a:pt x="0" y="62"/>
                    </a:moveTo>
                    <a:lnTo>
                      <a:pt x="45" y="62"/>
                    </a:lnTo>
                    <a:lnTo>
                      <a:pt x="24" y="0"/>
                    </a:lnTo>
                    <a:lnTo>
                      <a:pt x="0" y="62"/>
                    </a:lnTo>
                    <a:close/>
                  </a:path>
                </a:pathLst>
              </a:custGeom>
              <a:solidFill>
                <a:srgbClr val="9E0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48" name="Freeform 15"/>
              <p:cNvSpPr>
                <a:spLocks/>
              </p:cNvSpPr>
              <p:nvPr/>
            </p:nvSpPr>
            <p:spPr bwMode="auto">
              <a:xfrm>
                <a:off x="690" y="3245"/>
                <a:ext cx="43" cy="67"/>
              </a:xfrm>
              <a:custGeom>
                <a:avLst/>
                <a:gdLst>
                  <a:gd name="T0" fmla="*/ 0 w 43"/>
                  <a:gd name="T1" fmla="*/ 67 h 67"/>
                  <a:gd name="T2" fmla="*/ 43 w 43"/>
                  <a:gd name="T3" fmla="*/ 53 h 67"/>
                  <a:gd name="T4" fmla="*/ 0 w 43"/>
                  <a:gd name="T5" fmla="*/ 0 h 67"/>
                  <a:gd name="T6" fmla="*/ 0 w 43"/>
                  <a:gd name="T7" fmla="*/ 67 h 6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3"/>
                  <a:gd name="T13" fmla="*/ 0 h 67"/>
                  <a:gd name="T14" fmla="*/ 43 w 43"/>
                  <a:gd name="T15" fmla="*/ 67 h 6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3" h="67">
                    <a:moveTo>
                      <a:pt x="0" y="67"/>
                    </a:moveTo>
                    <a:lnTo>
                      <a:pt x="43" y="53"/>
                    </a:lnTo>
                    <a:lnTo>
                      <a:pt x="0" y="0"/>
                    </a:lnTo>
                    <a:lnTo>
                      <a:pt x="0" y="67"/>
                    </a:lnTo>
                    <a:close/>
                  </a:path>
                </a:pathLst>
              </a:custGeom>
              <a:solidFill>
                <a:srgbClr val="9E0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49" name="Freeform 16"/>
              <p:cNvSpPr>
                <a:spLocks/>
              </p:cNvSpPr>
              <p:nvPr/>
            </p:nvSpPr>
            <p:spPr bwMode="auto">
              <a:xfrm>
                <a:off x="593" y="3302"/>
                <a:ext cx="57" cy="62"/>
              </a:xfrm>
              <a:custGeom>
                <a:avLst/>
                <a:gdLst>
                  <a:gd name="T0" fmla="*/ 23 w 57"/>
                  <a:gd name="T1" fmla="*/ 62 h 62"/>
                  <a:gd name="T2" fmla="*/ 57 w 57"/>
                  <a:gd name="T3" fmla="*/ 34 h 62"/>
                  <a:gd name="T4" fmla="*/ 0 w 57"/>
                  <a:gd name="T5" fmla="*/ 0 h 62"/>
                  <a:gd name="T6" fmla="*/ 23 w 57"/>
                  <a:gd name="T7" fmla="*/ 62 h 6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7"/>
                  <a:gd name="T13" fmla="*/ 0 h 62"/>
                  <a:gd name="T14" fmla="*/ 57 w 57"/>
                  <a:gd name="T15" fmla="*/ 62 h 6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7" h="62">
                    <a:moveTo>
                      <a:pt x="23" y="62"/>
                    </a:moveTo>
                    <a:lnTo>
                      <a:pt x="57" y="34"/>
                    </a:lnTo>
                    <a:lnTo>
                      <a:pt x="0" y="0"/>
                    </a:lnTo>
                    <a:lnTo>
                      <a:pt x="23" y="62"/>
                    </a:lnTo>
                    <a:close/>
                  </a:path>
                </a:pathLst>
              </a:custGeom>
              <a:solidFill>
                <a:srgbClr val="9E0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50" name="Freeform 17"/>
              <p:cNvSpPr>
                <a:spLocks/>
              </p:cNvSpPr>
              <p:nvPr/>
            </p:nvSpPr>
            <p:spPr bwMode="auto">
              <a:xfrm>
                <a:off x="521" y="3388"/>
                <a:ext cx="65" cy="50"/>
              </a:xfrm>
              <a:custGeom>
                <a:avLst/>
                <a:gdLst>
                  <a:gd name="T0" fmla="*/ 43 w 65"/>
                  <a:gd name="T1" fmla="*/ 50 h 50"/>
                  <a:gd name="T2" fmla="*/ 65 w 65"/>
                  <a:gd name="T3" fmla="*/ 12 h 50"/>
                  <a:gd name="T4" fmla="*/ 0 w 65"/>
                  <a:gd name="T5" fmla="*/ 0 h 50"/>
                  <a:gd name="T6" fmla="*/ 43 w 65"/>
                  <a:gd name="T7" fmla="*/ 50 h 5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5"/>
                  <a:gd name="T13" fmla="*/ 0 h 50"/>
                  <a:gd name="T14" fmla="*/ 65 w 65"/>
                  <a:gd name="T15" fmla="*/ 50 h 5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5" h="50">
                    <a:moveTo>
                      <a:pt x="43" y="50"/>
                    </a:moveTo>
                    <a:lnTo>
                      <a:pt x="65" y="12"/>
                    </a:lnTo>
                    <a:lnTo>
                      <a:pt x="0" y="0"/>
                    </a:lnTo>
                    <a:lnTo>
                      <a:pt x="43" y="50"/>
                    </a:lnTo>
                    <a:close/>
                  </a:path>
                </a:pathLst>
              </a:custGeom>
              <a:solidFill>
                <a:srgbClr val="9E0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51" name="Freeform 18"/>
              <p:cNvSpPr>
                <a:spLocks/>
              </p:cNvSpPr>
              <p:nvPr/>
            </p:nvSpPr>
            <p:spPr bwMode="auto">
              <a:xfrm>
                <a:off x="481" y="3483"/>
                <a:ext cx="66" cy="43"/>
              </a:xfrm>
              <a:custGeom>
                <a:avLst/>
                <a:gdLst>
                  <a:gd name="T0" fmla="*/ 59 w 66"/>
                  <a:gd name="T1" fmla="*/ 43 h 43"/>
                  <a:gd name="T2" fmla="*/ 66 w 66"/>
                  <a:gd name="T3" fmla="*/ 0 h 43"/>
                  <a:gd name="T4" fmla="*/ 0 w 66"/>
                  <a:gd name="T5" fmla="*/ 10 h 43"/>
                  <a:gd name="T6" fmla="*/ 59 w 66"/>
                  <a:gd name="T7" fmla="*/ 43 h 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6"/>
                  <a:gd name="T13" fmla="*/ 0 h 43"/>
                  <a:gd name="T14" fmla="*/ 66 w 66"/>
                  <a:gd name="T15" fmla="*/ 43 h 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6" h="43">
                    <a:moveTo>
                      <a:pt x="59" y="43"/>
                    </a:moveTo>
                    <a:lnTo>
                      <a:pt x="66" y="0"/>
                    </a:lnTo>
                    <a:lnTo>
                      <a:pt x="0" y="10"/>
                    </a:lnTo>
                    <a:lnTo>
                      <a:pt x="59" y="43"/>
                    </a:lnTo>
                    <a:close/>
                  </a:path>
                </a:pathLst>
              </a:custGeom>
              <a:solidFill>
                <a:srgbClr val="9E0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52" name="Freeform 19"/>
              <p:cNvSpPr>
                <a:spLocks/>
              </p:cNvSpPr>
              <p:nvPr/>
            </p:nvSpPr>
            <p:spPr bwMode="auto">
              <a:xfrm>
                <a:off x="481" y="3574"/>
                <a:ext cx="66" cy="45"/>
              </a:xfrm>
              <a:custGeom>
                <a:avLst/>
                <a:gdLst>
                  <a:gd name="T0" fmla="*/ 66 w 66"/>
                  <a:gd name="T1" fmla="*/ 45 h 45"/>
                  <a:gd name="T2" fmla="*/ 59 w 66"/>
                  <a:gd name="T3" fmla="*/ 0 h 45"/>
                  <a:gd name="T4" fmla="*/ 0 w 66"/>
                  <a:gd name="T5" fmla="*/ 33 h 45"/>
                  <a:gd name="T6" fmla="*/ 66 w 66"/>
                  <a:gd name="T7" fmla="*/ 45 h 4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6"/>
                  <a:gd name="T13" fmla="*/ 0 h 45"/>
                  <a:gd name="T14" fmla="*/ 66 w 66"/>
                  <a:gd name="T15" fmla="*/ 45 h 4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6" h="45">
                    <a:moveTo>
                      <a:pt x="66" y="45"/>
                    </a:moveTo>
                    <a:lnTo>
                      <a:pt x="59" y="0"/>
                    </a:lnTo>
                    <a:lnTo>
                      <a:pt x="0" y="33"/>
                    </a:lnTo>
                    <a:lnTo>
                      <a:pt x="66" y="45"/>
                    </a:lnTo>
                    <a:close/>
                  </a:path>
                </a:pathLst>
              </a:custGeom>
              <a:solidFill>
                <a:srgbClr val="9E0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53" name="Freeform 20"/>
              <p:cNvSpPr>
                <a:spLocks/>
              </p:cNvSpPr>
              <p:nvPr/>
            </p:nvSpPr>
            <p:spPr bwMode="auto">
              <a:xfrm>
                <a:off x="521" y="3662"/>
                <a:ext cx="65" cy="49"/>
              </a:xfrm>
              <a:custGeom>
                <a:avLst/>
                <a:gdLst>
                  <a:gd name="T0" fmla="*/ 65 w 65"/>
                  <a:gd name="T1" fmla="*/ 38 h 49"/>
                  <a:gd name="T2" fmla="*/ 43 w 65"/>
                  <a:gd name="T3" fmla="*/ 0 h 49"/>
                  <a:gd name="T4" fmla="*/ 0 w 65"/>
                  <a:gd name="T5" fmla="*/ 49 h 49"/>
                  <a:gd name="T6" fmla="*/ 65 w 65"/>
                  <a:gd name="T7" fmla="*/ 38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5"/>
                  <a:gd name="T13" fmla="*/ 0 h 49"/>
                  <a:gd name="T14" fmla="*/ 65 w 65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5" h="49">
                    <a:moveTo>
                      <a:pt x="65" y="38"/>
                    </a:moveTo>
                    <a:lnTo>
                      <a:pt x="43" y="0"/>
                    </a:lnTo>
                    <a:lnTo>
                      <a:pt x="0" y="49"/>
                    </a:lnTo>
                    <a:lnTo>
                      <a:pt x="65" y="38"/>
                    </a:lnTo>
                    <a:close/>
                  </a:path>
                </a:pathLst>
              </a:custGeom>
              <a:solidFill>
                <a:srgbClr val="9E0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54" name="Freeform 21"/>
              <p:cNvSpPr>
                <a:spLocks/>
              </p:cNvSpPr>
              <p:nvPr/>
            </p:nvSpPr>
            <p:spPr bwMode="auto">
              <a:xfrm>
                <a:off x="593" y="3735"/>
                <a:ext cx="57" cy="65"/>
              </a:xfrm>
              <a:custGeom>
                <a:avLst/>
                <a:gdLst>
                  <a:gd name="T0" fmla="*/ 57 w 57"/>
                  <a:gd name="T1" fmla="*/ 31 h 65"/>
                  <a:gd name="T2" fmla="*/ 23 w 57"/>
                  <a:gd name="T3" fmla="*/ 0 h 65"/>
                  <a:gd name="T4" fmla="*/ 0 w 57"/>
                  <a:gd name="T5" fmla="*/ 65 h 65"/>
                  <a:gd name="T6" fmla="*/ 57 w 57"/>
                  <a:gd name="T7" fmla="*/ 31 h 6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7"/>
                  <a:gd name="T13" fmla="*/ 0 h 65"/>
                  <a:gd name="T14" fmla="*/ 57 w 57"/>
                  <a:gd name="T15" fmla="*/ 65 h 6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7" h="65">
                    <a:moveTo>
                      <a:pt x="57" y="31"/>
                    </a:moveTo>
                    <a:lnTo>
                      <a:pt x="23" y="0"/>
                    </a:lnTo>
                    <a:lnTo>
                      <a:pt x="0" y="65"/>
                    </a:lnTo>
                    <a:lnTo>
                      <a:pt x="57" y="31"/>
                    </a:lnTo>
                    <a:close/>
                  </a:path>
                </a:pathLst>
              </a:custGeom>
              <a:solidFill>
                <a:srgbClr val="9E0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55" name="Freeform 22"/>
              <p:cNvSpPr>
                <a:spLocks/>
              </p:cNvSpPr>
              <p:nvPr/>
            </p:nvSpPr>
            <p:spPr bwMode="auto">
              <a:xfrm>
                <a:off x="690" y="3788"/>
                <a:ext cx="43" cy="66"/>
              </a:xfrm>
              <a:custGeom>
                <a:avLst/>
                <a:gdLst>
                  <a:gd name="T0" fmla="*/ 43 w 43"/>
                  <a:gd name="T1" fmla="*/ 16 h 66"/>
                  <a:gd name="T2" fmla="*/ 0 w 43"/>
                  <a:gd name="T3" fmla="*/ 0 h 66"/>
                  <a:gd name="T4" fmla="*/ 0 w 43"/>
                  <a:gd name="T5" fmla="*/ 66 h 66"/>
                  <a:gd name="T6" fmla="*/ 43 w 43"/>
                  <a:gd name="T7" fmla="*/ 16 h 6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3"/>
                  <a:gd name="T13" fmla="*/ 0 h 66"/>
                  <a:gd name="T14" fmla="*/ 43 w 43"/>
                  <a:gd name="T15" fmla="*/ 66 h 6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3" h="66">
                    <a:moveTo>
                      <a:pt x="43" y="16"/>
                    </a:moveTo>
                    <a:lnTo>
                      <a:pt x="0" y="0"/>
                    </a:lnTo>
                    <a:lnTo>
                      <a:pt x="0" y="66"/>
                    </a:lnTo>
                    <a:lnTo>
                      <a:pt x="43" y="16"/>
                    </a:lnTo>
                    <a:close/>
                  </a:path>
                </a:pathLst>
              </a:custGeom>
              <a:solidFill>
                <a:srgbClr val="9E0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56" name="Freeform 23"/>
              <p:cNvSpPr>
                <a:spLocks/>
              </p:cNvSpPr>
              <p:nvPr/>
            </p:nvSpPr>
            <p:spPr bwMode="auto">
              <a:xfrm>
                <a:off x="778" y="3811"/>
                <a:ext cx="45" cy="62"/>
              </a:xfrm>
              <a:custGeom>
                <a:avLst/>
                <a:gdLst>
                  <a:gd name="T0" fmla="*/ 45 w 45"/>
                  <a:gd name="T1" fmla="*/ 0 h 62"/>
                  <a:gd name="T2" fmla="*/ 0 w 45"/>
                  <a:gd name="T3" fmla="*/ 0 h 62"/>
                  <a:gd name="T4" fmla="*/ 24 w 45"/>
                  <a:gd name="T5" fmla="*/ 62 h 62"/>
                  <a:gd name="T6" fmla="*/ 45 w 45"/>
                  <a:gd name="T7" fmla="*/ 0 h 6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5"/>
                  <a:gd name="T13" fmla="*/ 0 h 62"/>
                  <a:gd name="T14" fmla="*/ 45 w 45"/>
                  <a:gd name="T15" fmla="*/ 62 h 6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5" h="62">
                    <a:moveTo>
                      <a:pt x="45" y="0"/>
                    </a:moveTo>
                    <a:lnTo>
                      <a:pt x="0" y="0"/>
                    </a:lnTo>
                    <a:lnTo>
                      <a:pt x="24" y="62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9E0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57" name="Freeform 24"/>
              <p:cNvSpPr>
                <a:spLocks/>
              </p:cNvSpPr>
              <p:nvPr/>
            </p:nvSpPr>
            <p:spPr bwMode="auto">
              <a:xfrm>
                <a:off x="869" y="3788"/>
                <a:ext cx="43" cy="66"/>
              </a:xfrm>
              <a:custGeom>
                <a:avLst/>
                <a:gdLst>
                  <a:gd name="T0" fmla="*/ 43 w 43"/>
                  <a:gd name="T1" fmla="*/ 0 h 66"/>
                  <a:gd name="T2" fmla="*/ 0 w 43"/>
                  <a:gd name="T3" fmla="*/ 16 h 66"/>
                  <a:gd name="T4" fmla="*/ 43 w 43"/>
                  <a:gd name="T5" fmla="*/ 66 h 66"/>
                  <a:gd name="T6" fmla="*/ 43 w 43"/>
                  <a:gd name="T7" fmla="*/ 0 h 6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3"/>
                  <a:gd name="T13" fmla="*/ 0 h 66"/>
                  <a:gd name="T14" fmla="*/ 43 w 43"/>
                  <a:gd name="T15" fmla="*/ 66 h 6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3" h="66">
                    <a:moveTo>
                      <a:pt x="43" y="0"/>
                    </a:moveTo>
                    <a:lnTo>
                      <a:pt x="0" y="16"/>
                    </a:lnTo>
                    <a:lnTo>
                      <a:pt x="43" y="66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9E0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58" name="Freeform 25"/>
              <p:cNvSpPr>
                <a:spLocks/>
              </p:cNvSpPr>
              <p:nvPr/>
            </p:nvSpPr>
            <p:spPr bwMode="auto">
              <a:xfrm>
                <a:off x="952" y="3735"/>
                <a:ext cx="57" cy="65"/>
              </a:xfrm>
              <a:custGeom>
                <a:avLst/>
                <a:gdLst>
                  <a:gd name="T0" fmla="*/ 36 w 57"/>
                  <a:gd name="T1" fmla="*/ 0 h 65"/>
                  <a:gd name="T2" fmla="*/ 0 w 57"/>
                  <a:gd name="T3" fmla="*/ 31 h 65"/>
                  <a:gd name="T4" fmla="*/ 57 w 57"/>
                  <a:gd name="T5" fmla="*/ 65 h 65"/>
                  <a:gd name="T6" fmla="*/ 36 w 57"/>
                  <a:gd name="T7" fmla="*/ 0 h 6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7"/>
                  <a:gd name="T13" fmla="*/ 0 h 65"/>
                  <a:gd name="T14" fmla="*/ 57 w 57"/>
                  <a:gd name="T15" fmla="*/ 65 h 6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7" h="65">
                    <a:moveTo>
                      <a:pt x="36" y="0"/>
                    </a:moveTo>
                    <a:lnTo>
                      <a:pt x="0" y="31"/>
                    </a:lnTo>
                    <a:lnTo>
                      <a:pt x="57" y="65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9E0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59" name="Freeform 26"/>
              <p:cNvSpPr>
                <a:spLocks/>
              </p:cNvSpPr>
              <p:nvPr/>
            </p:nvSpPr>
            <p:spPr bwMode="auto">
              <a:xfrm>
                <a:off x="1016" y="3662"/>
                <a:ext cx="67" cy="49"/>
              </a:xfrm>
              <a:custGeom>
                <a:avLst/>
                <a:gdLst>
                  <a:gd name="T0" fmla="*/ 24 w 67"/>
                  <a:gd name="T1" fmla="*/ 0 h 49"/>
                  <a:gd name="T2" fmla="*/ 0 w 67"/>
                  <a:gd name="T3" fmla="*/ 38 h 49"/>
                  <a:gd name="T4" fmla="*/ 67 w 67"/>
                  <a:gd name="T5" fmla="*/ 49 h 49"/>
                  <a:gd name="T6" fmla="*/ 24 w 67"/>
                  <a:gd name="T7" fmla="*/ 0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7"/>
                  <a:gd name="T13" fmla="*/ 0 h 49"/>
                  <a:gd name="T14" fmla="*/ 67 w 67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7" h="49">
                    <a:moveTo>
                      <a:pt x="24" y="0"/>
                    </a:moveTo>
                    <a:lnTo>
                      <a:pt x="0" y="38"/>
                    </a:lnTo>
                    <a:lnTo>
                      <a:pt x="67" y="49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9E0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0" name="Freeform 27"/>
              <p:cNvSpPr>
                <a:spLocks/>
              </p:cNvSpPr>
              <p:nvPr/>
            </p:nvSpPr>
            <p:spPr bwMode="auto">
              <a:xfrm>
                <a:off x="1054" y="3574"/>
                <a:ext cx="67" cy="45"/>
              </a:xfrm>
              <a:custGeom>
                <a:avLst/>
                <a:gdLst>
                  <a:gd name="T0" fmla="*/ 10 w 67"/>
                  <a:gd name="T1" fmla="*/ 0 h 45"/>
                  <a:gd name="T2" fmla="*/ 0 w 67"/>
                  <a:gd name="T3" fmla="*/ 45 h 45"/>
                  <a:gd name="T4" fmla="*/ 67 w 67"/>
                  <a:gd name="T5" fmla="*/ 33 h 45"/>
                  <a:gd name="T6" fmla="*/ 10 w 67"/>
                  <a:gd name="T7" fmla="*/ 0 h 4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7"/>
                  <a:gd name="T13" fmla="*/ 0 h 45"/>
                  <a:gd name="T14" fmla="*/ 67 w 67"/>
                  <a:gd name="T15" fmla="*/ 45 h 4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7" h="45">
                    <a:moveTo>
                      <a:pt x="10" y="0"/>
                    </a:moveTo>
                    <a:lnTo>
                      <a:pt x="0" y="45"/>
                    </a:lnTo>
                    <a:lnTo>
                      <a:pt x="67" y="33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9E0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1" name="Freeform 28"/>
              <p:cNvSpPr>
                <a:spLocks/>
              </p:cNvSpPr>
              <p:nvPr/>
            </p:nvSpPr>
            <p:spPr bwMode="auto">
              <a:xfrm>
                <a:off x="1054" y="3483"/>
                <a:ext cx="67" cy="43"/>
              </a:xfrm>
              <a:custGeom>
                <a:avLst/>
                <a:gdLst>
                  <a:gd name="T0" fmla="*/ 0 w 67"/>
                  <a:gd name="T1" fmla="*/ 0 h 43"/>
                  <a:gd name="T2" fmla="*/ 10 w 67"/>
                  <a:gd name="T3" fmla="*/ 43 h 43"/>
                  <a:gd name="T4" fmla="*/ 67 w 67"/>
                  <a:gd name="T5" fmla="*/ 10 h 43"/>
                  <a:gd name="T6" fmla="*/ 0 w 67"/>
                  <a:gd name="T7" fmla="*/ 0 h 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7"/>
                  <a:gd name="T13" fmla="*/ 0 h 43"/>
                  <a:gd name="T14" fmla="*/ 67 w 67"/>
                  <a:gd name="T15" fmla="*/ 43 h 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7" h="43">
                    <a:moveTo>
                      <a:pt x="0" y="0"/>
                    </a:moveTo>
                    <a:lnTo>
                      <a:pt x="10" y="43"/>
                    </a:lnTo>
                    <a:lnTo>
                      <a:pt x="67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E0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2" name="Freeform 29"/>
              <p:cNvSpPr>
                <a:spLocks/>
              </p:cNvSpPr>
              <p:nvPr/>
            </p:nvSpPr>
            <p:spPr bwMode="auto">
              <a:xfrm>
                <a:off x="1016" y="3388"/>
                <a:ext cx="67" cy="50"/>
              </a:xfrm>
              <a:custGeom>
                <a:avLst/>
                <a:gdLst>
                  <a:gd name="T0" fmla="*/ 0 w 67"/>
                  <a:gd name="T1" fmla="*/ 12 h 50"/>
                  <a:gd name="T2" fmla="*/ 24 w 67"/>
                  <a:gd name="T3" fmla="*/ 50 h 50"/>
                  <a:gd name="T4" fmla="*/ 67 w 67"/>
                  <a:gd name="T5" fmla="*/ 0 h 50"/>
                  <a:gd name="T6" fmla="*/ 0 w 67"/>
                  <a:gd name="T7" fmla="*/ 12 h 5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7"/>
                  <a:gd name="T13" fmla="*/ 0 h 50"/>
                  <a:gd name="T14" fmla="*/ 67 w 67"/>
                  <a:gd name="T15" fmla="*/ 50 h 5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7" h="50">
                    <a:moveTo>
                      <a:pt x="0" y="12"/>
                    </a:moveTo>
                    <a:lnTo>
                      <a:pt x="24" y="50"/>
                    </a:lnTo>
                    <a:lnTo>
                      <a:pt x="67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9E0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3" name="Freeform 30"/>
              <p:cNvSpPr>
                <a:spLocks/>
              </p:cNvSpPr>
              <p:nvPr/>
            </p:nvSpPr>
            <p:spPr bwMode="auto">
              <a:xfrm>
                <a:off x="952" y="3302"/>
                <a:ext cx="57" cy="62"/>
              </a:xfrm>
              <a:custGeom>
                <a:avLst/>
                <a:gdLst>
                  <a:gd name="T0" fmla="*/ 0 w 57"/>
                  <a:gd name="T1" fmla="*/ 34 h 62"/>
                  <a:gd name="T2" fmla="*/ 36 w 57"/>
                  <a:gd name="T3" fmla="*/ 62 h 62"/>
                  <a:gd name="T4" fmla="*/ 57 w 57"/>
                  <a:gd name="T5" fmla="*/ 0 h 62"/>
                  <a:gd name="T6" fmla="*/ 0 w 57"/>
                  <a:gd name="T7" fmla="*/ 34 h 6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7"/>
                  <a:gd name="T13" fmla="*/ 0 h 62"/>
                  <a:gd name="T14" fmla="*/ 57 w 57"/>
                  <a:gd name="T15" fmla="*/ 62 h 6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7" h="62">
                    <a:moveTo>
                      <a:pt x="0" y="34"/>
                    </a:moveTo>
                    <a:lnTo>
                      <a:pt x="36" y="62"/>
                    </a:lnTo>
                    <a:lnTo>
                      <a:pt x="57" y="0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9E0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4" name="Freeform 31"/>
              <p:cNvSpPr>
                <a:spLocks/>
              </p:cNvSpPr>
              <p:nvPr/>
            </p:nvSpPr>
            <p:spPr bwMode="auto">
              <a:xfrm>
                <a:off x="869" y="3245"/>
                <a:ext cx="43" cy="67"/>
              </a:xfrm>
              <a:custGeom>
                <a:avLst/>
                <a:gdLst>
                  <a:gd name="T0" fmla="*/ 0 w 43"/>
                  <a:gd name="T1" fmla="*/ 53 h 67"/>
                  <a:gd name="T2" fmla="*/ 43 w 43"/>
                  <a:gd name="T3" fmla="*/ 67 h 67"/>
                  <a:gd name="T4" fmla="*/ 43 w 43"/>
                  <a:gd name="T5" fmla="*/ 0 h 67"/>
                  <a:gd name="T6" fmla="*/ 0 w 43"/>
                  <a:gd name="T7" fmla="*/ 53 h 6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3"/>
                  <a:gd name="T13" fmla="*/ 0 h 67"/>
                  <a:gd name="T14" fmla="*/ 43 w 43"/>
                  <a:gd name="T15" fmla="*/ 67 h 6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3" h="67">
                    <a:moveTo>
                      <a:pt x="0" y="53"/>
                    </a:moveTo>
                    <a:lnTo>
                      <a:pt x="43" y="67"/>
                    </a:lnTo>
                    <a:lnTo>
                      <a:pt x="43" y="0"/>
                    </a:ln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9E00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5" name="Freeform 32"/>
              <p:cNvSpPr>
                <a:spLocks/>
              </p:cNvSpPr>
              <p:nvPr/>
            </p:nvSpPr>
            <p:spPr bwMode="auto">
              <a:xfrm>
                <a:off x="833" y="3141"/>
                <a:ext cx="57" cy="83"/>
              </a:xfrm>
              <a:custGeom>
                <a:avLst/>
                <a:gdLst>
                  <a:gd name="T0" fmla="*/ 0 w 57"/>
                  <a:gd name="T1" fmla="*/ 73 h 83"/>
                  <a:gd name="T2" fmla="*/ 57 w 57"/>
                  <a:gd name="T3" fmla="*/ 83 h 83"/>
                  <a:gd name="T4" fmla="*/ 43 w 57"/>
                  <a:gd name="T5" fmla="*/ 0 h 83"/>
                  <a:gd name="T6" fmla="*/ 0 w 57"/>
                  <a:gd name="T7" fmla="*/ 73 h 8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7"/>
                  <a:gd name="T13" fmla="*/ 0 h 83"/>
                  <a:gd name="T14" fmla="*/ 57 w 57"/>
                  <a:gd name="T15" fmla="*/ 83 h 8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7" h="83">
                    <a:moveTo>
                      <a:pt x="0" y="73"/>
                    </a:moveTo>
                    <a:lnTo>
                      <a:pt x="57" y="83"/>
                    </a:lnTo>
                    <a:lnTo>
                      <a:pt x="43" y="0"/>
                    </a:lnTo>
                    <a:lnTo>
                      <a:pt x="0" y="73"/>
                    </a:lnTo>
                    <a:close/>
                  </a:path>
                </a:pathLst>
              </a:custGeom>
              <a:solidFill>
                <a:srgbClr val="A7A9A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6" name="Freeform 33"/>
              <p:cNvSpPr>
                <a:spLocks/>
              </p:cNvSpPr>
              <p:nvPr/>
            </p:nvSpPr>
            <p:spPr bwMode="auto">
              <a:xfrm>
                <a:off x="714" y="3141"/>
                <a:ext cx="60" cy="83"/>
              </a:xfrm>
              <a:custGeom>
                <a:avLst/>
                <a:gdLst>
                  <a:gd name="T0" fmla="*/ 0 w 60"/>
                  <a:gd name="T1" fmla="*/ 83 h 83"/>
                  <a:gd name="T2" fmla="*/ 60 w 60"/>
                  <a:gd name="T3" fmla="*/ 73 h 83"/>
                  <a:gd name="T4" fmla="*/ 17 w 60"/>
                  <a:gd name="T5" fmla="*/ 0 h 83"/>
                  <a:gd name="T6" fmla="*/ 0 w 60"/>
                  <a:gd name="T7" fmla="*/ 83 h 8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0"/>
                  <a:gd name="T13" fmla="*/ 0 h 83"/>
                  <a:gd name="T14" fmla="*/ 60 w 60"/>
                  <a:gd name="T15" fmla="*/ 83 h 8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0" h="83">
                    <a:moveTo>
                      <a:pt x="0" y="83"/>
                    </a:moveTo>
                    <a:lnTo>
                      <a:pt x="60" y="73"/>
                    </a:lnTo>
                    <a:lnTo>
                      <a:pt x="17" y="0"/>
                    </a:lnTo>
                    <a:lnTo>
                      <a:pt x="0" y="83"/>
                    </a:lnTo>
                    <a:close/>
                  </a:path>
                </a:pathLst>
              </a:custGeom>
              <a:solidFill>
                <a:srgbClr val="A7A9A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7" name="Freeform 34"/>
              <p:cNvSpPr>
                <a:spLocks/>
              </p:cNvSpPr>
              <p:nvPr/>
            </p:nvSpPr>
            <p:spPr bwMode="auto">
              <a:xfrm>
                <a:off x="595" y="3188"/>
                <a:ext cx="64" cy="86"/>
              </a:xfrm>
              <a:custGeom>
                <a:avLst/>
                <a:gdLst>
                  <a:gd name="T0" fmla="*/ 14 w 64"/>
                  <a:gd name="T1" fmla="*/ 86 h 86"/>
                  <a:gd name="T2" fmla="*/ 64 w 64"/>
                  <a:gd name="T3" fmla="*/ 55 h 86"/>
                  <a:gd name="T4" fmla="*/ 0 w 64"/>
                  <a:gd name="T5" fmla="*/ 0 h 86"/>
                  <a:gd name="T6" fmla="*/ 14 w 64"/>
                  <a:gd name="T7" fmla="*/ 86 h 8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4"/>
                  <a:gd name="T13" fmla="*/ 0 h 86"/>
                  <a:gd name="T14" fmla="*/ 64 w 64"/>
                  <a:gd name="T15" fmla="*/ 86 h 8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4" h="86">
                    <a:moveTo>
                      <a:pt x="14" y="86"/>
                    </a:moveTo>
                    <a:lnTo>
                      <a:pt x="64" y="55"/>
                    </a:lnTo>
                    <a:lnTo>
                      <a:pt x="0" y="0"/>
                    </a:lnTo>
                    <a:lnTo>
                      <a:pt x="14" y="86"/>
                    </a:lnTo>
                    <a:close/>
                  </a:path>
                </a:pathLst>
              </a:custGeom>
              <a:solidFill>
                <a:srgbClr val="A7A9A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8" name="Freeform 35"/>
              <p:cNvSpPr>
                <a:spLocks/>
              </p:cNvSpPr>
              <p:nvPr/>
            </p:nvSpPr>
            <p:spPr bwMode="auto">
              <a:xfrm>
                <a:off x="483" y="3281"/>
                <a:ext cx="81" cy="74"/>
              </a:xfrm>
              <a:custGeom>
                <a:avLst/>
                <a:gdLst>
                  <a:gd name="T0" fmla="*/ 43 w 81"/>
                  <a:gd name="T1" fmla="*/ 74 h 74"/>
                  <a:gd name="T2" fmla="*/ 81 w 81"/>
                  <a:gd name="T3" fmla="*/ 31 h 74"/>
                  <a:gd name="T4" fmla="*/ 0 w 81"/>
                  <a:gd name="T5" fmla="*/ 0 h 74"/>
                  <a:gd name="T6" fmla="*/ 43 w 81"/>
                  <a:gd name="T7" fmla="*/ 74 h 7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1"/>
                  <a:gd name="T13" fmla="*/ 0 h 74"/>
                  <a:gd name="T14" fmla="*/ 81 w 81"/>
                  <a:gd name="T15" fmla="*/ 74 h 7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1" h="74">
                    <a:moveTo>
                      <a:pt x="43" y="74"/>
                    </a:moveTo>
                    <a:lnTo>
                      <a:pt x="81" y="31"/>
                    </a:lnTo>
                    <a:lnTo>
                      <a:pt x="0" y="0"/>
                    </a:lnTo>
                    <a:lnTo>
                      <a:pt x="43" y="74"/>
                    </a:lnTo>
                    <a:close/>
                  </a:path>
                </a:pathLst>
              </a:custGeom>
              <a:solidFill>
                <a:srgbClr val="A7A9A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9" name="Freeform 36"/>
              <p:cNvSpPr>
                <a:spLocks/>
              </p:cNvSpPr>
              <p:nvPr/>
            </p:nvSpPr>
            <p:spPr bwMode="auto">
              <a:xfrm>
                <a:off x="409" y="3407"/>
                <a:ext cx="86" cy="55"/>
              </a:xfrm>
              <a:custGeom>
                <a:avLst/>
                <a:gdLst>
                  <a:gd name="T0" fmla="*/ 67 w 86"/>
                  <a:gd name="T1" fmla="*/ 55 h 55"/>
                  <a:gd name="T2" fmla="*/ 86 w 86"/>
                  <a:gd name="T3" fmla="*/ 0 h 55"/>
                  <a:gd name="T4" fmla="*/ 0 w 86"/>
                  <a:gd name="T5" fmla="*/ 0 h 55"/>
                  <a:gd name="T6" fmla="*/ 67 w 86"/>
                  <a:gd name="T7" fmla="*/ 55 h 5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6"/>
                  <a:gd name="T13" fmla="*/ 0 h 55"/>
                  <a:gd name="T14" fmla="*/ 86 w 86"/>
                  <a:gd name="T15" fmla="*/ 55 h 5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6" h="55">
                    <a:moveTo>
                      <a:pt x="67" y="55"/>
                    </a:moveTo>
                    <a:lnTo>
                      <a:pt x="86" y="0"/>
                    </a:lnTo>
                    <a:lnTo>
                      <a:pt x="0" y="0"/>
                    </a:lnTo>
                    <a:lnTo>
                      <a:pt x="67" y="55"/>
                    </a:lnTo>
                    <a:close/>
                  </a:path>
                </a:pathLst>
              </a:custGeom>
              <a:solidFill>
                <a:srgbClr val="A7A9A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70" name="Freeform 37"/>
              <p:cNvSpPr>
                <a:spLocks/>
              </p:cNvSpPr>
              <p:nvPr/>
            </p:nvSpPr>
            <p:spPr bwMode="auto">
              <a:xfrm>
                <a:off x="386" y="3519"/>
                <a:ext cx="78" cy="59"/>
              </a:xfrm>
              <a:custGeom>
                <a:avLst/>
                <a:gdLst>
                  <a:gd name="T0" fmla="*/ 78 w 78"/>
                  <a:gd name="T1" fmla="*/ 59 h 59"/>
                  <a:gd name="T2" fmla="*/ 78 w 78"/>
                  <a:gd name="T3" fmla="*/ 0 h 59"/>
                  <a:gd name="T4" fmla="*/ 0 w 78"/>
                  <a:gd name="T5" fmla="*/ 31 h 59"/>
                  <a:gd name="T6" fmla="*/ 78 w 78"/>
                  <a:gd name="T7" fmla="*/ 59 h 5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"/>
                  <a:gd name="T13" fmla="*/ 0 h 59"/>
                  <a:gd name="T14" fmla="*/ 78 w 78"/>
                  <a:gd name="T15" fmla="*/ 59 h 5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" h="59">
                    <a:moveTo>
                      <a:pt x="78" y="59"/>
                    </a:moveTo>
                    <a:lnTo>
                      <a:pt x="78" y="0"/>
                    </a:lnTo>
                    <a:lnTo>
                      <a:pt x="0" y="31"/>
                    </a:lnTo>
                    <a:lnTo>
                      <a:pt x="78" y="59"/>
                    </a:lnTo>
                    <a:close/>
                  </a:path>
                </a:pathLst>
              </a:custGeom>
              <a:solidFill>
                <a:srgbClr val="A7A9A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71" name="Freeform 38"/>
              <p:cNvSpPr>
                <a:spLocks/>
              </p:cNvSpPr>
              <p:nvPr/>
            </p:nvSpPr>
            <p:spPr bwMode="auto">
              <a:xfrm>
                <a:off x="409" y="3635"/>
                <a:ext cx="86" cy="57"/>
              </a:xfrm>
              <a:custGeom>
                <a:avLst/>
                <a:gdLst>
                  <a:gd name="T0" fmla="*/ 86 w 86"/>
                  <a:gd name="T1" fmla="*/ 57 h 57"/>
                  <a:gd name="T2" fmla="*/ 67 w 86"/>
                  <a:gd name="T3" fmla="*/ 0 h 57"/>
                  <a:gd name="T4" fmla="*/ 0 w 86"/>
                  <a:gd name="T5" fmla="*/ 55 h 57"/>
                  <a:gd name="T6" fmla="*/ 86 w 86"/>
                  <a:gd name="T7" fmla="*/ 57 h 5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6"/>
                  <a:gd name="T13" fmla="*/ 0 h 57"/>
                  <a:gd name="T14" fmla="*/ 86 w 86"/>
                  <a:gd name="T15" fmla="*/ 57 h 5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6" h="57">
                    <a:moveTo>
                      <a:pt x="86" y="57"/>
                    </a:moveTo>
                    <a:lnTo>
                      <a:pt x="67" y="0"/>
                    </a:lnTo>
                    <a:lnTo>
                      <a:pt x="0" y="55"/>
                    </a:lnTo>
                    <a:lnTo>
                      <a:pt x="86" y="57"/>
                    </a:lnTo>
                    <a:close/>
                  </a:path>
                </a:pathLst>
              </a:custGeom>
              <a:solidFill>
                <a:srgbClr val="A7A9A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72" name="Freeform 39"/>
              <p:cNvSpPr>
                <a:spLocks/>
              </p:cNvSpPr>
              <p:nvPr/>
            </p:nvSpPr>
            <p:spPr bwMode="auto">
              <a:xfrm>
                <a:off x="481" y="3742"/>
                <a:ext cx="81" cy="74"/>
              </a:xfrm>
              <a:custGeom>
                <a:avLst/>
                <a:gdLst>
                  <a:gd name="T0" fmla="*/ 81 w 81"/>
                  <a:gd name="T1" fmla="*/ 46 h 74"/>
                  <a:gd name="T2" fmla="*/ 43 w 81"/>
                  <a:gd name="T3" fmla="*/ 0 h 74"/>
                  <a:gd name="T4" fmla="*/ 0 w 81"/>
                  <a:gd name="T5" fmla="*/ 74 h 74"/>
                  <a:gd name="T6" fmla="*/ 81 w 81"/>
                  <a:gd name="T7" fmla="*/ 46 h 7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1"/>
                  <a:gd name="T13" fmla="*/ 0 h 74"/>
                  <a:gd name="T14" fmla="*/ 81 w 81"/>
                  <a:gd name="T15" fmla="*/ 74 h 7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1" h="74">
                    <a:moveTo>
                      <a:pt x="81" y="46"/>
                    </a:moveTo>
                    <a:lnTo>
                      <a:pt x="43" y="0"/>
                    </a:lnTo>
                    <a:lnTo>
                      <a:pt x="0" y="74"/>
                    </a:lnTo>
                    <a:lnTo>
                      <a:pt x="81" y="46"/>
                    </a:lnTo>
                    <a:close/>
                  </a:path>
                </a:pathLst>
              </a:custGeom>
              <a:solidFill>
                <a:srgbClr val="A7A9A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73" name="Freeform 40"/>
              <p:cNvSpPr>
                <a:spLocks/>
              </p:cNvSpPr>
              <p:nvPr/>
            </p:nvSpPr>
            <p:spPr bwMode="auto">
              <a:xfrm>
                <a:off x="593" y="3826"/>
                <a:ext cx="64" cy="83"/>
              </a:xfrm>
              <a:custGeom>
                <a:avLst/>
                <a:gdLst>
                  <a:gd name="T0" fmla="*/ 64 w 64"/>
                  <a:gd name="T1" fmla="*/ 28 h 83"/>
                  <a:gd name="T2" fmla="*/ 14 w 64"/>
                  <a:gd name="T3" fmla="*/ 0 h 83"/>
                  <a:gd name="T4" fmla="*/ 0 w 64"/>
                  <a:gd name="T5" fmla="*/ 83 h 83"/>
                  <a:gd name="T6" fmla="*/ 64 w 64"/>
                  <a:gd name="T7" fmla="*/ 28 h 8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4"/>
                  <a:gd name="T13" fmla="*/ 0 h 83"/>
                  <a:gd name="T14" fmla="*/ 64 w 64"/>
                  <a:gd name="T15" fmla="*/ 83 h 8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4" h="83">
                    <a:moveTo>
                      <a:pt x="64" y="28"/>
                    </a:moveTo>
                    <a:lnTo>
                      <a:pt x="14" y="0"/>
                    </a:lnTo>
                    <a:lnTo>
                      <a:pt x="0" y="83"/>
                    </a:lnTo>
                    <a:lnTo>
                      <a:pt x="64" y="28"/>
                    </a:lnTo>
                    <a:close/>
                  </a:path>
                </a:pathLst>
              </a:custGeom>
              <a:solidFill>
                <a:srgbClr val="A7A9A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74" name="Freeform 41"/>
              <p:cNvSpPr>
                <a:spLocks/>
              </p:cNvSpPr>
              <p:nvPr/>
            </p:nvSpPr>
            <p:spPr bwMode="auto">
              <a:xfrm>
                <a:off x="712" y="3876"/>
                <a:ext cx="59" cy="83"/>
              </a:xfrm>
              <a:custGeom>
                <a:avLst/>
                <a:gdLst>
                  <a:gd name="T0" fmla="*/ 59 w 59"/>
                  <a:gd name="T1" fmla="*/ 9 h 83"/>
                  <a:gd name="T2" fmla="*/ 0 w 59"/>
                  <a:gd name="T3" fmla="*/ 0 h 83"/>
                  <a:gd name="T4" fmla="*/ 16 w 59"/>
                  <a:gd name="T5" fmla="*/ 83 h 83"/>
                  <a:gd name="T6" fmla="*/ 59 w 59"/>
                  <a:gd name="T7" fmla="*/ 9 h 8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9"/>
                  <a:gd name="T13" fmla="*/ 0 h 83"/>
                  <a:gd name="T14" fmla="*/ 59 w 59"/>
                  <a:gd name="T15" fmla="*/ 83 h 8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9" h="83">
                    <a:moveTo>
                      <a:pt x="59" y="9"/>
                    </a:moveTo>
                    <a:lnTo>
                      <a:pt x="0" y="0"/>
                    </a:lnTo>
                    <a:lnTo>
                      <a:pt x="16" y="83"/>
                    </a:lnTo>
                    <a:lnTo>
                      <a:pt x="59" y="9"/>
                    </a:lnTo>
                    <a:close/>
                  </a:path>
                </a:pathLst>
              </a:custGeom>
              <a:solidFill>
                <a:srgbClr val="A7A9A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75" name="Freeform 42"/>
              <p:cNvSpPr>
                <a:spLocks/>
              </p:cNvSpPr>
              <p:nvPr/>
            </p:nvSpPr>
            <p:spPr bwMode="auto">
              <a:xfrm>
                <a:off x="831" y="3876"/>
                <a:ext cx="57" cy="85"/>
              </a:xfrm>
              <a:custGeom>
                <a:avLst/>
                <a:gdLst>
                  <a:gd name="T0" fmla="*/ 57 w 57"/>
                  <a:gd name="T1" fmla="*/ 0 h 85"/>
                  <a:gd name="T2" fmla="*/ 0 w 57"/>
                  <a:gd name="T3" fmla="*/ 9 h 85"/>
                  <a:gd name="T4" fmla="*/ 40 w 57"/>
                  <a:gd name="T5" fmla="*/ 85 h 85"/>
                  <a:gd name="T6" fmla="*/ 57 w 57"/>
                  <a:gd name="T7" fmla="*/ 0 h 8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7"/>
                  <a:gd name="T13" fmla="*/ 0 h 85"/>
                  <a:gd name="T14" fmla="*/ 57 w 57"/>
                  <a:gd name="T15" fmla="*/ 85 h 8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7" h="85">
                    <a:moveTo>
                      <a:pt x="57" y="0"/>
                    </a:moveTo>
                    <a:lnTo>
                      <a:pt x="0" y="9"/>
                    </a:lnTo>
                    <a:lnTo>
                      <a:pt x="40" y="85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A7A9A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76" name="Freeform 43"/>
              <p:cNvSpPr>
                <a:spLocks/>
              </p:cNvSpPr>
              <p:nvPr/>
            </p:nvSpPr>
            <p:spPr bwMode="auto">
              <a:xfrm>
                <a:off x="942" y="3828"/>
                <a:ext cx="67" cy="83"/>
              </a:xfrm>
              <a:custGeom>
                <a:avLst/>
                <a:gdLst>
                  <a:gd name="T0" fmla="*/ 53 w 67"/>
                  <a:gd name="T1" fmla="*/ 0 h 83"/>
                  <a:gd name="T2" fmla="*/ 0 w 67"/>
                  <a:gd name="T3" fmla="*/ 29 h 83"/>
                  <a:gd name="T4" fmla="*/ 67 w 67"/>
                  <a:gd name="T5" fmla="*/ 83 h 83"/>
                  <a:gd name="T6" fmla="*/ 53 w 67"/>
                  <a:gd name="T7" fmla="*/ 0 h 8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7"/>
                  <a:gd name="T13" fmla="*/ 0 h 83"/>
                  <a:gd name="T14" fmla="*/ 67 w 67"/>
                  <a:gd name="T15" fmla="*/ 83 h 8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7" h="83">
                    <a:moveTo>
                      <a:pt x="53" y="0"/>
                    </a:moveTo>
                    <a:lnTo>
                      <a:pt x="0" y="29"/>
                    </a:lnTo>
                    <a:lnTo>
                      <a:pt x="67" y="83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A7A9A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77" name="Freeform 44"/>
              <p:cNvSpPr>
                <a:spLocks/>
              </p:cNvSpPr>
              <p:nvPr/>
            </p:nvSpPr>
            <p:spPr bwMode="auto">
              <a:xfrm>
                <a:off x="1040" y="3745"/>
                <a:ext cx="79" cy="74"/>
              </a:xfrm>
              <a:custGeom>
                <a:avLst/>
                <a:gdLst>
                  <a:gd name="T0" fmla="*/ 36 w 79"/>
                  <a:gd name="T1" fmla="*/ 0 h 74"/>
                  <a:gd name="T2" fmla="*/ 0 w 79"/>
                  <a:gd name="T3" fmla="*/ 45 h 74"/>
                  <a:gd name="T4" fmla="*/ 79 w 79"/>
                  <a:gd name="T5" fmla="*/ 74 h 74"/>
                  <a:gd name="T6" fmla="*/ 36 w 79"/>
                  <a:gd name="T7" fmla="*/ 0 h 7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9"/>
                  <a:gd name="T13" fmla="*/ 0 h 74"/>
                  <a:gd name="T14" fmla="*/ 79 w 79"/>
                  <a:gd name="T15" fmla="*/ 74 h 7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9" h="74">
                    <a:moveTo>
                      <a:pt x="36" y="0"/>
                    </a:moveTo>
                    <a:lnTo>
                      <a:pt x="0" y="45"/>
                    </a:lnTo>
                    <a:lnTo>
                      <a:pt x="79" y="74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A7A9A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78" name="Freeform 45"/>
              <p:cNvSpPr>
                <a:spLocks/>
              </p:cNvSpPr>
              <p:nvPr/>
            </p:nvSpPr>
            <p:spPr bwMode="auto">
              <a:xfrm>
                <a:off x="1107" y="3638"/>
                <a:ext cx="85" cy="57"/>
              </a:xfrm>
              <a:custGeom>
                <a:avLst/>
                <a:gdLst>
                  <a:gd name="T0" fmla="*/ 19 w 85"/>
                  <a:gd name="T1" fmla="*/ 0 h 57"/>
                  <a:gd name="T2" fmla="*/ 0 w 85"/>
                  <a:gd name="T3" fmla="*/ 54 h 57"/>
                  <a:gd name="T4" fmla="*/ 85 w 85"/>
                  <a:gd name="T5" fmla="*/ 57 h 57"/>
                  <a:gd name="T6" fmla="*/ 19 w 85"/>
                  <a:gd name="T7" fmla="*/ 0 h 5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5"/>
                  <a:gd name="T13" fmla="*/ 0 h 57"/>
                  <a:gd name="T14" fmla="*/ 85 w 85"/>
                  <a:gd name="T15" fmla="*/ 57 h 5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5" h="57">
                    <a:moveTo>
                      <a:pt x="19" y="0"/>
                    </a:moveTo>
                    <a:lnTo>
                      <a:pt x="0" y="54"/>
                    </a:lnTo>
                    <a:lnTo>
                      <a:pt x="85" y="57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A7A9A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79" name="Freeform 46"/>
              <p:cNvSpPr>
                <a:spLocks/>
              </p:cNvSpPr>
              <p:nvPr/>
            </p:nvSpPr>
            <p:spPr bwMode="auto">
              <a:xfrm>
                <a:off x="1138" y="3521"/>
                <a:ext cx="81" cy="60"/>
              </a:xfrm>
              <a:custGeom>
                <a:avLst/>
                <a:gdLst>
                  <a:gd name="T0" fmla="*/ 0 w 81"/>
                  <a:gd name="T1" fmla="*/ 0 h 60"/>
                  <a:gd name="T2" fmla="*/ 0 w 81"/>
                  <a:gd name="T3" fmla="*/ 60 h 60"/>
                  <a:gd name="T4" fmla="*/ 81 w 81"/>
                  <a:gd name="T5" fmla="*/ 31 h 60"/>
                  <a:gd name="T6" fmla="*/ 0 w 81"/>
                  <a:gd name="T7" fmla="*/ 0 h 6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1"/>
                  <a:gd name="T13" fmla="*/ 0 h 60"/>
                  <a:gd name="T14" fmla="*/ 81 w 81"/>
                  <a:gd name="T15" fmla="*/ 60 h 6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1" h="60">
                    <a:moveTo>
                      <a:pt x="0" y="0"/>
                    </a:moveTo>
                    <a:lnTo>
                      <a:pt x="0" y="60"/>
                    </a:lnTo>
                    <a:lnTo>
                      <a:pt x="81" y="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7A9A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80" name="Freeform 47"/>
              <p:cNvSpPr>
                <a:spLocks/>
              </p:cNvSpPr>
              <p:nvPr/>
            </p:nvSpPr>
            <p:spPr bwMode="auto">
              <a:xfrm>
                <a:off x="1107" y="3409"/>
                <a:ext cx="85" cy="55"/>
              </a:xfrm>
              <a:custGeom>
                <a:avLst/>
                <a:gdLst>
                  <a:gd name="T0" fmla="*/ 0 w 85"/>
                  <a:gd name="T1" fmla="*/ 0 h 55"/>
                  <a:gd name="T2" fmla="*/ 21 w 85"/>
                  <a:gd name="T3" fmla="*/ 55 h 55"/>
                  <a:gd name="T4" fmla="*/ 85 w 85"/>
                  <a:gd name="T5" fmla="*/ 0 h 55"/>
                  <a:gd name="T6" fmla="*/ 0 w 85"/>
                  <a:gd name="T7" fmla="*/ 0 h 5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5"/>
                  <a:gd name="T13" fmla="*/ 0 h 55"/>
                  <a:gd name="T14" fmla="*/ 85 w 85"/>
                  <a:gd name="T15" fmla="*/ 55 h 5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5" h="55">
                    <a:moveTo>
                      <a:pt x="0" y="0"/>
                    </a:moveTo>
                    <a:lnTo>
                      <a:pt x="21" y="55"/>
                    </a:lnTo>
                    <a:lnTo>
                      <a:pt x="8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7A9A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81" name="Freeform 48"/>
              <p:cNvSpPr>
                <a:spLocks/>
              </p:cNvSpPr>
              <p:nvPr/>
            </p:nvSpPr>
            <p:spPr bwMode="auto">
              <a:xfrm>
                <a:off x="1040" y="3283"/>
                <a:ext cx="81" cy="74"/>
              </a:xfrm>
              <a:custGeom>
                <a:avLst/>
                <a:gdLst>
                  <a:gd name="T0" fmla="*/ 0 w 81"/>
                  <a:gd name="T1" fmla="*/ 29 h 74"/>
                  <a:gd name="T2" fmla="*/ 38 w 81"/>
                  <a:gd name="T3" fmla="*/ 74 h 74"/>
                  <a:gd name="T4" fmla="*/ 81 w 81"/>
                  <a:gd name="T5" fmla="*/ 0 h 74"/>
                  <a:gd name="T6" fmla="*/ 0 w 81"/>
                  <a:gd name="T7" fmla="*/ 29 h 7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1"/>
                  <a:gd name="T13" fmla="*/ 0 h 74"/>
                  <a:gd name="T14" fmla="*/ 81 w 81"/>
                  <a:gd name="T15" fmla="*/ 74 h 7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1" h="74">
                    <a:moveTo>
                      <a:pt x="0" y="29"/>
                    </a:moveTo>
                    <a:lnTo>
                      <a:pt x="38" y="74"/>
                    </a:lnTo>
                    <a:lnTo>
                      <a:pt x="81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A7A9A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82" name="Freeform 49"/>
              <p:cNvSpPr>
                <a:spLocks/>
              </p:cNvSpPr>
              <p:nvPr/>
            </p:nvSpPr>
            <p:spPr bwMode="auto">
              <a:xfrm>
                <a:off x="945" y="3191"/>
                <a:ext cx="66" cy="83"/>
              </a:xfrm>
              <a:custGeom>
                <a:avLst/>
                <a:gdLst>
                  <a:gd name="T0" fmla="*/ 0 w 66"/>
                  <a:gd name="T1" fmla="*/ 54 h 83"/>
                  <a:gd name="T2" fmla="*/ 50 w 66"/>
                  <a:gd name="T3" fmla="*/ 83 h 83"/>
                  <a:gd name="T4" fmla="*/ 66 w 66"/>
                  <a:gd name="T5" fmla="*/ 0 h 83"/>
                  <a:gd name="T6" fmla="*/ 0 w 66"/>
                  <a:gd name="T7" fmla="*/ 54 h 8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6"/>
                  <a:gd name="T13" fmla="*/ 0 h 83"/>
                  <a:gd name="T14" fmla="*/ 66 w 66"/>
                  <a:gd name="T15" fmla="*/ 83 h 8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6" h="83">
                    <a:moveTo>
                      <a:pt x="0" y="54"/>
                    </a:moveTo>
                    <a:lnTo>
                      <a:pt x="50" y="83"/>
                    </a:lnTo>
                    <a:lnTo>
                      <a:pt x="66" y="0"/>
                    </a:ln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A7A9A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83" name="Freeform 50"/>
              <p:cNvSpPr>
                <a:spLocks/>
              </p:cNvSpPr>
              <p:nvPr/>
            </p:nvSpPr>
            <p:spPr bwMode="auto">
              <a:xfrm>
                <a:off x="764" y="3026"/>
                <a:ext cx="74" cy="100"/>
              </a:xfrm>
              <a:custGeom>
                <a:avLst/>
                <a:gdLst>
                  <a:gd name="T0" fmla="*/ 0 w 74"/>
                  <a:gd name="T1" fmla="*/ 100 h 100"/>
                  <a:gd name="T2" fmla="*/ 74 w 74"/>
                  <a:gd name="T3" fmla="*/ 100 h 100"/>
                  <a:gd name="T4" fmla="*/ 38 w 74"/>
                  <a:gd name="T5" fmla="*/ 0 h 100"/>
                  <a:gd name="T6" fmla="*/ 0 w 74"/>
                  <a:gd name="T7" fmla="*/ 100 h 1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4"/>
                  <a:gd name="T13" fmla="*/ 0 h 100"/>
                  <a:gd name="T14" fmla="*/ 74 w 74"/>
                  <a:gd name="T15" fmla="*/ 100 h 1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4" h="100">
                    <a:moveTo>
                      <a:pt x="0" y="100"/>
                    </a:moveTo>
                    <a:lnTo>
                      <a:pt x="74" y="100"/>
                    </a:lnTo>
                    <a:lnTo>
                      <a:pt x="38" y="0"/>
                    </a:lnTo>
                    <a:lnTo>
                      <a:pt x="0" y="100"/>
                    </a:lnTo>
                    <a:close/>
                  </a:path>
                </a:pathLst>
              </a:custGeom>
              <a:solidFill>
                <a:srgbClr val="E6E7E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84" name="Freeform 51"/>
              <p:cNvSpPr>
                <a:spLocks/>
              </p:cNvSpPr>
              <p:nvPr/>
            </p:nvSpPr>
            <p:spPr bwMode="auto">
              <a:xfrm>
                <a:off x="621" y="3057"/>
                <a:ext cx="69" cy="107"/>
              </a:xfrm>
              <a:custGeom>
                <a:avLst/>
                <a:gdLst>
                  <a:gd name="T0" fmla="*/ 0 w 69"/>
                  <a:gd name="T1" fmla="*/ 107 h 107"/>
                  <a:gd name="T2" fmla="*/ 69 w 69"/>
                  <a:gd name="T3" fmla="*/ 84 h 107"/>
                  <a:gd name="T4" fmla="*/ 0 w 69"/>
                  <a:gd name="T5" fmla="*/ 0 h 107"/>
                  <a:gd name="T6" fmla="*/ 0 w 69"/>
                  <a:gd name="T7" fmla="*/ 107 h 10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9"/>
                  <a:gd name="T13" fmla="*/ 0 h 107"/>
                  <a:gd name="T14" fmla="*/ 69 w 69"/>
                  <a:gd name="T15" fmla="*/ 107 h 10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9" h="107">
                    <a:moveTo>
                      <a:pt x="0" y="107"/>
                    </a:moveTo>
                    <a:lnTo>
                      <a:pt x="69" y="84"/>
                    </a:lnTo>
                    <a:lnTo>
                      <a:pt x="0" y="0"/>
                    </a:lnTo>
                    <a:lnTo>
                      <a:pt x="0" y="107"/>
                    </a:lnTo>
                    <a:close/>
                  </a:path>
                </a:pathLst>
              </a:custGeom>
              <a:solidFill>
                <a:srgbClr val="E6E7E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85" name="Freeform 52"/>
              <p:cNvSpPr>
                <a:spLocks/>
              </p:cNvSpPr>
              <p:nvPr/>
            </p:nvSpPr>
            <p:spPr bwMode="auto">
              <a:xfrm>
                <a:off x="464" y="3148"/>
                <a:ext cx="93" cy="102"/>
              </a:xfrm>
              <a:custGeom>
                <a:avLst/>
                <a:gdLst>
                  <a:gd name="T0" fmla="*/ 38 w 93"/>
                  <a:gd name="T1" fmla="*/ 102 h 102"/>
                  <a:gd name="T2" fmla="*/ 93 w 93"/>
                  <a:gd name="T3" fmla="*/ 54 h 102"/>
                  <a:gd name="T4" fmla="*/ 0 w 93"/>
                  <a:gd name="T5" fmla="*/ 0 h 102"/>
                  <a:gd name="T6" fmla="*/ 38 w 93"/>
                  <a:gd name="T7" fmla="*/ 102 h 10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3"/>
                  <a:gd name="T13" fmla="*/ 0 h 102"/>
                  <a:gd name="T14" fmla="*/ 93 w 93"/>
                  <a:gd name="T15" fmla="*/ 102 h 10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3" h="102">
                    <a:moveTo>
                      <a:pt x="38" y="102"/>
                    </a:moveTo>
                    <a:lnTo>
                      <a:pt x="93" y="54"/>
                    </a:lnTo>
                    <a:lnTo>
                      <a:pt x="0" y="0"/>
                    </a:lnTo>
                    <a:lnTo>
                      <a:pt x="38" y="102"/>
                    </a:lnTo>
                    <a:close/>
                  </a:path>
                </a:pathLst>
              </a:custGeom>
              <a:solidFill>
                <a:srgbClr val="E6E7E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86" name="Freeform 53"/>
              <p:cNvSpPr>
                <a:spLocks/>
              </p:cNvSpPr>
              <p:nvPr/>
            </p:nvSpPr>
            <p:spPr bwMode="auto">
              <a:xfrm>
                <a:off x="348" y="3288"/>
                <a:ext cx="104" cy="83"/>
              </a:xfrm>
              <a:custGeom>
                <a:avLst/>
                <a:gdLst>
                  <a:gd name="T0" fmla="*/ 69 w 104"/>
                  <a:gd name="T1" fmla="*/ 83 h 83"/>
                  <a:gd name="T2" fmla="*/ 104 w 104"/>
                  <a:gd name="T3" fmla="*/ 19 h 83"/>
                  <a:gd name="T4" fmla="*/ 0 w 104"/>
                  <a:gd name="T5" fmla="*/ 0 h 83"/>
                  <a:gd name="T6" fmla="*/ 69 w 104"/>
                  <a:gd name="T7" fmla="*/ 83 h 8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4"/>
                  <a:gd name="T13" fmla="*/ 0 h 83"/>
                  <a:gd name="T14" fmla="*/ 104 w 104"/>
                  <a:gd name="T15" fmla="*/ 83 h 8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4" h="83">
                    <a:moveTo>
                      <a:pt x="69" y="83"/>
                    </a:moveTo>
                    <a:lnTo>
                      <a:pt x="104" y="19"/>
                    </a:lnTo>
                    <a:lnTo>
                      <a:pt x="0" y="0"/>
                    </a:lnTo>
                    <a:lnTo>
                      <a:pt x="69" y="83"/>
                    </a:lnTo>
                    <a:close/>
                  </a:path>
                </a:pathLst>
              </a:custGeom>
              <a:solidFill>
                <a:srgbClr val="E6E7E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87" name="Freeform 54"/>
              <p:cNvSpPr>
                <a:spLocks/>
              </p:cNvSpPr>
              <p:nvPr/>
            </p:nvSpPr>
            <p:spPr bwMode="auto">
              <a:xfrm>
                <a:off x="286" y="3440"/>
                <a:ext cx="104" cy="72"/>
              </a:xfrm>
              <a:custGeom>
                <a:avLst/>
                <a:gdLst>
                  <a:gd name="T0" fmla="*/ 92 w 104"/>
                  <a:gd name="T1" fmla="*/ 72 h 72"/>
                  <a:gd name="T2" fmla="*/ 104 w 104"/>
                  <a:gd name="T3" fmla="*/ 0 h 72"/>
                  <a:gd name="T4" fmla="*/ 0 w 104"/>
                  <a:gd name="T5" fmla="*/ 19 h 72"/>
                  <a:gd name="T6" fmla="*/ 92 w 104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4"/>
                  <a:gd name="T13" fmla="*/ 0 h 72"/>
                  <a:gd name="T14" fmla="*/ 104 w 104"/>
                  <a:gd name="T15" fmla="*/ 72 h 7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4" h="72">
                    <a:moveTo>
                      <a:pt x="92" y="72"/>
                    </a:moveTo>
                    <a:lnTo>
                      <a:pt x="104" y="0"/>
                    </a:lnTo>
                    <a:lnTo>
                      <a:pt x="0" y="19"/>
                    </a:lnTo>
                    <a:lnTo>
                      <a:pt x="92" y="72"/>
                    </a:lnTo>
                    <a:close/>
                  </a:path>
                </a:pathLst>
              </a:custGeom>
              <a:solidFill>
                <a:srgbClr val="E6E7E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88" name="Freeform 55"/>
              <p:cNvSpPr>
                <a:spLocks/>
              </p:cNvSpPr>
              <p:nvPr/>
            </p:nvSpPr>
            <p:spPr bwMode="auto">
              <a:xfrm>
                <a:off x="286" y="3588"/>
                <a:ext cx="104" cy="71"/>
              </a:xfrm>
              <a:custGeom>
                <a:avLst/>
                <a:gdLst>
                  <a:gd name="T0" fmla="*/ 104 w 104"/>
                  <a:gd name="T1" fmla="*/ 71 h 71"/>
                  <a:gd name="T2" fmla="*/ 92 w 104"/>
                  <a:gd name="T3" fmla="*/ 0 h 71"/>
                  <a:gd name="T4" fmla="*/ 0 w 104"/>
                  <a:gd name="T5" fmla="*/ 52 h 71"/>
                  <a:gd name="T6" fmla="*/ 104 w 104"/>
                  <a:gd name="T7" fmla="*/ 71 h 7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4"/>
                  <a:gd name="T13" fmla="*/ 0 h 71"/>
                  <a:gd name="T14" fmla="*/ 104 w 104"/>
                  <a:gd name="T15" fmla="*/ 71 h 7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4" h="71">
                    <a:moveTo>
                      <a:pt x="104" y="71"/>
                    </a:moveTo>
                    <a:lnTo>
                      <a:pt x="92" y="0"/>
                    </a:lnTo>
                    <a:lnTo>
                      <a:pt x="0" y="52"/>
                    </a:lnTo>
                    <a:lnTo>
                      <a:pt x="104" y="71"/>
                    </a:lnTo>
                    <a:close/>
                  </a:path>
                </a:pathLst>
              </a:custGeom>
              <a:solidFill>
                <a:srgbClr val="E6E7E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89" name="Freeform 56"/>
              <p:cNvSpPr>
                <a:spLocks/>
              </p:cNvSpPr>
              <p:nvPr/>
            </p:nvSpPr>
            <p:spPr bwMode="auto">
              <a:xfrm>
                <a:off x="348" y="3731"/>
                <a:ext cx="104" cy="80"/>
              </a:xfrm>
              <a:custGeom>
                <a:avLst/>
                <a:gdLst>
                  <a:gd name="T0" fmla="*/ 104 w 104"/>
                  <a:gd name="T1" fmla="*/ 61 h 80"/>
                  <a:gd name="T2" fmla="*/ 69 w 104"/>
                  <a:gd name="T3" fmla="*/ 0 h 80"/>
                  <a:gd name="T4" fmla="*/ 0 w 104"/>
                  <a:gd name="T5" fmla="*/ 80 h 80"/>
                  <a:gd name="T6" fmla="*/ 104 w 104"/>
                  <a:gd name="T7" fmla="*/ 61 h 8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4"/>
                  <a:gd name="T13" fmla="*/ 0 h 80"/>
                  <a:gd name="T14" fmla="*/ 104 w 104"/>
                  <a:gd name="T15" fmla="*/ 80 h 8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4" h="80">
                    <a:moveTo>
                      <a:pt x="104" y="61"/>
                    </a:moveTo>
                    <a:lnTo>
                      <a:pt x="69" y="0"/>
                    </a:lnTo>
                    <a:lnTo>
                      <a:pt x="0" y="80"/>
                    </a:lnTo>
                    <a:lnTo>
                      <a:pt x="104" y="61"/>
                    </a:lnTo>
                    <a:close/>
                  </a:path>
                </a:pathLst>
              </a:custGeom>
              <a:solidFill>
                <a:srgbClr val="E6E7E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90" name="Freeform 57"/>
              <p:cNvSpPr>
                <a:spLocks/>
              </p:cNvSpPr>
              <p:nvPr/>
            </p:nvSpPr>
            <p:spPr bwMode="auto">
              <a:xfrm>
                <a:off x="464" y="3849"/>
                <a:ext cx="93" cy="103"/>
              </a:xfrm>
              <a:custGeom>
                <a:avLst/>
                <a:gdLst>
                  <a:gd name="T0" fmla="*/ 93 w 93"/>
                  <a:gd name="T1" fmla="*/ 48 h 103"/>
                  <a:gd name="T2" fmla="*/ 36 w 93"/>
                  <a:gd name="T3" fmla="*/ 0 h 103"/>
                  <a:gd name="T4" fmla="*/ 0 w 93"/>
                  <a:gd name="T5" fmla="*/ 103 h 103"/>
                  <a:gd name="T6" fmla="*/ 93 w 93"/>
                  <a:gd name="T7" fmla="*/ 48 h 10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3"/>
                  <a:gd name="T13" fmla="*/ 0 h 103"/>
                  <a:gd name="T14" fmla="*/ 93 w 93"/>
                  <a:gd name="T15" fmla="*/ 103 h 10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3" h="103">
                    <a:moveTo>
                      <a:pt x="93" y="48"/>
                    </a:moveTo>
                    <a:lnTo>
                      <a:pt x="36" y="0"/>
                    </a:lnTo>
                    <a:lnTo>
                      <a:pt x="0" y="103"/>
                    </a:lnTo>
                    <a:lnTo>
                      <a:pt x="93" y="48"/>
                    </a:lnTo>
                    <a:close/>
                  </a:path>
                </a:pathLst>
              </a:custGeom>
              <a:solidFill>
                <a:srgbClr val="E6E7E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91" name="Freeform 58"/>
              <p:cNvSpPr>
                <a:spLocks/>
              </p:cNvSpPr>
              <p:nvPr/>
            </p:nvSpPr>
            <p:spPr bwMode="auto">
              <a:xfrm>
                <a:off x="621" y="3935"/>
                <a:ext cx="69" cy="107"/>
              </a:xfrm>
              <a:custGeom>
                <a:avLst/>
                <a:gdLst>
                  <a:gd name="T0" fmla="*/ 69 w 69"/>
                  <a:gd name="T1" fmla="*/ 24 h 107"/>
                  <a:gd name="T2" fmla="*/ 0 w 69"/>
                  <a:gd name="T3" fmla="*/ 0 h 107"/>
                  <a:gd name="T4" fmla="*/ 0 w 69"/>
                  <a:gd name="T5" fmla="*/ 107 h 107"/>
                  <a:gd name="T6" fmla="*/ 69 w 69"/>
                  <a:gd name="T7" fmla="*/ 24 h 10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9"/>
                  <a:gd name="T13" fmla="*/ 0 h 107"/>
                  <a:gd name="T14" fmla="*/ 69 w 69"/>
                  <a:gd name="T15" fmla="*/ 107 h 10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9" h="107">
                    <a:moveTo>
                      <a:pt x="69" y="24"/>
                    </a:moveTo>
                    <a:lnTo>
                      <a:pt x="0" y="0"/>
                    </a:lnTo>
                    <a:lnTo>
                      <a:pt x="0" y="107"/>
                    </a:lnTo>
                    <a:lnTo>
                      <a:pt x="69" y="24"/>
                    </a:lnTo>
                    <a:close/>
                  </a:path>
                </a:pathLst>
              </a:custGeom>
              <a:solidFill>
                <a:srgbClr val="E6E7E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92" name="Freeform 59"/>
              <p:cNvSpPr>
                <a:spLocks/>
              </p:cNvSpPr>
              <p:nvPr/>
            </p:nvSpPr>
            <p:spPr bwMode="auto">
              <a:xfrm>
                <a:off x="764" y="3973"/>
                <a:ext cx="74" cy="102"/>
              </a:xfrm>
              <a:custGeom>
                <a:avLst/>
                <a:gdLst>
                  <a:gd name="T0" fmla="*/ 74 w 74"/>
                  <a:gd name="T1" fmla="*/ 0 h 102"/>
                  <a:gd name="T2" fmla="*/ 0 w 74"/>
                  <a:gd name="T3" fmla="*/ 0 h 102"/>
                  <a:gd name="T4" fmla="*/ 38 w 74"/>
                  <a:gd name="T5" fmla="*/ 102 h 102"/>
                  <a:gd name="T6" fmla="*/ 74 w 74"/>
                  <a:gd name="T7" fmla="*/ 0 h 10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4"/>
                  <a:gd name="T13" fmla="*/ 0 h 102"/>
                  <a:gd name="T14" fmla="*/ 74 w 74"/>
                  <a:gd name="T15" fmla="*/ 102 h 10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4" h="102">
                    <a:moveTo>
                      <a:pt x="74" y="0"/>
                    </a:moveTo>
                    <a:lnTo>
                      <a:pt x="0" y="0"/>
                    </a:lnTo>
                    <a:lnTo>
                      <a:pt x="38" y="102"/>
                    </a:ln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E6E7E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93" name="Freeform 60"/>
              <p:cNvSpPr>
                <a:spLocks/>
              </p:cNvSpPr>
              <p:nvPr/>
            </p:nvSpPr>
            <p:spPr bwMode="auto">
              <a:xfrm>
                <a:off x="912" y="3935"/>
                <a:ext cx="69" cy="107"/>
              </a:xfrm>
              <a:custGeom>
                <a:avLst/>
                <a:gdLst>
                  <a:gd name="T0" fmla="*/ 69 w 69"/>
                  <a:gd name="T1" fmla="*/ 0 h 107"/>
                  <a:gd name="T2" fmla="*/ 0 w 69"/>
                  <a:gd name="T3" fmla="*/ 26 h 107"/>
                  <a:gd name="T4" fmla="*/ 69 w 69"/>
                  <a:gd name="T5" fmla="*/ 107 h 107"/>
                  <a:gd name="T6" fmla="*/ 69 w 69"/>
                  <a:gd name="T7" fmla="*/ 0 h 10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9"/>
                  <a:gd name="T13" fmla="*/ 0 h 107"/>
                  <a:gd name="T14" fmla="*/ 69 w 69"/>
                  <a:gd name="T15" fmla="*/ 107 h 10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9" h="107">
                    <a:moveTo>
                      <a:pt x="69" y="0"/>
                    </a:moveTo>
                    <a:lnTo>
                      <a:pt x="0" y="26"/>
                    </a:lnTo>
                    <a:lnTo>
                      <a:pt x="69" y="107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E6E7E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94" name="Freeform 61"/>
              <p:cNvSpPr>
                <a:spLocks/>
              </p:cNvSpPr>
              <p:nvPr/>
            </p:nvSpPr>
            <p:spPr bwMode="auto">
              <a:xfrm>
                <a:off x="1045" y="3849"/>
                <a:ext cx="93" cy="103"/>
              </a:xfrm>
              <a:custGeom>
                <a:avLst/>
                <a:gdLst>
                  <a:gd name="T0" fmla="*/ 57 w 93"/>
                  <a:gd name="T1" fmla="*/ 0 h 103"/>
                  <a:gd name="T2" fmla="*/ 0 w 93"/>
                  <a:gd name="T3" fmla="*/ 48 h 103"/>
                  <a:gd name="T4" fmla="*/ 93 w 93"/>
                  <a:gd name="T5" fmla="*/ 103 h 103"/>
                  <a:gd name="T6" fmla="*/ 57 w 93"/>
                  <a:gd name="T7" fmla="*/ 0 h 10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3"/>
                  <a:gd name="T13" fmla="*/ 0 h 103"/>
                  <a:gd name="T14" fmla="*/ 93 w 93"/>
                  <a:gd name="T15" fmla="*/ 103 h 10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3" h="103">
                    <a:moveTo>
                      <a:pt x="57" y="0"/>
                    </a:moveTo>
                    <a:lnTo>
                      <a:pt x="0" y="48"/>
                    </a:lnTo>
                    <a:lnTo>
                      <a:pt x="93" y="103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E6E7E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95" name="Freeform 62"/>
              <p:cNvSpPr>
                <a:spLocks/>
              </p:cNvSpPr>
              <p:nvPr/>
            </p:nvSpPr>
            <p:spPr bwMode="auto">
              <a:xfrm>
                <a:off x="1149" y="3731"/>
                <a:ext cx="105" cy="80"/>
              </a:xfrm>
              <a:custGeom>
                <a:avLst/>
                <a:gdLst>
                  <a:gd name="T0" fmla="*/ 36 w 105"/>
                  <a:gd name="T1" fmla="*/ 0 h 80"/>
                  <a:gd name="T2" fmla="*/ 0 w 105"/>
                  <a:gd name="T3" fmla="*/ 61 h 80"/>
                  <a:gd name="T4" fmla="*/ 105 w 105"/>
                  <a:gd name="T5" fmla="*/ 80 h 80"/>
                  <a:gd name="T6" fmla="*/ 36 w 105"/>
                  <a:gd name="T7" fmla="*/ 0 h 8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5"/>
                  <a:gd name="T13" fmla="*/ 0 h 80"/>
                  <a:gd name="T14" fmla="*/ 105 w 105"/>
                  <a:gd name="T15" fmla="*/ 80 h 8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5" h="80">
                    <a:moveTo>
                      <a:pt x="36" y="0"/>
                    </a:moveTo>
                    <a:lnTo>
                      <a:pt x="0" y="61"/>
                    </a:lnTo>
                    <a:lnTo>
                      <a:pt x="105" y="8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E6E7E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96" name="Freeform 63"/>
              <p:cNvSpPr>
                <a:spLocks/>
              </p:cNvSpPr>
              <p:nvPr/>
            </p:nvSpPr>
            <p:spPr bwMode="auto">
              <a:xfrm>
                <a:off x="1211" y="3588"/>
                <a:ext cx="107" cy="71"/>
              </a:xfrm>
              <a:custGeom>
                <a:avLst/>
                <a:gdLst>
                  <a:gd name="T0" fmla="*/ 12 w 107"/>
                  <a:gd name="T1" fmla="*/ 0 h 71"/>
                  <a:gd name="T2" fmla="*/ 0 w 107"/>
                  <a:gd name="T3" fmla="*/ 71 h 71"/>
                  <a:gd name="T4" fmla="*/ 107 w 107"/>
                  <a:gd name="T5" fmla="*/ 52 h 71"/>
                  <a:gd name="T6" fmla="*/ 12 w 107"/>
                  <a:gd name="T7" fmla="*/ 0 h 7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7"/>
                  <a:gd name="T13" fmla="*/ 0 h 71"/>
                  <a:gd name="T14" fmla="*/ 107 w 107"/>
                  <a:gd name="T15" fmla="*/ 71 h 7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7" h="71">
                    <a:moveTo>
                      <a:pt x="12" y="0"/>
                    </a:moveTo>
                    <a:lnTo>
                      <a:pt x="0" y="71"/>
                    </a:lnTo>
                    <a:lnTo>
                      <a:pt x="107" y="5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E6E7E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97" name="Freeform 64"/>
              <p:cNvSpPr>
                <a:spLocks/>
              </p:cNvSpPr>
              <p:nvPr/>
            </p:nvSpPr>
            <p:spPr bwMode="auto">
              <a:xfrm>
                <a:off x="1211" y="3440"/>
                <a:ext cx="107" cy="74"/>
              </a:xfrm>
              <a:custGeom>
                <a:avLst/>
                <a:gdLst>
                  <a:gd name="T0" fmla="*/ 0 w 107"/>
                  <a:gd name="T1" fmla="*/ 0 h 74"/>
                  <a:gd name="T2" fmla="*/ 12 w 107"/>
                  <a:gd name="T3" fmla="*/ 74 h 74"/>
                  <a:gd name="T4" fmla="*/ 107 w 107"/>
                  <a:gd name="T5" fmla="*/ 19 h 74"/>
                  <a:gd name="T6" fmla="*/ 0 w 107"/>
                  <a:gd name="T7" fmla="*/ 0 h 7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7"/>
                  <a:gd name="T13" fmla="*/ 0 h 74"/>
                  <a:gd name="T14" fmla="*/ 107 w 107"/>
                  <a:gd name="T15" fmla="*/ 74 h 7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7" h="74">
                    <a:moveTo>
                      <a:pt x="0" y="0"/>
                    </a:moveTo>
                    <a:lnTo>
                      <a:pt x="12" y="74"/>
                    </a:lnTo>
                    <a:lnTo>
                      <a:pt x="107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7E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98" name="Freeform 65"/>
              <p:cNvSpPr>
                <a:spLocks/>
              </p:cNvSpPr>
              <p:nvPr/>
            </p:nvSpPr>
            <p:spPr bwMode="auto">
              <a:xfrm>
                <a:off x="1149" y="3288"/>
                <a:ext cx="108" cy="83"/>
              </a:xfrm>
              <a:custGeom>
                <a:avLst/>
                <a:gdLst>
                  <a:gd name="T0" fmla="*/ 0 w 108"/>
                  <a:gd name="T1" fmla="*/ 19 h 83"/>
                  <a:gd name="T2" fmla="*/ 36 w 108"/>
                  <a:gd name="T3" fmla="*/ 83 h 83"/>
                  <a:gd name="T4" fmla="*/ 108 w 108"/>
                  <a:gd name="T5" fmla="*/ 0 h 83"/>
                  <a:gd name="T6" fmla="*/ 0 w 108"/>
                  <a:gd name="T7" fmla="*/ 19 h 8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8"/>
                  <a:gd name="T13" fmla="*/ 0 h 83"/>
                  <a:gd name="T14" fmla="*/ 108 w 108"/>
                  <a:gd name="T15" fmla="*/ 83 h 8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8" h="83">
                    <a:moveTo>
                      <a:pt x="0" y="19"/>
                    </a:moveTo>
                    <a:lnTo>
                      <a:pt x="36" y="83"/>
                    </a:lnTo>
                    <a:lnTo>
                      <a:pt x="108" y="0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E6E7E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99" name="Freeform 66"/>
              <p:cNvSpPr>
                <a:spLocks/>
              </p:cNvSpPr>
              <p:nvPr/>
            </p:nvSpPr>
            <p:spPr bwMode="auto">
              <a:xfrm>
                <a:off x="1045" y="3148"/>
                <a:ext cx="93" cy="102"/>
              </a:xfrm>
              <a:custGeom>
                <a:avLst/>
                <a:gdLst>
                  <a:gd name="T0" fmla="*/ 0 w 93"/>
                  <a:gd name="T1" fmla="*/ 54 h 102"/>
                  <a:gd name="T2" fmla="*/ 57 w 93"/>
                  <a:gd name="T3" fmla="*/ 102 h 102"/>
                  <a:gd name="T4" fmla="*/ 93 w 93"/>
                  <a:gd name="T5" fmla="*/ 0 h 102"/>
                  <a:gd name="T6" fmla="*/ 0 w 93"/>
                  <a:gd name="T7" fmla="*/ 54 h 10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3"/>
                  <a:gd name="T13" fmla="*/ 0 h 102"/>
                  <a:gd name="T14" fmla="*/ 93 w 93"/>
                  <a:gd name="T15" fmla="*/ 102 h 10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3" h="102">
                    <a:moveTo>
                      <a:pt x="0" y="54"/>
                    </a:moveTo>
                    <a:lnTo>
                      <a:pt x="57" y="102"/>
                    </a:lnTo>
                    <a:lnTo>
                      <a:pt x="93" y="0"/>
                    </a:ln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E6E7E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00" name="Freeform 67"/>
              <p:cNvSpPr>
                <a:spLocks/>
              </p:cNvSpPr>
              <p:nvPr/>
            </p:nvSpPr>
            <p:spPr bwMode="auto">
              <a:xfrm>
                <a:off x="912" y="3057"/>
                <a:ext cx="69" cy="107"/>
              </a:xfrm>
              <a:custGeom>
                <a:avLst/>
                <a:gdLst>
                  <a:gd name="T0" fmla="*/ 0 w 69"/>
                  <a:gd name="T1" fmla="*/ 84 h 107"/>
                  <a:gd name="T2" fmla="*/ 69 w 69"/>
                  <a:gd name="T3" fmla="*/ 107 h 107"/>
                  <a:gd name="T4" fmla="*/ 69 w 69"/>
                  <a:gd name="T5" fmla="*/ 0 h 107"/>
                  <a:gd name="T6" fmla="*/ 0 w 69"/>
                  <a:gd name="T7" fmla="*/ 84 h 10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9"/>
                  <a:gd name="T13" fmla="*/ 0 h 107"/>
                  <a:gd name="T14" fmla="*/ 69 w 69"/>
                  <a:gd name="T15" fmla="*/ 107 h 10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9" h="107">
                    <a:moveTo>
                      <a:pt x="0" y="84"/>
                    </a:moveTo>
                    <a:lnTo>
                      <a:pt x="69" y="107"/>
                    </a:lnTo>
                    <a:lnTo>
                      <a:pt x="69" y="0"/>
                    </a:lnTo>
                    <a:lnTo>
                      <a:pt x="0" y="84"/>
                    </a:lnTo>
                    <a:close/>
                  </a:path>
                </a:pathLst>
              </a:custGeom>
              <a:solidFill>
                <a:srgbClr val="E6E7E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22537" name="Picture 74" descr="CEVA_color.emf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096921" y="3241377"/>
              <a:ext cx="577523" cy="2923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2535" name="TextBox 76"/>
          <p:cNvSpPr txBox="1">
            <a:spLocks noChangeArrowheads="1"/>
          </p:cNvSpPr>
          <p:nvPr/>
        </p:nvSpPr>
        <p:spPr bwMode="auto">
          <a:xfrm>
            <a:off x="228600" y="5791200"/>
            <a:ext cx="3171825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100"/>
              <a:t>Figures for period ending 31 December 2010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14A2AADB-8681-4256-9CFC-9B0CB303BBAD}" type="slidenum">
              <a:rPr lang="en-GB"/>
              <a:pPr>
                <a:defRPr/>
              </a:pPr>
              <a:t>6</a:t>
            </a:fld>
            <a:endParaRPr lang="en-GB"/>
          </a:p>
        </p:txBody>
      </p:sp>
      <p:sp>
        <p:nvSpPr>
          <p:cNvPr id="2457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Integrated and balanced regional structure</a:t>
            </a:r>
          </a:p>
        </p:txBody>
      </p:sp>
      <p:pic>
        <p:nvPicPr>
          <p:cNvPr id="24578" name="Picture 2" descr="A273CF3A-C213-4F0A-8B0E-E70D1D7268B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612900"/>
            <a:ext cx="8231188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Oval 7"/>
          <p:cNvSpPr>
            <a:spLocks noChangeAspect="1"/>
          </p:cNvSpPr>
          <p:nvPr/>
        </p:nvSpPr>
        <p:spPr bwMode="auto">
          <a:xfrm>
            <a:off x="962025" y="2527300"/>
            <a:ext cx="1981200" cy="1981200"/>
          </a:xfrm>
          <a:prstGeom prst="ellipse">
            <a:avLst/>
          </a:prstGeom>
          <a:solidFill>
            <a:srgbClr val="660033">
              <a:alpha val="90195"/>
            </a:srgbClr>
          </a:solidFill>
          <a:ln w="9525" algn="ctr">
            <a:noFill/>
            <a:round/>
            <a:headEnd/>
            <a:tailEnd/>
          </a:ln>
        </p:spPr>
        <p:txBody>
          <a:bodyPr lIns="36000" rIns="36000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Americas</a:t>
            </a:r>
          </a:p>
          <a:p>
            <a:pPr algn="ctr"/>
            <a:endParaRPr lang="en-US" altLang="zh-CN" sz="1000" dirty="0">
              <a:solidFill>
                <a:schemeClr val="bg1"/>
              </a:solidFill>
            </a:endParaRPr>
          </a:p>
          <a:p>
            <a:pPr algn="ctr"/>
            <a:r>
              <a:rPr lang="en-US" altLang="zh-CN" sz="1700" dirty="0">
                <a:solidFill>
                  <a:schemeClr val="bg1"/>
                </a:solidFill>
              </a:rPr>
              <a:t>Revenue: 30%</a:t>
            </a:r>
          </a:p>
          <a:p>
            <a:pPr algn="ctr"/>
            <a:r>
              <a:rPr lang="en-US" altLang="zh-CN" sz="1500" dirty="0">
                <a:solidFill>
                  <a:schemeClr val="bg1"/>
                </a:solidFill>
              </a:rPr>
              <a:t>Employees: 42%</a:t>
            </a:r>
          </a:p>
          <a:p>
            <a:pPr algn="ctr"/>
            <a:endParaRPr lang="en-US" altLang="zh-CN" sz="1500" dirty="0">
              <a:solidFill>
                <a:schemeClr val="bg1"/>
              </a:solidFill>
            </a:endParaRPr>
          </a:p>
          <a:p>
            <a:pPr algn="ctr"/>
            <a:endParaRPr lang="en-US" altLang="zh-CN" sz="1500" dirty="0">
              <a:solidFill>
                <a:schemeClr val="bg1"/>
              </a:solidFill>
            </a:endParaRPr>
          </a:p>
          <a:p>
            <a:pPr algn="ctr"/>
            <a:endParaRPr lang="en-US" altLang="zh-CN" sz="1500" dirty="0">
              <a:solidFill>
                <a:schemeClr val="bg1"/>
              </a:solidFill>
            </a:endParaRPr>
          </a:p>
        </p:txBody>
      </p:sp>
      <p:sp>
        <p:nvSpPr>
          <p:cNvPr id="24580" name="Oval 8"/>
          <p:cNvSpPr>
            <a:spLocks noChangeAspect="1"/>
          </p:cNvSpPr>
          <p:nvPr/>
        </p:nvSpPr>
        <p:spPr bwMode="auto">
          <a:xfrm>
            <a:off x="3251200" y="1350963"/>
            <a:ext cx="1981200" cy="1981200"/>
          </a:xfrm>
          <a:prstGeom prst="ellipse">
            <a:avLst/>
          </a:prstGeom>
          <a:solidFill>
            <a:srgbClr val="990033">
              <a:alpha val="90195"/>
            </a:srgbClr>
          </a:solidFill>
          <a:ln w="9525" algn="ctr">
            <a:noFill/>
            <a:round/>
            <a:headEnd/>
            <a:tailEnd/>
          </a:ln>
        </p:spPr>
        <p:txBody>
          <a:bodyPr lIns="36000" rIns="36000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Northern Europe</a:t>
            </a:r>
          </a:p>
          <a:p>
            <a:pPr algn="ctr"/>
            <a:endParaRPr lang="en-US" altLang="zh-CN" sz="1000" dirty="0">
              <a:solidFill>
                <a:schemeClr val="bg1"/>
              </a:solidFill>
            </a:endParaRPr>
          </a:p>
          <a:p>
            <a:pPr algn="ctr"/>
            <a:r>
              <a:rPr lang="en-US" altLang="zh-CN" sz="1700" dirty="0">
                <a:solidFill>
                  <a:schemeClr val="bg1"/>
                </a:solidFill>
              </a:rPr>
              <a:t>Revenue: 23%</a:t>
            </a:r>
          </a:p>
          <a:p>
            <a:pPr algn="ctr"/>
            <a:r>
              <a:rPr lang="en-US" altLang="zh-CN" sz="1500" dirty="0">
                <a:solidFill>
                  <a:schemeClr val="bg1"/>
                </a:solidFill>
              </a:rPr>
              <a:t>Employees: 24%</a:t>
            </a:r>
          </a:p>
        </p:txBody>
      </p:sp>
      <p:sp>
        <p:nvSpPr>
          <p:cNvPr id="24581" name="Oval 9"/>
          <p:cNvSpPr>
            <a:spLocks noChangeAspect="1"/>
          </p:cNvSpPr>
          <p:nvPr/>
        </p:nvSpPr>
        <p:spPr bwMode="auto">
          <a:xfrm>
            <a:off x="3732213" y="2959100"/>
            <a:ext cx="1981200" cy="1981200"/>
          </a:xfrm>
          <a:prstGeom prst="ellipse">
            <a:avLst/>
          </a:prstGeom>
          <a:solidFill>
            <a:srgbClr val="CC0033">
              <a:alpha val="90195"/>
            </a:srgbClr>
          </a:solidFill>
          <a:ln w="9525" algn="ctr">
            <a:noFill/>
            <a:round/>
            <a:headEnd/>
            <a:tailEnd/>
          </a:ln>
        </p:spPr>
        <p:txBody>
          <a:bodyPr lIns="36000" rIns="36000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Southern Europe, Middle East &amp; Africa</a:t>
            </a:r>
          </a:p>
          <a:p>
            <a:pPr algn="ctr"/>
            <a:endParaRPr lang="en-US" altLang="zh-CN" sz="500" dirty="0">
              <a:solidFill>
                <a:schemeClr val="bg1"/>
              </a:solidFill>
            </a:endParaRPr>
          </a:p>
          <a:p>
            <a:pPr algn="ctr"/>
            <a:r>
              <a:rPr lang="en-US" altLang="zh-CN" sz="1700" dirty="0">
                <a:solidFill>
                  <a:schemeClr val="bg1"/>
                </a:solidFill>
              </a:rPr>
              <a:t>Revenue: 18%</a:t>
            </a:r>
          </a:p>
          <a:p>
            <a:pPr algn="ctr"/>
            <a:r>
              <a:rPr lang="en-US" altLang="zh-CN" sz="1500" dirty="0">
                <a:solidFill>
                  <a:schemeClr val="bg1"/>
                </a:solidFill>
              </a:rPr>
              <a:t>Employees: 14%</a:t>
            </a:r>
          </a:p>
        </p:txBody>
      </p:sp>
      <p:sp>
        <p:nvSpPr>
          <p:cNvPr id="24582" name="Oval 10"/>
          <p:cNvSpPr>
            <a:spLocks noChangeAspect="1"/>
          </p:cNvSpPr>
          <p:nvPr/>
        </p:nvSpPr>
        <p:spPr bwMode="auto">
          <a:xfrm>
            <a:off x="6256338" y="3086100"/>
            <a:ext cx="1981200" cy="1981200"/>
          </a:xfrm>
          <a:prstGeom prst="ellipse">
            <a:avLst/>
          </a:prstGeom>
          <a:solidFill>
            <a:srgbClr val="FF0033">
              <a:alpha val="90195"/>
            </a:srgbClr>
          </a:solidFill>
          <a:ln w="9525" algn="ctr">
            <a:noFill/>
            <a:round/>
            <a:headEnd/>
            <a:tailEnd/>
          </a:ln>
        </p:spPr>
        <p:txBody>
          <a:bodyPr lIns="36000" rIns="36000"/>
          <a:lstStyle/>
          <a:p>
            <a:endParaRPr lang="en-US" altLang="zh-CN" sz="1500">
              <a:solidFill>
                <a:schemeClr val="bg1"/>
              </a:solidFill>
            </a:endParaRPr>
          </a:p>
          <a:p>
            <a:pPr algn="ctr"/>
            <a:r>
              <a:rPr lang="en-US" altLang="zh-CN" sz="1600">
                <a:solidFill>
                  <a:schemeClr val="bg1"/>
                </a:solidFill>
              </a:rPr>
              <a:t>Asia Pacific</a:t>
            </a:r>
          </a:p>
          <a:p>
            <a:pPr algn="ctr"/>
            <a:endParaRPr lang="en-US" altLang="zh-CN" sz="1000">
              <a:solidFill>
                <a:schemeClr val="bg1"/>
              </a:solidFill>
            </a:endParaRPr>
          </a:p>
          <a:p>
            <a:pPr algn="ctr"/>
            <a:r>
              <a:rPr lang="en-US" altLang="zh-CN" sz="1700">
                <a:solidFill>
                  <a:schemeClr val="bg1"/>
                </a:solidFill>
              </a:rPr>
              <a:t>Revenue: 29%</a:t>
            </a:r>
          </a:p>
          <a:p>
            <a:pPr algn="ctr"/>
            <a:r>
              <a:rPr lang="en-US" altLang="zh-CN" sz="1500">
                <a:solidFill>
                  <a:schemeClr val="bg1"/>
                </a:solidFill>
              </a:rPr>
              <a:t>Employees: 20%</a:t>
            </a:r>
          </a:p>
        </p:txBody>
      </p:sp>
      <p:sp>
        <p:nvSpPr>
          <p:cNvPr id="24583" name="TextBox 76"/>
          <p:cNvSpPr txBox="1">
            <a:spLocks noChangeArrowheads="1"/>
          </p:cNvSpPr>
          <p:nvPr/>
        </p:nvSpPr>
        <p:spPr bwMode="auto">
          <a:xfrm>
            <a:off x="287338" y="5965825"/>
            <a:ext cx="3171825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100"/>
              <a:t>Figures from 2010 AR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7A2BDF-3A04-4D1B-81F8-405845E8549B}" type="slidenum">
              <a:rPr lang="en-GB"/>
              <a:pPr>
                <a:defRPr/>
              </a:pPr>
              <a:t>7</a:t>
            </a:fld>
            <a:endParaRPr lang="en-GB"/>
          </a:p>
        </p:txBody>
      </p:sp>
      <p:sp>
        <p:nvSpPr>
          <p:cNvPr id="52225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 smtClean="0">
                <a:solidFill>
                  <a:schemeClr val="bg1"/>
                </a:solidFill>
              </a:rPr>
              <a:t>CEVA’s Core Services </a:t>
            </a:r>
            <a:br>
              <a:rPr lang="en-GB" altLang="zh-CN" dirty="0" smtClean="0">
                <a:solidFill>
                  <a:schemeClr val="bg1"/>
                </a:solidFill>
              </a:rPr>
            </a:br>
            <a:r>
              <a:rPr lang="en-US" altLang="zh-CN" dirty="0" smtClean="0">
                <a:solidFill>
                  <a:schemeClr val="bg1"/>
                </a:solidFill>
              </a:rPr>
              <a:t/>
            </a:r>
            <a:br>
              <a:rPr lang="en-US" altLang="zh-CN" dirty="0" smtClean="0">
                <a:solidFill>
                  <a:schemeClr val="bg1"/>
                </a:solidFill>
              </a:rPr>
            </a:br>
            <a:endParaRPr lang="en-US" altLang="zh-CN" dirty="0" smtClean="0"/>
          </a:p>
        </p:txBody>
      </p:sp>
      <p:grpSp>
        <p:nvGrpSpPr>
          <p:cNvPr id="2" name="Group 27"/>
          <p:cNvGrpSpPr>
            <a:grpSpLocks/>
          </p:cNvGrpSpPr>
          <p:nvPr/>
        </p:nvGrpSpPr>
        <p:grpSpPr bwMode="auto">
          <a:xfrm>
            <a:off x="1238250" y="1370013"/>
            <a:ext cx="6432550" cy="4649787"/>
            <a:chOff x="1607914" y="2386390"/>
            <a:chExt cx="5439529" cy="4221435"/>
          </a:xfrm>
        </p:grpSpPr>
        <p:grpSp>
          <p:nvGrpSpPr>
            <p:cNvPr id="3" name="Group 49"/>
            <p:cNvGrpSpPr>
              <a:grpSpLocks/>
            </p:cNvGrpSpPr>
            <p:nvPr/>
          </p:nvGrpSpPr>
          <p:grpSpPr bwMode="auto">
            <a:xfrm>
              <a:off x="1641475" y="4538662"/>
              <a:ext cx="1855788" cy="2069163"/>
              <a:chOff x="1385204" y="4539209"/>
              <a:chExt cx="1856310" cy="2068385"/>
            </a:xfrm>
          </p:grpSpPr>
          <p:pic>
            <p:nvPicPr>
              <p:cNvPr id="52241" name="Picture 31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1385204" y="4538729"/>
                <a:ext cx="1855763" cy="1313931"/>
              </a:xfrm>
              <a:prstGeom prst="round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2242" name="TextBox 35"/>
              <p:cNvSpPr txBox="1">
                <a:spLocks noChangeArrowheads="1"/>
              </p:cNvSpPr>
              <p:nvPr/>
            </p:nvSpPr>
            <p:spPr bwMode="auto">
              <a:xfrm>
                <a:off x="1494255" y="5925671"/>
                <a:ext cx="1577623" cy="6819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dirty="0"/>
                  <a:t>CEVA Ground</a:t>
                </a:r>
              </a:p>
              <a:p>
                <a:pPr algn="ctr"/>
                <a:endParaRPr lang="en-US" altLang="zh-CN" dirty="0"/>
              </a:p>
            </p:txBody>
          </p:sp>
        </p:grpSp>
        <p:grpSp>
          <p:nvGrpSpPr>
            <p:cNvPr id="4" name="Group 22"/>
            <p:cNvGrpSpPr>
              <a:grpSpLocks/>
            </p:cNvGrpSpPr>
            <p:nvPr/>
          </p:nvGrpSpPr>
          <p:grpSpPr bwMode="auto">
            <a:xfrm>
              <a:off x="4886129" y="2386390"/>
              <a:ext cx="1844500" cy="1814542"/>
              <a:chOff x="5056975" y="1093294"/>
              <a:chExt cx="1844713" cy="1815500"/>
            </a:xfrm>
          </p:grpSpPr>
          <p:pic>
            <p:nvPicPr>
              <p:cNvPr id="52239" name="Picture 47"/>
              <p:cNvPicPr>
                <a:picLocks noChangeAspect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5056975" y="1613862"/>
                <a:ext cx="1844713" cy="1294932"/>
              </a:xfrm>
              <a:prstGeom prst="round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2240" name="TextBox 48"/>
              <p:cNvSpPr txBox="1">
                <a:spLocks noChangeArrowheads="1"/>
              </p:cNvSpPr>
              <p:nvPr/>
            </p:nvSpPr>
            <p:spPr bwMode="auto">
              <a:xfrm>
                <a:off x="5065819" y="1093294"/>
                <a:ext cx="1703508" cy="4397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Aft>
                    <a:spcPts val="1200"/>
                  </a:spcAft>
                </a:pPr>
                <a:r>
                  <a:rPr lang="en-US" altLang="zh-CN"/>
                  <a:t>Ocean</a:t>
                </a:r>
              </a:p>
              <a:p>
                <a:pPr algn="ctr"/>
                <a:endParaRPr lang="en-US" altLang="zh-CN"/>
              </a:p>
            </p:txBody>
          </p:sp>
        </p:grpSp>
        <p:grpSp>
          <p:nvGrpSpPr>
            <p:cNvPr id="5" name="Group 50"/>
            <p:cNvGrpSpPr>
              <a:grpSpLocks/>
            </p:cNvGrpSpPr>
            <p:nvPr/>
          </p:nvGrpSpPr>
          <p:grpSpPr bwMode="auto">
            <a:xfrm>
              <a:off x="4559831" y="4479093"/>
              <a:ext cx="2487612" cy="1788357"/>
              <a:chOff x="4728922" y="4563980"/>
              <a:chExt cx="2536732" cy="1759794"/>
            </a:xfrm>
          </p:grpSpPr>
          <p:pic>
            <p:nvPicPr>
              <p:cNvPr id="52237" name="Picture 38" descr="_DSC2404.TIF"/>
              <p:cNvPicPr>
                <a:picLocks noChangeAspect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5061663" y="4563980"/>
                <a:ext cx="1880921" cy="1294850"/>
              </a:xfrm>
              <a:prstGeom prst="round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2238" name="TextBox 39"/>
              <p:cNvSpPr txBox="1">
                <a:spLocks noChangeArrowheads="1"/>
              </p:cNvSpPr>
              <p:nvPr/>
            </p:nvSpPr>
            <p:spPr bwMode="auto">
              <a:xfrm>
                <a:off x="4728922" y="5895847"/>
                <a:ext cx="2536732" cy="4279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Aft>
                    <a:spcPts val="1200"/>
                  </a:spcAft>
                </a:pPr>
                <a:r>
                  <a:rPr lang="en-US" altLang="zh-CN"/>
                  <a:t>Warehousing</a:t>
                </a:r>
              </a:p>
              <a:p>
                <a:pPr algn="ctr"/>
                <a:endParaRPr lang="en-US" altLang="zh-CN"/>
              </a:p>
            </p:txBody>
          </p:sp>
        </p:grpSp>
        <p:grpSp>
          <p:nvGrpSpPr>
            <p:cNvPr id="6" name="Group 21"/>
            <p:cNvGrpSpPr>
              <a:grpSpLocks/>
            </p:cNvGrpSpPr>
            <p:nvPr/>
          </p:nvGrpSpPr>
          <p:grpSpPr bwMode="auto">
            <a:xfrm>
              <a:off x="1607914" y="2387600"/>
              <a:ext cx="1853951" cy="1760689"/>
              <a:chOff x="1278944" y="1009461"/>
              <a:chExt cx="1853310" cy="1761833"/>
            </a:xfrm>
          </p:grpSpPr>
          <p:pic>
            <p:nvPicPr>
              <p:cNvPr id="52235" name="Picture 45"/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1278944" y="1476959"/>
                <a:ext cx="1853310" cy="1294335"/>
              </a:xfrm>
              <a:prstGeom prst="round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2236" name="TextBox 46"/>
              <p:cNvSpPr txBox="1">
                <a:spLocks noChangeArrowheads="1"/>
              </p:cNvSpPr>
              <p:nvPr/>
            </p:nvSpPr>
            <p:spPr bwMode="auto">
              <a:xfrm>
                <a:off x="1405637" y="1009461"/>
                <a:ext cx="1615047" cy="4014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/>
                  <a:t>Air</a:t>
                </a:r>
              </a:p>
              <a:p>
                <a:endParaRPr lang="en-US" altLang="zh-CN"/>
              </a:p>
            </p:txBody>
          </p:sp>
        </p:grpSp>
        <p:sp>
          <p:nvSpPr>
            <p:cNvPr id="71" name="Rounded Rectangle 70"/>
            <p:cNvSpPr/>
            <p:nvPr/>
          </p:nvSpPr>
          <p:spPr bwMode="auto">
            <a:xfrm>
              <a:off x="3267158" y="3953034"/>
              <a:ext cx="1828391" cy="729275"/>
            </a:xfrm>
            <a:prstGeom prst="roundRect">
              <a:avLst/>
            </a:prstGeom>
            <a:solidFill>
              <a:schemeClr val="accent1"/>
            </a:solidFill>
            <a:ln>
              <a:headEnd type="none" w="med" len="med"/>
              <a:tailEnd type="none" w="med" len="med"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none" tIns="91440" anchor="ctr"/>
            <a:lstStyle/>
            <a:p>
              <a:pPr algn="ctr" eaLnBrk="0" hangingPunct="0">
                <a:defRPr/>
              </a:pPr>
              <a:r>
                <a:rPr lang="en-US" sz="1400" dirty="0">
                  <a:solidFill>
                    <a:schemeClr val="accent3"/>
                  </a:solidFill>
                </a:rPr>
                <a:t>CEVA’s</a:t>
              </a:r>
            </a:p>
            <a:p>
              <a:pPr algn="ctr" eaLnBrk="0" hangingPunct="0">
                <a:defRPr/>
              </a:pPr>
              <a:r>
                <a:rPr lang="en-US" sz="1400" dirty="0">
                  <a:solidFill>
                    <a:schemeClr val="accent3"/>
                  </a:solidFill>
                </a:rPr>
                <a:t>Supply Chain Solutions</a:t>
              </a:r>
            </a:p>
          </p:txBody>
        </p:sp>
      </p:grpSp>
      <p:sp>
        <p:nvSpPr>
          <p:cNvPr id="52227" name="TextBox 132"/>
          <p:cNvSpPr txBox="1">
            <a:spLocks noChangeArrowheads="1"/>
          </p:cNvSpPr>
          <p:nvPr/>
        </p:nvSpPr>
        <p:spPr bwMode="auto">
          <a:xfrm>
            <a:off x="390525" y="268288"/>
            <a:ext cx="5229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chemeClr val="accent1"/>
                </a:solidFill>
              </a:rPr>
              <a:t>CEVA’s core service</a:t>
            </a:r>
            <a:endParaRPr lang="en-US" altLang="zh-CN">
              <a:solidFill>
                <a:schemeClr val="accent1"/>
              </a:solidFill>
            </a:endParaRPr>
          </a:p>
        </p:txBody>
      </p:sp>
      <p:sp>
        <p:nvSpPr>
          <p:cNvPr id="164869" name="Slide Number Placeholder 21"/>
          <p:cNvSpPr txBox="1">
            <a:spLocks noGrp="1"/>
          </p:cNvSpPr>
          <p:nvPr/>
        </p:nvSpPr>
        <p:spPr bwMode="black">
          <a:xfrm>
            <a:off x="0" y="6400800"/>
            <a:ext cx="4572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fld id="{82262EC9-9965-469C-810D-7C1C04C72820}" type="slidenum">
              <a:rPr lang="en-GB" altLang="zh-TW" sz="1200">
                <a:solidFill>
                  <a:schemeClr val="accent1"/>
                </a:solidFill>
                <a:ea typeface="+mn-ea"/>
              </a:rPr>
              <a:pPr algn="r">
                <a:defRPr/>
              </a:pPr>
              <a:t>7</a:t>
            </a:fld>
            <a:endParaRPr lang="en-GB" altLang="zh-TW" sz="1200">
              <a:solidFill>
                <a:schemeClr val="accent1"/>
              </a:solidFill>
              <a:ea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FDF23A78-E3AD-4672-8698-1B3CE9CD1521}" type="slidenum">
              <a:rPr lang="en-GB"/>
              <a:pPr>
                <a:defRPr/>
              </a:pPr>
              <a:t>8</a:t>
            </a:fld>
            <a:endParaRPr lang="en-GB"/>
          </a:p>
        </p:txBody>
      </p:sp>
      <p:sp>
        <p:nvSpPr>
          <p:cNvPr id="2662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Integrated end-to-end approach</a:t>
            </a: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8963" y="1463675"/>
            <a:ext cx="966787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 bwMode="auto">
          <a:xfrm>
            <a:off x="331940" y="2556000"/>
            <a:ext cx="1368000" cy="720000"/>
          </a:xfrm>
          <a:prstGeom prst="rect">
            <a:avLst/>
          </a:prstGeom>
          <a:solidFill>
            <a:srgbClr val="99003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/>
        </p:spPr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bg1"/>
                </a:solidFill>
              </a:rPr>
              <a:t>Manufacturing support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1784524" y="2556000"/>
            <a:ext cx="1368000" cy="720000"/>
          </a:xfrm>
          <a:prstGeom prst="rect">
            <a:avLst/>
          </a:prstGeom>
          <a:solidFill>
            <a:srgbClr val="99003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/>
        </p:spPr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bg1"/>
                </a:solidFill>
              </a:rPr>
              <a:t>Inbound Transportation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3225974" y="2556000"/>
            <a:ext cx="1368000" cy="720000"/>
          </a:xfrm>
          <a:prstGeom prst="rect">
            <a:avLst/>
          </a:prstGeom>
          <a:solidFill>
            <a:srgbClr val="99003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/>
        </p:spPr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bg1"/>
                </a:solidFill>
              </a:rPr>
              <a:t>Warehousing &amp; Distribution Centers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4678277" y="2556000"/>
            <a:ext cx="1368000" cy="720000"/>
          </a:xfrm>
          <a:prstGeom prst="rect">
            <a:avLst/>
          </a:prstGeom>
          <a:solidFill>
            <a:srgbClr val="99003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/>
        </p:spPr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bg1"/>
                </a:solidFill>
              </a:rPr>
              <a:t>Outbound Transportation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6111767" y="2556000"/>
            <a:ext cx="1368000" cy="720000"/>
          </a:xfrm>
          <a:prstGeom prst="rect">
            <a:avLst/>
          </a:prstGeom>
          <a:solidFill>
            <a:srgbClr val="99003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/>
        </p:spPr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bg1"/>
                </a:solidFill>
              </a:rPr>
              <a:t>Aftermarket Services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7573136" y="2556000"/>
            <a:ext cx="1368000" cy="720000"/>
          </a:xfrm>
          <a:prstGeom prst="rect">
            <a:avLst/>
          </a:prstGeom>
          <a:solidFill>
            <a:srgbClr val="99003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/>
        </p:spPr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bg1"/>
                </a:solidFill>
              </a:rPr>
              <a:t>Final Mile Solution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325677" y="3429000"/>
            <a:ext cx="1368000" cy="195406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prstMaterial="powder"/>
        </p:spPr>
        <p:txBody>
          <a:bodyPr lIns="72000" rIns="36000"/>
          <a:lstStyle/>
          <a:p>
            <a:pPr marL="87313" indent="-87313">
              <a:buClr>
                <a:srgbClr val="990033"/>
              </a:buClr>
              <a:buFont typeface="Arial" pitchFamily="34" charset="0"/>
              <a:buChar char="•"/>
              <a:defRPr/>
            </a:pPr>
            <a:r>
              <a:rPr lang="en-US" sz="1200" dirty="0"/>
              <a:t>Receipt and management of raw materials and products at source</a:t>
            </a:r>
          </a:p>
          <a:p>
            <a:pPr marL="87313" indent="-87313">
              <a:buClr>
                <a:srgbClr val="990033"/>
              </a:buClr>
              <a:buFont typeface="Arial" pitchFamily="34" charset="0"/>
              <a:buChar char="•"/>
              <a:defRPr/>
            </a:pPr>
            <a:r>
              <a:rPr lang="en-US" sz="1200" dirty="0"/>
              <a:t>Control</a:t>
            </a:r>
          </a:p>
          <a:p>
            <a:pPr marL="87313" indent="-87313">
              <a:buClr>
                <a:srgbClr val="990033"/>
              </a:buClr>
              <a:buFont typeface="Arial" pitchFamily="34" charset="0"/>
              <a:buChar char="•"/>
              <a:defRPr/>
            </a:pPr>
            <a:r>
              <a:rPr lang="en-US" sz="1200" dirty="0"/>
              <a:t>Re-packaging</a:t>
            </a:r>
          </a:p>
          <a:p>
            <a:pPr marL="87313" indent="-87313">
              <a:buClr>
                <a:srgbClr val="990033"/>
              </a:buClr>
              <a:buFont typeface="Arial" pitchFamily="34" charset="0"/>
              <a:buChar char="•"/>
              <a:defRPr/>
            </a:pPr>
            <a:r>
              <a:rPr lang="en-US" sz="1200" dirty="0"/>
              <a:t>Value-added services</a:t>
            </a:r>
          </a:p>
          <a:p>
            <a:pPr>
              <a:buFont typeface="Arial" pitchFamily="34" charset="0"/>
              <a:buChar char="•"/>
              <a:defRPr/>
            </a:pPr>
            <a:endParaRPr lang="en-US" sz="1200" dirty="0"/>
          </a:p>
        </p:txBody>
      </p:sp>
      <p:sp>
        <p:nvSpPr>
          <p:cNvPr id="19" name="Rectangle 18"/>
          <p:cNvSpPr/>
          <p:nvPr/>
        </p:nvSpPr>
        <p:spPr bwMode="auto">
          <a:xfrm>
            <a:off x="1774521" y="3429000"/>
            <a:ext cx="1368000" cy="195406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prstMaterial="powder"/>
        </p:spPr>
        <p:txBody>
          <a:bodyPr lIns="72000" rIns="36000"/>
          <a:lstStyle/>
          <a:p>
            <a:pPr marL="87313" indent="-87313">
              <a:buClr>
                <a:srgbClr val="990033"/>
              </a:buClr>
              <a:buFont typeface="Arial" pitchFamily="34" charset="0"/>
              <a:buChar char="•"/>
              <a:defRPr/>
            </a:pPr>
            <a:r>
              <a:rPr lang="en-US" sz="1200" dirty="0"/>
              <a:t>A range of multi-modal capabilities</a:t>
            </a:r>
          </a:p>
          <a:p>
            <a:pPr marL="87313" indent="-87313">
              <a:buClr>
                <a:srgbClr val="990033"/>
              </a:buClr>
              <a:buFont typeface="Arial" pitchFamily="34" charset="0"/>
              <a:buChar char="•"/>
              <a:defRPr/>
            </a:pPr>
            <a:r>
              <a:rPr lang="en-US" sz="1200" dirty="0"/>
              <a:t>Time definite services</a:t>
            </a:r>
          </a:p>
          <a:p>
            <a:pPr marL="87313" indent="-87313">
              <a:buClr>
                <a:srgbClr val="990033"/>
              </a:buClr>
              <a:buFont typeface="Arial" pitchFamily="34" charset="0"/>
              <a:buChar char="•"/>
              <a:defRPr/>
            </a:pPr>
            <a:r>
              <a:rPr lang="en-US" sz="1200" dirty="0"/>
              <a:t>Customs brokerage</a:t>
            </a:r>
          </a:p>
          <a:p>
            <a:pPr marL="87313" indent="-87313">
              <a:buClr>
                <a:srgbClr val="990033"/>
              </a:buClr>
              <a:buFont typeface="Arial" pitchFamily="34" charset="0"/>
              <a:buChar char="•"/>
              <a:defRPr/>
            </a:pPr>
            <a:r>
              <a:rPr lang="en-US" sz="1200" dirty="0"/>
              <a:t>Web enabled tracking solutions</a:t>
            </a:r>
          </a:p>
          <a:p>
            <a:pPr>
              <a:buFont typeface="Arial" pitchFamily="34" charset="0"/>
              <a:buChar char="•"/>
              <a:defRPr/>
            </a:pPr>
            <a:endParaRPr lang="en-US" sz="1200" dirty="0"/>
          </a:p>
        </p:txBody>
      </p:sp>
      <p:sp>
        <p:nvSpPr>
          <p:cNvPr id="22" name="Rectangle 21"/>
          <p:cNvSpPr/>
          <p:nvPr/>
        </p:nvSpPr>
        <p:spPr bwMode="auto">
          <a:xfrm>
            <a:off x="3214939" y="3429000"/>
            <a:ext cx="1368000" cy="195406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prstMaterial="powder"/>
        </p:spPr>
        <p:txBody>
          <a:bodyPr lIns="72000" rIns="36000"/>
          <a:lstStyle/>
          <a:p>
            <a:pPr marL="87313" indent="-87313">
              <a:buClr>
                <a:srgbClr val="990033"/>
              </a:buClr>
              <a:buFont typeface="Arial" pitchFamily="34" charset="0"/>
              <a:buChar char="•"/>
              <a:defRPr/>
            </a:pPr>
            <a:r>
              <a:rPr lang="en-US" sz="1200" dirty="0"/>
              <a:t>Dedicated and shared warehousing</a:t>
            </a:r>
          </a:p>
          <a:p>
            <a:pPr marL="87313" indent="-87313">
              <a:buClr>
                <a:srgbClr val="990033"/>
              </a:buClr>
              <a:buFont typeface="Arial" pitchFamily="34" charset="0"/>
              <a:buChar char="•"/>
              <a:defRPr/>
            </a:pPr>
            <a:r>
              <a:rPr lang="en-US" sz="1200" dirty="0"/>
              <a:t>Distribution network centers</a:t>
            </a:r>
          </a:p>
          <a:p>
            <a:pPr marL="87313" indent="-87313">
              <a:buClr>
                <a:srgbClr val="990033"/>
              </a:buClr>
              <a:buFont typeface="Arial" pitchFamily="34" charset="0"/>
              <a:buChar char="•"/>
              <a:defRPr/>
            </a:pPr>
            <a:r>
              <a:rPr lang="en-US" sz="1200" dirty="0"/>
              <a:t>Value-added services</a:t>
            </a:r>
          </a:p>
          <a:p>
            <a:pPr>
              <a:buFont typeface="Arial" pitchFamily="34" charset="0"/>
              <a:buChar char="•"/>
              <a:defRPr/>
            </a:pPr>
            <a:endParaRPr lang="en-US" sz="1200" dirty="0"/>
          </a:p>
        </p:txBody>
      </p:sp>
      <p:sp>
        <p:nvSpPr>
          <p:cNvPr id="24" name="Rectangle 23"/>
          <p:cNvSpPr/>
          <p:nvPr/>
        </p:nvSpPr>
        <p:spPr bwMode="auto">
          <a:xfrm>
            <a:off x="4658095" y="3429000"/>
            <a:ext cx="1368000" cy="195406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prstMaterial="powder"/>
        </p:spPr>
        <p:txBody>
          <a:bodyPr lIns="72000" rIns="36000"/>
          <a:lstStyle/>
          <a:p>
            <a:pPr marL="87313" indent="-87313">
              <a:buClr>
                <a:srgbClr val="990033"/>
              </a:buClr>
              <a:buFont typeface="Arial" pitchFamily="34" charset="0"/>
              <a:buChar char="•"/>
              <a:defRPr/>
            </a:pPr>
            <a:r>
              <a:rPr lang="en-US" sz="1200" dirty="0"/>
              <a:t>Dedicated and/or shared transportation</a:t>
            </a:r>
          </a:p>
          <a:p>
            <a:pPr marL="87313" indent="-87313">
              <a:buClr>
                <a:srgbClr val="990033"/>
              </a:buClr>
              <a:buFont typeface="Arial" pitchFamily="34" charset="0"/>
              <a:buChar char="•"/>
              <a:defRPr/>
            </a:pPr>
            <a:r>
              <a:rPr lang="en-US" sz="1200" dirty="0"/>
              <a:t>CEVA Ground distribution services</a:t>
            </a:r>
          </a:p>
          <a:p>
            <a:pPr marL="87313" indent="-87313">
              <a:buClr>
                <a:srgbClr val="990033"/>
              </a:buClr>
              <a:buFont typeface="Arial" pitchFamily="34" charset="0"/>
              <a:buChar char="•"/>
              <a:defRPr/>
            </a:pPr>
            <a:r>
              <a:rPr lang="en-US" sz="1200" dirty="0"/>
              <a:t>Transportation network management</a:t>
            </a:r>
          </a:p>
          <a:p>
            <a:pPr>
              <a:buFont typeface="Arial" pitchFamily="34" charset="0"/>
              <a:buChar char="•"/>
              <a:defRPr/>
            </a:pPr>
            <a:endParaRPr lang="en-US" sz="1200" dirty="0"/>
          </a:p>
        </p:txBody>
      </p:sp>
      <p:sp>
        <p:nvSpPr>
          <p:cNvPr id="28" name="Rectangle 27"/>
          <p:cNvSpPr/>
          <p:nvPr/>
        </p:nvSpPr>
        <p:spPr bwMode="auto">
          <a:xfrm>
            <a:off x="6111766" y="3429000"/>
            <a:ext cx="1368000" cy="195406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prstMaterial="powder"/>
        </p:spPr>
        <p:txBody>
          <a:bodyPr lIns="72000" rIns="36000"/>
          <a:lstStyle/>
          <a:p>
            <a:pPr marL="87313" indent="-87313">
              <a:buClr>
                <a:srgbClr val="990033"/>
              </a:buClr>
              <a:buFont typeface="Arial" pitchFamily="34" charset="0"/>
              <a:buChar char="•"/>
              <a:defRPr/>
            </a:pPr>
            <a:r>
              <a:rPr lang="en-US" sz="1200" dirty="0"/>
              <a:t>Spare parts warehousing</a:t>
            </a:r>
          </a:p>
          <a:p>
            <a:pPr marL="87313" indent="-87313">
              <a:buClr>
                <a:srgbClr val="990033"/>
              </a:buClr>
              <a:buFont typeface="Arial" pitchFamily="34" charset="0"/>
              <a:buChar char="•"/>
              <a:defRPr/>
            </a:pPr>
            <a:r>
              <a:rPr lang="en-US" sz="1200" dirty="0"/>
              <a:t>Spare parts distribution</a:t>
            </a:r>
          </a:p>
          <a:p>
            <a:pPr marL="87313" indent="-87313">
              <a:buClr>
                <a:srgbClr val="990033"/>
              </a:buClr>
              <a:buFont typeface="Arial" pitchFamily="34" charset="0"/>
              <a:buChar char="•"/>
              <a:defRPr/>
            </a:pPr>
            <a:r>
              <a:rPr lang="en-US" sz="1200" dirty="0"/>
              <a:t>Returns</a:t>
            </a:r>
          </a:p>
          <a:p>
            <a:pPr marL="87313" indent="-87313">
              <a:buClr>
                <a:srgbClr val="990033"/>
              </a:buClr>
              <a:buFont typeface="Arial" pitchFamily="34" charset="0"/>
              <a:buChar char="•"/>
              <a:defRPr/>
            </a:pPr>
            <a:r>
              <a:rPr lang="en-US" sz="1200" dirty="0"/>
              <a:t>Repairs</a:t>
            </a:r>
          </a:p>
          <a:p>
            <a:pPr marL="87313" indent="-87313">
              <a:buClr>
                <a:srgbClr val="990033"/>
              </a:buClr>
              <a:buFont typeface="Arial" pitchFamily="34" charset="0"/>
              <a:buChar char="•"/>
              <a:defRPr/>
            </a:pPr>
            <a:r>
              <a:rPr lang="en-US" sz="1200" dirty="0"/>
              <a:t>Reverse logistics</a:t>
            </a:r>
          </a:p>
          <a:p>
            <a:pPr marL="87313" indent="-87313">
              <a:buClr>
                <a:srgbClr val="990033"/>
              </a:buClr>
              <a:buFont typeface="Arial" pitchFamily="34" charset="0"/>
              <a:buChar char="•"/>
              <a:defRPr/>
            </a:pPr>
            <a:r>
              <a:rPr lang="en-US" sz="1200" dirty="0"/>
              <a:t>Call center services</a:t>
            </a:r>
          </a:p>
        </p:txBody>
      </p:sp>
      <p:sp>
        <p:nvSpPr>
          <p:cNvPr id="31" name="Rectangle 30"/>
          <p:cNvSpPr/>
          <p:nvPr/>
        </p:nvSpPr>
        <p:spPr bwMode="auto">
          <a:xfrm>
            <a:off x="7563058" y="3429000"/>
            <a:ext cx="1368000" cy="195406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prstMaterial="powder"/>
        </p:spPr>
        <p:txBody>
          <a:bodyPr lIns="72000" rIns="36000"/>
          <a:lstStyle/>
          <a:p>
            <a:pPr marL="87313" indent="-87313">
              <a:buClr>
                <a:srgbClr val="990033"/>
              </a:buClr>
              <a:buFont typeface="Arial" pitchFamily="34" charset="0"/>
              <a:buChar char="•"/>
              <a:defRPr/>
            </a:pPr>
            <a:r>
              <a:rPr lang="en-US" sz="1200" dirty="0"/>
              <a:t>Home delivery for finished goods</a:t>
            </a:r>
          </a:p>
          <a:p>
            <a:pPr marL="87313" indent="-87313">
              <a:buClr>
                <a:srgbClr val="990033"/>
              </a:buClr>
              <a:buFont typeface="Arial" pitchFamily="34" charset="0"/>
              <a:buChar char="•"/>
              <a:defRPr/>
            </a:pPr>
            <a:r>
              <a:rPr lang="en-US" sz="1200" dirty="0"/>
              <a:t>One and two man home delivery</a:t>
            </a:r>
          </a:p>
          <a:p>
            <a:pPr marL="87313" indent="-87313">
              <a:buClr>
                <a:srgbClr val="990033"/>
              </a:buClr>
              <a:buFont typeface="Arial" pitchFamily="34" charset="0"/>
              <a:buChar char="•"/>
              <a:defRPr/>
            </a:pPr>
            <a:r>
              <a:rPr lang="en-US" sz="1200" dirty="0"/>
              <a:t>After sales set up</a:t>
            </a:r>
          </a:p>
          <a:p>
            <a:pPr marL="87313" indent="-87313">
              <a:buClr>
                <a:srgbClr val="990033"/>
              </a:buClr>
              <a:buFont typeface="Arial" pitchFamily="34" charset="0"/>
              <a:buChar char="•"/>
              <a:defRPr/>
            </a:pPr>
            <a:r>
              <a:rPr lang="en-US" sz="1200" dirty="0"/>
              <a:t>Installation</a:t>
            </a:r>
          </a:p>
          <a:p>
            <a:pPr marL="87313" indent="-87313">
              <a:buClr>
                <a:srgbClr val="990033"/>
              </a:buClr>
              <a:buFont typeface="Arial" pitchFamily="34" charset="0"/>
              <a:buChar char="•"/>
              <a:defRPr/>
            </a:pPr>
            <a:r>
              <a:rPr lang="en-US" sz="1200" dirty="0"/>
              <a:t>Reverse logistics</a:t>
            </a:r>
          </a:p>
          <a:p>
            <a:pPr marL="87313" indent="-87313">
              <a:buClr>
                <a:srgbClr val="990033"/>
              </a:buClr>
              <a:buFont typeface="Arial" pitchFamily="34" charset="0"/>
              <a:buChar char="•"/>
              <a:defRPr/>
            </a:pPr>
            <a:endParaRPr lang="en-US" sz="1200" dirty="0"/>
          </a:p>
        </p:txBody>
      </p:sp>
      <p:pic>
        <p:nvPicPr>
          <p:cNvPr id="26663" name="Pictur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91438" y="1636713"/>
            <a:ext cx="1063625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64" name="Picture 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97638" y="1538288"/>
            <a:ext cx="63182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65" name="Picture 1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32338" y="1522413"/>
            <a:ext cx="1263650" cy="87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66" name="Picture 1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54375" y="1581150"/>
            <a:ext cx="1225550" cy="80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67" name="Picture 1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87513" y="1622425"/>
            <a:ext cx="1554162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Right Arrow 37"/>
          <p:cNvSpPr/>
          <p:nvPr/>
        </p:nvSpPr>
        <p:spPr bwMode="auto">
          <a:xfrm>
            <a:off x="331939" y="5674291"/>
            <a:ext cx="8536487" cy="426233"/>
          </a:xfrm>
          <a:prstGeom prst="rightArrow">
            <a:avLst/>
          </a:prstGeom>
          <a:solidFill>
            <a:srgbClr val="99999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76200" dir="18900000" sy="23000" kx="-1200000" algn="bl" rotWithShape="0">
              <a:schemeClr val="tx1">
                <a:alpha val="20000"/>
              </a:schemeClr>
            </a:outerShdw>
          </a:effectLst>
          <a:scene3d>
            <a:camera prst="orthographicFront"/>
            <a:lightRig rig="soft" dir="t"/>
          </a:scene3d>
          <a:sp3d/>
        </p:spPr>
        <p:txBody>
          <a:bodyPr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6AAB6E-7D4F-409F-A227-7F49F4B3AFAF}" type="slidenum">
              <a:rPr lang="en-GB"/>
              <a:pPr>
                <a:defRPr/>
              </a:pPr>
              <a:t>9</a:t>
            </a:fld>
            <a:endParaRPr lang="en-GB"/>
          </a:p>
        </p:txBody>
      </p:sp>
      <p:sp>
        <p:nvSpPr>
          <p:cNvPr id="27649" name="Freeform 5"/>
          <p:cNvSpPr>
            <a:spLocks noChangeAspect="1" noEditPoints="1"/>
          </p:cNvSpPr>
          <p:nvPr/>
        </p:nvSpPr>
        <p:spPr bwMode="black">
          <a:xfrm>
            <a:off x="0" y="5411788"/>
            <a:ext cx="9144000" cy="1446212"/>
          </a:xfrm>
          <a:custGeom>
            <a:avLst/>
            <a:gdLst>
              <a:gd name="T0" fmla="*/ 2147483647 w 12521"/>
              <a:gd name="T1" fmla="*/ 2147483647 h 1982"/>
              <a:gd name="T2" fmla="*/ 2147483647 w 12521"/>
              <a:gd name="T3" fmla="*/ 2147483647 h 1982"/>
              <a:gd name="T4" fmla="*/ 2147483647 w 12521"/>
              <a:gd name="T5" fmla="*/ 2147483647 h 1982"/>
              <a:gd name="T6" fmla="*/ 2147483647 w 12521"/>
              <a:gd name="T7" fmla="*/ 2147483647 h 1982"/>
              <a:gd name="T8" fmla="*/ 2147483647 w 12521"/>
              <a:gd name="T9" fmla="*/ 2147483647 h 1982"/>
              <a:gd name="T10" fmla="*/ 2147483647 w 12521"/>
              <a:gd name="T11" fmla="*/ 2147483647 h 1982"/>
              <a:gd name="T12" fmla="*/ 2147483647 w 12521"/>
              <a:gd name="T13" fmla="*/ 2147483647 h 1982"/>
              <a:gd name="T14" fmla="*/ 2147483647 w 12521"/>
              <a:gd name="T15" fmla="*/ 2147483647 h 1982"/>
              <a:gd name="T16" fmla="*/ 2147483647 w 12521"/>
              <a:gd name="T17" fmla="*/ 2147483647 h 1982"/>
              <a:gd name="T18" fmla="*/ 2147483647 w 12521"/>
              <a:gd name="T19" fmla="*/ 2147483647 h 1982"/>
              <a:gd name="T20" fmla="*/ 2147483647 w 12521"/>
              <a:gd name="T21" fmla="*/ 2147483647 h 1982"/>
              <a:gd name="T22" fmla="*/ 2147483647 w 12521"/>
              <a:gd name="T23" fmla="*/ 2147483647 h 1982"/>
              <a:gd name="T24" fmla="*/ 2147483647 w 12521"/>
              <a:gd name="T25" fmla="*/ 2147483647 h 1982"/>
              <a:gd name="T26" fmla="*/ 2147483647 w 12521"/>
              <a:gd name="T27" fmla="*/ 2147483647 h 1982"/>
              <a:gd name="T28" fmla="*/ 2147483647 w 12521"/>
              <a:gd name="T29" fmla="*/ 2147483647 h 1982"/>
              <a:gd name="T30" fmla="*/ 2147483647 w 12521"/>
              <a:gd name="T31" fmla="*/ 2147483647 h 1982"/>
              <a:gd name="T32" fmla="*/ 2147483647 w 12521"/>
              <a:gd name="T33" fmla="*/ 2147483647 h 1982"/>
              <a:gd name="T34" fmla="*/ 2147483647 w 12521"/>
              <a:gd name="T35" fmla="*/ 2147483647 h 1982"/>
              <a:gd name="T36" fmla="*/ 2147483647 w 12521"/>
              <a:gd name="T37" fmla="*/ 2147483647 h 1982"/>
              <a:gd name="T38" fmla="*/ 2147483647 w 12521"/>
              <a:gd name="T39" fmla="*/ 2147483647 h 1982"/>
              <a:gd name="T40" fmla="*/ 2147483647 w 12521"/>
              <a:gd name="T41" fmla="*/ 2147483647 h 1982"/>
              <a:gd name="T42" fmla="*/ 2147483647 w 12521"/>
              <a:gd name="T43" fmla="*/ 2147483647 h 1982"/>
              <a:gd name="T44" fmla="*/ 2147483647 w 12521"/>
              <a:gd name="T45" fmla="*/ 2147483647 h 1982"/>
              <a:gd name="T46" fmla="*/ 2147483647 w 12521"/>
              <a:gd name="T47" fmla="*/ 2147483647 h 1982"/>
              <a:gd name="T48" fmla="*/ 2147483647 w 12521"/>
              <a:gd name="T49" fmla="*/ 2147483647 h 1982"/>
              <a:gd name="T50" fmla="*/ 2147483647 w 12521"/>
              <a:gd name="T51" fmla="*/ 2147483647 h 1982"/>
              <a:gd name="T52" fmla="*/ 2147483647 w 12521"/>
              <a:gd name="T53" fmla="*/ 2147483647 h 1982"/>
              <a:gd name="T54" fmla="*/ 2147483647 w 12521"/>
              <a:gd name="T55" fmla="*/ 2147483647 h 1982"/>
              <a:gd name="T56" fmla="*/ 2147483647 w 12521"/>
              <a:gd name="T57" fmla="*/ 2147483647 h 1982"/>
              <a:gd name="T58" fmla="*/ 2147483647 w 12521"/>
              <a:gd name="T59" fmla="*/ 2147483647 h 1982"/>
              <a:gd name="T60" fmla="*/ 2147483647 w 12521"/>
              <a:gd name="T61" fmla="*/ 2147483647 h 1982"/>
              <a:gd name="T62" fmla="*/ 2147483647 w 12521"/>
              <a:gd name="T63" fmla="*/ 2147483647 h 1982"/>
              <a:gd name="T64" fmla="*/ 2147483647 w 12521"/>
              <a:gd name="T65" fmla="*/ 2147483647 h 1982"/>
              <a:gd name="T66" fmla="*/ 2147483647 w 12521"/>
              <a:gd name="T67" fmla="*/ 2147483647 h 1982"/>
              <a:gd name="T68" fmla="*/ 2147483647 w 12521"/>
              <a:gd name="T69" fmla="*/ 2147483647 h 1982"/>
              <a:gd name="T70" fmla="*/ 2147483647 w 12521"/>
              <a:gd name="T71" fmla="*/ 2147483647 h 1982"/>
              <a:gd name="T72" fmla="*/ 2147483647 w 12521"/>
              <a:gd name="T73" fmla="*/ 2147483647 h 1982"/>
              <a:gd name="T74" fmla="*/ 2147483647 w 12521"/>
              <a:gd name="T75" fmla="*/ 2147483647 h 1982"/>
              <a:gd name="T76" fmla="*/ 2147483647 w 12521"/>
              <a:gd name="T77" fmla="*/ 2147483647 h 1982"/>
              <a:gd name="T78" fmla="*/ 2147483647 w 12521"/>
              <a:gd name="T79" fmla="*/ 2147483647 h 1982"/>
              <a:gd name="T80" fmla="*/ 2147483647 w 12521"/>
              <a:gd name="T81" fmla="*/ 2147483647 h 1982"/>
              <a:gd name="T82" fmla="*/ 2147483647 w 12521"/>
              <a:gd name="T83" fmla="*/ 2147483647 h 1982"/>
              <a:gd name="T84" fmla="*/ 2147483647 w 12521"/>
              <a:gd name="T85" fmla="*/ 2147483647 h 1982"/>
              <a:gd name="T86" fmla="*/ 2147483647 w 12521"/>
              <a:gd name="T87" fmla="*/ 2147483647 h 1982"/>
              <a:gd name="T88" fmla="*/ 2147483647 w 12521"/>
              <a:gd name="T89" fmla="*/ 2147483647 h 1982"/>
              <a:gd name="T90" fmla="*/ 2147483647 w 12521"/>
              <a:gd name="T91" fmla="*/ 2147483647 h 1982"/>
              <a:gd name="T92" fmla="*/ 2147483647 w 12521"/>
              <a:gd name="T93" fmla="*/ 2147483647 h 1982"/>
              <a:gd name="T94" fmla="*/ 2147483647 w 12521"/>
              <a:gd name="T95" fmla="*/ 2147483647 h 1982"/>
              <a:gd name="T96" fmla="*/ 2147483647 w 12521"/>
              <a:gd name="T97" fmla="*/ 2147483647 h 1982"/>
              <a:gd name="T98" fmla="*/ 2147483647 w 12521"/>
              <a:gd name="T99" fmla="*/ 2147483647 h 1982"/>
              <a:gd name="T100" fmla="*/ 2147483647 w 12521"/>
              <a:gd name="T101" fmla="*/ 2147483647 h 1982"/>
              <a:gd name="T102" fmla="*/ 2147483647 w 12521"/>
              <a:gd name="T103" fmla="*/ 2147483647 h 1982"/>
              <a:gd name="T104" fmla="*/ 2147483647 w 12521"/>
              <a:gd name="T105" fmla="*/ 2147483647 h 1982"/>
              <a:gd name="T106" fmla="*/ 2147483647 w 12521"/>
              <a:gd name="T107" fmla="*/ 2147483647 h 1982"/>
              <a:gd name="T108" fmla="*/ 2147483647 w 12521"/>
              <a:gd name="T109" fmla="*/ 2147483647 h 1982"/>
              <a:gd name="T110" fmla="*/ 2147483647 w 12521"/>
              <a:gd name="T111" fmla="*/ 2147483647 h 1982"/>
              <a:gd name="T112" fmla="*/ 2147483647 w 12521"/>
              <a:gd name="T113" fmla="*/ 2147483647 h 1982"/>
              <a:gd name="T114" fmla="*/ 2147483647 w 12521"/>
              <a:gd name="T115" fmla="*/ 2147483647 h 1982"/>
              <a:gd name="T116" fmla="*/ 2147483647 w 12521"/>
              <a:gd name="T117" fmla="*/ 2147483647 h 1982"/>
              <a:gd name="T118" fmla="*/ 2147483647 w 12521"/>
              <a:gd name="T119" fmla="*/ 2147483647 h 1982"/>
              <a:gd name="T120" fmla="*/ 2147483647 w 12521"/>
              <a:gd name="T121" fmla="*/ 2147483647 h 198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2521"/>
              <a:gd name="T184" fmla="*/ 0 h 1982"/>
              <a:gd name="T185" fmla="*/ 12521 w 12521"/>
              <a:gd name="T186" fmla="*/ 1982 h 198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2521" h="1982">
                <a:moveTo>
                  <a:pt x="10916" y="714"/>
                </a:moveTo>
                <a:lnTo>
                  <a:pt x="10912" y="716"/>
                </a:lnTo>
                <a:lnTo>
                  <a:pt x="10907" y="717"/>
                </a:lnTo>
                <a:lnTo>
                  <a:pt x="10905" y="721"/>
                </a:lnTo>
                <a:lnTo>
                  <a:pt x="10901" y="722"/>
                </a:lnTo>
                <a:lnTo>
                  <a:pt x="10898" y="724"/>
                </a:lnTo>
                <a:lnTo>
                  <a:pt x="10897" y="721"/>
                </a:lnTo>
                <a:lnTo>
                  <a:pt x="10902" y="715"/>
                </a:lnTo>
                <a:lnTo>
                  <a:pt x="10904" y="711"/>
                </a:lnTo>
                <a:lnTo>
                  <a:pt x="10916" y="714"/>
                </a:lnTo>
                <a:close/>
                <a:moveTo>
                  <a:pt x="10894" y="694"/>
                </a:moveTo>
                <a:lnTo>
                  <a:pt x="10897" y="694"/>
                </a:lnTo>
                <a:lnTo>
                  <a:pt x="10902" y="694"/>
                </a:lnTo>
                <a:lnTo>
                  <a:pt x="10906" y="696"/>
                </a:lnTo>
                <a:lnTo>
                  <a:pt x="10912" y="696"/>
                </a:lnTo>
                <a:lnTo>
                  <a:pt x="10917" y="695"/>
                </a:lnTo>
                <a:lnTo>
                  <a:pt x="10923" y="698"/>
                </a:lnTo>
                <a:lnTo>
                  <a:pt x="10922" y="702"/>
                </a:lnTo>
                <a:lnTo>
                  <a:pt x="10923" y="707"/>
                </a:lnTo>
                <a:lnTo>
                  <a:pt x="10924" y="709"/>
                </a:lnTo>
                <a:lnTo>
                  <a:pt x="10887" y="696"/>
                </a:lnTo>
                <a:lnTo>
                  <a:pt x="10892" y="694"/>
                </a:lnTo>
                <a:lnTo>
                  <a:pt x="10894" y="694"/>
                </a:lnTo>
                <a:close/>
                <a:moveTo>
                  <a:pt x="10866" y="937"/>
                </a:moveTo>
                <a:cubicBezTo>
                  <a:pt x="10932" y="928"/>
                  <a:pt x="10997" y="917"/>
                  <a:pt x="11062" y="906"/>
                </a:cubicBezTo>
                <a:cubicBezTo>
                  <a:pt x="11051" y="903"/>
                  <a:pt x="11043" y="893"/>
                  <a:pt x="11040" y="881"/>
                </a:cubicBezTo>
                <a:cubicBezTo>
                  <a:pt x="11040" y="877"/>
                  <a:pt x="11040" y="873"/>
                  <a:pt x="11040" y="869"/>
                </a:cubicBezTo>
                <a:lnTo>
                  <a:pt x="11025" y="872"/>
                </a:lnTo>
                <a:lnTo>
                  <a:pt x="11034" y="893"/>
                </a:lnTo>
                <a:lnTo>
                  <a:pt x="10915" y="911"/>
                </a:lnTo>
                <a:lnTo>
                  <a:pt x="10912" y="907"/>
                </a:lnTo>
                <a:lnTo>
                  <a:pt x="10883" y="912"/>
                </a:lnTo>
                <a:cubicBezTo>
                  <a:pt x="10880" y="923"/>
                  <a:pt x="10874" y="932"/>
                  <a:pt x="10866" y="937"/>
                </a:cubicBezTo>
                <a:close/>
                <a:moveTo>
                  <a:pt x="10458" y="5"/>
                </a:moveTo>
                <a:lnTo>
                  <a:pt x="10494" y="0"/>
                </a:lnTo>
                <a:cubicBezTo>
                  <a:pt x="10495" y="0"/>
                  <a:pt x="10495" y="0"/>
                  <a:pt x="10495" y="0"/>
                </a:cubicBezTo>
                <a:cubicBezTo>
                  <a:pt x="10497" y="0"/>
                  <a:pt x="10499" y="1"/>
                  <a:pt x="10500" y="1"/>
                </a:cubicBezTo>
                <a:lnTo>
                  <a:pt x="10907" y="198"/>
                </a:lnTo>
                <a:cubicBezTo>
                  <a:pt x="10916" y="195"/>
                  <a:pt x="10970" y="174"/>
                  <a:pt x="10994" y="174"/>
                </a:cubicBezTo>
                <a:cubicBezTo>
                  <a:pt x="11011" y="174"/>
                  <a:pt x="11014" y="190"/>
                  <a:pt x="11016" y="204"/>
                </a:cubicBezTo>
                <a:lnTo>
                  <a:pt x="11212" y="152"/>
                </a:lnTo>
                <a:cubicBezTo>
                  <a:pt x="11260" y="139"/>
                  <a:pt x="11317" y="143"/>
                  <a:pt x="11338" y="156"/>
                </a:cubicBezTo>
                <a:cubicBezTo>
                  <a:pt x="11351" y="159"/>
                  <a:pt x="11367" y="163"/>
                  <a:pt x="11367" y="172"/>
                </a:cubicBezTo>
                <a:cubicBezTo>
                  <a:pt x="11367" y="196"/>
                  <a:pt x="11294" y="234"/>
                  <a:pt x="11235" y="250"/>
                </a:cubicBezTo>
                <a:lnTo>
                  <a:pt x="11068" y="295"/>
                </a:lnTo>
                <a:lnTo>
                  <a:pt x="11042" y="312"/>
                </a:lnTo>
                <a:lnTo>
                  <a:pt x="11020" y="341"/>
                </a:lnTo>
                <a:cubicBezTo>
                  <a:pt x="11041" y="331"/>
                  <a:pt x="11059" y="327"/>
                  <a:pt x="11082" y="327"/>
                </a:cubicBezTo>
                <a:cubicBezTo>
                  <a:pt x="11087" y="327"/>
                  <a:pt x="11092" y="329"/>
                  <a:pt x="11095" y="334"/>
                </a:cubicBezTo>
                <a:cubicBezTo>
                  <a:pt x="11099" y="342"/>
                  <a:pt x="11100" y="357"/>
                  <a:pt x="11100" y="368"/>
                </a:cubicBezTo>
                <a:cubicBezTo>
                  <a:pt x="11100" y="371"/>
                  <a:pt x="11097" y="375"/>
                  <a:pt x="11092" y="378"/>
                </a:cubicBezTo>
                <a:cubicBezTo>
                  <a:pt x="11075" y="386"/>
                  <a:pt x="11032" y="390"/>
                  <a:pt x="11025" y="390"/>
                </a:cubicBezTo>
                <a:lnTo>
                  <a:pt x="11021" y="384"/>
                </a:lnTo>
                <a:cubicBezTo>
                  <a:pt x="11015" y="384"/>
                  <a:pt x="11009" y="385"/>
                  <a:pt x="11005" y="384"/>
                </a:cubicBezTo>
                <a:lnTo>
                  <a:pt x="11003" y="380"/>
                </a:lnTo>
                <a:lnTo>
                  <a:pt x="10990" y="380"/>
                </a:lnTo>
                <a:lnTo>
                  <a:pt x="10929" y="452"/>
                </a:lnTo>
                <a:lnTo>
                  <a:pt x="10923" y="447"/>
                </a:lnTo>
                <a:lnTo>
                  <a:pt x="10904" y="453"/>
                </a:lnTo>
                <a:lnTo>
                  <a:pt x="10903" y="432"/>
                </a:lnTo>
                <a:lnTo>
                  <a:pt x="10895" y="433"/>
                </a:lnTo>
                <a:lnTo>
                  <a:pt x="10896" y="430"/>
                </a:lnTo>
                <a:lnTo>
                  <a:pt x="10901" y="426"/>
                </a:lnTo>
                <a:lnTo>
                  <a:pt x="10897" y="397"/>
                </a:lnTo>
                <a:lnTo>
                  <a:pt x="10897" y="393"/>
                </a:lnTo>
                <a:lnTo>
                  <a:pt x="10887" y="395"/>
                </a:lnTo>
                <a:lnTo>
                  <a:pt x="10891" y="387"/>
                </a:lnTo>
                <a:lnTo>
                  <a:pt x="10896" y="382"/>
                </a:lnTo>
                <a:lnTo>
                  <a:pt x="10895" y="379"/>
                </a:lnTo>
                <a:lnTo>
                  <a:pt x="10889" y="381"/>
                </a:lnTo>
                <a:lnTo>
                  <a:pt x="10878" y="389"/>
                </a:lnTo>
                <a:lnTo>
                  <a:pt x="10854" y="364"/>
                </a:lnTo>
                <a:lnTo>
                  <a:pt x="10861" y="360"/>
                </a:lnTo>
                <a:cubicBezTo>
                  <a:pt x="10835" y="365"/>
                  <a:pt x="10813" y="367"/>
                  <a:pt x="10785" y="367"/>
                </a:cubicBezTo>
                <a:cubicBezTo>
                  <a:pt x="10761" y="374"/>
                  <a:pt x="10736" y="381"/>
                  <a:pt x="10712" y="386"/>
                </a:cubicBezTo>
                <a:cubicBezTo>
                  <a:pt x="10704" y="388"/>
                  <a:pt x="10695" y="389"/>
                  <a:pt x="10687" y="390"/>
                </a:cubicBezTo>
                <a:cubicBezTo>
                  <a:pt x="10657" y="392"/>
                  <a:pt x="10626" y="393"/>
                  <a:pt x="10596" y="392"/>
                </a:cubicBezTo>
                <a:lnTo>
                  <a:pt x="10589" y="426"/>
                </a:lnTo>
                <a:cubicBezTo>
                  <a:pt x="10589" y="427"/>
                  <a:pt x="10587" y="428"/>
                  <a:pt x="10587" y="428"/>
                </a:cubicBezTo>
                <a:lnTo>
                  <a:pt x="10565" y="434"/>
                </a:lnTo>
                <a:lnTo>
                  <a:pt x="10535" y="394"/>
                </a:lnTo>
                <a:lnTo>
                  <a:pt x="10488" y="393"/>
                </a:lnTo>
                <a:lnTo>
                  <a:pt x="10488" y="378"/>
                </a:lnTo>
                <a:lnTo>
                  <a:pt x="10504" y="368"/>
                </a:lnTo>
                <a:lnTo>
                  <a:pt x="10375" y="310"/>
                </a:lnTo>
                <a:lnTo>
                  <a:pt x="10403" y="301"/>
                </a:lnTo>
                <a:cubicBezTo>
                  <a:pt x="10406" y="300"/>
                  <a:pt x="10409" y="301"/>
                  <a:pt x="10412" y="301"/>
                </a:cubicBezTo>
                <a:lnTo>
                  <a:pt x="10524" y="333"/>
                </a:lnTo>
                <a:lnTo>
                  <a:pt x="10501" y="251"/>
                </a:lnTo>
                <a:cubicBezTo>
                  <a:pt x="10501" y="251"/>
                  <a:pt x="10501" y="250"/>
                  <a:pt x="10501" y="250"/>
                </a:cubicBezTo>
                <a:cubicBezTo>
                  <a:pt x="10508" y="247"/>
                  <a:pt x="10516" y="245"/>
                  <a:pt x="10525" y="243"/>
                </a:cubicBezTo>
                <a:cubicBezTo>
                  <a:pt x="10526" y="243"/>
                  <a:pt x="10528" y="243"/>
                  <a:pt x="10529" y="244"/>
                </a:cubicBezTo>
                <a:lnTo>
                  <a:pt x="10622" y="318"/>
                </a:lnTo>
                <a:lnTo>
                  <a:pt x="10771" y="273"/>
                </a:lnTo>
                <a:lnTo>
                  <a:pt x="10783" y="254"/>
                </a:lnTo>
                <a:lnTo>
                  <a:pt x="10763" y="234"/>
                </a:lnTo>
                <a:lnTo>
                  <a:pt x="10751" y="238"/>
                </a:lnTo>
                <a:lnTo>
                  <a:pt x="10724" y="214"/>
                </a:lnTo>
                <a:lnTo>
                  <a:pt x="10706" y="218"/>
                </a:lnTo>
                <a:lnTo>
                  <a:pt x="10705" y="212"/>
                </a:lnTo>
                <a:lnTo>
                  <a:pt x="10715" y="205"/>
                </a:lnTo>
                <a:lnTo>
                  <a:pt x="10645" y="154"/>
                </a:lnTo>
                <a:lnTo>
                  <a:pt x="10625" y="157"/>
                </a:lnTo>
                <a:lnTo>
                  <a:pt x="10623" y="151"/>
                </a:lnTo>
                <a:lnTo>
                  <a:pt x="10634" y="144"/>
                </a:lnTo>
                <a:lnTo>
                  <a:pt x="10582" y="103"/>
                </a:lnTo>
                <a:lnTo>
                  <a:pt x="10594" y="98"/>
                </a:lnTo>
                <a:lnTo>
                  <a:pt x="10458" y="5"/>
                </a:lnTo>
                <a:close/>
                <a:moveTo>
                  <a:pt x="10306" y="1003"/>
                </a:moveTo>
                <a:lnTo>
                  <a:pt x="10306" y="1002"/>
                </a:lnTo>
                <a:lnTo>
                  <a:pt x="10304" y="990"/>
                </a:lnTo>
                <a:cubicBezTo>
                  <a:pt x="10308" y="997"/>
                  <a:pt x="10311" y="1000"/>
                  <a:pt x="10315" y="1002"/>
                </a:cubicBezTo>
                <a:lnTo>
                  <a:pt x="10306" y="1003"/>
                </a:lnTo>
                <a:close/>
                <a:moveTo>
                  <a:pt x="10307" y="789"/>
                </a:moveTo>
                <a:cubicBezTo>
                  <a:pt x="10307" y="805"/>
                  <a:pt x="10308" y="821"/>
                  <a:pt x="10306" y="836"/>
                </a:cubicBezTo>
                <a:cubicBezTo>
                  <a:pt x="10305" y="851"/>
                  <a:pt x="10304" y="866"/>
                  <a:pt x="10304" y="881"/>
                </a:cubicBezTo>
                <a:cubicBezTo>
                  <a:pt x="10304" y="895"/>
                  <a:pt x="10304" y="909"/>
                  <a:pt x="10304" y="923"/>
                </a:cubicBezTo>
                <a:lnTo>
                  <a:pt x="10308" y="906"/>
                </a:lnTo>
                <a:lnTo>
                  <a:pt x="10309" y="888"/>
                </a:lnTo>
                <a:cubicBezTo>
                  <a:pt x="10309" y="875"/>
                  <a:pt x="10308" y="861"/>
                  <a:pt x="10309" y="848"/>
                </a:cubicBezTo>
                <a:lnTo>
                  <a:pt x="10311" y="828"/>
                </a:lnTo>
                <a:lnTo>
                  <a:pt x="10312" y="807"/>
                </a:lnTo>
                <a:lnTo>
                  <a:pt x="10312" y="789"/>
                </a:lnTo>
                <a:lnTo>
                  <a:pt x="10307" y="789"/>
                </a:lnTo>
                <a:close/>
                <a:moveTo>
                  <a:pt x="10073" y="1021"/>
                </a:moveTo>
                <a:lnTo>
                  <a:pt x="10075" y="1013"/>
                </a:lnTo>
                <a:lnTo>
                  <a:pt x="10081" y="1012"/>
                </a:lnTo>
                <a:lnTo>
                  <a:pt x="10089" y="1017"/>
                </a:lnTo>
                <a:lnTo>
                  <a:pt x="10098" y="1018"/>
                </a:lnTo>
                <a:lnTo>
                  <a:pt x="10103" y="1019"/>
                </a:lnTo>
                <a:lnTo>
                  <a:pt x="10073" y="1021"/>
                </a:lnTo>
                <a:close/>
                <a:moveTo>
                  <a:pt x="10084" y="840"/>
                </a:moveTo>
                <a:cubicBezTo>
                  <a:pt x="10086" y="858"/>
                  <a:pt x="10085" y="870"/>
                  <a:pt x="10082" y="888"/>
                </a:cubicBezTo>
                <a:lnTo>
                  <a:pt x="10081" y="903"/>
                </a:lnTo>
                <a:cubicBezTo>
                  <a:pt x="10077" y="881"/>
                  <a:pt x="10074" y="860"/>
                  <a:pt x="10073" y="839"/>
                </a:cubicBezTo>
                <a:lnTo>
                  <a:pt x="10075" y="827"/>
                </a:lnTo>
                <a:cubicBezTo>
                  <a:pt x="10076" y="820"/>
                  <a:pt x="10077" y="812"/>
                  <a:pt x="10077" y="804"/>
                </a:cubicBezTo>
                <a:cubicBezTo>
                  <a:pt x="10077" y="799"/>
                  <a:pt x="10078" y="794"/>
                  <a:pt x="10079" y="789"/>
                </a:cubicBezTo>
                <a:cubicBezTo>
                  <a:pt x="10082" y="795"/>
                  <a:pt x="10083" y="802"/>
                  <a:pt x="10084" y="808"/>
                </a:cubicBezTo>
                <a:cubicBezTo>
                  <a:pt x="10085" y="818"/>
                  <a:pt x="10084" y="829"/>
                  <a:pt x="10084" y="840"/>
                </a:cubicBezTo>
                <a:close/>
                <a:moveTo>
                  <a:pt x="8601" y="1043"/>
                </a:moveTo>
                <a:cubicBezTo>
                  <a:pt x="8586" y="1035"/>
                  <a:pt x="8576" y="1013"/>
                  <a:pt x="8576" y="1001"/>
                </a:cubicBezTo>
                <a:cubicBezTo>
                  <a:pt x="8576" y="990"/>
                  <a:pt x="8576" y="993"/>
                  <a:pt x="8577" y="990"/>
                </a:cubicBezTo>
                <a:lnTo>
                  <a:pt x="8550" y="990"/>
                </a:lnTo>
                <a:cubicBezTo>
                  <a:pt x="8551" y="994"/>
                  <a:pt x="8552" y="990"/>
                  <a:pt x="8552" y="1001"/>
                </a:cubicBezTo>
                <a:cubicBezTo>
                  <a:pt x="8552" y="1012"/>
                  <a:pt x="8541" y="1035"/>
                  <a:pt x="8526" y="1043"/>
                </a:cubicBezTo>
                <a:lnTo>
                  <a:pt x="8601" y="1043"/>
                </a:lnTo>
                <a:close/>
                <a:moveTo>
                  <a:pt x="9307" y="1043"/>
                </a:moveTo>
                <a:cubicBezTo>
                  <a:pt x="9293" y="1036"/>
                  <a:pt x="9283" y="1022"/>
                  <a:pt x="9281" y="1005"/>
                </a:cubicBezTo>
                <a:lnTo>
                  <a:pt x="9275" y="1005"/>
                </a:lnTo>
                <a:lnTo>
                  <a:pt x="9275" y="1024"/>
                </a:lnTo>
                <a:lnTo>
                  <a:pt x="9265" y="1024"/>
                </a:lnTo>
                <a:lnTo>
                  <a:pt x="9258" y="1005"/>
                </a:lnTo>
                <a:lnTo>
                  <a:pt x="9243" y="1005"/>
                </a:lnTo>
                <a:lnTo>
                  <a:pt x="9243" y="954"/>
                </a:lnTo>
                <a:lnTo>
                  <a:pt x="9248" y="954"/>
                </a:lnTo>
                <a:lnTo>
                  <a:pt x="9248" y="943"/>
                </a:lnTo>
                <a:lnTo>
                  <a:pt x="9265" y="943"/>
                </a:lnTo>
                <a:lnTo>
                  <a:pt x="9265" y="951"/>
                </a:lnTo>
                <a:lnTo>
                  <a:pt x="9340" y="951"/>
                </a:lnTo>
                <a:lnTo>
                  <a:pt x="9340" y="944"/>
                </a:lnTo>
                <a:lnTo>
                  <a:pt x="9354" y="940"/>
                </a:lnTo>
                <a:lnTo>
                  <a:pt x="9354" y="927"/>
                </a:lnTo>
                <a:lnTo>
                  <a:pt x="9217" y="929"/>
                </a:lnTo>
                <a:lnTo>
                  <a:pt x="9178" y="954"/>
                </a:lnTo>
                <a:lnTo>
                  <a:pt x="9114" y="954"/>
                </a:lnTo>
                <a:lnTo>
                  <a:pt x="9114" y="1006"/>
                </a:lnTo>
                <a:lnTo>
                  <a:pt x="9121" y="1006"/>
                </a:lnTo>
                <a:lnTo>
                  <a:pt x="9121" y="1012"/>
                </a:lnTo>
                <a:lnTo>
                  <a:pt x="9091" y="1012"/>
                </a:lnTo>
                <a:lnTo>
                  <a:pt x="9091" y="1006"/>
                </a:lnTo>
                <a:lnTo>
                  <a:pt x="9098" y="1006"/>
                </a:lnTo>
                <a:lnTo>
                  <a:pt x="9098" y="954"/>
                </a:lnTo>
                <a:lnTo>
                  <a:pt x="8688" y="958"/>
                </a:lnTo>
                <a:lnTo>
                  <a:pt x="8688" y="988"/>
                </a:lnTo>
                <a:lnTo>
                  <a:pt x="8668" y="988"/>
                </a:lnTo>
                <a:cubicBezTo>
                  <a:pt x="8669" y="992"/>
                  <a:pt x="8670" y="990"/>
                  <a:pt x="8670" y="1001"/>
                </a:cubicBezTo>
                <a:cubicBezTo>
                  <a:pt x="8670" y="1013"/>
                  <a:pt x="8659" y="1035"/>
                  <a:pt x="8644" y="1043"/>
                </a:cubicBezTo>
                <a:lnTo>
                  <a:pt x="9307" y="1043"/>
                </a:lnTo>
                <a:close/>
                <a:moveTo>
                  <a:pt x="9417" y="1043"/>
                </a:moveTo>
                <a:cubicBezTo>
                  <a:pt x="9403" y="1036"/>
                  <a:pt x="9393" y="1022"/>
                  <a:pt x="9391" y="1005"/>
                </a:cubicBezTo>
                <a:lnTo>
                  <a:pt x="9375" y="1005"/>
                </a:lnTo>
                <a:cubicBezTo>
                  <a:pt x="9374" y="1022"/>
                  <a:pt x="9364" y="1036"/>
                  <a:pt x="9350" y="1043"/>
                </a:cubicBezTo>
                <a:lnTo>
                  <a:pt x="9391" y="1043"/>
                </a:lnTo>
                <a:lnTo>
                  <a:pt x="9417" y="1043"/>
                </a:lnTo>
                <a:close/>
                <a:moveTo>
                  <a:pt x="9814" y="1035"/>
                </a:moveTo>
                <a:cubicBezTo>
                  <a:pt x="9807" y="1028"/>
                  <a:pt x="9802" y="1019"/>
                  <a:pt x="9799" y="1009"/>
                </a:cubicBezTo>
                <a:lnTo>
                  <a:pt x="9774" y="1008"/>
                </a:lnTo>
                <a:lnTo>
                  <a:pt x="9773" y="1015"/>
                </a:lnTo>
                <a:lnTo>
                  <a:pt x="9592" y="1017"/>
                </a:lnTo>
                <a:lnTo>
                  <a:pt x="9592" y="1006"/>
                </a:lnTo>
                <a:lnTo>
                  <a:pt x="9485" y="1005"/>
                </a:lnTo>
                <a:cubicBezTo>
                  <a:pt x="9484" y="1022"/>
                  <a:pt x="9474" y="1036"/>
                  <a:pt x="9460" y="1043"/>
                </a:cubicBezTo>
                <a:cubicBezTo>
                  <a:pt x="9579" y="1042"/>
                  <a:pt x="9697" y="1039"/>
                  <a:pt x="9814" y="1035"/>
                </a:cubicBezTo>
                <a:close/>
                <a:moveTo>
                  <a:pt x="8347" y="692"/>
                </a:moveTo>
                <a:lnTo>
                  <a:pt x="9490" y="680"/>
                </a:lnTo>
                <a:lnTo>
                  <a:pt x="9492" y="926"/>
                </a:lnTo>
                <a:lnTo>
                  <a:pt x="9411" y="927"/>
                </a:lnTo>
                <a:lnTo>
                  <a:pt x="9411" y="940"/>
                </a:lnTo>
                <a:lnTo>
                  <a:pt x="9425" y="944"/>
                </a:lnTo>
                <a:lnTo>
                  <a:pt x="9425" y="951"/>
                </a:lnTo>
                <a:lnTo>
                  <a:pt x="9572" y="951"/>
                </a:lnTo>
                <a:lnTo>
                  <a:pt x="9572" y="944"/>
                </a:lnTo>
                <a:lnTo>
                  <a:pt x="9548" y="944"/>
                </a:lnTo>
                <a:lnTo>
                  <a:pt x="9552" y="781"/>
                </a:lnTo>
                <a:lnTo>
                  <a:pt x="9570" y="781"/>
                </a:lnTo>
                <a:lnTo>
                  <a:pt x="9583" y="691"/>
                </a:lnTo>
                <a:lnTo>
                  <a:pt x="9649" y="708"/>
                </a:lnTo>
                <a:cubicBezTo>
                  <a:pt x="9687" y="718"/>
                  <a:pt x="9711" y="754"/>
                  <a:pt x="9725" y="781"/>
                </a:cubicBezTo>
                <a:lnTo>
                  <a:pt x="9767" y="783"/>
                </a:lnTo>
                <a:cubicBezTo>
                  <a:pt x="9775" y="784"/>
                  <a:pt x="9784" y="788"/>
                  <a:pt x="9787" y="795"/>
                </a:cubicBezTo>
                <a:lnTo>
                  <a:pt x="9805" y="850"/>
                </a:lnTo>
                <a:lnTo>
                  <a:pt x="9919" y="870"/>
                </a:lnTo>
                <a:cubicBezTo>
                  <a:pt x="9937" y="873"/>
                  <a:pt x="9947" y="883"/>
                  <a:pt x="9947" y="902"/>
                </a:cubicBezTo>
                <a:lnTo>
                  <a:pt x="9947" y="987"/>
                </a:lnTo>
                <a:lnTo>
                  <a:pt x="9949" y="988"/>
                </a:lnTo>
                <a:cubicBezTo>
                  <a:pt x="9952" y="988"/>
                  <a:pt x="9954" y="990"/>
                  <a:pt x="9953" y="993"/>
                </a:cubicBezTo>
                <a:lnTo>
                  <a:pt x="9953" y="1008"/>
                </a:lnTo>
                <a:cubicBezTo>
                  <a:pt x="9953" y="1011"/>
                  <a:pt x="9951" y="1014"/>
                  <a:pt x="9948" y="1014"/>
                </a:cubicBezTo>
                <a:lnTo>
                  <a:pt x="9898" y="1014"/>
                </a:lnTo>
                <a:cubicBezTo>
                  <a:pt x="9895" y="1020"/>
                  <a:pt x="9892" y="1026"/>
                  <a:pt x="9887" y="1031"/>
                </a:cubicBezTo>
                <a:cubicBezTo>
                  <a:pt x="9935" y="1029"/>
                  <a:pt x="9983" y="1027"/>
                  <a:pt x="10030" y="1024"/>
                </a:cubicBezTo>
                <a:cubicBezTo>
                  <a:pt x="10030" y="1022"/>
                  <a:pt x="10030" y="1021"/>
                  <a:pt x="10030" y="1020"/>
                </a:cubicBezTo>
                <a:cubicBezTo>
                  <a:pt x="10030" y="1018"/>
                  <a:pt x="10032" y="1016"/>
                  <a:pt x="10034" y="1013"/>
                </a:cubicBezTo>
                <a:lnTo>
                  <a:pt x="10034" y="1002"/>
                </a:lnTo>
                <a:lnTo>
                  <a:pt x="10027" y="999"/>
                </a:lnTo>
                <a:lnTo>
                  <a:pt x="10025" y="984"/>
                </a:lnTo>
                <a:lnTo>
                  <a:pt x="10026" y="972"/>
                </a:lnTo>
                <a:cubicBezTo>
                  <a:pt x="10026" y="962"/>
                  <a:pt x="10025" y="954"/>
                  <a:pt x="10022" y="944"/>
                </a:cubicBezTo>
                <a:cubicBezTo>
                  <a:pt x="10024" y="927"/>
                  <a:pt x="10025" y="914"/>
                  <a:pt x="10023" y="896"/>
                </a:cubicBezTo>
                <a:lnTo>
                  <a:pt x="10021" y="885"/>
                </a:lnTo>
                <a:lnTo>
                  <a:pt x="10023" y="873"/>
                </a:lnTo>
                <a:lnTo>
                  <a:pt x="10023" y="867"/>
                </a:lnTo>
                <a:cubicBezTo>
                  <a:pt x="10022" y="858"/>
                  <a:pt x="10025" y="850"/>
                  <a:pt x="10024" y="841"/>
                </a:cubicBezTo>
                <a:cubicBezTo>
                  <a:pt x="10022" y="834"/>
                  <a:pt x="10023" y="829"/>
                  <a:pt x="10023" y="822"/>
                </a:cubicBezTo>
                <a:cubicBezTo>
                  <a:pt x="10023" y="812"/>
                  <a:pt x="10020" y="802"/>
                  <a:pt x="10019" y="792"/>
                </a:cubicBezTo>
                <a:cubicBezTo>
                  <a:pt x="10017" y="783"/>
                  <a:pt x="10015" y="775"/>
                  <a:pt x="10013" y="766"/>
                </a:cubicBezTo>
                <a:cubicBezTo>
                  <a:pt x="10014" y="754"/>
                  <a:pt x="10013" y="743"/>
                  <a:pt x="10015" y="732"/>
                </a:cubicBezTo>
                <a:lnTo>
                  <a:pt x="10011" y="722"/>
                </a:lnTo>
                <a:cubicBezTo>
                  <a:pt x="10011" y="712"/>
                  <a:pt x="10010" y="708"/>
                  <a:pt x="10008" y="708"/>
                </a:cubicBezTo>
                <a:cubicBezTo>
                  <a:pt x="10006" y="707"/>
                  <a:pt x="10004" y="709"/>
                  <a:pt x="9999" y="704"/>
                </a:cubicBezTo>
                <a:cubicBezTo>
                  <a:pt x="9993" y="698"/>
                  <a:pt x="9995" y="697"/>
                  <a:pt x="9996" y="689"/>
                </a:cubicBezTo>
                <a:lnTo>
                  <a:pt x="9990" y="685"/>
                </a:lnTo>
                <a:lnTo>
                  <a:pt x="9985" y="679"/>
                </a:lnTo>
                <a:cubicBezTo>
                  <a:pt x="9983" y="670"/>
                  <a:pt x="9982" y="667"/>
                  <a:pt x="9982" y="658"/>
                </a:cubicBezTo>
                <a:lnTo>
                  <a:pt x="9979" y="652"/>
                </a:lnTo>
                <a:lnTo>
                  <a:pt x="9979" y="639"/>
                </a:lnTo>
                <a:cubicBezTo>
                  <a:pt x="9976" y="633"/>
                  <a:pt x="9978" y="629"/>
                  <a:pt x="9979" y="622"/>
                </a:cubicBezTo>
                <a:cubicBezTo>
                  <a:pt x="9978" y="621"/>
                  <a:pt x="9974" y="620"/>
                  <a:pt x="9974" y="618"/>
                </a:cubicBezTo>
                <a:cubicBezTo>
                  <a:pt x="9971" y="609"/>
                  <a:pt x="9977" y="592"/>
                  <a:pt x="9978" y="583"/>
                </a:cubicBezTo>
                <a:cubicBezTo>
                  <a:pt x="9980" y="574"/>
                  <a:pt x="9982" y="564"/>
                  <a:pt x="9983" y="555"/>
                </a:cubicBezTo>
                <a:lnTo>
                  <a:pt x="9984" y="540"/>
                </a:lnTo>
                <a:lnTo>
                  <a:pt x="9987" y="523"/>
                </a:lnTo>
                <a:lnTo>
                  <a:pt x="9985" y="507"/>
                </a:lnTo>
                <a:lnTo>
                  <a:pt x="9987" y="489"/>
                </a:lnTo>
                <a:lnTo>
                  <a:pt x="9989" y="478"/>
                </a:lnTo>
                <a:lnTo>
                  <a:pt x="9990" y="475"/>
                </a:lnTo>
                <a:cubicBezTo>
                  <a:pt x="10003" y="466"/>
                  <a:pt x="10016" y="458"/>
                  <a:pt x="10031" y="453"/>
                </a:cubicBezTo>
                <a:cubicBezTo>
                  <a:pt x="10038" y="450"/>
                  <a:pt x="10044" y="445"/>
                  <a:pt x="10051" y="442"/>
                </a:cubicBezTo>
                <a:lnTo>
                  <a:pt x="10053" y="437"/>
                </a:lnTo>
                <a:lnTo>
                  <a:pt x="10055" y="430"/>
                </a:lnTo>
                <a:lnTo>
                  <a:pt x="10055" y="425"/>
                </a:lnTo>
                <a:lnTo>
                  <a:pt x="10052" y="419"/>
                </a:lnTo>
                <a:lnTo>
                  <a:pt x="10051" y="414"/>
                </a:lnTo>
                <a:cubicBezTo>
                  <a:pt x="10049" y="414"/>
                  <a:pt x="10049" y="415"/>
                  <a:pt x="10048" y="414"/>
                </a:cubicBezTo>
                <a:cubicBezTo>
                  <a:pt x="10046" y="414"/>
                  <a:pt x="10046" y="413"/>
                  <a:pt x="10045" y="411"/>
                </a:cubicBezTo>
                <a:cubicBezTo>
                  <a:pt x="10044" y="405"/>
                  <a:pt x="10041" y="399"/>
                  <a:pt x="10040" y="394"/>
                </a:cubicBezTo>
                <a:cubicBezTo>
                  <a:pt x="10040" y="392"/>
                  <a:pt x="10041" y="390"/>
                  <a:pt x="10042" y="389"/>
                </a:cubicBezTo>
                <a:lnTo>
                  <a:pt x="10041" y="384"/>
                </a:lnTo>
                <a:lnTo>
                  <a:pt x="10041" y="371"/>
                </a:lnTo>
                <a:cubicBezTo>
                  <a:pt x="10042" y="365"/>
                  <a:pt x="10045" y="360"/>
                  <a:pt x="10050" y="354"/>
                </a:cubicBezTo>
                <a:lnTo>
                  <a:pt x="10057" y="345"/>
                </a:lnTo>
                <a:cubicBezTo>
                  <a:pt x="10067" y="344"/>
                  <a:pt x="10075" y="341"/>
                  <a:pt x="10085" y="342"/>
                </a:cubicBezTo>
                <a:cubicBezTo>
                  <a:pt x="10089" y="344"/>
                  <a:pt x="10091" y="345"/>
                  <a:pt x="10094" y="348"/>
                </a:cubicBezTo>
                <a:cubicBezTo>
                  <a:pt x="10100" y="350"/>
                  <a:pt x="10102" y="352"/>
                  <a:pt x="10106" y="357"/>
                </a:cubicBezTo>
                <a:lnTo>
                  <a:pt x="10106" y="362"/>
                </a:lnTo>
                <a:cubicBezTo>
                  <a:pt x="10109" y="367"/>
                  <a:pt x="10109" y="370"/>
                  <a:pt x="10112" y="375"/>
                </a:cubicBezTo>
                <a:cubicBezTo>
                  <a:pt x="10113" y="381"/>
                  <a:pt x="10113" y="386"/>
                  <a:pt x="10115" y="392"/>
                </a:cubicBezTo>
                <a:lnTo>
                  <a:pt x="10113" y="395"/>
                </a:lnTo>
                <a:cubicBezTo>
                  <a:pt x="10113" y="399"/>
                  <a:pt x="10113" y="402"/>
                  <a:pt x="10113" y="405"/>
                </a:cubicBezTo>
                <a:cubicBezTo>
                  <a:pt x="10112" y="408"/>
                  <a:pt x="10112" y="408"/>
                  <a:pt x="10111" y="409"/>
                </a:cubicBezTo>
                <a:lnTo>
                  <a:pt x="10108" y="409"/>
                </a:lnTo>
                <a:lnTo>
                  <a:pt x="10107" y="414"/>
                </a:lnTo>
                <a:cubicBezTo>
                  <a:pt x="10106" y="420"/>
                  <a:pt x="10107" y="425"/>
                  <a:pt x="10107" y="431"/>
                </a:cubicBezTo>
                <a:lnTo>
                  <a:pt x="10108" y="436"/>
                </a:lnTo>
                <a:lnTo>
                  <a:pt x="10109" y="439"/>
                </a:lnTo>
                <a:cubicBezTo>
                  <a:pt x="10114" y="443"/>
                  <a:pt x="10119" y="445"/>
                  <a:pt x="10125" y="448"/>
                </a:cubicBezTo>
                <a:cubicBezTo>
                  <a:pt x="10135" y="450"/>
                  <a:pt x="10143" y="454"/>
                  <a:pt x="10153" y="457"/>
                </a:cubicBezTo>
                <a:cubicBezTo>
                  <a:pt x="10157" y="459"/>
                  <a:pt x="10160" y="462"/>
                  <a:pt x="10164" y="464"/>
                </a:cubicBezTo>
                <a:cubicBezTo>
                  <a:pt x="10174" y="470"/>
                  <a:pt x="10175" y="473"/>
                  <a:pt x="10178" y="484"/>
                </a:cubicBezTo>
                <a:lnTo>
                  <a:pt x="10181" y="491"/>
                </a:lnTo>
                <a:cubicBezTo>
                  <a:pt x="10181" y="501"/>
                  <a:pt x="10183" y="511"/>
                  <a:pt x="10184" y="521"/>
                </a:cubicBezTo>
                <a:lnTo>
                  <a:pt x="10190" y="544"/>
                </a:lnTo>
                <a:lnTo>
                  <a:pt x="10193" y="561"/>
                </a:lnTo>
                <a:lnTo>
                  <a:pt x="10194" y="572"/>
                </a:lnTo>
                <a:cubicBezTo>
                  <a:pt x="10196" y="585"/>
                  <a:pt x="10200" y="597"/>
                  <a:pt x="10205" y="610"/>
                </a:cubicBezTo>
                <a:lnTo>
                  <a:pt x="10205" y="625"/>
                </a:lnTo>
                <a:lnTo>
                  <a:pt x="10211" y="656"/>
                </a:lnTo>
                <a:lnTo>
                  <a:pt x="10211" y="668"/>
                </a:lnTo>
                <a:lnTo>
                  <a:pt x="10212" y="682"/>
                </a:lnTo>
                <a:lnTo>
                  <a:pt x="10208" y="707"/>
                </a:lnTo>
                <a:lnTo>
                  <a:pt x="10207" y="712"/>
                </a:lnTo>
                <a:lnTo>
                  <a:pt x="10201" y="716"/>
                </a:lnTo>
                <a:lnTo>
                  <a:pt x="10198" y="724"/>
                </a:lnTo>
                <a:lnTo>
                  <a:pt x="10195" y="728"/>
                </a:lnTo>
                <a:cubicBezTo>
                  <a:pt x="10188" y="731"/>
                  <a:pt x="10186" y="735"/>
                  <a:pt x="10178" y="735"/>
                </a:cubicBezTo>
                <a:lnTo>
                  <a:pt x="10173" y="733"/>
                </a:lnTo>
                <a:lnTo>
                  <a:pt x="10170" y="729"/>
                </a:lnTo>
                <a:lnTo>
                  <a:pt x="10166" y="723"/>
                </a:lnTo>
                <a:lnTo>
                  <a:pt x="10164" y="716"/>
                </a:lnTo>
                <a:lnTo>
                  <a:pt x="10162" y="707"/>
                </a:lnTo>
                <a:cubicBezTo>
                  <a:pt x="10158" y="720"/>
                  <a:pt x="10159" y="731"/>
                  <a:pt x="10158" y="744"/>
                </a:cubicBezTo>
                <a:lnTo>
                  <a:pt x="10151" y="746"/>
                </a:lnTo>
                <a:lnTo>
                  <a:pt x="10149" y="761"/>
                </a:lnTo>
                <a:lnTo>
                  <a:pt x="10146" y="774"/>
                </a:lnTo>
                <a:cubicBezTo>
                  <a:pt x="10146" y="784"/>
                  <a:pt x="10146" y="793"/>
                  <a:pt x="10143" y="803"/>
                </a:cubicBezTo>
                <a:cubicBezTo>
                  <a:pt x="10138" y="822"/>
                  <a:pt x="10135" y="840"/>
                  <a:pt x="10133" y="859"/>
                </a:cubicBezTo>
                <a:cubicBezTo>
                  <a:pt x="10132" y="870"/>
                  <a:pt x="10131" y="880"/>
                  <a:pt x="10129" y="891"/>
                </a:cubicBezTo>
                <a:lnTo>
                  <a:pt x="10127" y="903"/>
                </a:lnTo>
                <a:lnTo>
                  <a:pt x="10126" y="912"/>
                </a:lnTo>
                <a:lnTo>
                  <a:pt x="10123" y="917"/>
                </a:lnTo>
                <a:lnTo>
                  <a:pt x="10123" y="930"/>
                </a:lnTo>
                <a:cubicBezTo>
                  <a:pt x="10122" y="944"/>
                  <a:pt x="10120" y="955"/>
                  <a:pt x="10114" y="968"/>
                </a:cubicBezTo>
                <a:lnTo>
                  <a:pt x="10117" y="978"/>
                </a:lnTo>
                <a:lnTo>
                  <a:pt x="10115" y="986"/>
                </a:lnTo>
                <a:cubicBezTo>
                  <a:pt x="10114" y="989"/>
                  <a:pt x="10114" y="991"/>
                  <a:pt x="10114" y="993"/>
                </a:cubicBezTo>
                <a:cubicBezTo>
                  <a:pt x="10114" y="995"/>
                  <a:pt x="10115" y="997"/>
                  <a:pt x="10118" y="999"/>
                </a:cubicBezTo>
                <a:cubicBezTo>
                  <a:pt x="10123" y="1004"/>
                  <a:pt x="10125" y="1007"/>
                  <a:pt x="10125" y="1010"/>
                </a:cubicBezTo>
                <a:cubicBezTo>
                  <a:pt x="10125" y="1012"/>
                  <a:pt x="10125" y="1014"/>
                  <a:pt x="10123" y="1018"/>
                </a:cubicBezTo>
                <a:cubicBezTo>
                  <a:pt x="10174" y="1014"/>
                  <a:pt x="10224" y="1010"/>
                  <a:pt x="10274" y="1006"/>
                </a:cubicBezTo>
                <a:lnTo>
                  <a:pt x="10277" y="990"/>
                </a:lnTo>
                <a:lnTo>
                  <a:pt x="10278" y="977"/>
                </a:lnTo>
                <a:cubicBezTo>
                  <a:pt x="10279" y="965"/>
                  <a:pt x="10280" y="953"/>
                  <a:pt x="10279" y="942"/>
                </a:cubicBezTo>
                <a:cubicBezTo>
                  <a:pt x="10278" y="921"/>
                  <a:pt x="10273" y="900"/>
                  <a:pt x="10270" y="879"/>
                </a:cubicBezTo>
                <a:cubicBezTo>
                  <a:pt x="10269" y="869"/>
                  <a:pt x="10267" y="854"/>
                  <a:pt x="10268" y="843"/>
                </a:cubicBezTo>
                <a:lnTo>
                  <a:pt x="10245" y="863"/>
                </a:lnTo>
                <a:lnTo>
                  <a:pt x="10222" y="864"/>
                </a:lnTo>
                <a:lnTo>
                  <a:pt x="10212" y="757"/>
                </a:lnTo>
                <a:lnTo>
                  <a:pt x="10231" y="743"/>
                </a:lnTo>
                <a:lnTo>
                  <a:pt x="10231" y="737"/>
                </a:lnTo>
                <a:lnTo>
                  <a:pt x="10235" y="733"/>
                </a:lnTo>
                <a:lnTo>
                  <a:pt x="10235" y="730"/>
                </a:lnTo>
                <a:lnTo>
                  <a:pt x="10233" y="724"/>
                </a:lnTo>
                <a:lnTo>
                  <a:pt x="10230" y="722"/>
                </a:lnTo>
                <a:lnTo>
                  <a:pt x="10230" y="718"/>
                </a:lnTo>
                <a:lnTo>
                  <a:pt x="10230" y="713"/>
                </a:lnTo>
                <a:lnTo>
                  <a:pt x="10232" y="702"/>
                </a:lnTo>
                <a:lnTo>
                  <a:pt x="10235" y="693"/>
                </a:lnTo>
                <a:cubicBezTo>
                  <a:pt x="10237" y="673"/>
                  <a:pt x="10237" y="654"/>
                  <a:pt x="10238" y="634"/>
                </a:cubicBezTo>
                <a:lnTo>
                  <a:pt x="10237" y="618"/>
                </a:lnTo>
                <a:lnTo>
                  <a:pt x="10238" y="603"/>
                </a:lnTo>
                <a:lnTo>
                  <a:pt x="10240" y="591"/>
                </a:lnTo>
                <a:lnTo>
                  <a:pt x="10235" y="588"/>
                </a:lnTo>
                <a:lnTo>
                  <a:pt x="10229" y="586"/>
                </a:lnTo>
                <a:lnTo>
                  <a:pt x="10225" y="580"/>
                </a:lnTo>
                <a:lnTo>
                  <a:pt x="10225" y="576"/>
                </a:lnTo>
                <a:lnTo>
                  <a:pt x="10228" y="569"/>
                </a:lnTo>
                <a:lnTo>
                  <a:pt x="10231" y="556"/>
                </a:lnTo>
                <a:lnTo>
                  <a:pt x="10231" y="536"/>
                </a:lnTo>
                <a:lnTo>
                  <a:pt x="10235" y="515"/>
                </a:lnTo>
                <a:lnTo>
                  <a:pt x="10238" y="489"/>
                </a:lnTo>
                <a:lnTo>
                  <a:pt x="10249" y="479"/>
                </a:lnTo>
                <a:cubicBezTo>
                  <a:pt x="10260" y="473"/>
                  <a:pt x="10269" y="469"/>
                  <a:pt x="10278" y="461"/>
                </a:cubicBezTo>
                <a:cubicBezTo>
                  <a:pt x="10285" y="456"/>
                  <a:pt x="10287" y="455"/>
                  <a:pt x="10288" y="446"/>
                </a:cubicBezTo>
                <a:cubicBezTo>
                  <a:pt x="10288" y="444"/>
                  <a:pt x="10291" y="442"/>
                  <a:pt x="10291" y="439"/>
                </a:cubicBezTo>
                <a:cubicBezTo>
                  <a:pt x="10291" y="437"/>
                  <a:pt x="10289" y="436"/>
                  <a:pt x="10289" y="434"/>
                </a:cubicBezTo>
                <a:cubicBezTo>
                  <a:pt x="10287" y="428"/>
                  <a:pt x="10289" y="423"/>
                  <a:pt x="10290" y="419"/>
                </a:cubicBezTo>
                <a:cubicBezTo>
                  <a:pt x="10291" y="415"/>
                  <a:pt x="10292" y="410"/>
                  <a:pt x="10295" y="403"/>
                </a:cubicBezTo>
                <a:cubicBezTo>
                  <a:pt x="10297" y="401"/>
                  <a:pt x="10300" y="399"/>
                  <a:pt x="10301" y="397"/>
                </a:cubicBezTo>
                <a:cubicBezTo>
                  <a:pt x="10303" y="395"/>
                  <a:pt x="10303" y="392"/>
                  <a:pt x="10305" y="390"/>
                </a:cubicBezTo>
                <a:cubicBezTo>
                  <a:pt x="10307" y="388"/>
                  <a:pt x="10310" y="387"/>
                  <a:pt x="10313" y="385"/>
                </a:cubicBezTo>
                <a:cubicBezTo>
                  <a:pt x="10319" y="381"/>
                  <a:pt x="10322" y="373"/>
                  <a:pt x="10329" y="370"/>
                </a:cubicBezTo>
                <a:cubicBezTo>
                  <a:pt x="10335" y="367"/>
                  <a:pt x="10339" y="367"/>
                  <a:pt x="10346" y="369"/>
                </a:cubicBezTo>
                <a:cubicBezTo>
                  <a:pt x="10352" y="370"/>
                  <a:pt x="10356" y="371"/>
                  <a:pt x="10359" y="374"/>
                </a:cubicBezTo>
                <a:cubicBezTo>
                  <a:pt x="10374" y="378"/>
                  <a:pt x="10373" y="388"/>
                  <a:pt x="10375" y="394"/>
                </a:cubicBezTo>
                <a:cubicBezTo>
                  <a:pt x="10378" y="403"/>
                  <a:pt x="10379" y="411"/>
                  <a:pt x="10375" y="420"/>
                </a:cubicBezTo>
                <a:cubicBezTo>
                  <a:pt x="10375" y="422"/>
                  <a:pt x="10378" y="423"/>
                  <a:pt x="10379" y="424"/>
                </a:cubicBezTo>
                <a:cubicBezTo>
                  <a:pt x="10381" y="426"/>
                  <a:pt x="10385" y="427"/>
                  <a:pt x="10386" y="429"/>
                </a:cubicBezTo>
                <a:cubicBezTo>
                  <a:pt x="10387" y="430"/>
                  <a:pt x="10387" y="432"/>
                  <a:pt x="10387" y="434"/>
                </a:cubicBezTo>
                <a:cubicBezTo>
                  <a:pt x="10387" y="436"/>
                  <a:pt x="10387" y="438"/>
                  <a:pt x="10387" y="440"/>
                </a:cubicBezTo>
                <a:cubicBezTo>
                  <a:pt x="10386" y="447"/>
                  <a:pt x="10384" y="453"/>
                  <a:pt x="10382" y="460"/>
                </a:cubicBezTo>
                <a:cubicBezTo>
                  <a:pt x="10381" y="462"/>
                  <a:pt x="10381" y="465"/>
                  <a:pt x="10381" y="468"/>
                </a:cubicBezTo>
                <a:cubicBezTo>
                  <a:pt x="10382" y="469"/>
                  <a:pt x="10384" y="470"/>
                  <a:pt x="10385" y="470"/>
                </a:cubicBezTo>
                <a:cubicBezTo>
                  <a:pt x="10396" y="472"/>
                  <a:pt x="10403" y="477"/>
                  <a:pt x="10410" y="485"/>
                </a:cubicBezTo>
                <a:lnTo>
                  <a:pt x="10413" y="494"/>
                </a:lnTo>
                <a:lnTo>
                  <a:pt x="10413" y="501"/>
                </a:lnTo>
                <a:cubicBezTo>
                  <a:pt x="10411" y="511"/>
                  <a:pt x="10412" y="519"/>
                  <a:pt x="10413" y="529"/>
                </a:cubicBezTo>
                <a:lnTo>
                  <a:pt x="10412" y="540"/>
                </a:lnTo>
                <a:lnTo>
                  <a:pt x="10410" y="547"/>
                </a:lnTo>
                <a:lnTo>
                  <a:pt x="10406" y="548"/>
                </a:lnTo>
                <a:lnTo>
                  <a:pt x="10404" y="552"/>
                </a:lnTo>
                <a:lnTo>
                  <a:pt x="10403" y="559"/>
                </a:lnTo>
                <a:lnTo>
                  <a:pt x="10401" y="564"/>
                </a:lnTo>
                <a:lnTo>
                  <a:pt x="10393" y="567"/>
                </a:lnTo>
                <a:lnTo>
                  <a:pt x="10387" y="569"/>
                </a:lnTo>
                <a:lnTo>
                  <a:pt x="10381" y="570"/>
                </a:lnTo>
                <a:lnTo>
                  <a:pt x="10375" y="566"/>
                </a:lnTo>
                <a:lnTo>
                  <a:pt x="10370" y="563"/>
                </a:lnTo>
                <a:lnTo>
                  <a:pt x="10367" y="570"/>
                </a:lnTo>
                <a:lnTo>
                  <a:pt x="10360" y="596"/>
                </a:lnTo>
                <a:lnTo>
                  <a:pt x="10360" y="610"/>
                </a:lnTo>
                <a:lnTo>
                  <a:pt x="10369" y="628"/>
                </a:lnTo>
                <a:cubicBezTo>
                  <a:pt x="10374" y="643"/>
                  <a:pt x="10377" y="657"/>
                  <a:pt x="10379" y="673"/>
                </a:cubicBezTo>
                <a:cubicBezTo>
                  <a:pt x="10380" y="685"/>
                  <a:pt x="10382" y="697"/>
                  <a:pt x="10383" y="708"/>
                </a:cubicBezTo>
                <a:lnTo>
                  <a:pt x="10376" y="713"/>
                </a:lnTo>
                <a:lnTo>
                  <a:pt x="10370" y="717"/>
                </a:lnTo>
                <a:cubicBezTo>
                  <a:pt x="10368" y="728"/>
                  <a:pt x="10367" y="738"/>
                  <a:pt x="10367" y="749"/>
                </a:cubicBezTo>
                <a:lnTo>
                  <a:pt x="10358" y="790"/>
                </a:lnTo>
                <a:lnTo>
                  <a:pt x="10352" y="789"/>
                </a:lnTo>
                <a:lnTo>
                  <a:pt x="10349" y="806"/>
                </a:lnTo>
                <a:lnTo>
                  <a:pt x="10346" y="822"/>
                </a:lnTo>
                <a:cubicBezTo>
                  <a:pt x="10344" y="833"/>
                  <a:pt x="10345" y="845"/>
                  <a:pt x="10343" y="856"/>
                </a:cubicBezTo>
                <a:cubicBezTo>
                  <a:pt x="10340" y="874"/>
                  <a:pt x="10334" y="886"/>
                  <a:pt x="10328" y="903"/>
                </a:cubicBezTo>
                <a:cubicBezTo>
                  <a:pt x="10323" y="920"/>
                  <a:pt x="10323" y="935"/>
                  <a:pt x="10324" y="953"/>
                </a:cubicBezTo>
                <a:lnTo>
                  <a:pt x="10324" y="963"/>
                </a:lnTo>
                <a:lnTo>
                  <a:pt x="10329" y="973"/>
                </a:lnTo>
                <a:lnTo>
                  <a:pt x="10334" y="983"/>
                </a:lnTo>
                <a:cubicBezTo>
                  <a:pt x="10336" y="987"/>
                  <a:pt x="10336" y="992"/>
                  <a:pt x="10335" y="996"/>
                </a:cubicBezTo>
                <a:lnTo>
                  <a:pt x="10334" y="1000"/>
                </a:lnTo>
                <a:cubicBezTo>
                  <a:pt x="10334" y="1000"/>
                  <a:pt x="10334" y="1000"/>
                  <a:pt x="10334" y="1001"/>
                </a:cubicBezTo>
                <a:cubicBezTo>
                  <a:pt x="10502" y="985"/>
                  <a:pt x="10667" y="966"/>
                  <a:pt x="10829" y="943"/>
                </a:cubicBezTo>
                <a:cubicBezTo>
                  <a:pt x="10825" y="942"/>
                  <a:pt x="10822" y="940"/>
                  <a:pt x="10819" y="938"/>
                </a:cubicBezTo>
                <a:lnTo>
                  <a:pt x="10800" y="941"/>
                </a:lnTo>
                <a:lnTo>
                  <a:pt x="10792" y="899"/>
                </a:lnTo>
                <a:lnTo>
                  <a:pt x="10787" y="900"/>
                </a:lnTo>
                <a:lnTo>
                  <a:pt x="10784" y="904"/>
                </a:lnTo>
                <a:lnTo>
                  <a:pt x="10772" y="908"/>
                </a:lnTo>
                <a:lnTo>
                  <a:pt x="10769" y="900"/>
                </a:lnTo>
                <a:lnTo>
                  <a:pt x="10760" y="900"/>
                </a:lnTo>
                <a:lnTo>
                  <a:pt x="10755" y="906"/>
                </a:lnTo>
                <a:lnTo>
                  <a:pt x="10522" y="942"/>
                </a:lnTo>
                <a:cubicBezTo>
                  <a:pt x="10521" y="943"/>
                  <a:pt x="10520" y="942"/>
                  <a:pt x="10519" y="941"/>
                </a:cubicBezTo>
                <a:cubicBezTo>
                  <a:pt x="10519" y="940"/>
                  <a:pt x="10520" y="938"/>
                  <a:pt x="10522" y="938"/>
                </a:cubicBezTo>
                <a:lnTo>
                  <a:pt x="10540" y="935"/>
                </a:lnTo>
                <a:lnTo>
                  <a:pt x="10531" y="936"/>
                </a:lnTo>
                <a:lnTo>
                  <a:pt x="10527" y="923"/>
                </a:lnTo>
                <a:lnTo>
                  <a:pt x="10526" y="915"/>
                </a:lnTo>
                <a:lnTo>
                  <a:pt x="10530" y="915"/>
                </a:lnTo>
                <a:lnTo>
                  <a:pt x="10532" y="906"/>
                </a:lnTo>
                <a:lnTo>
                  <a:pt x="10528" y="900"/>
                </a:lnTo>
                <a:lnTo>
                  <a:pt x="10528" y="882"/>
                </a:lnTo>
                <a:lnTo>
                  <a:pt x="10527" y="869"/>
                </a:lnTo>
                <a:lnTo>
                  <a:pt x="10522" y="842"/>
                </a:lnTo>
                <a:lnTo>
                  <a:pt x="10518" y="825"/>
                </a:lnTo>
                <a:lnTo>
                  <a:pt x="10523" y="809"/>
                </a:lnTo>
                <a:lnTo>
                  <a:pt x="10526" y="797"/>
                </a:lnTo>
                <a:lnTo>
                  <a:pt x="10554" y="788"/>
                </a:lnTo>
                <a:lnTo>
                  <a:pt x="10695" y="766"/>
                </a:lnTo>
                <a:lnTo>
                  <a:pt x="10707" y="765"/>
                </a:lnTo>
                <a:lnTo>
                  <a:pt x="10715" y="771"/>
                </a:lnTo>
                <a:lnTo>
                  <a:pt x="10716" y="779"/>
                </a:lnTo>
                <a:lnTo>
                  <a:pt x="10719" y="789"/>
                </a:lnTo>
                <a:lnTo>
                  <a:pt x="10718" y="800"/>
                </a:lnTo>
                <a:lnTo>
                  <a:pt x="10726" y="817"/>
                </a:lnTo>
                <a:lnTo>
                  <a:pt x="10724" y="837"/>
                </a:lnTo>
                <a:lnTo>
                  <a:pt x="10727" y="847"/>
                </a:lnTo>
                <a:lnTo>
                  <a:pt x="10728" y="855"/>
                </a:lnTo>
                <a:lnTo>
                  <a:pt x="10727" y="864"/>
                </a:lnTo>
                <a:lnTo>
                  <a:pt x="10730" y="876"/>
                </a:lnTo>
                <a:lnTo>
                  <a:pt x="10736" y="875"/>
                </a:lnTo>
                <a:lnTo>
                  <a:pt x="10737" y="898"/>
                </a:lnTo>
                <a:lnTo>
                  <a:pt x="10743" y="897"/>
                </a:lnTo>
                <a:lnTo>
                  <a:pt x="10753" y="894"/>
                </a:lnTo>
                <a:lnTo>
                  <a:pt x="10750" y="879"/>
                </a:lnTo>
                <a:lnTo>
                  <a:pt x="10756" y="878"/>
                </a:lnTo>
                <a:lnTo>
                  <a:pt x="10745" y="802"/>
                </a:lnTo>
                <a:lnTo>
                  <a:pt x="10743" y="781"/>
                </a:lnTo>
                <a:lnTo>
                  <a:pt x="10759" y="778"/>
                </a:lnTo>
                <a:lnTo>
                  <a:pt x="10761" y="781"/>
                </a:lnTo>
                <a:lnTo>
                  <a:pt x="10765" y="783"/>
                </a:lnTo>
                <a:lnTo>
                  <a:pt x="10772" y="781"/>
                </a:lnTo>
                <a:lnTo>
                  <a:pt x="10742" y="599"/>
                </a:lnTo>
                <a:lnTo>
                  <a:pt x="10799" y="589"/>
                </a:lnTo>
                <a:lnTo>
                  <a:pt x="10800" y="598"/>
                </a:lnTo>
                <a:lnTo>
                  <a:pt x="10785" y="605"/>
                </a:lnTo>
                <a:lnTo>
                  <a:pt x="10787" y="608"/>
                </a:lnTo>
                <a:lnTo>
                  <a:pt x="10789" y="618"/>
                </a:lnTo>
                <a:lnTo>
                  <a:pt x="10795" y="623"/>
                </a:lnTo>
                <a:lnTo>
                  <a:pt x="10817" y="800"/>
                </a:lnTo>
                <a:lnTo>
                  <a:pt x="10822" y="799"/>
                </a:lnTo>
                <a:lnTo>
                  <a:pt x="10825" y="815"/>
                </a:lnTo>
                <a:lnTo>
                  <a:pt x="10836" y="814"/>
                </a:lnTo>
                <a:lnTo>
                  <a:pt x="10866" y="577"/>
                </a:lnTo>
                <a:lnTo>
                  <a:pt x="10868" y="576"/>
                </a:lnTo>
                <a:lnTo>
                  <a:pt x="10987" y="558"/>
                </a:lnTo>
                <a:lnTo>
                  <a:pt x="10985" y="544"/>
                </a:lnTo>
                <a:cubicBezTo>
                  <a:pt x="10985" y="543"/>
                  <a:pt x="10986" y="541"/>
                  <a:pt x="10987" y="541"/>
                </a:cubicBezTo>
                <a:lnTo>
                  <a:pt x="10997" y="539"/>
                </a:lnTo>
                <a:cubicBezTo>
                  <a:pt x="10998" y="539"/>
                  <a:pt x="11000" y="540"/>
                  <a:pt x="11001" y="541"/>
                </a:cubicBezTo>
                <a:lnTo>
                  <a:pt x="11004" y="556"/>
                </a:lnTo>
                <a:lnTo>
                  <a:pt x="11020" y="554"/>
                </a:lnTo>
                <a:lnTo>
                  <a:pt x="11026" y="581"/>
                </a:lnTo>
                <a:lnTo>
                  <a:pt x="11038" y="578"/>
                </a:lnTo>
                <a:lnTo>
                  <a:pt x="11047" y="624"/>
                </a:lnTo>
                <a:lnTo>
                  <a:pt x="11036" y="626"/>
                </a:lnTo>
                <a:lnTo>
                  <a:pt x="11057" y="723"/>
                </a:lnTo>
                <a:lnTo>
                  <a:pt x="11125" y="710"/>
                </a:lnTo>
                <a:lnTo>
                  <a:pt x="11136" y="714"/>
                </a:lnTo>
                <a:lnTo>
                  <a:pt x="11144" y="756"/>
                </a:lnTo>
                <a:lnTo>
                  <a:pt x="11140" y="763"/>
                </a:lnTo>
                <a:lnTo>
                  <a:pt x="11144" y="784"/>
                </a:lnTo>
                <a:lnTo>
                  <a:pt x="11150" y="788"/>
                </a:lnTo>
                <a:lnTo>
                  <a:pt x="11156" y="807"/>
                </a:lnTo>
                <a:lnTo>
                  <a:pt x="11154" y="812"/>
                </a:lnTo>
                <a:lnTo>
                  <a:pt x="11158" y="864"/>
                </a:lnTo>
                <a:lnTo>
                  <a:pt x="11124" y="881"/>
                </a:lnTo>
                <a:lnTo>
                  <a:pt x="11109" y="877"/>
                </a:lnTo>
                <a:cubicBezTo>
                  <a:pt x="11108" y="886"/>
                  <a:pt x="11104" y="895"/>
                  <a:pt x="11097" y="900"/>
                </a:cubicBezTo>
                <a:cubicBezTo>
                  <a:pt x="11226" y="878"/>
                  <a:pt x="11354" y="853"/>
                  <a:pt x="11479" y="826"/>
                </a:cubicBezTo>
                <a:cubicBezTo>
                  <a:pt x="11461" y="797"/>
                  <a:pt x="11440" y="771"/>
                  <a:pt x="11417" y="752"/>
                </a:cubicBezTo>
                <a:cubicBezTo>
                  <a:pt x="11261" y="620"/>
                  <a:pt x="11103" y="515"/>
                  <a:pt x="11100" y="475"/>
                </a:cubicBezTo>
                <a:cubicBezTo>
                  <a:pt x="11096" y="425"/>
                  <a:pt x="11335" y="395"/>
                  <a:pt x="11412" y="388"/>
                </a:cubicBezTo>
                <a:cubicBezTo>
                  <a:pt x="11558" y="375"/>
                  <a:pt x="11647" y="380"/>
                  <a:pt x="11765" y="383"/>
                </a:cubicBezTo>
                <a:lnTo>
                  <a:pt x="11876" y="386"/>
                </a:lnTo>
                <a:cubicBezTo>
                  <a:pt x="11888" y="387"/>
                  <a:pt x="11891" y="388"/>
                  <a:pt x="11899" y="397"/>
                </a:cubicBezTo>
                <a:lnTo>
                  <a:pt x="11938" y="443"/>
                </a:lnTo>
                <a:lnTo>
                  <a:pt x="12047" y="429"/>
                </a:lnTo>
                <a:lnTo>
                  <a:pt x="12038" y="370"/>
                </a:lnTo>
                <a:lnTo>
                  <a:pt x="12187" y="345"/>
                </a:lnTo>
                <a:lnTo>
                  <a:pt x="12152" y="339"/>
                </a:lnTo>
                <a:lnTo>
                  <a:pt x="12145" y="311"/>
                </a:lnTo>
                <a:lnTo>
                  <a:pt x="12208" y="290"/>
                </a:lnTo>
                <a:lnTo>
                  <a:pt x="12203" y="262"/>
                </a:lnTo>
                <a:lnTo>
                  <a:pt x="12267" y="249"/>
                </a:lnTo>
                <a:lnTo>
                  <a:pt x="12262" y="219"/>
                </a:lnTo>
                <a:cubicBezTo>
                  <a:pt x="12262" y="215"/>
                  <a:pt x="12264" y="211"/>
                  <a:pt x="12267" y="210"/>
                </a:cubicBezTo>
                <a:cubicBezTo>
                  <a:pt x="12280" y="205"/>
                  <a:pt x="12298" y="203"/>
                  <a:pt x="12311" y="203"/>
                </a:cubicBezTo>
                <a:cubicBezTo>
                  <a:pt x="12314" y="203"/>
                  <a:pt x="12315" y="205"/>
                  <a:pt x="12316" y="208"/>
                </a:cubicBezTo>
                <a:lnTo>
                  <a:pt x="12322" y="238"/>
                </a:lnTo>
                <a:lnTo>
                  <a:pt x="12376" y="228"/>
                </a:lnTo>
                <a:lnTo>
                  <a:pt x="12380" y="257"/>
                </a:lnTo>
                <a:lnTo>
                  <a:pt x="12446" y="251"/>
                </a:lnTo>
                <a:lnTo>
                  <a:pt x="12452" y="281"/>
                </a:lnTo>
                <a:lnTo>
                  <a:pt x="12413" y="300"/>
                </a:lnTo>
                <a:lnTo>
                  <a:pt x="12419" y="342"/>
                </a:lnTo>
                <a:lnTo>
                  <a:pt x="12449" y="338"/>
                </a:lnTo>
                <a:lnTo>
                  <a:pt x="12453" y="364"/>
                </a:lnTo>
                <a:lnTo>
                  <a:pt x="12467" y="367"/>
                </a:lnTo>
                <a:lnTo>
                  <a:pt x="12475" y="415"/>
                </a:lnTo>
                <a:lnTo>
                  <a:pt x="12521" y="411"/>
                </a:lnTo>
                <a:lnTo>
                  <a:pt x="12521" y="1982"/>
                </a:lnTo>
                <a:lnTo>
                  <a:pt x="0" y="1982"/>
                </a:lnTo>
                <a:lnTo>
                  <a:pt x="0" y="1565"/>
                </a:lnTo>
                <a:cubicBezTo>
                  <a:pt x="872" y="1237"/>
                  <a:pt x="1957" y="1043"/>
                  <a:pt x="3130" y="1043"/>
                </a:cubicBezTo>
                <a:lnTo>
                  <a:pt x="8483" y="1043"/>
                </a:lnTo>
                <a:cubicBezTo>
                  <a:pt x="8468" y="1035"/>
                  <a:pt x="8458" y="1012"/>
                  <a:pt x="8458" y="1001"/>
                </a:cubicBezTo>
                <a:cubicBezTo>
                  <a:pt x="8458" y="991"/>
                  <a:pt x="8458" y="995"/>
                  <a:pt x="8459" y="992"/>
                </a:cubicBezTo>
                <a:lnTo>
                  <a:pt x="8439" y="992"/>
                </a:lnTo>
                <a:lnTo>
                  <a:pt x="8439" y="937"/>
                </a:lnTo>
                <a:lnTo>
                  <a:pt x="8393" y="937"/>
                </a:lnTo>
                <a:lnTo>
                  <a:pt x="8393" y="992"/>
                </a:lnTo>
                <a:lnTo>
                  <a:pt x="8354" y="992"/>
                </a:lnTo>
                <a:lnTo>
                  <a:pt x="8354" y="974"/>
                </a:lnTo>
                <a:lnTo>
                  <a:pt x="8381" y="974"/>
                </a:lnTo>
                <a:lnTo>
                  <a:pt x="8381" y="937"/>
                </a:lnTo>
                <a:lnTo>
                  <a:pt x="8350" y="938"/>
                </a:lnTo>
                <a:lnTo>
                  <a:pt x="8347" y="692"/>
                </a:lnTo>
                <a:close/>
                <a:moveTo>
                  <a:pt x="10892" y="589"/>
                </a:moveTo>
                <a:lnTo>
                  <a:pt x="10885" y="672"/>
                </a:lnTo>
                <a:lnTo>
                  <a:pt x="10891" y="673"/>
                </a:lnTo>
                <a:lnTo>
                  <a:pt x="10894" y="673"/>
                </a:lnTo>
                <a:lnTo>
                  <a:pt x="10897" y="673"/>
                </a:lnTo>
                <a:lnTo>
                  <a:pt x="10900" y="672"/>
                </a:lnTo>
                <a:lnTo>
                  <a:pt x="10904" y="671"/>
                </a:lnTo>
                <a:lnTo>
                  <a:pt x="10907" y="671"/>
                </a:lnTo>
                <a:lnTo>
                  <a:pt x="10911" y="670"/>
                </a:lnTo>
                <a:lnTo>
                  <a:pt x="10915" y="669"/>
                </a:lnTo>
                <a:lnTo>
                  <a:pt x="10920" y="666"/>
                </a:lnTo>
                <a:lnTo>
                  <a:pt x="10923" y="665"/>
                </a:lnTo>
                <a:lnTo>
                  <a:pt x="10926" y="662"/>
                </a:lnTo>
                <a:lnTo>
                  <a:pt x="10931" y="658"/>
                </a:lnTo>
                <a:lnTo>
                  <a:pt x="10932" y="656"/>
                </a:lnTo>
                <a:lnTo>
                  <a:pt x="10934" y="655"/>
                </a:lnTo>
                <a:lnTo>
                  <a:pt x="10934" y="650"/>
                </a:lnTo>
                <a:lnTo>
                  <a:pt x="10938" y="646"/>
                </a:lnTo>
                <a:lnTo>
                  <a:pt x="10941" y="644"/>
                </a:lnTo>
                <a:lnTo>
                  <a:pt x="10939" y="644"/>
                </a:lnTo>
                <a:lnTo>
                  <a:pt x="10937" y="643"/>
                </a:lnTo>
                <a:lnTo>
                  <a:pt x="10936" y="642"/>
                </a:lnTo>
                <a:lnTo>
                  <a:pt x="10936" y="640"/>
                </a:lnTo>
                <a:lnTo>
                  <a:pt x="10934" y="637"/>
                </a:lnTo>
                <a:lnTo>
                  <a:pt x="10933" y="635"/>
                </a:lnTo>
                <a:lnTo>
                  <a:pt x="10931" y="634"/>
                </a:lnTo>
                <a:lnTo>
                  <a:pt x="10930" y="633"/>
                </a:lnTo>
                <a:lnTo>
                  <a:pt x="10930" y="632"/>
                </a:lnTo>
                <a:lnTo>
                  <a:pt x="10931" y="630"/>
                </a:lnTo>
                <a:lnTo>
                  <a:pt x="10932" y="625"/>
                </a:lnTo>
                <a:lnTo>
                  <a:pt x="10932" y="623"/>
                </a:lnTo>
                <a:lnTo>
                  <a:pt x="10925" y="624"/>
                </a:lnTo>
                <a:cubicBezTo>
                  <a:pt x="10924" y="624"/>
                  <a:pt x="10923" y="624"/>
                  <a:pt x="10923" y="623"/>
                </a:cubicBezTo>
                <a:cubicBezTo>
                  <a:pt x="10923" y="623"/>
                  <a:pt x="10923" y="622"/>
                  <a:pt x="10924" y="622"/>
                </a:cubicBezTo>
                <a:lnTo>
                  <a:pt x="10928" y="621"/>
                </a:lnTo>
                <a:lnTo>
                  <a:pt x="10930" y="611"/>
                </a:lnTo>
                <a:cubicBezTo>
                  <a:pt x="10930" y="610"/>
                  <a:pt x="10932" y="610"/>
                  <a:pt x="10932" y="610"/>
                </a:cubicBezTo>
                <a:cubicBezTo>
                  <a:pt x="10933" y="604"/>
                  <a:pt x="10938" y="600"/>
                  <a:pt x="10946" y="599"/>
                </a:cubicBezTo>
                <a:cubicBezTo>
                  <a:pt x="10956" y="598"/>
                  <a:pt x="10966" y="605"/>
                  <a:pt x="10968" y="617"/>
                </a:cubicBezTo>
                <a:lnTo>
                  <a:pt x="10972" y="617"/>
                </a:lnTo>
                <a:lnTo>
                  <a:pt x="10974" y="619"/>
                </a:lnTo>
                <a:lnTo>
                  <a:pt x="10975" y="622"/>
                </a:lnTo>
                <a:lnTo>
                  <a:pt x="10976" y="626"/>
                </a:lnTo>
                <a:lnTo>
                  <a:pt x="10980" y="627"/>
                </a:lnTo>
                <a:lnTo>
                  <a:pt x="10983" y="632"/>
                </a:lnTo>
                <a:lnTo>
                  <a:pt x="10987" y="635"/>
                </a:lnTo>
                <a:lnTo>
                  <a:pt x="10990" y="638"/>
                </a:lnTo>
                <a:lnTo>
                  <a:pt x="10993" y="641"/>
                </a:lnTo>
                <a:lnTo>
                  <a:pt x="10997" y="645"/>
                </a:lnTo>
                <a:lnTo>
                  <a:pt x="11003" y="653"/>
                </a:lnTo>
                <a:lnTo>
                  <a:pt x="11005" y="660"/>
                </a:lnTo>
                <a:cubicBezTo>
                  <a:pt x="11005" y="660"/>
                  <a:pt x="11009" y="664"/>
                  <a:pt x="11008" y="666"/>
                </a:cubicBezTo>
                <a:cubicBezTo>
                  <a:pt x="11008" y="667"/>
                  <a:pt x="11010" y="670"/>
                  <a:pt x="11010" y="670"/>
                </a:cubicBezTo>
                <a:lnTo>
                  <a:pt x="11012" y="668"/>
                </a:lnTo>
                <a:lnTo>
                  <a:pt x="10994" y="574"/>
                </a:lnTo>
                <a:lnTo>
                  <a:pt x="10892" y="58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50" name="Rectangle 11"/>
          <p:cNvSpPr>
            <a:spLocks noGrp="1" noChangeArrowheads="1"/>
          </p:cNvSpPr>
          <p:nvPr>
            <p:ph type="ctrTitle" idx="4294967295"/>
          </p:nvPr>
        </p:nvSpPr>
        <p:spPr>
          <a:xfrm>
            <a:off x="800100" y="2628900"/>
            <a:ext cx="8229600" cy="914400"/>
          </a:xfrm>
        </p:spPr>
        <p:txBody>
          <a:bodyPr anchor="ctr"/>
          <a:lstStyle/>
          <a:p>
            <a:pPr eaLnBrk="1" hangingPunct="1"/>
            <a:r>
              <a:rPr lang="en-US" altLang="zh-CN" smtClean="0"/>
              <a:t>CEVA in Asia Pacific Overview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EVA">
  <a:themeElements>
    <a:clrScheme name="CEVA 2">
      <a:dk1>
        <a:srgbClr val="000000"/>
      </a:dk1>
      <a:lt1>
        <a:srgbClr val="FFFFFF"/>
      </a:lt1>
      <a:dk2>
        <a:srgbClr val="CCCCCC"/>
      </a:dk2>
      <a:lt2>
        <a:srgbClr val="666666"/>
      </a:lt2>
      <a:accent1>
        <a:srgbClr val="990033"/>
      </a:accent1>
      <a:accent2>
        <a:srgbClr val="FF0033"/>
      </a:accent2>
      <a:accent3>
        <a:srgbClr val="FFFFFF"/>
      </a:accent3>
      <a:accent4>
        <a:srgbClr val="000000"/>
      </a:accent4>
      <a:accent5>
        <a:srgbClr val="CAAAAD"/>
      </a:accent5>
      <a:accent6>
        <a:srgbClr val="E7002D"/>
      </a:accent6>
      <a:hlink>
        <a:srgbClr val="006699"/>
      </a:hlink>
      <a:folHlink>
        <a:srgbClr val="99999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9525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9525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CEVA 1">
        <a:dk1>
          <a:srgbClr val="000000"/>
        </a:dk1>
        <a:lt1>
          <a:srgbClr val="FFFFFF"/>
        </a:lt1>
        <a:dk2>
          <a:srgbClr val="990033"/>
        </a:dk2>
        <a:lt2>
          <a:srgbClr val="666666"/>
        </a:lt2>
        <a:accent1>
          <a:srgbClr val="CCCCCC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8A"/>
        </a:accent6>
        <a:hlink>
          <a:srgbClr val="FF0033"/>
        </a:hlink>
        <a:folHlink>
          <a:srgbClr val="99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EVA 2">
        <a:dk1>
          <a:srgbClr val="000000"/>
        </a:dk1>
        <a:lt1>
          <a:srgbClr val="FFFFFF"/>
        </a:lt1>
        <a:dk2>
          <a:srgbClr val="CCCCCC"/>
        </a:dk2>
        <a:lt2>
          <a:srgbClr val="666666"/>
        </a:lt2>
        <a:accent1>
          <a:srgbClr val="990033"/>
        </a:accent1>
        <a:accent2>
          <a:srgbClr val="FF0033"/>
        </a:accent2>
        <a:accent3>
          <a:srgbClr val="FFFFFF"/>
        </a:accent3>
        <a:accent4>
          <a:srgbClr val="000000"/>
        </a:accent4>
        <a:accent5>
          <a:srgbClr val="CAAAAD"/>
        </a:accent5>
        <a:accent6>
          <a:srgbClr val="E7002D"/>
        </a:accent6>
        <a:hlink>
          <a:srgbClr val="006699"/>
        </a:hlink>
        <a:folHlink>
          <a:srgbClr val="9999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CEVA.09-03-11</Template>
  <TotalTime>1341</TotalTime>
  <Words>2021</Words>
  <Application>Microsoft Office PowerPoint</Application>
  <PresentationFormat>On-screen Show (4:3)</PresentationFormat>
  <Paragraphs>817</Paragraphs>
  <Slides>36</Slides>
  <Notes>16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36</vt:i4>
      </vt:variant>
    </vt:vector>
  </HeadingPairs>
  <TitlesOfParts>
    <vt:vector size="46" baseType="lpstr">
      <vt:lpstr>Calibri</vt:lpstr>
      <vt:lpstr>宋体</vt:lpstr>
      <vt:lpstr>Arial</vt:lpstr>
      <vt:lpstr>新細明體</vt:lpstr>
      <vt:lpstr>Verdana</vt:lpstr>
      <vt:lpstr>Wingdings</vt:lpstr>
      <vt:lpstr>ＭＳ Ｐゴシック</vt:lpstr>
      <vt:lpstr>Impact</vt:lpstr>
      <vt:lpstr>Tahoma</vt:lpstr>
      <vt:lpstr>CEVA</vt:lpstr>
      <vt:lpstr>CEVA Logistics  Our Company Overview</vt:lpstr>
      <vt:lpstr>Agenda </vt:lpstr>
      <vt:lpstr>PowerPoint Presentation</vt:lpstr>
      <vt:lpstr>Rich history of CEVA &amp; EGL </vt:lpstr>
      <vt:lpstr>CEVA in a nutshell</vt:lpstr>
      <vt:lpstr>Integrated and balanced regional structure</vt:lpstr>
      <vt:lpstr>CEVA’s Core Services   </vt:lpstr>
      <vt:lpstr>Integrated end-to-end approach</vt:lpstr>
      <vt:lpstr>CEVA in Asia Pacific Overview</vt:lpstr>
      <vt:lpstr>CEVA in Asia Pacific - Overview</vt:lpstr>
      <vt:lpstr>Extensive Presence in the Region</vt:lpstr>
      <vt:lpstr>Asia Pacific Network and Footprint – Q1 2011</vt:lpstr>
      <vt:lpstr>Capabilities Across Asia Pacific </vt:lpstr>
      <vt:lpstr>Key Customers by Sector in Asia Pacific</vt:lpstr>
      <vt:lpstr>Commitment to Excellence –  Industry and Customer Recognition </vt:lpstr>
      <vt:lpstr>Strategy Overview for Asia Pacific</vt:lpstr>
      <vt:lpstr>CEVA in China</vt:lpstr>
      <vt:lpstr>CEVA in China </vt:lpstr>
      <vt:lpstr>PowerPoint Presentation</vt:lpstr>
      <vt:lpstr>CEVA’s air solution </vt:lpstr>
      <vt:lpstr>CEVA’s ocean solution </vt:lpstr>
      <vt:lpstr>PowerPoint Presentation</vt:lpstr>
      <vt:lpstr>Warehousing</vt:lpstr>
      <vt:lpstr>CEVA in China –  Top Customers by Sector</vt:lpstr>
      <vt:lpstr>CEVA Qingdao</vt:lpstr>
      <vt:lpstr>PowerPoint Presentation</vt:lpstr>
      <vt:lpstr>PowerPoint Presentation</vt:lpstr>
      <vt:lpstr>PowerPoint Presentation</vt:lpstr>
      <vt:lpstr>PowerPoint Presentation</vt:lpstr>
      <vt:lpstr>Ocean Line Services</vt:lpstr>
      <vt:lpstr>Why CEVA?  </vt:lpstr>
      <vt:lpstr>CEVA Qingdao Organization</vt:lpstr>
      <vt:lpstr>What kind of team we are  CEVA Qingdao is a team full of vitality and passion. </vt:lpstr>
      <vt:lpstr>What kind of team we devote  </vt:lpstr>
      <vt:lpstr>What  kind of team we love 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CEVA PowerPoint template - full-scale</dc:title>
  <dc:creator>Job</dc:creator>
  <cp:lastModifiedBy>Zhao, Leo</cp:lastModifiedBy>
  <cp:revision>179</cp:revision>
  <dcterms:created xsi:type="dcterms:W3CDTF">2009-03-23T09:52:00Z</dcterms:created>
  <dcterms:modified xsi:type="dcterms:W3CDTF">2012-01-05T02:27:26Z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">
    <vt:lpwstr>Document</vt:lpwstr>
  </property>
  <property fmtid="{D5CDD505-2E9C-101B-9397-08002B2CF9AE}" pid="3" name="display_urn:schemas-microsoft-com:office:office#Editor">
    <vt:lpwstr>Does, Heidi</vt:lpwstr>
  </property>
  <property fmtid="{D5CDD505-2E9C-101B-9397-08002B2CF9AE}" pid="4" name="xd_Signature">
    <vt:lpwstr/>
  </property>
  <property fmtid="{D5CDD505-2E9C-101B-9397-08002B2CF9AE}" pid="5" name="display_urn:schemas-microsoft-com:office:office#Author">
    <vt:lpwstr>Does, Heidi</vt:lpwstr>
  </property>
  <property fmtid="{D5CDD505-2E9C-101B-9397-08002B2CF9AE}" pid="6" name="TemplateUrl">
    <vt:lpwstr/>
  </property>
  <property fmtid="{D5CDD505-2E9C-101B-9397-08002B2CF9AE}" pid="7" name="xd_ProgID">
    <vt:lpwstr/>
  </property>
  <property fmtid="{D5CDD505-2E9C-101B-9397-08002B2CF9AE}" pid="8" name="ContentTypeId">
    <vt:lpwstr>0x0101009C04D49B20783F4B812BD9AFA65B888E</vt:lpwstr>
  </property>
  <property fmtid="{D5CDD505-2E9C-101B-9397-08002B2CF9AE}" pid="9" name="_SourceUrl">
    <vt:lpwstr/>
  </property>
  <property fmtid="{D5CDD505-2E9C-101B-9397-08002B2CF9AE}" pid="10" name="PublishingExpirationDate">
    <vt:lpwstr/>
  </property>
  <property fmtid="{D5CDD505-2E9C-101B-9397-08002B2CF9AE}" pid="11" name="PublishingStartDate">
    <vt:lpwstr/>
  </property>
</Properties>
</file>